
<file path=[Content_Types].xml><?xml version="1.0" encoding="utf-8"?>
<Types xmlns="http://schemas.openxmlformats.org/package/2006/content-types">
  <Default Extension="xlsx" ContentType="application/vnd.openxmlformats-officedocument.spreadsheetml.sheet"/>
  <Default Extension="jpeg" ContentType="image/jpeg"/>
  <Default Extension="png" ContentType="image/png"/>
  <Default Extension="wdp" ContentType="image/vnd.ms-photo"/>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charts/colors1.xml" ContentType="application/vnd.ms-office.chartcolorstyle+xml"/>
  <Override PartName="/ppt/charts/colors2.xml" ContentType="application/vnd.ms-office.chartcolorstyle+xml"/>
  <Override PartName="/ppt/charts/colors3.xml" ContentType="application/vnd.ms-office.chartcolorstyle+xml"/>
  <Override PartName="/ppt/charts/style1.xml" ContentType="application/vnd.ms-office.chartstyle+xml"/>
  <Override PartName="/ppt/charts/style2.xml" ContentType="application/vnd.ms-office.chartstyle+xml"/>
  <Override PartName="/ppt/charts/style3.xml" ContentType="application/vnd.ms-office.chartstyle+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7"/>
  </p:notesMasterIdLst>
  <p:handoutMasterIdLst>
    <p:handoutMasterId r:id="rId28"/>
  </p:handoutMasterIdLst>
  <p:sldIdLst>
    <p:sldId id="257" r:id="rId3"/>
    <p:sldId id="258" r:id="rId4"/>
    <p:sldId id="260" r:id="rId5"/>
    <p:sldId id="265" r:id="rId6"/>
    <p:sldId id="261" r:id="rId7"/>
    <p:sldId id="263" r:id="rId8"/>
    <p:sldId id="262" r:id="rId9"/>
    <p:sldId id="264" r:id="rId10"/>
    <p:sldId id="266" r:id="rId11"/>
    <p:sldId id="267" r:id="rId12"/>
    <p:sldId id="268" r:id="rId13"/>
    <p:sldId id="269" r:id="rId14"/>
    <p:sldId id="271" r:id="rId15"/>
    <p:sldId id="270" r:id="rId16"/>
    <p:sldId id="272" r:id="rId17"/>
    <p:sldId id="273" r:id="rId18"/>
    <p:sldId id="274" r:id="rId19"/>
    <p:sldId id="276" r:id="rId20"/>
    <p:sldId id="275" r:id="rId21"/>
    <p:sldId id="277" r:id="rId22"/>
    <p:sldId id="279" r:id="rId23"/>
    <p:sldId id="281" r:id="rId24"/>
    <p:sldId id="278" r:id="rId25"/>
    <p:sldId id="282" r:id="rId26"/>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BD1E34"/>
    <a:srgbClr val="FFFFFF"/>
    <a:srgbClr val="DCDCDC"/>
    <a:srgbClr val="F0F0F0"/>
    <a:srgbClr val="E6E6E6"/>
    <a:srgbClr val="C8C8C8"/>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p:cViewPr varScale="1">
        <p:scale>
          <a:sx n="78" d="100"/>
          <a:sy n="78" d="100"/>
        </p:scale>
        <p:origin x="654" y="54"/>
      </p:cViewPr>
      <p:guideLst>
        <p:guide orient="horz" pos="2105"/>
        <p:guide pos="3840"/>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1" Type="http://schemas.openxmlformats.org/officeDocument/2006/relationships/tableStyles" Target="tableStyles.xml"/><Relationship Id="rId30" Type="http://schemas.openxmlformats.org/officeDocument/2006/relationships/viewProps" Target="viewProps.xml"/><Relationship Id="rId3" Type="http://schemas.openxmlformats.org/officeDocument/2006/relationships/slide" Target="slides/slide1.xml"/><Relationship Id="rId29" Type="http://schemas.openxmlformats.org/officeDocument/2006/relationships/presProps" Target="presProps.xml"/><Relationship Id="rId28" Type="http://schemas.openxmlformats.org/officeDocument/2006/relationships/handoutMaster" Target="handoutMasters/handoutMaster1.xml"/><Relationship Id="rId27" Type="http://schemas.openxmlformats.org/officeDocument/2006/relationships/notesMaster" Target="notesMasters/notesMaster1.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charts/_rels/chart1.xml.rels><?xml version="1.0" encoding="UTF-8" standalone="yes"?>
<Relationships xmlns="http://schemas.openxmlformats.org/package/2006/relationships"><Relationship Id="rId3" Type="http://schemas.microsoft.com/office/2011/relationships/chartColorStyle" Target="colors1.xml"/><Relationship Id="rId2" Type="http://schemas.microsoft.com/office/2011/relationships/chartStyle" Target="style1.xml"/><Relationship Id="rId1" Type="http://schemas.openxmlformats.org/officeDocument/2006/relationships/package" Target="../embeddings/Workbook1.xlsx"/></Relationships>
</file>

<file path=ppt/charts/_rels/chart2.xml.rels><?xml version="1.0" encoding="UTF-8" standalone="yes"?>
<Relationships xmlns="http://schemas.openxmlformats.org/package/2006/relationships"><Relationship Id="rId3" Type="http://schemas.microsoft.com/office/2011/relationships/chartColorStyle" Target="colors2.xml"/><Relationship Id="rId2" Type="http://schemas.microsoft.com/office/2011/relationships/chartStyle" Target="style2.xml"/><Relationship Id="rId1" Type="http://schemas.openxmlformats.org/officeDocument/2006/relationships/package" Target="../embeddings/Workbook2.xlsx"/></Relationships>
</file>

<file path=ppt/charts/_rels/chart3.xml.rels><?xml version="1.0" encoding="UTF-8" standalone="yes"?>
<Relationships xmlns="http://schemas.openxmlformats.org/package/2006/relationships"><Relationship Id="rId3" Type="http://schemas.microsoft.com/office/2011/relationships/chartColorStyle" Target="colors3.xml"/><Relationship Id="rId2" Type="http://schemas.microsoft.com/office/2011/relationships/chartStyle" Target="style3.xml"/><Relationship Id="rId1" Type="http://schemas.openxmlformats.org/officeDocument/2006/relationships/package" Target="../embeddings/Workbook3.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spPr>
        <a:noFill/>
        <a:ln>
          <a:noFill/>
        </a:ln>
        <a:effectLst/>
      </c:spPr>
      <c:txPr>
        <a:bodyPr rot="0" spcFirstLastPara="0" vertOverflow="ellipsis" vert="horz" wrap="square" anchor="ctr" anchorCtr="1"/>
        <a:lstStyle/>
        <a:p>
          <a:pPr>
            <a:defRPr lang="zh-CN" sz="1400" b="0" i="0" u="none" strike="noStrike" kern="1200" spc="0" baseline="0">
              <a:solidFill>
                <a:schemeClr val="tx1">
                  <a:lumMod val="65000"/>
                  <a:lumOff val="35000"/>
                </a:schemeClr>
              </a:solidFill>
              <a:latin typeface="+mn-lt"/>
              <a:ea typeface="+mn-ea"/>
              <a:cs typeface="+mn-cs"/>
            </a:defRPr>
          </a:pPr>
        </a:p>
      </c:txPr>
    </c:title>
    <c:autoTitleDeleted val="0"/>
    <c:plotArea>
      <c:layout/>
      <c:barChart>
        <c:barDir val="col"/>
        <c:grouping val="clustered"/>
        <c:varyColors val="0"/>
        <c:ser>
          <c:idx val="0"/>
          <c:order val="0"/>
          <c:tx>
            <c:strRef>
              <c:f>Sheet1!$B$1</c:f>
              <c:strCache>
                <c:ptCount val="1"/>
                <c:pt idx="0">
                  <c:v>系列 1</c:v>
                </c:pt>
              </c:strCache>
            </c:strRef>
          </c:tx>
          <c:spPr>
            <a:solidFill>
              <a:srgbClr val="C00000"/>
            </a:solidFill>
            <a:ln>
              <a:noFill/>
            </a:ln>
            <a:effectLst/>
          </c:spPr>
          <c:invertIfNegative val="0"/>
          <c:dLbls>
            <c:delete val="1"/>
          </c:dLbls>
          <c:cat>
            <c:strRef>
              <c:f>Sheet1!$A$2:$A$5</c:f>
              <c:strCache>
                <c:ptCount val="4"/>
                <c:pt idx="0">
                  <c:v>类别1</c:v>
                </c:pt>
                <c:pt idx="1">
                  <c:v>类别2</c:v>
                </c:pt>
                <c:pt idx="2">
                  <c:v>类别3</c:v>
                </c:pt>
                <c:pt idx="3">
                  <c:v>类别4</c:v>
                </c:pt>
              </c:strCache>
            </c:strRef>
          </c:cat>
          <c:val>
            <c:numRef>
              <c:f>Sheet1!$B$2:$B$5</c:f>
              <c:numCache>
                <c:formatCode>General</c:formatCode>
                <c:ptCount val="4"/>
                <c:pt idx="0">
                  <c:v>4.3</c:v>
                </c:pt>
                <c:pt idx="1">
                  <c:v>2.5</c:v>
                </c:pt>
                <c:pt idx="2">
                  <c:v>3.5</c:v>
                </c:pt>
                <c:pt idx="3">
                  <c:v>4.5</c:v>
                </c:pt>
              </c:numCache>
            </c:numRef>
          </c:val>
        </c:ser>
        <c:ser>
          <c:idx val="1"/>
          <c:order val="1"/>
          <c:tx>
            <c:strRef>
              <c:f>Sheet1!$C$1</c:f>
              <c:strCache>
                <c:ptCount val="1"/>
                <c:pt idx="0">
                  <c:v>系列 2</c:v>
                </c:pt>
              </c:strCache>
            </c:strRef>
          </c:tx>
          <c:spPr>
            <a:solidFill>
              <a:srgbClr val="FF0000"/>
            </a:solidFill>
            <a:ln>
              <a:noFill/>
            </a:ln>
            <a:effectLst/>
          </c:spPr>
          <c:invertIfNegative val="0"/>
          <c:dLbls>
            <c:delete val="1"/>
          </c:dLbls>
          <c:cat>
            <c:strRef>
              <c:f>Sheet1!$A$2:$A$5</c:f>
              <c:strCache>
                <c:ptCount val="4"/>
                <c:pt idx="0">
                  <c:v>类别1</c:v>
                </c:pt>
                <c:pt idx="1">
                  <c:v>类别2</c:v>
                </c:pt>
                <c:pt idx="2">
                  <c:v>类别3</c:v>
                </c:pt>
                <c:pt idx="3">
                  <c:v>类别4</c:v>
                </c:pt>
              </c:strCache>
            </c:strRef>
          </c:cat>
          <c:val>
            <c:numRef>
              <c:f>Sheet1!$C$2:$C$5</c:f>
              <c:numCache>
                <c:formatCode>General</c:formatCode>
                <c:ptCount val="4"/>
                <c:pt idx="0">
                  <c:v>2.4</c:v>
                </c:pt>
                <c:pt idx="1">
                  <c:v>4.4</c:v>
                </c:pt>
                <c:pt idx="2">
                  <c:v>1.8</c:v>
                </c:pt>
                <c:pt idx="3">
                  <c:v>2.8</c:v>
                </c:pt>
              </c:numCache>
            </c:numRef>
          </c:val>
        </c:ser>
        <c:ser>
          <c:idx val="2"/>
          <c:order val="2"/>
          <c:tx>
            <c:strRef>
              <c:f>Sheet1!$D$1</c:f>
              <c:strCache>
                <c:ptCount val="1"/>
                <c:pt idx="0">
                  <c:v>系列 3</c:v>
                </c:pt>
              </c:strCache>
            </c:strRef>
          </c:tx>
          <c:spPr>
            <a:solidFill>
              <a:schemeClr val="accent3"/>
            </a:solidFill>
            <a:ln>
              <a:noFill/>
            </a:ln>
            <a:effectLst/>
          </c:spPr>
          <c:invertIfNegative val="0"/>
          <c:dLbls>
            <c:delete val="1"/>
          </c:dLbls>
          <c:cat>
            <c:strRef>
              <c:f>Sheet1!$A$2:$A$5</c:f>
              <c:strCache>
                <c:ptCount val="4"/>
                <c:pt idx="0">
                  <c:v>类别1</c:v>
                </c:pt>
                <c:pt idx="1">
                  <c:v>类别2</c:v>
                </c:pt>
                <c:pt idx="2">
                  <c:v>类别3</c:v>
                </c:pt>
                <c:pt idx="3">
                  <c:v>类别4</c:v>
                </c:pt>
              </c:strCache>
            </c:strRef>
          </c:cat>
          <c:val>
            <c:numRef>
              <c:f>Sheet1!$D$2:$D$5</c:f>
              <c:numCache>
                <c:formatCode>General</c:formatCode>
                <c:ptCount val="4"/>
                <c:pt idx="0">
                  <c:v>2</c:v>
                </c:pt>
                <c:pt idx="1">
                  <c:v>2</c:v>
                </c:pt>
                <c:pt idx="2">
                  <c:v>3</c:v>
                </c:pt>
                <c:pt idx="3">
                  <c:v>5</c:v>
                </c:pt>
              </c:numCache>
            </c:numRef>
          </c:val>
        </c:ser>
        <c:dLbls>
          <c:showLegendKey val="0"/>
          <c:showVal val="0"/>
          <c:showCatName val="0"/>
          <c:showSerName val="0"/>
          <c:showPercent val="0"/>
          <c:showBubbleSize val="0"/>
        </c:dLbls>
        <c:gapWidth val="219"/>
        <c:overlap val="-27"/>
        <c:axId val="530927446"/>
        <c:axId val="966549028"/>
      </c:barChart>
      <c:catAx>
        <c:axId val="530927446"/>
        <c:scaling>
          <c:orientation val="minMax"/>
        </c:scaling>
        <c:delete val="0"/>
        <c:axPos val="b"/>
        <c:majorTickMark val="none"/>
        <c:minorTickMark val="none"/>
        <c:tickLblPos val="nextTo"/>
        <c:spPr>
          <a:noFill/>
          <a:ln w="9525" cap="flat" cmpd="sng" algn="ctr">
            <a:solidFill>
              <a:schemeClr val="tx1">
                <a:lumMod val="15000"/>
                <a:lumOff val="85000"/>
              </a:schemeClr>
            </a:solidFill>
            <a:round/>
          </a:ln>
          <a:effectLst/>
        </c:spPr>
        <c:txPr>
          <a:bodyPr rot="-60000000" spcFirstLastPara="0" vertOverflow="ellipsis" vert="horz" wrap="square" anchor="ctr" anchorCtr="1"/>
          <a:lstStyle/>
          <a:p>
            <a:pPr>
              <a:defRPr lang="zh-CN" sz="900" b="0" i="0" u="none" strike="noStrike" kern="1200" baseline="0">
                <a:solidFill>
                  <a:schemeClr val="tx1">
                    <a:lumMod val="65000"/>
                    <a:lumOff val="35000"/>
                  </a:schemeClr>
                </a:solidFill>
                <a:latin typeface="+mn-lt"/>
                <a:ea typeface="+mn-ea"/>
                <a:cs typeface="+mn-cs"/>
              </a:defRPr>
            </a:pPr>
          </a:p>
        </c:txPr>
        <c:crossAx val="966549028"/>
        <c:crosses val="autoZero"/>
        <c:auto val="1"/>
        <c:lblAlgn val="ctr"/>
        <c:lblOffset val="100"/>
        <c:noMultiLvlLbl val="0"/>
      </c:catAx>
      <c:valAx>
        <c:axId val="966549028"/>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0" vertOverflow="ellipsis" vert="horz" wrap="square" anchor="ctr" anchorCtr="1"/>
          <a:lstStyle/>
          <a:p>
            <a:pPr>
              <a:defRPr lang="zh-CN" sz="900" b="0" i="0" u="none" strike="noStrike" kern="1200" baseline="0">
                <a:solidFill>
                  <a:schemeClr val="tx1">
                    <a:lumMod val="65000"/>
                    <a:lumOff val="35000"/>
                  </a:schemeClr>
                </a:solidFill>
                <a:latin typeface="+mn-lt"/>
                <a:ea typeface="+mn-ea"/>
                <a:cs typeface="+mn-cs"/>
              </a:defRPr>
            </a:pPr>
          </a:p>
        </c:txPr>
        <c:crossAx val="530927446"/>
        <c:crosses val="autoZero"/>
        <c:crossBetween val="between"/>
      </c:valAx>
      <c:spPr>
        <a:noFill/>
        <a:ln>
          <a:noFill/>
        </a:ln>
        <a:effectLst/>
      </c:spPr>
    </c:plotArea>
    <c:legend>
      <c:legendPos val="b"/>
      <c:layout/>
      <c:overlay val="0"/>
      <c:spPr>
        <a:noFill/>
        <a:ln>
          <a:noFill/>
        </a:ln>
        <a:effectLst/>
      </c:spPr>
      <c:txPr>
        <a:bodyPr rot="0" spcFirstLastPara="0" vertOverflow="ellipsis" vert="horz" wrap="square" anchor="ctr" anchorCtr="1"/>
        <a:lstStyle/>
        <a:p>
          <a:pPr>
            <a:defRPr lang="zh-CN" sz="900" b="0" i="0" u="none" strike="noStrike" kern="1200" baseline="0">
              <a:solidFill>
                <a:schemeClr val="tx1">
                  <a:lumMod val="65000"/>
                  <a:lumOff val="35000"/>
                </a:schemeClr>
              </a:solidFill>
              <a:latin typeface="+mn-lt"/>
              <a:ea typeface="+mn-ea"/>
              <a:cs typeface="+mn-cs"/>
            </a:defRPr>
          </a:pPr>
        </a:p>
      </c:txPr>
    </c:legend>
    <c:plotVisOnly val="1"/>
    <c:dispBlanksAs val="gap"/>
    <c:showDLblsOverMax val="0"/>
  </c:chart>
  <c:spPr>
    <a:noFill/>
    <a:ln>
      <a:noFill/>
    </a:ln>
    <a:effectLst/>
  </c:spPr>
  <c:txPr>
    <a:bodyPr/>
    <a:lstStyle/>
    <a:p>
      <a:pPr>
        <a:defRPr lang="zh-CN"/>
      </a:pPr>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spPr>
        <a:noFill/>
        <a:ln>
          <a:noFill/>
        </a:ln>
        <a:effectLst/>
      </c:spPr>
      <c:txPr>
        <a:bodyPr rot="0" spcFirstLastPara="0" vertOverflow="ellipsis" vert="horz" wrap="square" anchor="ctr" anchorCtr="1"/>
        <a:lstStyle/>
        <a:p>
          <a:pPr>
            <a:defRPr lang="zh-CN" sz="1400" b="0" i="0" u="none" strike="noStrike" kern="1200" spc="0" baseline="0">
              <a:solidFill>
                <a:schemeClr val="tx1">
                  <a:lumMod val="65000"/>
                  <a:lumOff val="35000"/>
                </a:schemeClr>
              </a:solidFill>
              <a:latin typeface="+mn-lt"/>
              <a:ea typeface="+mn-ea"/>
              <a:cs typeface="+mn-cs"/>
            </a:defRPr>
          </a:pPr>
        </a:p>
      </c:txPr>
    </c:title>
    <c:autoTitleDeleted val="0"/>
    <c:plotArea>
      <c:layout/>
      <c:pieChart>
        <c:varyColors val="1"/>
        <c:ser>
          <c:idx val="0"/>
          <c:order val="0"/>
          <c:tx>
            <c:strRef>
              <c:f>Sheet1!$B$1</c:f>
              <c:strCache>
                <c:ptCount val="1"/>
                <c:pt idx="0">
                  <c:v>销售额</c:v>
                </c:pt>
              </c:strCache>
            </c:strRef>
          </c:tx>
          <c:spPr>
            <a:solidFill>
              <a:srgbClr val="C00000"/>
            </a:solidFill>
          </c:spPr>
          <c:explosion val="0"/>
          <c:dPt>
            <c:idx val="0"/>
            <c:bubble3D val="0"/>
            <c:spPr>
              <a:solidFill>
                <a:srgbClr val="C00000"/>
              </a:solidFill>
              <a:ln w="19050">
                <a:solidFill>
                  <a:schemeClr val="lt1"/>
                </a:solidFill>
              </a:ln>
              <a:effectLst/>
            </c:spPr>
          </c:dPt>
          <c:dPt>
            <c:idx val="1"/>
            <c:bubble3D val="0"/>
            <c:spPr>
              <a:solidFill>
                <a:srgbClr val="C00000"/>
              </a:solidFill>
              <a:ln w="19050">
                <a:solidFill>
                  <a:schemeClr val="lt1"/>
                </a:solidFill>
              </a:ln>
              <a:effectLst/>
            </c:spPr>
          </c:dPt>
          <c:dPt>
            <c:idx val="2"/>
            <c:bubble3D val="0"/>
            <c:spPr>
              <a:solidFill>
                <a:srgbClr val="C00000"/>
              </a:solidFill>
              <a:ln w="19050">
                <a:solidFill>
                  <a:schemeClr val="lt1"/>
                </a:solidFill>
              </a:ln>
              <a:effectLst/>
            </c:spPr>
          </c:dPt>
          <c:dPt>
            <c:idx val="3"/>
            <c:bubble3D val="0"/>
            <c:spPr>
              <a:solidFill>
                <a:srgbClr val="C00000"/>
              </a:solidFill>
              <a:ln w="19050">
                <a:solidFill>
                  <a:schemeClr val="lt1"/>
                </a:solidFill>
              </a:ln>
              <a:effectLst/>
            </c:spPr>
          </c:dPt>
          <c:dLbls>
            <c:delete val="1"/>
          </c:dLbls>
          <c:cat>
            <c:strRef>
              <c:f>Sheet1!$A$2:$A$5</c:f>
              <c:strCache>
                <c:ptCount val="4"/>
                <c:pt idx="0">
                  <c:v>第一季度</c:v>
                </c:pt>
                <c:pt idx="1">
                  <c:v>第二季度</c:v>
                </c:pt>
                <c:pt idx="2">
                  <c:v>第三季度</c:v>
                </c:pt>
                <c:pt idx="3">
                  <c:v>第四季度</c:v>
                </c:pt>
              </c:strCache>
            </c:strRef>
          </c:cat>
          <c:val>
            <c:numRef>
              <c:f>Sheet1!$B$2:$B$5</c:f>
              <c:numCache>
                <c:formatCode>General</c:formatCode>
                <c:ptCount val="4"/>
                <c:pt idx="0">
                  <c:v>8.2</c:v>
                </c:pt>
                <c:pt idx="1">
                  <c:v>3.2</c:v>
                </c:pt>
                <c:pt idx="2">
                  <c:v>1.4</c:v>
                </c:pt>
                <c:pt idx="3">
                  <c:v>1.2</c:v>
                </c:pt>
              </c:numCache>
            </c:numRef>
          </c:val>
        </c:ser>
        <c:dLbls>
          <c:showLegendKey val="0"/>
          <c:showVal val="0"/>
          <c:showCatName val="0"/>
          <c:showSerName val="0"/>
          <c:showPercent val="0"/>
          <c:showBubbleSize val="0"/>
          <c:showLeaderLines val="1"/>
        </c:dLbls>
        <c:firstSliceAng val="0"/>
      </c:pieChart>
      <c:spPr>
        <a:noFill/>
        <a:ln>
          <a:noFill/>
        </a:ln>
        <a:effectLst/>
      </c:spPr>
    </c:plotArea>
    <c:legend>
      <c:legendPos val="b"/>
      <c:layout/>
      <c:overlay val="0"/>
      <c:spPr>
        <a:noFill/>
        <a:ln>
          <a:noFill/>
        </a:ln>
        <a:effectLst/>
      </c:spPr>
      <c:txPr>
        <a:bodyPr rot="0" spcFirstLastPara="0" vertOverflow="ellipsis" vert="horz" wrap="square" anchor="ctr" anchorCtr="1"/>
        <a:lstStyle/>
        <a:p>
          <a:pPr>
            <a:defRPr lang="zh-CN" sz="900" b="0" i="0" u="none" strike="noStrike" kern="1200" baseline="0">
              <a:solidFill>
                <a:schemeClr val="tx1">
                  <a:lumMod val="65000"/>
                  <a:lumOff val="35000"/>
                </a:schemeClr>
              </a:solidFill>
              <a:latin typeface="+mn-lt"/>
              <a:ea typeface="+mn-ea"/>
              <a:cs typeface="+mn-cs"/>
            </a:defRPr>
          </a:pPr>
        </a:p>
      </c:txPr>
    </c:legend>
    <c:plotVisOnly val="1"/>
    <c:dispBlanksAs val="gap"/>
    <c:showDLblsOverMax val="0"/>
  </c:chart>
  <c:spPr>
    <a:noFill/>
    <a:ln>
      <a:noFill/>
    </a:ln>
    <a:effectLst/>
  </c:spPr>
  <c:txPr>
    <a:bodyPr/>
    <a:lstStyle/>
    <a:p>
      <a:pPr>
        <a:defRPr lang="zh-CN"/>
      </a:pPr>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spPr>
        <a:noFill/>
        <a:ln>
          <a:noFill/>
        </a:ln>
        <a:effectLst/>
      </c:spPr>
      <c:txPr>
        <a:bodyPr rot="0" spcFirstLastPara="0" vertOverflow="ellipsis" vert="horz" wrap="square" anchor="ctr" anchorCtr="1"/>
        <a:lstStyle/>
        <a:p>
          <a:pPr>
            <a:defRPr lang="zh-CN" sz="1400" b="0" i="0" u="none" strike="noStrike" kern="1200" spc="0" baseline="0">
              <a:solidFill>
                <a:schemeClr val="tx1">
                  <a:lumMod val="65000"/>
                  <a:lumOff val="35000"/>
                </a:schemeClr>
              </a:solidFill>
              <a:latin typeface="+mn-lt"/>
              <a:ea typeface="+mn-ea"/>
              <a:cs typeface="+mn-cs"/>
            </a:defRPr>
          </a:pPr>
        </a:p>
      </c:txPr>
    </c:title>
    <c:autoTitleDeleted val="0"/>
    <c:plotArea>
      <c:layout/>
      <c:lineChart>
        <c:grouping val="standard"/>
        <c:varyColors val="0"/>
        <c:ser>
          <c:idx val="0"/>
          <c:order val="0"/>
          <c:tx>
            <c:strRef>
              <c:f>Sheet1!$B$1</c:f>
              <c:strCache>
                <c:ptCount val="1"/>
                <c:pt idx="0">
                  <c:v>系列 1</c:v>
                </c:pt>
              </c:strCache>
            </c:strRef>
          </c:tx>
          <c:spPr>
            <a:ln w="28575" cap="rnd">
              <a:solidFill>
                <a:srgbClr val="C00000"/>
              </a:solidFill>
              <a:round/>
            </a:ln>
            <a:effectLst/>
          </c:spPr>
          <c:marker>
            <c:symbol val="none"/>
          </c:marker>
          <c:dLbls>
            <c:delete val="1"/>
          </c:dLbls>
          <c:cat>
            <c:strRef>
              <c:f>Sheet1!$A$2:$A$5</c:f>
              <c:strCache>
                <c:ptCount val="4"/>
                <c:pt idx="0">
                  <c:v>类别1</c:v>
                </c:pt>
                <c:pt idx="1">
                  <c:v>类别2</c:v>
                </c:pt>
                <c:pt idx="2">
                  <c:v>类别3</c:v>
                </c:pt>
                <c:pt idx="3">
                  <c:v>类别4</c:v>
                </c:pt>
              </c:strCache>
            </c:strRef>
          </c:cat>
          <c:val>
            <c:numRef>
              <c:f>Sheet1!$B$2:$B$5</c:f>
              <c:numCache>
                <c:formatCode>General</c:formatCode>
                <c:ptCount val="4"/>
                <c:pt idx="0">
                  <c:v>4.3</c:v>
                </c:pt>
                <c:pt idx="1">
                  <c:v>2.5</c:v>
                </c:pt>
                <c:pt idx="2">
                  <c:v>3.5</c:v>
                </c:pt>
                <c:pt idx="3">
                  <c:v>4.5</c:v>
                </c:pt>
              </c:numCache>
            </c:numRef>
          </c:val>
          <c:smooth val="0"/>
        </c:ser>
        <c:ser>
          <c:idx val="1"/>
          <c:order val="1"/>
          <c:tx>
            <c:strRef>
              <c:f>Sheet1!$C$1</c:f>
              <c:strCache>
                <c:ptCount val="1"/>
                <c:pt idx="0">
                  <c:v>系列 2</c:v>
                </c:pt>
              </c:strCache>
            </c:strRef>
          </c:tx>
          <c:spPr>
            <a:ln w="28575" cap="rnd">
              <a:solidFill>
                <a:srgbClr val="FF0000"/>
              </a:solidFill>
              <a:round/>
            </a:ln>
            <a:effectLst/>
          </c:spPr>
          <c:marker>
            <c:symbol val="none"/>
          </c:marker>
          <c:dLbls>
            <c:delete val="1"/>
          </c:dLbls>
          <c:cat>
            <c:strRef>
              <c:f>Sheet1!$A$2:$A$5</c:f>
              <c:strCache>
                <c:ptCount val="4"/>
                <c:pt idx="0">
                  <c:v>类别1</c:v>
                </c:pt>
                <c:pt idx="1">
                  <c:v>类别2</c:v>
                </c:pt>
                <c:pt idx="2">
                  <c:v>类别3</c:v>
                </c:pt>
                <c:pt idx="3">
                  <c:v>类别4</c:v>
                </c:pt>
              </c:strCache>
            </c:strRef>
          </c:cat>
          <c:val>
            <c:numRef>
              <c:f>Sheet1!$C$2:$C$5</c:f>
              <c:numCache>
                <c:formatCode>General</c:formatCode>
                <c:ptCount val="4"/>
                <c:pt idx="0">
                  <c:v>2.4</c:v>
                </c:pt>
                <c:pt idx="1">
                  <c:v>4.4</c:v>
                </c:pt>
                <c:pt idx="2">
                  <c:v>1.8</c:v>
                </c:pt>
                <c:pt idx="3">
                  <c:v>2.8</c:v>
                </c:pt>
              </c:numCache>
            </c:numRef>
          </c:val>
          <c:smooth val="0"/>
        </c:ser>
        <c:ser>
          <c:idx val="2"/>
          <c:order val="2"/>
          <c:tx>
            <c:strRef>
              <c:f>Sheet1!$D$1</c:f>
              <c:strCache>
                <c:ptCount val="1"/>
                <c:pt idx="0">
                  <c:v>系列 3</c:v>
                </c:pt>
              </c:strCache>
            </c:strRef>
          </c:tx>
          <c:spPr>
            <a:ln w="28575" cap="rnd">
              <a:solidFill>
                <a:schemeClr val="accent3"/>
              </a:solidFill>
              <a:round/>
            </a:ln>
            <a:effectLst/>
          </c:spPr>
          <c:marker>
            <c:symbol val="none"/>
          </c:marker>
          <c:dLbls>
            <c:delete val="1"/>
          </c:dLbls>
          <c:cat>
            <c:strRef>
              <c:f>Sheet1!$A$2:$A$5</c:f>
              <c:strCache>
                <c:ptCount val="4"/>
                <c:pt idx="0">
                  <c:v>类别1</c:v>
                </c:pt>
                <c:pt idx="1">
                  <c:v>类别2</c:v>
                </c:pt>
                <c:pt idx="2">
                  <c:v>类别3</c:v>
                </c:pt>
                <c:pt idx="3">
                  <c:v>类别4</c:v>
                </c:pt>
              </c:strCache>
            </c:strRef>
          </c:cat>
          <c:val>
            <c:numRef>
              <c:f>Sheet1!$D$2:$D$5</c:f>
              <c:numCache>
                <c:formatCode>General</c:formatCode>
                <c:ptCount val="4"/>
                <c:pt idx="0">
                  <c:v>2</c:v>
                </c:pt>
                <c:pt idx="1">
                  <c:v>2</c:v>
                </c:pt>
                <c:pt idx="2">
                  <c:v>3</c:v>
                </c:pt>
                <c:pt idx="3">
                  <c:v>5</c:v>
                </c:pt>
              </c:numCache>
            </c:numRef>
          </c:val>
          <c:smooth val="0"/>
        </c:ser>
        <c:dLbls>
          <c:showLegendKey val="0"/>
          <c:showVal val="0"/>
          <c:showCatName val="0"/>
          <c:showSerName val="0"/>
          <c:showPercent val="0"/>
          <c:showBubbleSize val="0"/>
        </c:dLbls>
        <c:marker val="0"/>
        <c:smooth val="0"/>
        <c:axId val="207647177"/>
        <c:axId val="693398395"/>
      </c:lineChart>
      <c:catAx>
        <c:axId val="207647177"/>
        <c:scaling>
          <c:orientation val="minMax"/>
        </c:scaling>
        <c:delete val="0"/>
        <c:axPos val="b"/>
        <c:majorTickMark val="none"/>
        <c:minorTickMark val="none"/>
        <c:tickLblPos val="nextTo"/>
        <c:spPr>
          <a:noFill/>
          <a:ln w="9525" cap="flat" cmpd="sng" algn="ctr">
            <a:solidFill>
              <a:schemeClr val="tx1">
                <a:lumMod val="15000"/>
                <a:lumOff val="85000"/>
              </a:schemeClr>
            </a:solidFill>
            <a:round/>
          </a:ln>
          <a:effectLst/>
        </c:spPr>
        <c:txPr>
          <a:bodyPr rot="-60000000" spcFirstLastPara="0" vertOverflow="ellipsis" vert="horz" wrap="square" anchor="ctr" anchorCtr="1"/>
          <a:lstStyle/>
          <a:p>
            <a:pPr>
              <a:defRPr lang="zh-CN" sz="900" b="0" i="0" u="none" strike="noStrike" kern="1200" baseline="0">
                <a:solidFill>
                  <a:schemeClr val="tx1">
                    <a:lumMod val="65000"/>
                    <a:lumOff val="35000"/>
                  </a:schemeClr>
                </a:solidFill>
                <a:latin typeface="+mn-lt"/>
                <a:ea typeface="+mn-ea"/>
                <a:cs typeface="+mn-cs"/>
              </a:defRPr>
            </a:pPr>
          </a:p>
        </c:txPr>
        <c:crossAx val="693398395"/>
        <c:crosses val="autoZero"/>
        <c:auto val="1"/>
        <c:lblAlgn val="ctr"/>
        <c:lblOffset val="100"/>
        <c:noMultiLvlLbl val="0"/>
      </c:catAx>
      <c:valAx>
        <c:axId val="693398395"/>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0" vertOverflow="ellipsis" vert="horz" wrap="square" anchor="ctr" anchorCtr="1"/>
          <a:lstStyle/>
          <a:p>
            <a:pPr>
              <a:defRPr lang="zh-CN" sz="900" b="0" i="0" u="none" strike="noStrike" kern="1200" baseline="0">
                <a:solidFill>
                  <a:schemeClr val="tx1">
                    <a:lumMod val="65000"/>
                    <a:lumOff val="35000"/>
                  </a:schemeClr>
                </a:solidFill>
                <a:latin typeface="+mn-lt"/>
                <a:ea typeface="+mn-ea"/>
                <a:cs typeface="+mn-cs"/>
              </a:defRPr>
            </a:pPr>
          </a:p>
        </c:txPr>
        <c:crossAx val="207647177"/>
        <c:crosses val="autoZero"/>
        <c:crossBetween val="between"/>
      </c:valAx>
      <c:spPr>
        <a:noFill/>
        <a:ln>
          <a:noFill/>
        </a:ln>
        <a:effectLst/>
      </c:spPr>
    </c:plotArea>
    <c:legend>
      <c:legendPos val="b"/>
      <c:layout/>
      <c:overlay val="0"/>
      <c:spPr>
        <a:noFill/>
        <a:ln>
          <a:noFill/>
        </a:ln>
        <a:effectLst/>
      </c:spPr>
      <c:txPr>
        <a:bodyPr rot="0" spcFirstLastPara="0" vertOverflow="ellipsis" vert="horz" wrap="square" anchor="ctr" anchorCtr="1"/>
        <a:lstStyle/>
        <a:p>
          <a:pPr>
            <a:defRPr lang="zh-CN" sz="900" b="0" i="0" u="none" strike="noStrike" kern="1200" baseline="0">
              <a:solidFill>
                <a:schemeClr val="tx1">
                  <a:lumMod val="65000"/>
                  <a:lumOff val="35000"/>
                </a:schemeClr>
              </a:solidFill>
              <a:latin typeface="+mn-lt"/>
              <a:ea typeface="+mn-ea"/>
              <a:cs typeface="+mn-cs"/>
            </a:defRPr>
          </a:pPr>
        </a:p>
      </c:txPr>
    </c:legend>
    <c:plotVisOnly val="1"/>
    <c:dispBlanksAs val="gap"/>
    <c:showDLblsOverMax val="0"/>
  </c:chart>
  <c:spPr>
    <a:noFill/>
    <a:ln>
      <a:noFill/>
    </a:ln>
    <a:effectLst/>
  </c:spPr>
  <c:txPr>
    <a:bodyPr/>
    <a:lstStyle/>
    <a:p>
      <a:pPr>
        <a:defRPr lang="zh-CN"/>
      </a:pPr>
    </a:p>
  </c:txPr>
  <c:externalData r:id="rId1">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latin typeface="微软雅黑" panose="020B0503020204020204" charset="-122"/>
              <a:ea typeface="微软雅黑" panose="020B0503020204020204" charset="-122"/>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latin typeface="微软雅黑" panose="020B0503020204020204" charset="-122"/>
                <a:ea typeface="微软雅黑" panose="020B0503020204020204" charset="-122"/>
              </a:rPr>
            </a:fld>
            <a:endParaRPr lang="zh-CN" altLang="en-US" smtClean="0">
              <a:latin typeface="微软雅黑" panose="020B0503020204020204" charset="-122"/>
              <a:ea typeface="微软雅黑" panose="020B0503020204020204" charset="-122"/>
            </a:endParaRPr>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latin typeface="微软雅黑" panose="020B0503020204020204" charset="-122"/>
              <a:ea typeface="微软雅黑" panose="020B0503020204020204" charset="-122"/>
            </a:endParaRPr>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latin typeface="微软雅黑" panose="020B0503020204020204" charset="-122"/>
                <a:ea typeface="微软雅黑" panose="020B0503020204020204" charset="-122"/>
              </a:rPr>
            </a:fld>
            <a:endParaRPr lang="zh-CN" altLang="en-US" smtClean="0">
              <a:latin typeface="微软雅黑" panose="020B0503020204020204" charset="-122"/>
              <a:ea typeface="微软雅黑" panose="020B0503020204020204" charset="-122"/>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微软雅黑" panose="020B0503020204020204" charset="-122"/>
                <a:ea typeface="微软雅黑" panose="020B0503020204020204" charset="-122"/>
              </a:defRPr>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微软雅黑" panose="020B0503020204020204" charset="-122"/>
                <a:ea typeface="微软雅黑" panose="020B0503020204020204" charset="-122"/>
              </a:defRPr>
            </a:lvl1pPr>
          </a:lstStyle>
          <a:p>
            <a:fld id="{1AC49D05-6128-4D0D-A32A-06A5E73B386C}"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微软雅黑" panose="020B0503020204020204" charset="-122"/>
                <a:ea typeface="微软雅黑" panose="020B0503020204020204" charset="-122"/>
              </a:defRPr>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微软雅黑" panose="020B0503020204020204" charset="-122"/>
                <a:ea typeface="微软雅黑" panose="020B0503020204020204" charset="-122"/>
              </a:defRPr>
            </a:lvl1pPr>
          </a:lstStyle>
          <a:p>
            <a:fld id="{5849F42C-2DAE-424C-A4B8-3140182C3E9F}"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600" kern="1200">
        <a:solidFill>
          <a:schemeClr val="tx1"/>
        </a:solidFill>
        <a:latin typeface="微软雅黑" panose="020B0503020204020204" charset="-122"/>
        <a:ea typeface="微软雅黑" panose="020B0503020204020204" charset="-122"/>
        <a:cs typeface="+mn-cs"/>
      </a:defRPr>
    </a:lvl1pPr>
    <a:lvl2pPr marL="457200" algn="l" defTabSz="914400" rtl="0" eaLnBrk="1" latinLnBrk="0" hangingPunct="1">
      <a:defRPr sz="1200" kern="1200">
        <a:solidFill>
          <a:schemeClr val="tx1"/>
        </a:solidFill>
        <a:latin typeface="微软雅黑" panose="020B0503020204020204" charset="-122"/>
        <a:ea typeface="微软雅黑" panose="020B0503020204020204" charset="-122"/>
        <a:cs typeface="+mn-cs"/>
      </a:defRPr>
    </a:lvl2pPr>
    <a:lvl3pPr marL="914400" algn="l" defTabSz="914400" rtl="0" eaLnBrk="1" latinLnBrk="0" hangingPunct="1">
      <a:defRPr sz="1200" kern="1200">
        <a:solidFill>
          <a:schemeClr val="tx1"/>
        </a:solidFill>
        <a:latin typeface="微软雅黑" panose="020B0503020204020204" charset="-122"/>
        <a:ea typeface="微软雅黑" panose="020B0503020204020204" charset="-122"/>
        <a:cs typeface="+mn-cs"/>
      </a:defRPr>
    </a:lvl3pPr>
    <a:lvl4pPr marL="1371600" algn="l" defTabSz="914400" rtl="0" eaLnBrk="1" latinLnBrk="0" hangingPunct="1">
      <a:defRPr sz="1200" kern="1200">
        <a:solidFill>
          <a:schemeClr val="tx1"/>
        </a:solidFill>
        <a:latin typeface="微软雅黑" panose="020B0503020204020204" charset="-122"/>
        <a:ea typeface="微软雅黑" panose="020B0503020204020204" charset="-122"/>
        <a:cs typeface="+mn-cs"/>
      </a:defRPr>
    </a:lvl4pPr>
    <a:lvl5pPr marL="1828800" algn="l" defTabSz="914400" rtl="0" eaLnBrk="1" latinLnBrk="0" hangingPunct="1">
      <a:defRPr sz="1200" kern="1200">
        <a:solidFill>
          <a:schemeClr val="tx1"/>
        </a:solidFill>
        <a:latin typeface="微软雅黑" panose="020B0503020204020204" charset="-122"/>
        <a:ea typeface="微软雅黑" panose="020B0503020204020204"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5" Type="http://schemas.openxmlformats.org/officeDocument/2006/relationships/tags" Target="../tags/tag51.xml"/><Relationship Id="rId4" Type="http://schemas.openxmlformats.org/officeDocument/2006/relationships/tags" Target="../tags/tag50.xml"/><Relationship Id="rId3" Type="http://schemas.openxmlformats.org/officeDocument/2006/relationships/tags" Target="../tags/tag49.xml"/><Relationship Id="rId2" Type="http://schemas.openxmlformats.org/officeDocument/2006/relationships/tags" Target="../tags/tag48.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tags" Target="../tags/tag52.xm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tags" Target="../tags/tag36.xml"/><Relationship Id="rId3" Type="http://schemas.openxmlformats.org/officeDocument/2006/relationships/tags" Target="../tags/tag35.xml"/><Relationship Id="rId2" Type="http://schemas.openxmlformats.org/officeDocument/2006/relationships/tags" Target="../tags/tag34.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7" Type="http://schemas.openxmlformats.org/officeDocument/2006/relationships/tags" Target="../tags/tag42.xml"/><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tags" Target="../tags/tag39.xml"/><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2"/>
            </p:custDataLst>
          </p:nvPr>
        </p:nvSpPr>
        <p:spPr>
          <a:xfrm>
            <a:off x="669882" y="2588281"/>
            <a:ext cx="10852237" cy="899167"/>
          </a:xfrm>
        </p:spPr>
        <p:txBody>
          <a:bodyPr lIns="101600" tIns="38100" rIns="25400" bIns="38100" anchor="t" anchorCtr="0">
            <a:noAutofit/>
          </a:bodyPr>
          <a:lstStyle>
            <a:lvl1pPr algn="ctr">
              <a:defRPr sz="5400" b="0" spc="600">
                <a:effectLst>
                  <a:outerShdw blurRad="38100" dist="38100" dir="2700000" algn="tl">
                    <a:srgbClr val="000000">
                      <a:alpha val="43137"/>
                    </a:srgbClr>
                  </a:outerShdw>
                </a:effectLst>
              </a:defRPr>
            </a:lvl1pPr>
          </a:lstStyle>
          <a:p>
            <a:r>
              <a:rPr lang="zh-CN" altLang="en-US" dirty="0"/>
              <a:t>单击此处编辑标题</a:t>
            </a:r>
            <a:endParaRPr lang="zh-CN" altLang="en-US" dirty="0"/>
          </a:p>
        </p:txBody>
      </p:sp>
      <p:sp>
        <p:nvSpPr>
          <p:cNvPr id="3" name="副标题 2"/>
          <p:cNvSpPr>
            <a:spLocks noGrp="1"/>
          </p:cNvSpPr>
          <p:nvPr>
            <p:ph type="subTitle" idx="1" hasCustomPrompt="1"/>
            <p:custDataLst>
              <p:tags r:id="rId3"/>
            </p:custDataLst>
          </p:nvPr>
        </p:nvSpPr>
        <p:spPr>
          <a:xfrm>
            <a:off x="669882" y="3566160"/>
            <a:ext cx="10852237" cy="950984"/>
          </a:xfrm>
        </p:spPr>
        <p:txBody>
          <a:bodyPr lIns="101600" tIns="38100" rIns="76200" bIns="38100">
            <a:noAutofit/>
          </a:bodyPr>
          <a:lstStyle>
            <a:lvl1pPr marL="0" indent="0" algn="ctr" eaLnBrk="1" fontAlgn="auto" latinLnBrk="0" hangingPunct="1">
              <a:lnSpc>
                <a:spcPct val="100000"/>
              </a:lnSpc>
              <a:buNone/>
              <a:defRPr sz="2400" u="none" strike="noStrike" kern="1200" cap="none" spc="200" normalizeH="0" baseline="0">
                <a:solidFill>
                  <a:schemeClr val="tx1"/>
                </a:solidFill>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endParaRPr lang="zh-CN" altLang="en-US" dirty="0"/>
          </a:p>
        </p:txBody>
      </p:sp>
      <p:sp>
        <p:nvSpPr>
          <p:cNvPr id="16" name="日期占位符 15"/>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5"/>
            </p:custDataLst>
          </p:nvPr>
        </p:nvSpPr>
        <p:spPr/>
        <p:txBody>
          <a:bodyPr/>
          <a:lstStyle/>
          <a:p>
            <a:endParaRPr lang="zh-CN" altLang="en-US" dirty="0"/>
          </a:p>
        </p:txBody>
      </p:sp>
      <p:sp>
        <p:nvSpPr>
          <p:cNvPr id="18" name="灯片编号占位符 17"/>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69930" y="952508"/>
            <a:ext cx="10852237" cy="5040000"/>
          </a:xfrm>
        </p:spPr>
        <p:txBody>
          <a:bodyPr/>
          <a:lstStyle>
            <a:lvl1pPr>
              <a:defRPr>
                <a:solidFill>
                  <a:schemeClr val="tx1">
                    <a:lumMod val="75000"/>
                    <a:lumOff val="25000"/>
                  </a:schemeClr>
                </a:solidFill>
              </a:defRPr>
            </a:lvl1pPr>
            <a:lvl2pPr>
              <a:defRPr>
                <a:solidFill>
                  <a:schemeClr val="tx1">
                    <a:lumMod val="75000"/>
                    <a:lumOff val="25000"/>
                  </a:schemeClr>
                </a:solidFill>
              </a:defRPr>
            </a:lvl2pPr>
            <a:lvl3pPr>
              <a:defRPr>
                <a:solidFill>
                  <a:schemeClr val="tx1">
                    <a:lumMod val="75000"/>
                    <a:lumOff val="25000"/>
                  </a:schemeClr>
                </a:solidFill>
              </a:defRPr>
            </a:lvl3pPr>
            <a:lvl4pPr>
              <a:defRPr>
                <a:solidFill>
                  <a:schemeClr val="tx1">
                    <a:lumMod val="75000"/>
                    <a:lumOff val="25000"/>
                  </a:schemeClr>
                </a:solidFill>
              </a:defRPr>
            </a:lvl4pPr>
            <a:lvl5pPr>
              <a:defRPr>
                <a:solidFill>
                  <a:schemeClr val="tx1">
                    <a:lumMod val="75000"/>
                    <a:lumOff val="2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669882" y="2588281"/>
            <a:ext cx="10852237" cy="899167"/>
          </a:xfrm>
        </p:spPr>
        <p:txBody>
          <a:bodyPr vert="horz" lIns="101600" tIns="38100" rIns="25400" bIns="38100" rtlCol="0" anchor="t" anchorCtr="0">
            <a:noAutofit/>
          </a:bodyPr>
          <a:lstStyle>
            <a:lvl1pPr marL="0" marR="0" algn="ctr" defTabSz="914400" rtl="0" eaLnBrk="1" fontAlgn="auto" latinLnBrk="0" hangingPunct="1">
              <a:lnSpc>
                <a:spcPct val="100000"/>
              </a:lnSpc>
              <a:buNone/>
              <a:defRPr kumimoji="0" lang="zh-CN" altLang="en-US" sz="5400" b="0" i="0" u="none" strike="noStrike" kern="1200" cap="none" spc="600" normalizeH="0" baseline="0" noProof="1" dirty="0">
                <a:solidFill>
                  <a:schemeClr val="tx1"/>
                </a:solidFill>
                <a:effectLst>
                  <a:outerShdw blurRad="38100" dist="38100" dir="2700000" algn="tl">
                    <a:srgbClr val="000000">
                      <a:alpha val="43137"/>
                    </a:srgbClr>
                  </a:outerShdw>
                </a:effectLst>
                <a:uFillTx/>
                <a:latin typeface="+mj-lt"/>
                <a:ea typeface="+mj-ea"/>
                <a:cs typeface="+mj-cs"/>
                <a:sym typeface="+mn-ea"/>
              </a:defRPr>
            </a:lvl1pPr>
          </a:lstStyle>
          <a:p>
            <a:pPr lvl="0"/>
            <a:r>
              <a:rPr>
                <a:sym typeface="+mn-ea"/>
              </a:rPr>
              <a:t>单击此处编辑标题</a:t>
            </a:r>
            <a:endParaRPr>
              <a:sym typeface="+mn-ea"/>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882" y="432000"/>
            <a:ext cx="10852237" cy="648000"/>
          </a:xfrm>
        </p:spPr>
        <p:txBody>
          <a:bodyPr vert="horz" lIns="101600" tIns="38100" rIns="76200" bIns="38100" rtlCol="0" anchor="ctr" anchorCtr="0">
            <a:noAutofit/>
          </a:bodyPr>
          <a:lstStyle>
            <a:lvl1pPr marL="0" marR="0" algn="l" defTabSz="914400" rtl="0" eaLnBrk="1" fontAlgn="auto" latinLnBrk="0" hangingPunct="1">
              <a:lnSpc>
                <a:spcPct val="100000"/>
              </a:lnSpc>
              <a:buNone/>
              <a:defRPr kumimoji="0" lang="zh-CN" altLang="en-US" sz="2800" b="1" i="0" u="none" strike="noStrike" kern="1200" cap="none" spc="200" normalizeH="0" baseline="0" noProof="1" dirty="0">
                <a:solidFill>
                  <a:schemeClr val="tx1"/>
                </a:solidFill>
                <a:uFillTx/>
                <a:latin typeface="+mj-lt"/>
                <a:ea typeface="+mj-ea"/>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3"/>
            </p:custDataLst>
          </p:nvPr>
        </p:nvSpPr>
        <p:spPr>
          <a:xfrm>
            <a:off x="669882" y="1296000"/>
            <a:ext cx="10852237" cy="5041355"/>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930" y="3808730"/>
            <a:ext cx="10852237" cy="624845"/>
          </a:xfrm>
        </p:spPr>
        <p:txBody>
          <a:bodyPr lIns="101600" tIns="38100" rIns="63500" bIns="38100" anchor="t" anchorCtr="0">
            <a:noAutofit/>
          </a:bodyPr>
          <a:lstStyle>
            <a:lvl1pPr>
              <a:defRPr sz="3600" b="0" u="none" strike="noStrike" kern="1200" cap="none" spc="300" normalizeH="0">
                <a:solidFill>
                  <a:schemeClr val="tx1"/>
                </a:solidFill>
                <a:effectLst>
                  <a:outerShdw blurRad="38100" dist="38100" dir="2700000" algn="tl">
                    <a:srgbClr val="000000">
                      <a:alpha val="43137"/>
                    </a:srgbClr>
                  </a:outerShdw>
                </a:effectLst>
                <a:uFillTx/>
              </a:defRPr>
            </a:lvl1pPr>
          </a:lstStyle>
          <a:p>
            <a:r>
              <a:rPr lang="zh-CN" altLang="en-US" dirty="0"/>
              <a:t>单击此处编辑母版标题样式</a:t>
            </a:r>
            <a:endParaRPr lang="zh-CN" altLang="en-US" dirty="0"/>
          </a:p>
        </p:txBody>
      </p:sp>
      <p:sp>
        <p:nvSpPr>
          <p:cNvPr id="3" name="文本占位符 2"/>
          <p:cNvSpPr>
            <a:spLocks noGrp="1"/>
          </p:cNvSpPr>
          <p:nvPr>
            <p:ph type="body" idx="1"/>
            <p:custDataLst>
              <p:tags r:id="rId3"/>
            </p:custDataLst>
          </p:nvPr>
        </p:nvSpPr>
        <p:spPr>
          <a:xfrm>
            <a:off x="669925" y="4511675"/>
            <a:ext cx="10852237" cy="1077985"/>
          </a:xfrm>
        </p:spPr>
        <p:txBody>
          <a:bodyPr lIns="101600" tIns="38100" rIns="76200" bIns="38100">
            <a:noAutofit/>
          </a:bodyPr>
          <a:lstStyle>
            <a:lvl1pPr marL="0" indent="0" eaLnBrk="1" fontAlgn="auto" latinLnBrk="0" hangingPunct="1">
              <a:buNone/>
              <a:defRPr kumimoji="0" lang="zh-CN" altLang="en-US" sz="1600" b="0" i="0" u="none" strike="noStrike" kern="1200" cap="none" spc="150" normalizeH="0" baseline="0" noProof="1">
                <a:solidFill>
                  <a:schemeClr val="tx1"/>
                </a:solidFill>
                <a:uFillTx/>
                <a:latin typeface="+mn-lt"/>
                <a:ea typeface="+mn-ea"/>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单击此处编辑母版文本样式</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882" y="432000"/>
            <a:ext cx="10852237" cy="648000"/>
          </a:xfrm>
        </p:spPr>
        <p:txBody>
          <a:bodyPr vert="horz" lIns="101600" tIns="38100" rIns="76200" bIns="38100" rtlCol="0" anchor="ctr" anchorCtr="0">
            <a:noAutofit/>
          </a:bodyPr>
          <a:lstStyle>
            <a:lvl1pPr marL="0" marR="0" lvl="0" algn="l" defTabSz="914400" rtl="0" eaLnBrk="1" fontAlgn="auto" latinLnBrk="0" hangingPunct="1">
              <a:lnSpc>
                <a:spcPct val="100000"/>
              </a:lnSpc>
              <a:buNone/>
              <a:defRPr kumimoji="0" lang="zh-CN" altLang="en-US" sz="2800" b="1" i="0" u="none" strike="noStrike" kern="1200" cap="none" spc="200" normalizeH="0" baseline="0" noProof="1" dirty="0">
                <a:solidFill>
                  <a:schemeClr val="tx1"/>
                </a:solidFill>
                <a:uFillTx/>
                <a:latin typeface="+mj-lt"/>
                <a:ea typeface="+mj-ea"/>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sz="half" idx="1"/>
            <p:custDataLst>
              <p:tags r:id="rId3"/>
            </p:custDataLst>
          </p:nvPr>
        </p:nvSpPr>
        <p:spPr>
          <a:xfrm>
            <a:off x="669930" y="1296000"/>
            <a:ext cx="5283242" cy="5040000"/>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内容占位符 3"/>
          <p:cNvSpPr>
            <a:spLocks noGrp="1"/>
          </p:cNvSpPr>
          <p:nvPr>
            <p:ph sz="half" idx="2"/>
            <p:custDataLst>
              <p:tags r:id="rId4"/>
            </p:custDataLst>
          </p:nvPr>
        </p:nvSpPr>
        <p:spPr>
          <a:xfrm>
            <a:off x="6238877" y="1296000"/>
            <a:ext cx="5283242" cy="5040000"/>
          </a:xfrm>
        </p:spPr>
        <p:txBody>
          <a:bodyPr>
            <a:noAutofit/>
          </a:bodyPr>
          <a:lstStyle>
            <a:lvl1pPr>
              <a:defRPr sz="1600">
                <a:solidFill>
                  <a:schemeClr val="tx1">
                    <a:lumMod val="75000"/>
                    <a:lumOff val="25000"/>
                  </a:schemeClr>
                </a:solidFill>
              </a:defRPr>
            </a:lvl1pPr>
            <a:lvl2pPr>
              <a:defRPr sz="1600">
                <a:solidFill>
                  <a:schemeClr val="tx1">
                    <a:lumMod val="75000"/>
                    <a:lumOff val="25000"/>
                  </a:schemeClr>
                </a:solidFill>
              </a:defRPr>
            </a:lvl2pPr>
            <a:lvl3pPr>
              <a:defRPr sz="1600">
                <a:solidFill>
                  <a:schemeClr val="tx1">
                    <a:lumMod val="75000"/>
                    <a:lumOff val="25000"/>
                  </a:schemeClr>
                </a:solidFill>
              </a:defRPr>
            </a:lvl3pPr>
            <a:lvl4pPr>
              <a:defRPr sz="1600">
                <a:solidFill>
                  <a:schemeClr val="tx1">
                    <a:lumMod val="75000"/>
                    <a:lumOff val="25000"/>
                  </a:schemeClr>
                </a:solidFill>
              </a:defRPr>
            </a:lvl4pPr>
            <a:lvl5pPr>
              <a:defRPr sz="1600">
                <a:solidFill>
                  <a:schemeClr val="tx1">
                    <a:lumMod val="75000"/>
                    <a:lumOff val="2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882" y="432000"/>
            <a:ext cx="10852237" cy="648000"/>
          </a:xfrm>
        </p:spPr>
        <p:txBody>
          <a:bodyPr vert="horz" lIns="101600" tIns="38100" rIns="76200" bIns="38100" rtlCol="0" anchor="ctr" anchorCtr="0">
            <a:noAutofit/>
          </a:bodyPr>
          <a:lstStyle>
            <a:lvl1pPr marL="0" marR="0" lvl="0" algn="l" defTabSz="914400" rtl="0" eaLnBrk="1" fontAlgn="auto" latinLnBrk="0" hangingPunct="1">
              <a:lnSpc>
                <a:spcPct val="100000"/>
              </a:lnSpc>
              <a:buNone/>
              <a:defRPr kumimoji="0" lang="zh-CN" altLang="en-US" sz="2800" b="1" i="0" u="none" strike="noStrike" kern="1200" cap="none" spc="200" normalizeH="0" baseline="0" noProof="1" dirty="0">
                <a:solidFill>
                  <a:schemeClr val="tx1"/>
                </a:solidFill>
                <a:uFillTx/>
                <a:latin typeface="+mj-lt"/>
                <a:ea typeface="+mj-ea"/>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3"/>
            </p:custDataLst>
          </p:nvPr>
        </p:nvSpPr>
        <p:spPr>
          <a:xfrm>
            <a:off x="669930" y="1296000"/>
            <a:ext cx="5283242" cy="381003"/>
          </a:xfrm>
        </p:spPr>
        <p:txBody>
          <a:bodyPr lIns="101600" tIns="38100" rIns="76200" bIns="38100" anchor="t" anchorCtr="0">
            <a:noAutofit/>
          </a:bodyPr>
          <a:lstStyle>
            <a:lvl1pPr marL="0" indent="0" eaLnBrk="1" fontAlgn="auto" latinLnBrk="0" hangingPunct="1">
              <a:lnSpc>
                <a:spcPct val="100000"/>
              </a:lnSpc>
              <a:spcAft>
                <a:spcPts val="0"/>
              </a:spcAft>
              <a:buNone/>
              <a:defRPr sz="2000" b="1" u="none" strike="noStrike" kern="1200" cap="none" spc="200" normalizeH="0" baseline="0">
                <a:solidFill>
                  <a:schemeClr val="tx1"/>
                </a:solidFill>
                <a:uFillTx/>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69925" y="1789043"/>
            <a:ext cx="5283200" cy="4552234"/>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5"/>
            </p:custDataLst>
          </p:nvPr>
        </p:nvSpPr>
        <p:spPr>
          <a:xfrm>
            <a:off x="6235750" y="1296000"/>
            <a:ext cx="5283242" cy="381003"/>
          </a:xfrm>
        </p:spPr>
        <p:txBody>
          <a:bodyPr vert="horz" lIns="101600" tIns="38100" rIns="76200" bIns="38100" rtlCol="0" anchor="t" anchorCtr="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1" i="0" u="none" strike="noStrike" kern="1200" cap="none" spc="200" normalizeH="0" baseline="0" noProof="1" dirty="0">
                <a:solidFill>
                  <a:schemeClr val="tx1"/>
                </a:solidFill>
                <a:uFillTx/>
                <a:latin typeface="+mn-lt"/>
                <a:ea typeface="+mn-ea"/>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6"/>
            </p:custDataLst>
          </p:nvPr>
        </p:nvSpPr>
        <p:spPr>
          <a:xfrm>
            <a:off x="6235750" y="1789043"/>
            <a:ext cx="5283242" cy="4552234"/>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vert="horz" lIns="101600" tIns="38100" rIns="76200" bIns="38100" rtlCol="0" anchor="ctr" anchorCtr="0">
            <a:noAutofit/>
          </a:bodyPr>
          <a:lstStyle>
            <a:lvl1pPr marL="0" marR="0" lvl="0" algn="l" defTabSz="914400" rtl="0" eaLnBrk="1" fontAlgn="auto" latinLnBrk="0" hangingPunct="1">
              <a:lnSpc>
                <a:spcPct val="100000"/>
              </a:lnSpc>
              <a:buNone/>
              <a:defRPr kumimoji="0" lang="zh-CN" altLang="en-US" sz="2800" b="1" i="0" u="none" strike="noStrike" kern="1200" cap="none" spc="200" normalizeH="0" baseline="0" noProof="1" dirty="0">
                <a:solidFill>
                  <a:schemeClr val="tx1"/>
                </a:solidFill>
                <a:uFillTx/>
                <a:latin typeface="+mj-lt"/>
                <a:ea typeface="+mj-ea"/>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69930" y="1296000"/>
            <a:ext cx="5283242" cy="5040000"/>
          </a:xfrm>
        </p:spPr>
        <p:txBody>
          <a:bodyPr vert="horz" lIns="101600" tIns="0" rIns="82550" bIns="0" rtlCol="0">
            <a:no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3"/>
            </p:custDataLst>
          </p:nvPr>
        </p:nvSpPr>
        <p:spPr>
          <a:xfrm>
            <a:off x="6238925" y="1296000"/>
            <a:ext cx="5283242" cy="5040000"/>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lstStyle/>
          <a:p>
            <a:r>
              <a:rPr lang="zh-CN" altLang="en-US"/>
              <a:t>单击此处编辑母版标题样式</a:t>
            </a:r>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custDataLst>
              <p:tags r:id="rId2"/>
            </p:custDataLst>
          </p:nvPr>
        </p:nvSpPr>
        <p:spPr>
          <a:xfrm>
            <a:off x="10571135" y="952508"/>
            <a:ext cx="950984" cy="5388907"/>
          </a:xfrm>
        </p:spPr>
        <p:txBody>
          <a:bodyPr vert="eaVert" lIns="101600" tIns="38100" rIns="76200" bIns="38100" rtlCol="0" anchor="ctr" anchorCtr="0">
            <a:noAutofit/>
          </a:bodyPr>
          <a:lstStyle>
            <a:lvl1pPr marL="0" marR="0" lvl="0" algn="l" defTabSz="914400" rtl="0" eaLnBrk="1" fontAlgn="auto" latinLnBrk="0" hangingPunct="1">
              <a:lnSpc>
                <a:spcPct val="100000"/>
              </a:lnSpc>
              <a:spcAft>
                <a:spcPts val="0"/>
              </a:spcAft>
              <a:buNone/>
              <a:defRPr kumimoji="0" lang="zh-CN" altLang="en-US" sz="2400" b="1" i="0" u="none" strike="noStrike" kern="1200" cap="none" spc="200" normalizeH="0" baseline="0" noProof="1" dirty="0">
                <a:solidFill>
                  <a:schemeClr val="tx1"/>
                </a:solidFill>
                <a:uFillTx/>
                <a:latin typeface="+mj-lt"/>
                <a:ea typeface="+mj-ea"/>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custDataLst>
              <p:tags r:id="rId3"/>
            </p:custDataLst>
          </p:nvPr>
        </p:nvSpPr>
        <p:spPr>
          <a:xfrm>
            <a:off x="669925" y="952500"/>
            <a:ext cx="9828101" cy="5388907"/>
          </a:xfrm>
        </p:spPr>
        <p:txBody>
          <a:bodyPr vert="eaVert"/>
          <a:lstStyle>
            <a:lvl1pPr indent="0" eaLnBrk="1" fontAlgn="auto" latinLnBrk="0" hangingPunct="1">
              <a:defRPr>
                <a:solidFill>
                  <a:schemeClr val="tx1">
                    <a:lumMod val="75000"/>
                    <a:lumOff val="25000"/>
                  </a:schemeClr>
                </a:solidFill>
              </a:defRPr>
            </a:lvl1pPr>
            <a:lvl2pPr indent="0" eaLnBrk="1" fontAlgn="auto" latinLnBrk="0" hangingPunct="1">
              <a:defRPr>
                <a:solidFill>
                  <a:schemeClr val="tx1">
                    <a:lumMod val="75000"/>
                    <a:lumOff val="25000"/>
                  </a:schemeClr>
                </a:solidFill>
              </a:defRPr>
            </a:lvl2pPr>
            <a:lvl3pPr indent="0" eaLnBrk="1" fontAlgn="auto" latinLnBrk="0" hangingPunct="1">
              <a:defRPr>
                <a:solidFill>
                  <a:schemeClr val="tx1">
                    <a:lumMod val="75000"/>
                    <a:lumOff val="25000"/>
                  </a:schemeClr>
                </a:solidFill>
              </a:defRPr>
            </a:lvl3pPr>
            <a:lvl4pPr indent="0" eaLnBrk="1" fontAlgn="auto" latinLnBrk="0" hangingPunct="1">
              <a:defRPr>
                <a:solidFill>
                  <a:schemeClr val="tx1">
                    <a:lumMod val="75000"/>
                    <a:lumOff val="25000"/>
                  </a:schemeClr>
                </a:solidFill>
              </a:defRPr>
            </a:lvl4pPr>
            <a:lvl5pPr indent="0" eaLnBrk="1" fontAlgn="auto" latinLnBrk="0" hangingPunct="1">
              <a:defRPr>
                <a:solidFill>
                  <a:schemeClr val="tx1">
                    <a:lumMod val="75000"/>
                    <a:lumOff val="2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9" Type="http://schemas.openxmlformats.org/officeDocument/2006/relationships/theme" Target="../theme/theme1.xml"/><Relationship Id="rId18" Type="http://schemas.openxmlformats.org/officeDocument/2006/relationships/tags" Target="../tags/tag61.xml"/><Relationship Id="rId17" Type="http://schemas.openxmlformats.org/officeDocument/2006/relationships/tags" Target="../tags/tag60.xml"/><Relationship Id="rId16" Type="http://schemas.openxmlformats.org/officeDocument/2006/relationships/tags" Target="../tags/tag59.xml"/><Relationship Id="rId15" Type="http://schemas.openxmlformats.org/officeDocument/2006/relationships/tags" Target="../tags/tag58.xml"/><Relationship Id="rId14" Type="http://schemas.openxmlformats.org/officeDocument/2006/relationships/tags" Target="../tags/tag57.xml"/><Relationship Id="rId13" Type="http://schemas.openxmlformats.org/officeDocument/2006/relationships/tags" Target="../tags/tag56.xml"/><Relationship Id="rId12" Type="http://schemas.openxmlformats.org/officeDocument/2006/relationships/image" Target="../media/image1.jpe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0">
          <a:blip r:embed="rId12">
            <a:alphaModFix amt="93000"/>
          </a:blip>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3"/>
            </p:custDataLst>
          </p:nvPr>
        </p:nvSpPr>
        <p:spPr>
          <a:xfrm>
            <a:off x="669882" y="432000"/>
            <a:ext cx="10852237" cy="648000"/>
          </a:xfrm>
          <a:prstGeom prst="rect">
            <a:avLst/>
          </a:prstGeom>
        </p:spPr>
        <p:txBody>
          <a:bodyPr vert="horz" lIns="101600" tIns="38100" rIns="76200" bIns="38100" rtlCol="0" anchor="ctr" anchorCtr="0">
            <a:no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4"/>
            </p:custDataLst>
          </p:nvPr>
        </p:nvSpPr>
        <p:spPr>
          <a:xfrm>
            <a:off x="669882" y="1296000"/>
            <a:ext cx="10852237" cy="5040000"/>
          </a:xfrm>
          <a:prstGeom prst="rect">
            <a:avLst/>
          </a:prstGeom>
        </p:spPr>
        <p:txBody>
          <a:bodyPr vert="horz" lIns="101600" tIns="0" rIns="82550" bIns="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5"/>
            </p:custDataLst>
          </p:nvPr>
        </p:nvSpPr>
        <p:spPr>
          <a:xfrm>
            <a:off x="879742" y="6349833"/>
            <a:ext cx="2700000" cy="316800"/>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6"/>
            </p:custDataLst>
          </p:nvPr>
        </p:nvSpPr>
        <p:spPr>
          <a:xfrm>
            <a:off x="4116000" y="6349833"/>
            <a:ext cx="3960000" cy="316800"/>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17"/>
            </p:custDataLst>
          </p:nvPr>
        </p:nvSpPr>
        <p:spPr>
          <a:xfrm>
            <a:off x="8610600" y="6349833"/>
            <a:ext cx="2700000" cy="316800"/>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fld>
            <a:endParaRPr lang="zh-CN" altLang="en-US" dirty="0"/>
          </a:p>
        </p:txBody>
      </p:sp>
      <p:sp>
        <p:nvSpPr>
          <p:cNvPr id="7" name="KSO_TEMPLATE" hidden="1"/>
          <p:cNvSpPr/>
          <p:nvPr>
            <p:custDataLst>
              <p:tags r:id="rId18"/>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fontAlgn="auto" latinLnBrk="0" hangingPunct="1">
        <a:lnSpc>
          <a:spcPct val="100000"/>
        </a:lnSpc>
        <a:spcBef>
          <a:spcPct val="0"/>
        </a:spcBef>
        <a:buNone/>
        <a:defRPr sz="2800" b="1" u="none" strike="noStrike" kern="1200" cap="none" spc="200" normalizeH="0">
          <a:solidFill>
            <a:schemeClr val="tx1"/>
          </a:solidFill>
          <a:uFillTx/>
          <a:latin typeface="+mj-lt"/>
          <a:ea typeface="+mj-ea"/>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mn-lt"/>
          <a:ea typeface="+mn-ea"/>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mn-lt"/>
          <a:ea typeface="+mn-ea"/>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mn-lt"/>
          <a:ea typeface="+mn-ea"/>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mn-lt"/>
          <a:ea typeface="+mn-ea"/>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3.jpeg"/><Relationship Id="rId1" Type="http://schemas.openxmlformats.org/officeDocument/2006/relationships/image" Target="../media/image2.pn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1.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2.png"/></Relationships>
</file>

<file path=ppt/slides/_rels/slide13.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microsoft.com/office/2007/relationships/hdphoto" Target="../media/image14.wdp"/><Relationship Id="rId2" Type="http://schemas.openxmlformats.org/officeDocument/2006/relationships/image" Target="../media/image13.png"/><Relationship Id="rId1" Type="http://schemas.openxmlformats.org/officeDocument/2006/relationships/chart" Target="../charts/chart1.xml"/></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5.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chart" Target="../charts/chart2.xml"/></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6.png"/></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chart" Target="../charts/chart3.xml"/></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6.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17.png"/><Relationship Id="rId2" Type="http://schemas.microsoft.com/office/2007/relationships/hdphoto" Target="../media/image9.wdp"/><Relationship Id="rId1" Type="http://schemas.openxmlformats.org/officeDocument/2006/relationships/image" Target="../media/image8.png"/></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8.png"/></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9.png"/></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3.jpeg"/><Relationship Id="rId1" Type="http://schemas.openxmlformats.org/officeDocument/2006/relationships/image" Target="../media/image2.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microsoft.com/office/2007/relationships/hdphoto" Target="../media/image5.wdp"/><Relationship Id="rId1" Type="http://schemas.openxmlformats.org/officeDocument/2006/relationships/image" Target="../media/image4.pn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6.png"/></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7.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microsoft.com/office/2007/relationships/hdphoto" Target="../media/image9.wdp"/><Relationship Id="rId1" Type="http://schemas.openxmlformats.org/officeDocument/2006/relationships/image" Target="../media/image8.pn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0.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a:clrChange>
              <a:clrFrom>
                <a:srgbClr val="FFFFFF">
                  <a:alpha val="100000"/>
                </a:srgbClr>
              </a:clrFrom>
              <a:clrTo>
                <a:srgbClr val="FFFFFF">
                  <a:alpha val="100000"/>
                  <a:alpha val="0"/>
                </a:srgbClr>
              </a:clrTo>
            </a:clrChange>
          </a:blip>
          <a:stretch>
            <a:fillRect/>
          </a:stretch>
        </p:blipFill>
        <p:spPr>
          <a:xfrm>
            <a:off x="4001135" y="1012825"/>
            <a:ext cx="4187190" cy="5091430"/>
          </a:xfrm>
          <a:prstGeom prst="rect">
            <a:avLst/>
          </a:prstGeom>
        </p:spPr>
      </p:pic>
      <p:pic>
        <p:nvPicPr>
          <p:cNvPr id="3" name="图片 2" descr="中国风-边框4wps图片"/>
          <p:cNvPicPr>
            <a:picLocks noChangeAspect="1"/>
          </p:cNvPicPr>
          <p:nvPr/>
        </p:nvPicPr>
        <p:blipFill>
          <a:blip r:embed="rId2">
            <a:clrChange>
              <a:clrFrom>
                <a:srgbClr val="FFFFFF">
                  <a:alpha val="100000"/>
                </a:srgbClr>
              </a:clrFrom>
              <a:clrTo>
                <a:srgbClr val="FFFFFF">
                  <a:alpha val="100000"/>
                  <a:alpha val="0"/>
                </a:srgbClr>
              </a:clrTo>
            </a:clrChange>
          </a:blip>
          <a:stretch>
            <a:fillRect/>
          </a:stretch>
        </p:blipFill>
        <p:spPr>
          <a:xfrm>
            <a:off x="3700780" y="1255395"/>
            <a:ext cx="4789805" cy="4726305"/>
          </a:xfrm>
          <a:prstGeom prst="rect">
            <a:avLst/>
          </a:prstGeom>
        </p:spPr>
      </p:pic>
      <p:sp>
        <p:nvSpPr>
          <p:cNvPr id="25" name="矩形 24"/>
          <p:cNvSpPr/>
          <p:nvPr/>
        </p:nvSpPr>
        <p:spPr>
          <a:xfrm>
            <a:off x="4638040" y="4551045"/>
            <a:ext cx="2914650" cy="583565"/>
          </a:xfrm>
          <a:prstGeom prst="rect">
            <a:avLst/>
          </a:prstGeom>
        </p:spPr>
        <p:txBody>
          <a:bodyPr wrap="square">
            <a:spAutoFit/>
          </a:bodyPr>
          <a:lstStyle/>
          <a:p>
            <a:pPr marR="0" lvl="0" indent="0" algn="ctr" fontAlgn="base">
              <a:lnSpc>
                <a:spcPct val="100000"/>
              </a:lnSpc>
              <a:spcBef>
                <a:spcPct val="0"/>
              </a:spcBef>
              <a:spcAft>
                <a:spcPct val="0"/>
              </a:spcAft>
              <a:buClrTx/>
              <a:buSzTx/>
              <a:buFont typeface="Arial" panose="020B0604020202020204" pitchFamily="34" charset="0"/>
              <a:defRPr/>
            </a:pPr>
            <a:r>
              <a:rPr lang="zh-CN" altLang="en-US" sz="1600" dirty="0">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16200000" scaled="1"/>
                  <a:tileRect/>
                </a:gradFill>
                <a:latin typeface="微软雅黑" panose="020B0503020204020204" charset="-122"/>
                <a:ea typeface="微软雅黑" panose="020B0503020204020204" charset="-122"/>
                <a:sym typeface="+mn-lt"/>
              </a:rPr>
              <a:t>汇报人：</a:t>
            </a:r>
            <a:r>
              <a:rPr lang="en-US" altLang="zh-CN" sz="1600" dirty="0">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16200000" scaled="1"/>
                  <a:tileRect/>
                </a:gradFill>
                <a:latin typeface="微软雅黑" panose="020B0503020204020204" charset="-122"/>
                <a:ea typeface="微软雅黑" panose="020B0503020204020204" charset="-122"/>
                <a:sym typeface="+mn-lt"/>
              </a:rPr>
              <a:t>### </a:t>
            </a:r>
            <a:endParaRPr lang="en-US" altLang="zh-CN" sz="1600" dirty="0">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16200000" scaled="1"/>
                <a:tileRect/>
              </a:gradFill>
              <a:latin typeface="微软雅黑" panose="020B0503020204020204" charset="-122"/>
              <a:ea typeface="微软雅黑" panose="020B0503020204020204" charset="-122"/>
              <a:sym typeface="+mn-lt"/>
            </a:endParaRPr>
          </a:p>
          <a:p>
            <a:pPr marR="0" lvl="0" indent="0" algn="ctr" fontAlgn="base">
              <a:lnSpc>
                <a:spcPct val="100000"/>
              </a:lnSpc>
              <a:spcBef>
                <a:spcPct val="0"/>
              </a:spcBef>
              <a:spcAft>
                <a:spcPct val="0"/>
              </a:spcAft>
              <a:buClrTx/>
              <a:buSzTx/>
              <a:buFont typeface="Arial" panose="020B0604020202020204" pitchFamily="34" charset="0"/>
              <a:defRPr/>
            </a:pPr>
            <a:r>
              <a:rPr lang="en-US" altLang="zh-CN" sz="1600" dirty="0">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16200000" scaled="1"/>
                  <a:tileRect/>
                </a:gradFill>
                <a:latin typeface="微软雅黑" panose="020B0503020204020204" charset="-122"/>
                <a:ea typeface="微软雅黑" panose="020B0503020204020204" charset="-122"/>
                <a:sym typeface="+mn-lt"/>
              </a:rPr>
              <a:t> </a:t>
            </a:r>
            <a:r>
              <a:rPr lang="zh-CN" altLang="en-US" sz="1600" dirty="0">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16200000" scaled="1"/>
                  <a:tileRect/>
                </a:gradFill>
                <a:latin typeface="微软雅黑" panose="020B0503020204020204" charset="-122"/>
                <a:ea typeface="微软雅黑" panose="020B0503020204020204" charset="-122"/>
                <a:sym typeface="+mn-lt"/>
              </a:rPr>
              <a:t>汇报时间：</a:t>
            </a:r>
            <a:r>
              <a:rPr lang="en-US" altLang="zh-CN" sz="1600" dirty="0">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16200000" scaled="1"/>
                  <a:tileRect/>
                </a:gradFill>
                <a:latin typeface="微软雅黑" panose="020B0503020204020204" charset="-122"/>
                <a:ea typeface="微软雅黑" panose="020B0503020204020204" charset="-122"/>
                <a:sym typeface="+mn-lt"/>
              </a:rPr>
              <a:t>###</a:t>
            </a:r>
            <a:endParaRPr lang="en-US" altLang="zh-CN" sz="1600" dirty="0">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16200000" scaled="1"/>
                <a:tileRect/>
              </a:gradFill>
              <a:latin typeface="微软雅黑" panose="020B0503020204020204" charset="-122"/>
              <a:ea typeface="微软雅黑" panose="020B0503020204020204" charset="-122"/>
              <a:sym typeface="+mn-lt"/>
            </a:endParaRPr>
          </a:p>
        </p:txBody>
      </p:sp>
      <p:grpSp>
        <p:nvGrpSpPr>
          <p:cNvPr id="486" name="组合 485"/>
          <p:cNvGrpSpPr/>
          <p:nvPr/>
        </p:nvGrpSpPr>
        <p:grpSpPr>
          <a:xfrm>
            <a:off x="3845283" y="4906661"/>
            <a:ext cx="381138" cy="830997"/>
            <a:chOff x="1461502" y="1645522"/>
            <a:chExt cx="626061" cy="1444325"/>
          </a:xfrm>
        </p:grpSpPr>
        <p:grpSp>
          <p:nvGrpSpPr>
            <p:cNvPr id="487" name="组合 486"/>
            <p:cNvGrpSpPr/>
            <p:nvPr/>
          </p:nvGrpSpPr>
          <p:grpSpPr>
            <a:xfrm>
              <a:off x="1492250" y="1657350"/>
              <a:ext cx="595313" cy="1381125"/>
              <a:chOff x="1492250" y="1657350"/>
              <a:chExt cx="595313" cy="1381125"/>
            </a:xfrm>
          </p:grpSpPr>
          <p:sp>
            <p:nvSpPr>
              <p:cNvPr id="488" name="AutoShape 3"/>
              <p:cNvSpPr>
                <a:spLocks noChangeAspect="1" noChangeArrowheads="1" noTextEdit="1"/>
              </p:cNvSpPr>
              <p:nvPr/>
            </p:nvSpPr>
            <p:spPr bwMode="auto">
              <a:xfrm>
                <a:off x="1492250" y="1657350"/>
                <a:ext cx="595313" cy="1379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
                <a:endParaRPr lang="zh-CN" altLang="en-US" sz="1600">
                  <a:solidFill>
                    <a:srgbClr val="454545"/>
                  </a:solidFill>
                </a:endParaRPr>
              </a:p>
            </p:txBody>
          </p:sp>
          <p:sp>
            <p:nvSpPr>
              <p:cNvPr id="489" name="Freeform 5"/>
              <p:cNvSpPr/>
              <p:nvPr/>
            </p:nvSpPr>
            <p:spPr bwMode="auto">
              <a:xfrm>
                <a:off x="1492250" y="1743075"/>
                <a:ext cx="595313" cy="1295400"/>
              </a:xfrm>
              <a:custGeom>
                <a:avLst/>
                <a:gdLst>
                  <a:gd name="T0" fmla="*/ 525 w 774"/>
                  <a:gd name="T1" fmla="*/ 2 h 2073"/>
                  <a:gd name="T2" fmla="*/ 617 w 774"/>
                  <a:gd name="T3" fmla="*/ 13 h 2073"/>
                  <a:gd name="T4" fmla="*/ 675 w 774"/>
                  <a:gd name="T5" fmla="*/ 407 h 2073"/>
                  <a:gd name="T6" fmla="*/ 674 w 774"/>
                  <a:gd name="T7" fmla="*/ 471 h 2073"/>
                  <a:gd name="T8" fmla="*/ 681 w 774"/>
                  <a:gd name="T9" fmla="*/ 772 h 2073"/>
                  <a:gd name="T10" fmla="*/ 681 w 774"/>
                  <a:gd name="T11" fmla="*/ 1015 h 2073"/>
                  <a:gd name="T12" fmla="*/ 683 w 774"/>
                  <a:gd name="T13" fmla="*/ 1274 h 2073"/>
                  <a:gd name="T14" fmla="*/ 681 w 774"/>
                  <a:gd name="T15" fmla="*/ 1729 h 2073"/>
                  <a:gd name="T16" fmla="*/ 699 w 774"/>
                  <a:gd name="T17" fmla="*/ 1963 h 2073"/>
                  <a:gd name="T18" fmla="*/ 735 w 774"/>
                  <a:gd name="T19" fmla="*/ 1902 h 2073"/>
                  <a:gd name="T20" fmla="*/ 767 w 774"/>
                  <a:gd name="T21" fmla="*/ 1770 h 2073"/>
                  <a:gd name="T22" fmla="*/ 754 w 774"/>
                  <a:gd name="T23" fmla="*/ 2047 h 2073"/>
                  <a:gd name="T24" fmla="*/ 613 w 774"/>
                  <a:gd name="T25" fmla="*/ 2065 h 2073"/>
                  <a:gd name="T26" fmla="*/ 426 w 774"/>
                  <a:gd name="T27" fmla="*/ 2050 h 2073"/>
                  <a:gd name="T28" fmla="*/ 264 w 774"/>
                  <a:gd name="T29" fmla="*/ 2068 h 2073"/>
                  <a:gd name="T30" fmla="*/ 267 w 774"/>
                  <a:gd name="T31" fmla="*/ 2049 h 2073"/>
                  <a:gd name="T32" fmla="*/ 496 w 774"/>
                  <a:gd name="T33" fmla="*/ 2039 h 2073"/>
                  <a:gd name="T34" fmla="*/ 594 w 774"/>
                  <a:gd name="T35" fmla="*/ 2021 h 2073"/>
                  <a:gd name="T36" fmla="*/ 617 w 774"/>
                  <a:gd name="T37" fmla="*/ 2023 h 2073"/>
                  <a:gd name="T38" fmla="*/ 669 w 774"/>
                  <a:gd name="T39" fmla="*/ 1983 h 2073"/>
                  <a:gd name="T40" fmla="*/ 525 w 774"/>
                  <a:gd name="T41" fmla="*/ 1972 h 2073"/>
                  <a:gd name="T42" fmla="*/ 409 w 774"/>
                  <a:gd name="T43" fmla="*/ 1960 h 2073"/>
                  <a:gd name="T44" fmla="*/ 279 w 774"/>
                  <a:gd name="T45" fmla="*/ 1970 h 2073"/>
                  <a:gd name="T46" fmla="*/ 84 w 774"/>
                  <a:gd name="T47" fmla="*/ 1920 h 2073"/>
                  <a:gd name="T48" fmla="*/ 104 w 774"/>
                  <a:gd name="T49" fmla="*/ 1796 h 2073"/>
                  <a:gd name="T50" fmla="*/ 91 w 774"/>
                  <a:gd name="T51" fmla="*/ 1337 h 2073"/>
                  <a:gd name="T52" fmla="*/ 105 w 774"/>
                  <a:gd name="T53" fmla="*/ 1026 h 2073"/>
                  <a:gd name="T54" fmla="*/ 107 w 774"/>
                  <a:gd name="T55" fmla="*/ 722 h 2073"/>
                  <a:gd name="T56" fmla="*/ 102 w 774"/>
                  <a:gd name="T57" fmla="*/ 474 h 2073"/>
                  <a:gd name="T58" fmla="*/ 49 w 774"/>
                  <a:gd name="T59" fmla="*/ 468 h 2073"/>
                  <a:gd name="T60" fmla="*/ 42 w 774"/>
                  <a:gd name="T61" fmla="*/ 631 h 2073"/>
                  <a:gd name="T62" fmla="*/ 44 w 774"/>
                  <a:gd name="T63" fmla="*/ 797 h 2073"/>
                  <a:gd name="T64" fmla="*/ 48 w 774"/>
                  <a:gd name="T65" fmla="*/ 872 h 2073"/>
                  <a:gd name="T66" fmla="*/ 41 w 774"/>
                  <a:gd name="T67" fmla="*/ 1079 h 2073"/>
                  <a:gd name="T68" fmla="*/ 55 w 774"/>
                  <a:gd name="T69" fmla="*/ 1252 h 2073"/>
                  <a:gd name="T70" fmla="*/ 53 w 774"/>
                  <a:gd name="T71" fmla="*/ 1514 h 2073"/>
                  <a:gd name="T72" fmla="*/ 37 w 774"/>
                  <a:gd name="T73" fmla="*/ 1747 h 2073"/>
                  <a:gd name="T74" fmla="*/ 18 w 774"/>
                  <a:gd name="T75" fmla="*/ 1466 h 2073"/>
                  <a:gd name="T76" fmla="*/ 4 w 774"/>
                  <a:gd name="T77" fmla="*/ 1419 h 2073"/>
                  <a:gd name="T78" fmla="*/ 14 w 774"/>
                  <a:gd name="T79" fmla="*/ 1322 h 2073"/>
                  <a:gd name="T80" fmla="*/ 14 w 774"/>
                  <a:gd name="T81" fmla="*/ 1261 h 2073"/>
                  <a:gd name="T82" fmla="*/ 1 w 774"/>
                  <a:gd name="T83" fmla="*/ 1043 h 2073"/>
                  <a:gd name="T84" fmla="*/ 6 w 774"/>
                  <a:gd name="T85" fmla="*/ 924 h 2073"/>
                  <a:gd name="T86" fmla="*/ 10 w 774"/>
                  <a:gd name="T87" fmla="*/ 832 h 2073"/>
                  <a:gd name="T88" fmla="*/ 3 w 774"/>
                  <a:gd name="T89" fmla="*/ 719 h 2073"/>
                  <a:gd name="T90" fmla="*/ 7 w 774"/>
                  <a:gd name="T91" fmla="*/ 649 h 2073"/>
                  <a:gd name="T92" fmla="*/ 15 w 774"/>
                  <a:gd name="T93" fmla="*/ 598 h 2073"/>
                  <a:gd name="T94" fmla="*/ 1 w 774"/>
                  <a:gd name="T95" fmla="*/ 536 h 2073"/>
                  <a:gd name="T96" fmla="*/ 13 w 774"/>
                  <a:gd name="T97" fmla="*/ 424 h 2073"/>
                  <a:gd name="T98" fmla="*/ 6 w 774"/>
                  <a:gd name="T99" fmla="*/ 359 h 2073"/>
                  <a:gd name="T100" fmla="*/ 1 w 774"/>
                  <a:gd name="T101" fmla="*/ 235 h 2073"/>
                  <a:gd name="T102" fmla="*/ 15 w 774"/>
                  <a:gd name="T103" fmla="*/ 166 h 2073"/>
                  <a:gd name="T104" fmla="*/ 13 w 774"/>
                  <a:gd name="T105" fmla="*/ 116 h 2073"/>
                  <a:gd name="T106" fmla="*/ 35 w 774"/>
                  <a:gd name="T107" fmla="*/ 10 h 2073"/>
                  <a:gd name="T108" fmla="*/ 37 w 774"/>
                  <a:gd name="T109" fmla="*/ 106 h 2073"/>
                  <a:gd name="T110" fmla="*/ 52 w 774"/>
                  <a:gd name="T111" fmla="*/ 341 h 2073"/>
                  <a:gd name="T112" fmla="*/ 83 w 774"/>
                  <a:gd name="T113" fmla="*/ 392 h 2073"/>
                  <a:gd name="T114" fmla="*/ 107 w 774"/>
                  <a:gd name="T115" fmla="*/ 144 h 2073"/>
                  <a:gd name="T116" fmla="*/ 151 w 774"/>
                  <a:gd name="T117" fmla="*/ 9 h 2073"/>
                  <a:gd name="T118" fmla="*/ 237 w 774"/>
                  <a:gd name="T119" fmla="*/ 16 h 2073"/>
                  <a:gd name="T120" fmla="*/ 372 w 774"/>
                  <a:gd name="T121" fmla="*/ 5 h 2073"/>
                  <a:gd name="T122" fmla="*/ 440 w 774"/>
                  <a:gd name="T123" fmla="*/ 3 h 20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774" h="2073">
                    <a:moveTo>
                      <a:pt x="445" y="0"/>
                    </a:moveTo>
                    <a:cubicBezTo>
                      <a:pt x="446" y="0"/>
                      <a:pt x="449" y="3"/>
                      <a:pt x="451" y="2"/>
                    </a:cubicBezTo>
                    <a:cubicBezTo>
                      <a:pt x="451" y="5"/>
                      <a:pt x="454" y="6"/>
                      <a:pt x="454" y="8"/>
                    </a:cubicBezTo>
                    <a:cubicBezTo>
                      <a:pt x="455" y="12"/>
                      <a:pt x="456" y="15"/>
                      <a:pt x="456" y="19"/>
                    </a:cubicBezTo>
                    <a:cubicBezTo>
                      <a:pt x="467" y="19"/>
                      <a:pt x="467" y="19"/>
                      <a:pt x="467" y="19"/>
                    </a:cubicBezTo>
                    <a:cubicBezTo>
                      <a:pt x="469" y="16"/>
                      <a:pt x="471" y="13"/>
                      <a:pt x="474" y="11"/>
                    </a:cubicBezTo>
                    <a:cubicBezTo>
                      <a:pt x="477" y="10"/>
                      <a:pt x="481" y="9"/>
                      <a:pt x="484" y="10"/>
                    </a:cubicBezTo>
                    <a:cubicBezTo>
                      <a:pt x="511" y="10"/>
                      <a:pt x="511" y="10"/>
                      <a:pt x="511" y="10"/>
                    </a:cubicBezTo>
                    <a:cubicBezTo>
                      <a:pt x="510" y="8"/>
                      <a:pt x="512" y="7"/>
                      <a:pt x="513" y="6"/>
                    </a:cubicBezTo>
                    <a:cubicBezTo>
                      <a:pt x="514" y="5"/>
                      <a:pt x="513" y="2"/>
                      <a:pt x="515" y="2"/>
                    </a:cubicBezTo>
                    <a:cubicBezTo>
                      <a:pt x="519" y="2"/>
                      <a:pt x="522" y="1"/>
                      <a:pt x="525" y="2"/>
                    </a:cubicBezTo>
                    <a:cubicBezTo>
                      <a:pt x="527" y="5"/>
                      <a:pt x="530" y="6"/>
                      <a:pt x="533" y="5"/>
                    </a:cubicBezTo>
                    <a:cubicBezTo>
                      <a:pt x="534" y="5"/>
                      <a:pt x="535" y="7"/>
                      <a:pt x="536" y="8"/>
                    </a:cubicBezTo>
                    <a:cubicBezTo>
                      <a:pt x="539" y="7"/>
                      <a:pt x="543" y="8"/>
                      <a:pt x="543" y="11"/>
                    </a:cubicBezTo>
                    <a:cubicBezTo>
                      <a:pt x="545" y="11"/>
                      <a:pt x="545" y="11"/>
                      <a:pt x="545" y="11"/>
                    </a:cubicBezTo>
                    <a:cubicBezTo>
                      <a:pt x="545" y="14"/>
                      <a:pt x="546" y="16"/>
                      <a:pt x="547" y="19"/>
                    </a:cubicBezTo>
                    <a:cubicBezTo>
                      <a:pt x="559" y="19"/>
                      <a:pt x="559" y="19"/>
                      <a:pt x="559" y="19"/>
                    </a:cubicBezTo>
                    <a:cubicBezTo>
                      <a:pt x="559" y="16"/>
                      <a:pt x="562" y="14"/>
                      <a:pt x="563" y="12"/>
                    </a:cubicBezTo>
                    <a:cubicBezTo>
                      <a:pt x="570" y="7"/>
                      <a:pt x="585" y="9"/>
                      <a:pt x="588" y="16"/>
                    </a:cubicBezTo>
                    <a:cubicBezTo>
                      <a:pt x="588" y="17"/>
                      <a:pt x="590" y="19"/>
                      <a:pt x="592" y="19"/>
                    </a:cubicBezTo>
                    <a:cubicBezTo>
                      <a:pt x="617" y="19"/>
                      <a:pt x="617" y="19"/>
                      <a:pt x="617" y="19"/>
                    </a:cubicBezTo>
                    <a:cubicBezTo>
                      <a:pt x="617" y="13"/>
                      <a:pt x="617" y="13"/>
                      <a:pt x="617" y="13"/>
                    </a:cubicBezTo>
                    <a:cubicBezTo>
                      <a:pt x="619" y="13"/>
                      <a:pt x="621" y="13"/>
                      <a:pt x="621" y="12"/>
                    </a:cubicBezTo>
                    <a:cubicBezTo>
                      <a:pt x="623" y="8"/>
                      <a:pt x="632" y="11"/>
                      <a:pt x="636" y="10"/>
                    </a:cubicBezTo>
                    <a:cubicBezTo>
                      <a:pt x="638" y="10"/>
                      <a:pt x="640" y="9"/>
                      <a:pt x="642" y="7"/>
                    </a:cubicBezTo>
                    <a:cubicBezTo>
                      <a:pt x="641" y="5"/>
                      <a:pt x="642" y="5"/>
                      <a:pt x="644" y="5"/>
                    </a:cubicBezTo>
                    <a:cubicBezTo>
                      <a:pt x="645" y="4"/>
                      <a:pt x="647" y="3"/>
                      <a:pt x="649" y="5"/>
                    </a:cubicBezTo>
                    <a:cubicBezTo>
                      <a:pt x="651" y="7"/>
                      <a:pt x="650" y="9"/>
                      <a:pt x="652" y="11"/>
                    </a:cubicBezTo>
                    <a:cubicBezTo>
                      <a:pt x="652" y="12"/>
                      <a:pt x="652" y="15"/>
                      <a:pt x="652" y="16"/>
                    </a:cubicBezTo>
                    <a:cubicBezTo>
                      <a:pt x="652" y="16"/>
                      <a:pt x="654" y="17"/>
                      <a:pt x="654" y="18"/>
                    </a:cubicBezTo>
                    <a:cubicBezTo>
                      <a:pt x="658" y="19"/>
                      <a:pt x="668" y="19"/>
                      <a:pt x="673" y="19"/>
                    </a:cubicBezTo>
                    <a:cubicBezTo>
                      <a:pt x="674" y="404"/>
                      <a:pt x="674" y="404"/>
                      <a:pt x="674" y="404"/>
                    </a:cubicBezTo>
                    <a:cubicBezTo>
                      <a:pt x="675" y="404"/>
                      <a:pt x="675" y="406"/>
                      <a:pt x="675" y="407"/>
                    </a:cubicBezTo>
                    <a:cubicBezTo>
                      <a:pt x="677" y="408"/>
                      <a:pt x="678" y="411"/>
                      <a:pt x="679" y="412"/>
                    </a:cubicBezTo>
                    <a:cubicBezTo>
                      <a:pt x="679" y="413"/>
                      <a:pt x="681" y="415"/>
                      <a:pt x="681" y="416"/>
                    </a:cubicBezTo>
                    <a:cubicBezTo>
                      <a:pt x="681" y="419"/>
                      <a:pt x="681" y="421"/>
                      <a:pt x="683" y="423"/>
                    </a:cubicBezTo>
                    <a:cubicBezTo>
                      <a:pt x="683" y="436"/>
                      <a:pt x="683" y="436"/>
                      <a:pt x="683" y="436"/>
                    </a:cubicBezTo>
                    <a:cubicBezTo>
                      <a:pt x="683" y="437"/>
                      <a:pt x="681" y="438"/>
                      <a:pt x="681" y="439"/>
                    </a:cubicBezTo>
                    <a:cubicBezTo>
                      <a:pt x="681" y="440"/>
                      <a:pt x="683" y="441"/>
                      <a:pt x="683" y="442"/>
                    </a:cubicBezTo>
                    <a:cubicBezTo>
                      <a:pt x="683" y="456"/>
                      <a:pt x="683" y="456"/>
                      <a:pt x="683" y="456"/>
                    </a:cubicBezTo>
                    <a:cubicBezTo>
                      <a:pt x="683" y="457"/>
                      <a:pt x="681" y="459"/>
                      <a:pt x="681" y="459"/>
                    </a:cubicBezTo>
                    <a:cubicBezTo>
                      <a:pt x="680" y="461"/>
                      <a:pt x="680" y="464"/>
                      <a:pt x="678" y="466"/>
                    </a:cubicBezTo>
                    <a:cubicBezTo>
                      <a:pt x="677" y="466"/>
                      <a:pt x="678" y="467"/>
                      <a:pt x="678" y="468"/>
                    </a:cubicBezTo>
                    <a:cubicBezTo>
                      <a:pt x="676" y="468"/>
                      <a:pt x="675" y="469"/>
                      <a:pt x="674" y="471"/>
                    </a:cubicBezTo>
                    <a:cubicBezTo>
                      <a:pt x="672" y="474"/>
                      <a:pt x="673" y="482"/>
                      <a:pt x="676" y="484"/>
                    </a:cubicBezTo>
                    <a:cubicBezTo>
                      <a:pt x="677" y="484"/>
                      <a:pt x="678" y="485"/>
                      <a:pt x="678" y="486"/>
                    </a:cubicBezTo>
                    <a:cubicBezTo>
                      <a:pt x="679" y="488"/>
                      <a:pt x="681" y="489"/>
                      <a:pt x="681" y="491"/>
                    </a:cubicBezTo>
                    <a:cubicBezTo>
                      <a:pt x="680" y="494"/>
                      <a:pt x="681" y="496"/>
                      <a:pt x="683" y="497"/>
                    </a:cubicBezTo>
                    <a:cubicBezTo>
                      <a:pt x="683" y="511"/>
                      <a:pt x="683" y="511"/>
                      <a:pt x="683" y="511"/>
                    </a:cubicBezTo>
                    <a:cubicBezTo>
                      <a:pt x="683" y="512"/>
                      <a:pt x="681" y="513"/>
                      <a:pt x="681" y="514"/>
                    </a:cubicBezTo>
                    <a:cubicBezTo>
                      <a:pt x="681" y="516"/>
                      <a:pt x="681" y="517"/>
                      <a:pt x="680" y="519"/>
                    </a:cubicBezTo>
                    <a:cubicBezTo>
                      <a:pt x="678" y="520"/>
                      <a:pt x="678" y="523"/>
                      <a:pt x="678" y="525"/>
                    </a:cubicBezTo>
                    <a:cubicBezTo>
                      <a:pt x="677" y="525"/>
                      <a:pt x="675" y="525"/>
                      <a:pt x="675" y="527"/>
                    </a:cubicBezTo>
                    <a:cubicBezTo>
                      <a:pt x="674" y="756"/>
                      <a:pt x="674" y="756"/>
                      <a:pt x="674" y="756"/>
                    </a:cubicBezTo>
                    <a:cubicBezTo>
                      <a:pt x="678" y="759"/>
                      <a:pt x="681" y="765"/>
                      <a:pt x="681" y="772"/>
                    </a:cubicBezTo>
                    <a:cubicBezTo>
                      <a:pt x="681" y="773"/>
                      <a:pt x="683" y="773"/>
                      <a:pt x="683" y="774"/>
                    </a:cubicBezTo>
                    <a:cubicBezTo>
                      <a:pt x="683" y="785"/>
                      <a:pt x="683" y="785"/>
                      <a:pt x="683" y="785"/>
                    </a:cubicBezTo>
                    <a:cubicBezTo>
                      <a:pt x="683" y="785"/>
                      <a:pt x="681" y="786"/>
                      <a:pt x="681" y="786"/>
                    </a:cubicBezTo>
                    <a:cubicBezTo>
                      <a:pt x="681" y="848"/>
                      <a:pt x="681" y="848"/>
                      <a:pt x="681" y="848"/>
                    </a:cubicBezTo>
                    <a:cubicBezTo>
                      <a:pt x="681" y="848"/>
                      <a:pt x="683" y="849"/>
                      <a:pt x="683" y="849"/>
                    </a:cubicBezTo>
                    <a:cubicBezTo>
                      <a:pt x="683" y="865"/>
                      <a:pt x="683" y="879"/>
                      <a:pt x="683" y="895"/>
                    </a:cubicBezTo>
                    <a:cubicBezTo>
                      <a:pt x="683" y="896"/>
                      <a:pt x="681" y="898"/>
                      <a:pt x="681" y="898"/>
                    </a:cubicBezTo>
                    <a:cubicBezTo>
                      <a:pt x="681" y="911"/>
                      <a:pt x="685" y="924"/>
                      <a:pt x="682" y="936"/>
                    </a:cubicBezTo>
                    <a:cubicBezTo>
                      <a:pt x="684" y="944"/>
                      <a:pt x="683" y="952"/>
                      <a:pt x="682" y="958"/>
                    </a:cubicBezTo>
                    <a:cubicBezTo>
                      <a:pt x="679" y="971"/>
                      <a:pt x="681" y="985"/>
                      <a:pt x="683" y="996"/>
                    </a:cubicBezTo>
                    <a:cubicBezTo>
                      <a:pt x="684" y="1004"/>
                      <a:pt x="683" y="1010"/>
                      <a:pt x="681" y="1015"/>
                    </a:cubicBezTo>
                    <a:cubicBezTo>
                      <a:pt x="681" y="1068"/>
                      <a:pt x="681" y="1068"/>
                      <a:pt x="681" y="1068"/>
                    </a:cubicBezTo>
                    <a:cubicBezTo>
                      <a:pt x="681" y="1069"/>
                      <a:pt x="683" y="1070"/>
                      <a:pt x="683" y="1071"/>
                    </a:cubicBezTo>
                    <a:cubicBezTo>
                      <a:pt x="683" y="1084"/>
                      <a:pt x="683" y="1084"/>
                      <a:pt x="683" y="1084"/>
                    </a:cubicBezTo>
                    <a:cubicBezTo>
                      <a:pt x="683" y="1084"/>
                      <a:pt x="681" y="1085"/>
                      <a:pt x="681" y="1085"/>
                    </a:cubicBezTo>
                    <a:cubicBezTo>
                      <a:pt x="680" y="1092"/>
                      <a:pt x="678" y="1098"/>
                      <a:pt x="674" y="1102"/>
                    </a:cubicBezTo>
                    <a:cubicBezTo>
                      <a:pt x="674" y="1217"/>
                      <a:pt x="674" y="1217"/>
                      <a:pt x="674" y="1217"/>
                    </a:cubicBezTo>
                    <a:cubicBezTo>
                      <a:pt x="677" y="1220"/>
                      <a:pt x="679" y="1223"/>
                      <a:pt x="680" y="1227"/>
                    </a:cubicBezTo>
                    <a:cubicBezTo>
                      <a:pt x="681" y="1229"/>
                      <a:pt x="680" y="1232"/>
                      <a:pt x="681" y="1234"/>
                    </a:cubicBezTo>
                    <a:cubicBezTo>
                      <a:pt x="681" y="1234"/>
                      <a:pt x="683" y="1235"/>
                      <a:pt x="683" y="1235"/>
                    </a:cubicBezTo>
                    <a:cubicBezTo>
                      <a:pt x="683" y="1240"/>
                      <a:pt x="683" y="1246"/>
                      <a:pt x="681" y="1249"/>
                    </a:cubicBezTo>
                    <a:cubicBezTo>
                      <a:pt x="681" y="1258"/>
                      <a:pt x="683" y="1266"/>
                      <a:pt x="683" y="1274"/>
                    </a:cubicBezTo>
                    <a:cubicBezTo>
                      <a:pt x="681" y="1343"/>
                      <a:pt x="681" y="1343"/>
                      <a:pt x="681" y="1343"/>
                    </a:cubicBezTo>
                    <a:cubicBezTo>
                      <a:pt x="681" y="1344"/>
                      <a:pt x="683" y="1344"/>
                      <a:pt x="683" y="1345"/>
                    </a:cubicBezTo>
                    <a:cubicBezTo>
                      <a:pt x="683" y="1361"/>
                      <a:pt x="683" y="1374"/>
                      <a:pt x="683" y="1391"/>
                    </a:cubicBezTo>
                    <a:cubicBezTo>
                      <a:pt x="683" y="1391"/>
                      <a:pt x="681" y="1393"/>
                      <a:pt x="681" y="1393"/>
                    </a:cubicBezTo>
                    <a:cubicBezTo>
                      <a:pt x="681" y="1564"/>
                      <a:pt x="681" y="1564"/>
                      <a:pt x="681" y="1564"/>
                    </a:cubicBezTo>
                    <a:cubicBezTo>
                      <a:pt x="681" y="1564"/>
                      <a:pt x="683" y="1566"/>
                      <a:pt x="683" y="1566"/>
                    </a:cubicBezTo>
                    <a:cubicBezTo>
                      <a:pt x="683" y="1579"/>
                      <a:pt x="683" y="1579"/>
                      <a:pt x="683" y="1579"/>
                    </a:cubicBezTo>
                    <a:cubicBezTo>
                      <a:pt x="683" y="1580"/>
                      <a:pt x="681" y="1580"/>
                      <a:pt x="681" y="1581"/>
                    </a:cubicBezTo>
                    <a:cubicBezTo>
                      <a:pt x="680" y="1588"/>
                      <a:pt x="678" y="1593"/>
                      <a:pt x="673" y="1599"/>
                    </a:cubicBezTo>
                    <a:cubicBezTo>
                      <a:pt x="673" y="1712"/>
                      <a:pt x="673" y="1712"/>
                      <a:pt x="673" y="1712"/>
                    </a:cubicBezTo>
                    <a:cubicBezTo>
                      <a:pt x="678" y="1716"/>
                      <a:pt x="681" y="1721"/>
                      <a:pt x="681" y="1729"/>
                    </a:cubicBezTo>
                    <a:cubicBezTo>
                      <a:pt x="681" y="1729"/>
                      <a:pt x="683" y="1730"/>
                      <a:pt x="683" y="1730"/>
                    </a:cubicBezTo>
                    <a:cubicBezTo>
                      <a:pt x="684" y="1735"/>
                      <a:pt x="683" y="1741"/>
                      <a:pt x="681" y="1744"/>
                    </a:cubicBezTo>
                    <a:cubicBezTo>
                      <a:pt x="681" y="1895"/>
                      <a:pt x="681" y="1895"/>
                      <a:pt x="681" y="1895"/>
                    </a:cubicBezTo>
                    <a:cubicBezTo>
                      <a:pt x="681" y="1895"/>
                      <a:pt x="683" y="1897"/>
                      <a:pt x="683" y="1897"/>
                    </a:cubicBezTo>
                    <a:cubicBezTo>
                      <a:pt x="683" y="1928"/>
                      <a:pt x="683" y="1928"/>
                      <a:pt x="683" y="1928"/>
                    </a:cubicBezTo>
                    <a:cubicBezTo>
                      <a:pt x="683" y="1928"/>
                      <a:pt x="681" y="1929"/>
                      <a:pt x="681" y="1929"/>
                    </a:cubicBezTo>
                    <a:cubicBezTo>
                      <a:pt x="681" y="1941"/>
                      <a:pt x="681" y="1941"/>
                      <a:pt x="681" y="1941"/>
                    </a:cubicBezTo>
                    <a:cubicBezTo>
                      <a:pt x="681" y="1941"/>
                      <a:pt x="683" y="1943"/>
                      <a:pt x="683" y="1944"/>
                    </a:cubicBezTo>
                    <a:cubicBezTo>
                      <a:pt x="682" y="1949"/>
                      <a:pt x="683" y="1955"/>
                      <a:pt x="687" y="1958"/>
                    </a:cubicBezTo>
                    <a:cubicBezTo>
                      <a:pt x="688" y="1960"/>
                      <a:pt x="689" y="1963"/>
                      <a:pt x="690" y="1963"/>
                    </a:cubicBezTo>
                    <a:cubicBezTo>
                      <a:pt x="699" y="1963"/>
                      <a:pt x="699" y="1963"/>
                      <a:pt x="699" y="1963"/>
                    </a:cubicBezTo>
                    <a:cubicBezTo>
                      <a:pt x="699" y="1966"/>
                      <a:pt x="699" y="1966"/>
                      <a:pt x="699" y="1966"/>
                    </a:cubicBezTo>
                    <a:cubicBezTo>
                      <a:pt x="701" y="1966"/>
                      <a:pt x="704" y="1966"/>
                      <a:pt x="705" y="1964"/>
                    </a:cubicBezTo>
                    <a:cubicBezTo>
                      <a:pt x="709" y="1963"/>
                      <a:pt x="713" y="1963"/>
                      <a:pt x="716" y="1962"/>
                    </a:cubicBezTo>
                    <a:cubicBezTo>
                      <a:pt x="719" y="1961"/>
                      <a:pt x="721" y="1958"/>
                      <a:pt x="721" y="1957"/>
                    </a:cubicBezTo>
                    <a:cubicBezTo>
                      <a:pt x="723" y="1948"/>
                      <a:pt x="723" y="1948"/>
                      <a:pt x="723" y="1948"/>
                    </a:cubicBezTo>
                    <a:cubicBezTo>
                      <a:pt x="724" y="1941"/>
                      <a:pt x="723" y="1933"/>
                      <a:pt x="724" y="1927"/>
                    </a:cubicBezTo>
                    <a:cubicBezTo>
                      <a:pt x="726" y="1927"/>
                      <a:pt x="726" y="1927"/>
                      <a:pt x="726" y="1927"/>
                    </a:cubicBezTo>
                    <a:cubicBezTo>
                      <a:pt x="726" y="1923"/>
                      <a:pt x="727" y="1920"/>
                      <a:pt x="728" y="1917"/>
                    </a:cubicBezTo>
                    <a:cubicBezTo>
                      <a:pt x="729" y="1918"/>
                      <a:pt x="730" y="1917"/>
                      <a:pt x="730" y="1916"/>
                    </a:cubicBezTo>
                    <a:cubicBezTo>
                      <a:pt x="732" y="1914"/>
                      <a:pt x="734" y="1913"/>
                      <a:pt x="735" y="1911"/>
                    </a:cubicBezTo>
                    <a:cubicBezTo>
                      <a:pt x="735" y="1908"/>
                      <a:pt x="736" y="1905"/>
                      <a:pt x="735" y="1902"/>
                    </a:cubicBezTo>
                    <a:cubicBezTo>
                      <a:pt x="738" y="1902"/>
                      <a:pt x="738" y="1902"/>
                      <a:pt x="738" y="1902"/>
                    </a:cubicBezTo>
                    <a:cubicBezTo>
                      <a:pt x="738" y="1895"/>
                      <a:pt x="739" y="1887"/>
                      <a:pt x="738" y="1879"/>
                    </a:cubicBezTo>
                    <a:cubicBezTo>
                      <a:pt x="741" y="1867"/>
                      <a:pt x="741" y="1867"/>
                      <a:pt x="741" y="1867"/>
                    </a:cubicBezTo>
                    <a:cubicBezTo>
                      <a:pt x="744" y="1863"/>
                      <a:pt x="746" y="1859"/>
                      <a:pt x="750" y="1856"/>
                    </a:cubicBezTo>
                    <a:cubicBezTo>
                      <a:pt x="752" y="1847"/>
                      <a:pt x="752" y="1847"/>
                      <a:pt x="752" y="1847"/>
                    </a:cubicBezTo>
                    <a:cubicBezTo>
                      <a:pt x="753" y="1843"/>
                      <a:pt x="752" y="1840"/>
                      <a:pt x="753" y="1838"/>
                    </a:cubicBezTo>
                    <a:cubicBezTo>
                      <a:pt x="755" y="1822"/>
                      <a:pt x="755" y="1805"/>
                      <a:pt x="754" y="1788"/>
                    </a:cubicBezTo>
                    <a:cubicBezTo>
                      <a:pt x="756" y="1776"/>
                      <a:pt x="756" y="1776"/>
                      <a:pt x="756" y="1776"/>
                    </a:cubicBezTo>
                    <a:cubicBezTo>
                      <a:pt x="756" y="1775"/>
                      <a:pt x="758" y="1774"/>
                      <a:pt x="760" y="1772"/>
                    </a:cubicBezTo>
                    <a:cubicBezTo>
                      <a:pt x="760" y="1772"/>
                      <a:pt x="760" y="1770"/>
                      <a:pt x="760" y="1770"/>
                    </a:cubicBezTo>
                    <a:cubicBezTo>
                      <a:pt x="761" y="1770"/>
                      <a:pt x="766" y="1769"/>
                      <a:pt x="767" y="1770"/>
                    </a:cubicBezTo>
                    <a:cubicBezTo>
                      <a:pt x="769" y="1773"/>
                      <a:pt x="770" y="1775"/>
                      <a:pt x="773" y="1779"/>
                    </a:cubicBezTo>
                    <a:cubicBezTo>
                      <a:pt x="773" y="1959"/>
                      <a:pt x="773" y="1959"/>
                      <a:pt x="773" y="1959"/>
                    </a:cubicBezTo>
                    <a:cubicBezTo>
                      <a:pt x="773" y="1960"/>
                      <a:pt x="774" y="1962"/>
                      <a:pt x="774" y="1963"/>
                    </a:cubicBezTo>
                    <a:cubicBezTo>
                      <a:pt x="773" y="1971"/>
                      <a:pt x="771" y="1978"/>
                      <a:pt x="766" y="1982"/>
                    </a:cubicBezTo>
                    <a:cubicBezTo>
                      <a:pt x="766" y="1983"/>
                      <a:pt x="765" y="1984"/>
                      <a:pt x="764" y="1983"/>
                    </a:cubicBezTo>
                    <a:cubicBezTo>
                      <a:pt x="764" y="1986"/>
                      <a:pt x="762" y="1988"/>
                      <a:pt x="762" y="1989"/>
                    </a:cubicBezTo>
                    <a:cubicBezTo>
                      <a:pt x="762" y="1994"/>
                      <a:pt x="761" y="1998"/>
                      <a:pt x="764" y="2000"/>
                    </a:cubicBezTo>
                    <a:cubicBezTo>
                      <a:pt x="764" y="2003"/>
                      <a:pt x="764" y="2006"/>
                      <a:pt x="763" y="2009"/>
                    </a:cubicBezTo>
                    <a:cubicBezTo>
                      <a:pt x="763" y="2009"/>
                      <a:pt x="764" y="2009"/>
                      <a:pt x="764" y="2009"/>
                    </a:cubicBezTo>
                    <a:cubicBezTo>
                      <a:pt x="765" y="2017"/>
                      <a:pt x="764" y="2024"/>
                      <a:pt x="761" y="2029"/>
                    </a:cubicBezTo>
                    <a:cubicBezTo>
                      <a:pt x="763" y="2037"/>
                      <a:pt x="759" y="2043"/>
                      <a:pt x="754" y="2047"/>
                    </a:cubicBezTo>
                    <a:cubicBezTo>
                      <a:pt x="751" y="2051"/>
                      <a:pt x="747" y="2055"/>
                      <a:pt x="744" y="2060"/>
                    </a:cubicBezTo>
                    <a:cubicBezTo>
                      <a:pt x="741" y="2062"/>
                      <a:pt x="739" y="2064"/>
                      <a:pt x="735" y="2064"/>
                    </a:cubicBezTo>
                    <a:cubicBezTo>
                      <a:pt x="723" y="2063"/>
                      <a:pt x="723" y="2063"/>
                      <a:pt x="723" y="2063"/>
                    </a:cubicBezTo>
                    <a:cubicBezTo>
                      <a:pt x="707" y="2063"/>
                      <a:pt x="707" y="2063"/>
                      <a:pt x="707" y="2063"/>
                    </a:cubicBezTo>
                    <a:cubicBezTo>
                      <a:pt x="707" y="2063"/>
                      <a:pt x="706" y="2064"/>
                      <a:pt x="705" y="2064"/>
                    </a:cubicBezTo>
                    <a:cubicBezTo>
                      <a:pt x="701" y="2063"/>
                      <a:pt x="698" y="2064"/>
                      <a:pt x="695" y="2065"/>
                    </a:cubicBezTo>
                    <a:cubicBezTo>
                      <a:pt x="649" y="2065"/>
                      <a:pt x="649" y="2065"/>
                      <a:pt x="649" y="2065"/>
                    </a:cubicBezTo>
                    <a:cubicBezTo>
                      <a:pt x="649" y="2066"/>
                      <a:pt x="649" y="2067"/>
                      <a:pt x="648" y="2067"/>
                    </a:cubicBezTo>
                    <a:cubicBezTo>
                      <a:pt x="622" y="2067"/>
                      <a:pt x="622" y="2067"/>
                      <a:pt x="622" y="2067"/>
                    </a:cubicBezTo>
                    <a:cubicBezTo>
                      <a:pt x="621" y="2067"/>
                      <a:pt x="621" y="2066"/>
                      <a:pt x="620" y="2065"/>
                    </a:cubicBezTo>
                    <a:cubicBezTo>
                      <a:pt x="618" y="2065"/>
                      <a:pt x="614" y="2066"/>
                      <a:pt x="613" y="2065"/>
                    </a:cubicBezTo>
                    <a:cubicBezTo>
                      <a:pt x="610" y="2063"/>
                      <a:pt x="604" y="2064"/>
                      <a:pt x="601" y="2063"/>
                    </a:cubicBezTo>
                    <a:cubicBezTo>
                      <a:pt x="580" y="2061"/>
                      <a:pt x="555" y="2063"/>
                      <a:pt x="532" y="2063"/>
                    </a:cubicBezTo>
                    <a:cubicBezTo>
                      <a:pt x="515" y="2063"/>
                      <a:pt x="497" y="2063"/>
                      <a:pt x="480" y="2065"/>
                    </a:cubicBezTo>
                    <a:cubicBezTo>
                      <a:pt x="475" y="2064"/>
                      <a:pt x="467" y="2063"/>
                      <a:pt x="459" y="2064"/>
                    </a:cubicBezTo>
                    <a:cubicBezTo>
                      <a:pt x="458" y="2064"/>
                      <a:pt x="457" y="2064"/>
                      <a:pt x="457" y="2063"/>
                    </a:cubicBezTo>
                    <a:cubicBezTo>
                      <a:pt x="453" y="2062"/>
                      <a:pt x="450" y="2062"/>
                      <a:pt x="448" y="2064"/>
                    </a:cubicBezTo>
                    <a:cubicBezTo>
                      <a:pt x="439" y="2064"/>
                      <a:pt x="439" y="2064"/>
                      <a:pt x="439" y="2064"/>
                    </a:cubicBezTo>
                    <a:cubicBezTo>
                      <a:pt x="439" y="2064"/>
                      <a:pt x="438" y="2063"/>
                      <a:pt x="438" y="2062"/>
                    </a:cubicBezTo>
                    <a:cubicBezTo>
                      <a:pt x="437" y="2063"/>
                      <a:pt x="435" y="2062"/>
                      <a:pt x="436" y="2061"/>
                    </a:cubicBezTo>
                    <a:cubicBezTo>
                      <a:pt x="433" y="2059"/>
                      <a:pt x="433" y="2056"/>
                      <a:pt x="431" y="2053"/>
                    </a:cubicBezTo>
                    <a:cubicBezTo>
                      <a:pt x="430" y="2051"/>
                      <a:pt x="428" y="2050"/>
                      <a:pt x="426" y="2050"/>
                    </a:cubicBezTo>
                    <a:cubicBezTo>
                      <a:pt x="422" y="2049"/>
                      <a:pt x="419" y="2049"/>
                      <a:pt x="416" y="2050"/>
                    </a:cubicBezTo>
                    <a:cubicBezTo>
                      <a:pt x="409" y="2060"/>
                      <a:pt x="409" y="2060"/>
                      <a:pt x="409" y="2060"/>
                    </a:cubicBezTo>
                    <a:cubicBezTo>
                      <a:pt x="411" y="2063"/>
                      <a:pt x="408" y="2063"/>
                      <a:pt x="407" y="2062"/>
                    </a:cubicBezTo>
                    <a:cubicBezTo>
                      <a:pt x="407" y="2063"/>
                      <a:pt x="407" y="2064"/>
                      <a:pt x="406" y="2064"/>
                    </a:cubicBezTo>
                    <a:cubicBezTo>
                      <a:pt x="401" y="2064"/>
                      <a:pt x="395" y="2063"/>
                      <a:pt x="389" y="2063"/>
                    </a:cubicBezTo>
                    <a:cubicBezTo>
                      <a:pt x="345" y="2063"/>
                      <a:pt x="345" y="2063"/>
                      <a:pt x="345" y="2063"/>
                    </a:cubicBezTo>
                    <a:cubicBezTo>
                      <a:pt x="345" y="2063"/>
                      <a:pt x="345" y="2064"/>
                      <a:pt x="344" y="2064"/>
                    </a:cubicBezTo>
                    <a:cubicBezTo>
                      <a:pt x="340" y="2063"/>
                      <a:pt x="334" y="2064"/>
                      <a:pt x="331" y="2065"/>
                    </a:cubicBezTo>
                    <a:cubicBezTo>
                      <a:pt x="283" y="2065"/>
                      <a:pt x="283" y="2065"/>
                      <a:pt x="283" y="2065"/>
                    </a:cubicBezTo>
                    <a:cubicBezTo>
                      <a:pt x="285" y="2068"/>
                      <a:pt x="280" y="2066"/>
                      <a:pt x="279" y="2067"/>
                    </a:cubicBezTo>
                    <a:cubicBezTo>
                      <a:pt x="277" y="2071"/>
                      <a:pt x="269" y="2073"/>
                      <a:pt x="264" y="2068"/>
                    </a:cubicBezTo>
                    <a:cubicBezTo>
                      <a:pt x="262" y="2068"/>
                      <a:pt x="260" y="2067"/>
                      <a:pt x="258" y="2065"/>
                    </a:cubicBezTo>
                    <a:cubicBezTo>
                      <a:pt x="257" y="2065"/>
                      <a:pt x="253" y="2065"/>
                      <a:pt x="252" y="2065"/>
                    </a:cubicBezTo>
                    <a:cubicBezTo>
                      <a:pt x="252" y="2066"/>
                      <a:pt x="251" y="2067"/>
                      <a:pt x="251" y="2067"/>
                    </a:cubicBezTo>
                    <a:cubicBezTo>
                      <a:pt x="246" y="2067"/>
                      <a:pt x="241" y="2067"/>
                      <a:pt x="239" y="2065"/>
                    </a:cubicBezTo>
                    <a:cubicBezTo>
                      <a:pt x="237" y="2064"/>
                      <a:pt x="237" y="2061"/>
                      <a:pt x="238" y="2059"/>
                    </a:cubicBezTo>
                    <a:cubicBezTo>
                      <a:pt x="238" y="2058"/>
                      <a:pt x="239" y="2058"/>
                      <a:pt x="240" y="2057"/>
                    </a:cubicBezTo>
                    <a:cubicBezTo>
                      <a:pt x="239" y="2057"/>
                      <a:pt x="238" y="2056"/>
                      <a:pt x="239" y="2055"/>
                    </a:cubicBezTo>
                    <a:cubicBezTo>
                      <a:pt x="241" y="2054"/>
                      <a:pt x="243" y="2053"/>
                      <a:pt x="245" y="2051"/>
                    </a:cubicBezTo>
                    <a:cubicBezTo>
                      <a:pt x="245" y="2051"/>
                      <a:pt x="247" y="2051"/>
                      <a:pt x="248" y="2051"/>
                    </a:cubicBezTo>
                    <a:cubicBezTo>
                      <a:pt x="248" y="2050"/>
                      <a:pt x="249" y="2050"/>
                      <a:pt x="248" y="2050"/>
                    </a:cubicBezTo>
                    <a:cubicBezTo>
                      <a:pt x="256" y="2048"/>
                      <a:pt x="262" y="2048"/>
                      <a:pt x="267" y="2049"/>
                    </a:cubicBezTo>
                    <a:cubicBezTo>
                      <a:pt x="295" y="2049"/>
                      <a:pt x="295" y="2049"/>
                      <a:pt x="295" y="2049"/>
                    </a:cubicBezTo>
                    <a:cubicBezTo>
                      <a:pt x="294" y="2052"/>
                      <a:pt x="298" y="2051"/>
                      <a:pt x="299" y="2051"/>
                    </a:cubicBezTo>
                    <a:cubicBezTo>
                      <a:pt x="302" y="2049"/>
                      <a:pt x="305" y="2048"/>
                      <a:pt x="308" y="2045"/>
                    </a:cubicBezTo>
                    <a:cubicBezTo>
                      <a:pt x="309" y="2042"/>
                      <a:pt x="313" y="2040"/>
                      <a:pt x="317" y="2038"/>
                    </a:cubicBezTo>
                    <a:cubicBezTo>
                      <a:pt x="362" y="2038"/>
                      <a:pt x="408" y="2037"/>
                      <a:pt x="452" y="2038"/>
                    </a:cubicBezTo>
                    <a:cubicBezTo>
                      <a:pt x="453" y="2038"/>
                      <a:pt x="453" y="2040"/>
                      <a:pt x="454" y="2040"/>
                    </a:cubicBezTo>
                    <a:cubicBezTo>
                      <a:pt x="455" y="2041"/>
                      <a:pt x="458" y="2041"/>
                      <a:pt x="458" y="2041"/>
                    </a:cubicBezTo>
                    <a:cubicBezTo>
                      <a:pt x="461" y="2045"/>
                      <a:pt x="465" y="2047"/>
                      <a:pt x="469" y="2050"/>
                    </a:cubicBezTo>
                    <a:cubicBezTo>
                      <a:pt x="474" y="2049"/>
                      <a:pt x="479" y="2048"/>
                      <a:pt x="482" y="2048"/>
                    </a:cubicBezTo>
                    <a:cubicBezTo>
                      <a:pt x="489" y="2047"/>
                      <a:pt x="492" y="2044"/>
                      <a:pt x="494" y="2040"/>
                    </a:cubicBezTo>
                    <a:cubicBezTo>
                      <a:pt x="495" y="2041"/>
                      <a:pt x="496" y="2041"/>
                      <a:pt x="496" y="2039"/>
                    </a:cubicBezTo>
                    <a:cubicBezTo>
                      <a:pt x="496" y="2037"/>
                      <a:pt x="499" y="2038"/>
                      <a:pt x="500" y="2038"/>
                    </a:cubicBezTo>
                    <a:cubicBezTo>
                      <a:pt x="500" y="2038"/>
                      <a:pt x="502" y="2036"/>
                      <a:pt x="502" y="2035"/>
                    </a:cubicBezTo>
                    <a:cubicBezTo>
                      <a:pt x="503" y="2035"/>
                      <a:pt x="506" y="2035"/>
                      <a:pt x="506" y="2035"/>
                    </a:cubicBezTo>
                    <a:cubicBezTo>
                      <a:pt x="505" y="2033"/>
                      <a:pt x="509" y="2034"/>
                      <a:pt x="511" y="2033"/>
                    </a:cubicBezTo>
                    <a:cubicBezTo>
                      <a:pt x="513" y="2033"/>
                      <a:pt x="515" y="2031"/>
                      <a:pt x="516" y="2031"/>
                    </a:cubicBezTo>
                    <a:cubicBezTo>
                      <a:pt x="524" y="2031"/>
                      <a:pt x="524" y="2031"/>
                      <a:pt x="524" y="2031"/>
                    </a:cubicBezTo>
                    <a:cubicBezTo>
                      <a:pt x="537" y="2034"/>
                      <a:pt x="557" y="2032"/>
                      <a:pt x="574" y="2032"/>
                    </a:cubicBezTo>
                    <a:cubicBezTo>
                      <a:pt x="576" y="2032"/>
                      <a:pt x="577" y="2030"/>
                      <a:pt x="578" y="2029"/>
                    </a:cubicBezTo>
                    <a:cubicBezTo>
                      <a:pt x="577" y="2027"/>
                      <a:pt x="579" y="2027"/>
                      <a:pt x="580" y="2026"/>
                    </a:cubicBezTo>
                    <a:cubicBezTo>
                      <a:pt x="582" y="2023"/>
                      <a:pt x="585" y="2022"/>
                      <a:pt x="588" y="2021"/>
                    </a:cubicBezTo>
                    <a:cubicBezTo>
                      <a:pt x="589" y="2020"/>
                      <a:pt x="592" y="2021"/>
                      <a:pt x="594" y="2021"/>
                    </a:cubicBezTo>
                    <a:cubicBezTo>
                      <a:pt x="594" y="2023"/>
                      <a:pt x="594" y="2023"/>
                      <a:pt x="594" y="2023"/>
                    </a:cubicBezTo>
                    <a:cubicBezTo>
                      <a:pt x="596" y="2022"/>
                      <a:pt x="595" y="2025"/>
                      <a:pt x="595" y="2026"/>
                    </a:cubicBezTo>
                    <a:cubicBezTo>
                      <a:pt x="599" y="2026"/>
                      <a:pt x="599" y="2026"/>
                      <a:pt x="599" y="2026"/>
                    </a:cubicBezTo>
                    <a:cubicBezTo>
                      <a:pt x="599" y="2027"/>
                      <a:pt x="598" y="2029"/>
                      <a:pt x="600" y="2029"/>
                    </a:cubicBezTo>
                    <a:cubicBezTo>
                      <a:pt x="600" y="2032"/>
                      <a:pt x="603" y="2030"/>
                      <a:pt x="603" y="2032"/>
                    </a:cubicBezTo>
                    <a:cubicBezTo>
                      <a:pt x="605" y="2033"/>
                      <a:pt x="607" y="2033"/>
                      <a:pt x="608" y="2031"/>
                    </a:cubicBezTo>
                    <a:cubicBezTo>
                      <a:pt x="609" y="2031"/>
                      <a:pt x="609" y="2030"/>
                      <a:pt x="609" y="2029"/>
                    </a:cubicBezTo>
                    <a:cubicBezTo>
                      <a:pt x="611" y="2029"/>
                      <a:pt x="611" y="2029"/>
                      <a:pt x="611" y="2029"/>
                    </a:cubicBezTo>
                    <a:cubicBezTo>
                      <a:pt x="611" y="2028"/>
                      <a:pt x="611" y="2026"/>
                      <a:pt x="612" y="2026"/>
                    </a:cubicBezTo>
                    <a:cubicBezTo>
                      <a:pt x="614" y="2026"/>
                      <a:pt x="614" y="2026"/>
                      <a:pt x="614" y="2025"/>
                    </a:cubicBezTo>
                    <a:cubicBezTo>
                      <a:pt x="614" y="2023"/>
                      <a:pt x="616" y="2023"/>
                      <a:pt x="617" y="2023"/>
                    </a:cubicBezTo>
                    <a:cubicBezTo>
                      <a:pt x="617" y="2022"/>
                      <a:pt x="617" y="2021"/>
                      <a:pt x="618" y="2021"/>
                    </a:cubicBezTo>
                    <a:cubicBezTo>
                      <a:pt x="643" y="2020"/>
                      <a:pt x="669" y="2021"/>
                      <a:pt x="692" y="2019"/>
                    </a:cubicBezTo>
                    <a:cubicBezTo>
                      <a:pt x="696" y="2017"/>
                      <a:pt x="700" y="2016"/>
                      <a:pt x="702" y="2012"/>
                    </a:cubicBezTo>
                    <a:cubicBezTo>
                      <a:pt x="702" y="2011"/>
                      <a:pt x="703" y="2009"/>
                      <a:pt x="703" y="2008"/>
                    </a:cubicBezTo>
                    <a:cubicBezTo>
                      <a:pt x="706" y="2008"/>
                      <a:pt x="705" y="2004"/>
                      <a:pt x="705" y="2003"/>
                    </a:cubicBezTo>
                    <a:cubicBezTo>
                      <a:pt x="704" y="2002"/>
                      <a:pt x="704" y="2000"/>
                      <a:pt x="702" y="2000"/>
                    </a:cubicBezTo>
                    <a:cubicBezTo>
                      <a:pt x="703" y="1998"/>
                      <a:pt x="700" y="1997"/>
                      <a:pt x="700" y="1995"/>
                    </a:cubicBezTo>
                    <a:cubicBezTo>
                      <a:pt x="699" y="1995"/>
                      <a:pt x="698" y="1995"/>
                      <a:pt x="697" y="1994"/>
                    </a:cubicBezTo>
                    <a:cubicBezTo>
                      <a:pt x="696" y="1992"/>
                      <a:pt x="689" y="1992"/>
                      <a:pt x="687" y="1992"/>
                    </a:cubicBezTo>
                    <a:cubicBezTo>
                      <a:pt x="680" y="1990"/>
                      <a:pt x="676" y="1987"/>
                      <a:pt x="672" y="1984"/>
                    </a:cubicBezTo>
                    <a:cubicBezTo>
                      <a:pt x="671" y="1983"/>
                      <a:pt x="670" y="1983"/>
                      <a:pt x="669" y="1983"/>
                    </a:cubicBezTo>
                    <a:cubicBezTo>
                      <a:pt x="669" y="1980"/>
                      <a:pt x="669" y="1980"/>
                      <a:pt x="669" y="1980"/>
                    </a:cubicBezTo>
                    <a:cubicBezTo>
                      <a:pt x="667" y="1980"/>
                      <a:pt x="667" y="1980"/>
                      <a:pt x="667" y="1980"/>
                    </a:cubicBezTo>
                    <a:cubicBezTo>
                      <a:pt x="666" y="1978"/>
                      <a:pt x="664" y="1975"/>
                      <a:pt x="662" y="1975"/>
                    </a:cubicBezTo>
                    <a:cubicBezTo>
                      <a:pt x="659" y="1974"/>
                      <a:pt x="657" y="1974"/>
                      <a:pt x="654" y="1974"/>
                    </a:cubicBezTo>
                    <a:cubicBezTo>
                      <a:pt x="654" y="1972"/>
                      <a:pt x="654" y="1972"/>
                      <a:pt x="654" y="1972"/>
                    </a:cubicBezTo>
                    <a:cubicBezTo>
                      <a:pt x="635" y="1972"/>
                      <a:pt x="616" y="1972"/>
                      <a:pt x="597" y="1971"/>
                    </a:cubicBezTo>
                    <a:cubicBezTo>
                      <a:pt x="597" y="1971"/>
                      <a:pt x="595" y="1972"/>
                      <a:pt x="594" y="1972"/>
                    </a:cubicBezTo>
                    <a:cubicBezTo>
                      <a:pt x="585" y="1970"/>
                      <a:pt x="585" y="1970"/>
                      <a:pt x="585" y="1970"/>
                    </a:cubicBezTo>
                    <a:cubicBezTo>
                      <a:pt x="544" y="1970"/>
                      <a:pt x="544" y="1970"/>
                      <a:pt x="544" y="1970"/>
                    </a:cubicBezTo>
                    <a:cubicBezTo>
                      <a:pt x="543" y="1970"/>
                      <a:pt x="540" y="1973"/>
                      <a:pt x="539" y="1971"/>
                    </a:cubicBezTo>
                    <a:cubicBezTo>
                      <a:pt x="534" y="1968"/>
                      <a:pt x="528" y="1970"/>
                      <a:pt x="525" y="1972"/>
                    </a:cubicBezTo>
                    <a:cubicBezTo>
                      <a:pt x="518" y="1972"/>
                      <a:pt x="514" y="1970"/>
                      <a:pt x="509" y="1969"/>
                    </a:cubicBezTo>
                    <a:cubicBezTo>
                      <a:pt x="507" y="1971"/>
                      <a:pt x="504" y="1971"/>
                      <a:pt x="502" y="1970"/>
                    </a:cubicBezTo>
                    <a:cubicBezTo>
                      <a:pt x="501" y="1970"/>
                      <a:pt x="498" y="1969"/>
                      <a:pt x="498" y="1969"/>
                    </a:cubicBezTo>
                    <a:cubicBezTo>
                      <a:pt x="491" y="1961"/>
                      <a:pt x="491" y="1961"/>
                      <a:pt x="491" y="1961"/>
                    </a:cubicBezTo>
                    <a:cubicBezTo>
                      <a:pt x="487" y="1959"/>
                      <a:pt x="484" y="1961"/>
                      <a:pt x="481" y="1963"/>
                    </a:cubicBezTo>
                    <a:cubicBezTo>
                      <a:pt x="475" y="1967"/>
                      <a:pt x="467" y="1973"/>
                      <a:pt x="458" y="1972"/>
                    </a:cubicBezTo>
                    <a:cubicBezTo>
                      <a:pt x="456" y="1972"/>
                      <a:pt x="453" y="1972"/>
                      <a:pt x="452" y="1971"/>
                    </a:cubicBezTo>
                    <a:cubicBezTo>
                      <a:pt x="450" y="1967"/>
                      <a:pt x="449" y="1962"/>
                      <a:pt x="449" y="1958"/>
                    </a:cubicBezTo>
                    <a:cubicBezTo>
                      <a:pt x="402" y="1958"/>
                      <a:pt x="402" y="1958"/>
                      <a:pt x="402" y="1958"/>
                    </a:cubicBezTo>
                    <a:cubicBezTo>
                      <a:pt x="402" y="1960"/>
                      <a:pt x="405" y="1959"/>
                      <a:pt x="405" y="1959"/>
                    </a:cubicBezTo>
                    <a:cubicBezTo>
                      <a:pt x="404" y="1962"/>
                      <a:pt x="408" y="1960"/>
                      <a:pt x="409" y="1960"/>
                    </a:cubicBezTo>
                    <a:cubicBezTo>
                      <a:pt x="410" y="1961"/>
                      <a:pt x="410" y="1963"/>
                      <a:pt x="410" y="1963"/>
                    </a:cubicBezTo>
                    <a:cubicBezTo>
                      <a:pt x="411" y="1963"/>
                      <a:pt x="414" y="1963"/>
                      <a:pt x="415" y="1963"/>
                    </a:cubicBezTo>
                    <a:cubicBezTo>
                      <a:pt x="415" y="1962"/>
                      <a:pt x="416" y="1961"/>
                      <a:pt x="417" y="1961"/>
                    </a:cubicBezTo>
                    <a:cubicBezTo>
                      <a:pt x="417" y="1960"/>
                      <a:pt x="417" y="1962"/>
                      <a:pt x="417" y="1963"/>
                    </a:cubicBezTo>
                    <a:cubicBezTo>
                      <a:pt x="419" y="1963"/>
                      <a:pt x="422" y="1962"/>
                      <a:pt x="423" y="1965"/>
                    </a:cubicBezTo>
                    <a:cubicBezTo>
                      <a:pt x="424" y="1966"/>
                      <a:pt x="424" y="1969"/>
                      <a:pt x="424" y="1971"/>
                    </a:cubicBezTo>
                    <a:cubicBezTo>
                      <a:pt x="422" y="1973"/>
                      <a:pt x="422" y="1973"/>
                      <a:pt x="422" y="1973"/>
                    </a:cubicBezTo>
                    <a:cubicBezTo>
                      <a:pt x="422" y="1976"/>
                      <a:pt x="415" y="1974"/>
                      <a:pt x="412" y="1974"/>
                    </a:cubicBezTo>
                    <a:cubicBezTo>
                      <a:pt x="411" y="1974"/>
                      <a:pt x="410" y="1972"/>
                      <a:pt x="409" y="1972"/>
                    </a:cubicBezTo>
                    <a:cubicBezTo>
                      <a:pt x="406" y="1972"/>
                      <a:pt x="402" y="1973"/>
                      <a:pt x="400" y="1971"/>
                    </a:cubicBezTo>
                    <a:cubicBezTo>
                      <a:pt x="360" y="1970"/>
                      <a:pt x="319" y="1970"/>
                      <a:pt x="279" y="1970"/>
                    </a:cubicBezTo>
                    <a:cubicBezTo>
                      <a:pt x="279" y="1966"/>
                      <a:pt x="281" y="1962"/>
                      <a:pt x="282" y="1958"/>
                    </a:cubicBezTo>
                    <a:cubicBezTo>
                      <a:pt x="223" y="1958"/>
                      <a:pt x="161" y="1956"/>
                      <a:pt x="105" y="1959"/>
                    </a:cubicBezTo>
                    <a:cubicBezTo>
                      <a:pt x="106" y="1956"/>
                      <a:pt x="102" y="1958"/>
                      <a:pt x="102" y="1957"/>
                    </a:cubicBezTo>
                    <a:cubicBezTo>
                      <a:pt x="98" y="1954"/>
                      <a:pt x="96" y="1953"/>
                      <a:pt x="94" y="1951"/>
                    </a:cubicBezTo>
                    <a:cubicBezTo>
                      <a:pt x="91" y="1948"/>
                      <a:pt x="89" y="1944"/>
                      <a:pt x="88" y="1941"/>
                    </a:cubicBezTo>
                    <a:cubicBezTo>
                      <a:pt x="87" y="1940"/>
                      <a:pt x="84" y="1938"/>
                      <a:pt x="82" y="1939"/>
                    </a:cubicBezTo>
                    <a:cubicBezTo>
                      <a:pt x="82" y="1936"/>
                      <a:pt x="82" y="1936"/>
                      <a:pt x="82" y="1936"/>
                    </a:cubicBezTo>
                    <a:cubicBezTo>
                      <a:pt x="80" y="1936"/>
                      <a:pt x="80" y="1935"/>
                      <a:pt x="79" y="1934"/>
                    </a:cubicBezTo>
                    <a:cubicBezTo>
                      <a:pt x="80" y="1932"/>
                      <a:pt x="77" y="1931"/>
                      <a:pt x="77" y="1929"/>
                    </a:cubicBezTo>
                    <a:cubicBezTo>
                      <a:pt x="77" y="1926"/>
                      <a:pt x="79" y="1923"/>
                      <a:pt x="82" y="1922"/>
                    </a:cubicBezTo>
                    <a:cubicBezTo>
                      <a:pt x="81" y="1919"/>
                      <a:pt x="83" y="1919"/>
                      <a:pt x="84" y="1920"/>
                    </a:cubicBezTo>
                    <a:cubicBezTo>
                      <a:pt x="84" y="1917"/>
                      <a:pt x="84" y="1917"/>
                      <a:pt x="84" y="1917"/>
                    </a:cubicBezTo>
                    <a:cubicBezTo>
                      <a:pt x="86" y="1917"/>
                      <a:pt x="87" y="1916"/>
                      <a:pt x="88" y="1915"/>
                    </a:cubicBezTo>
                    <a:cubicBezTo>
                      <a:pt x="90" y="1911"/>
                      <a:pt x="90" y="1905"/>
                      <a:pt x="89" y="1900"/>
                    </a:cubicBezTo>
                    <a:cubicBezTo>
                      <a:pt x="87" y="1877"/>
                      <a:pt x="90" y="1849"/>
                      <a:pt x="88" y="1827"/>
                    </a:cubicBezTo>
                    <a:cubicBezTo>
                      <a:pt x="88" y="1823"/>
                      <a:pt x="89" y="1819"/>
                      <a:pt x="90" y="1816"/>
                    </a:cubicBezTo>
                    <a:cubicBezTo>
                      <a:pt x="90" y="1813"/>
                      <a:pt x="89" y="1810"/>
                      <a:pt x="90" y="1808"/>
                    </a:cubicBezTo>
                    <a:cubicBezTo>
                      <a:pt x="92" y="1807"/>
                      <a:pt x="91" y="1806"/>
                      <a:pt x="90" y="1806"/>
                    </a:cubicBezTo>
                    <a:cubicBezTo>
                      <a:pt x="91" y="1805"/>
                      <a:pt x="92" y="1805"/>
                      <a:pt x="93" y="1804"/>
                    </a:cubicBezTo>
                    <a:cubicBezTo>
                      <a:pt x="92" y="1802"/>
                      <a:pt x="94" y="1801"/>
                      <a:pt x="95" y="1799"/>
                    </a:cubicBezTo>
                    <a:cubicBezTo>
                      <a:pt x="97" y="1799"/>
                      <a:pt x="97" y="1796"/>
                      <a:pt x="99" y="1796"/>
                    </a:cubicBezTo>
                    <a:cubicBezTo>
                      <a:pt x="100" y="1796"/>
                      <a:pt x="104" y="1796"/>
                      <a:pt x="104" y="1796"/>
                    </a:cubicBezTo>
                    <a:cubicBezTo>
                      <a:pt x="104" y="1799"/>
                      <a:pt x="108" y="1797"/>
                      <a:pt x="110" y="1797"/>
                    </a:cubicBezTo>
                    <a:cubicBezTo>
                      <a:pt x="110" y="1329"/>
                      <a:pt x="110" y="1329"/>
                      <a:pt x="110" y="1329"/>
                    </a:cubicBezTo>
                    <a:cubicBezTo>
                      <a:pt x="109" y="1329"/>
                      <a:pt x="107" y="1330"/>
                      <a:pt x="106" y="1330"/>
                    </a:cubicBezTo>
                    <a:cubicBezTo>
                      <a:pt x="106" y="1331"/>
                      <a:pt x="106" y="1332"/>
                      <a:pt x="105" y="1332"/>
                    </a:cubicBezTo>
                    <a:cubicBezTo>
                      <a:pt x="104" y="1333"/>
                      <a:pt x="104" y="1334"/>
                      <a:pt x="104" y="1335"/>
                    </a:cubicBezTo>
                    <a:cubicBezTo>
                      <a:pt x="102" y="1335"/>
                      <a:pt x="102" y="1335"/>
                      <a:pt x="102" y="1335"/>
                    </a:cubicBezTo>
                    <a:cubicBezTo>
                      <a:pt x="101" y="1343"/>
                      <a:pt x="101" y="1353"/>
                      <a:pt x="101" y="1362"/>
                    </a:cubicBezTo>
                    <a:cubicBezTo>
                      <a:pt x="100" y="1363"/>
                      <a:pt x="98" y="1367"/>
                      <a:pt x="94" y="1367"/>
                    </a:cubicBezTo>
                    <a:cubicBezTo>
                      <a:pt x="92" y="1363"/>
                      <a:pt x="93" y="1358"/>
                      <a:pt x="91" y="1355"/>
                    </a:cubicBezTo>
                    <a:cubicBezTo>
                      <a:pt x="89" y="1353"/>
                      <a:pt x="90" y="1349"/>
                      <a:pt x="91" y="1347"/>
                    </a:cubicBezTo>
                    <a:cubicBezTo>
                      <a:pt x="92" y="1344"/>
                      <a:pt x="91" y="1340"/>
                      <a:pt x="91" y="1337"/>
                    </a:cubicBezTo>
                    <a:cubicBezTo>
                      <a:pt x="91" y="1335"/>
                      <a:pt x="92" y="1336"/>
                      <a:pt x="93" y="1336"/>
                    </a:cubicBezTo>
                    <a:cubicBezTo>
                      <a:pt x="94" y="1266"/>
                      <a:pt x="94" y="1266"/>
                      <a:pt x="94" y="1266"/>
                    </a:cubicBezTo>
                    <a:cubicBezTo>
                      <a:pt x="94" y="1265"/>
                      <a:pt x="94" y="1264"/>
                      <a:pt x="94" y="1264"/>
                    </a:cubicBezTo>
                    <a:cubicBezTo>
                      <a:pt x="97" y="1265"/>
                      <a:pt x="96" y="1261"/>
                      <a:pt x="97" y="1261"/>
                    </a:cubicBezTo>
                    <a:cubicBezTo>
                      <a:pt x="99" y="1258"/>
                      <a:pt x="102" y="1254"/>
                      <a:pt x="104" y="1251"/>
                    </a:cubicBezTo>
                    <a:cubicBezTo>
                      <a:pt x="105" y="1246"/>
                      <a:pt x="102" y="1244"/>
                      <a:pt x="101" y="1240"/>
                    </a:cubicBezTo>
                    <a:cubicBezTo>
                      <a:pt x="101" y="1240"/>
                      <a:pt x="99" y="1240"/>
                      <a:pt x="98" y="1240"/>
                    </a:cubicBezTo>
                    <a:cubicBezTo>
                      <a:pt x="99" y="1238"/>
                      <a:pt x="98" y="1237"/>
                      <a:pt x="96" y="1236"/>
                    </a:cubicBezTo>
                    <a:cubicBezTo>
                      <a:pt x="96" y="1234"/>
                      <a:pt x="96" y="1231"/>
                      <a:pt x="93" y="1231"/>
                    </a:cubicBezTo>
                    <a:cubicBezTo>
                      <a:pt x="93" y="1046"/>
                      <a:pt x="93" y="1046"/>
                      <a:pt x="93" y="1046"/>
                    </a:cubicBezTo>
                    <a:cubicBezTo>
                      <a:pt x="95" y="1039"/>
                      <a:pt x="99" y="1032"/>
                      <a:pt x="105" y="1026"/>
                    </a:cubicBezTo>
                    <a:cubicBezTo>
                      <a:pt x="106" y="1022"/>
                      <a:pt x="107" y="1016"/>
                      <a:pt x="107" y="1010"/>
                    </a:cubicBezTo>
                    <a:cubicBezTo>
                      <a:pt x="105" y="1009"/>
                      <a:pt x="106" y="1007"/>
                      <a:pt x="106" y="1005"/>
                    </a:cubicBezTo>
                    <a:cubicBezTo>
                      <a:pt x="104" y="1001"/>
                      <a:pt x="101" y="999"/>
                      <a:pt x="97" y="996"/>
                    </a:cubicBezTo>
                    <a:cubicBezTo>
                      <a:pt x="96" y="997"/>
                      <a:pt x="96" y="995"/>
                      <a:pt x="96" y="993"/>
                    </a:cubicBezTo>
                    <a:cubicBezTo>
                      <a:pt x="95" y="992"/>
                      <a:pt x="94" y="992"/>
                      <a:pt x="94" y="991"/>
                    </a:cubicBezTo>
                    <a:cubicBezTo>
                      <a:pt x="93" y="986"/>
                      <a:pt x="94" y="982"/>
                      <a:pt x="96" y="980"/>
                    </a:cubicBezTo>
                    <a:cubicBezTo>
                      <a:pt x="97" y="977"/>
                      <a:pt x="99" y="974"/>
                      <a:pt x="101" y="972"/>
                    </a:cubicBezTo>
                    <a:cubicBezTo>
                      <a:pt x="102" y="972"/>
                      <a:pt x="102" y="971"/>
                      <a:pt x="102" y="970"/>
                    </a:cubicBezTo>
                    <a:cubicBezTo>
                      <a:pt x="105" y="970"/>
                      <a:pt x="108" y="969"/>
                      <a:pt x="109" y="967"/>
                    </a:cubicBezTo>
                    <a:cubicBezTo>
                      <a:pt x="110" y="720"/>
                      <a:pt x="110" y="720"/>
                      <a:pt x="110" y="720"/>
                    </a:cubicBezTo>
                    <a:cubicBezTo>
                      <a:pt x="108" y="720"/>
                      <a:pt x="108" y="721"/>
                      <a:pt x="107" y="722"/>
                    </a:cubicBezTo>
                    <a:cubicBezTo>
                      <a:pt x="103" y="726"/>
                      <a:pt x="98" y="728"/>
                      <a:pt x="93" y="730"/>
                    </a:cubicBezTo>
                    <a:cubicBezTo>
                      <a:pt x="93" y="551"/>
                      <a:pt x="93" y="551"/>
                      <a:pt x="93" y="551"/>
                    </a:cubicBezTo>
                    <a:cubicBezTo>
                      <a:pt x="95" y="543"/>
                      <a:pt x="99" y="536"/>
                      <a:pt x="105" y="531"/>
                    </a:cubicBezTo>
                    <a:cubicBezTo>
                      <a:pt x="107" y="525"/>
                      <a:pt x="108" y="517"/>
                      <a:pt x="106" y="510"/>
                    </a:cubicBezTo>
                    <a:cubicBezTo>
                      <a:pt x="104" y="505"/>
                      <a:pt x="101" y="503"/>
                      <a:pt x="97" y="501"/>
                    </a:cubicBezTo>
                    <a:cubicBezTo>
                      <a:pt x="96" y="501"/>
                      <a:pt x="96" y="499"/>
                      <a:pt x="96" y="498"/>
                    </a:cubicBezTo>
                    <a:cubicBezTo>
                      <a:pt x="95" y="497"/>
                      <a:pt x="94" y="496"/>
                      <a:pt x="94" y="495"/>
                    </a:cubicBezTo>
                    <a:cubicBezTo>
                      <a:pt x="93" y="491"/>
                      <a:pt x="94" y="487"/>
                      <a:pt x="96" y="485"/>
                    </a:cubicBezTo>
                    <a:cubicBezTo>
                      <a:pt x="95" y="483"/>
                      <a:pt x="98" y="482"/>
                      <a:pt x="99" y="480"/>
                    </a:cubicBezTo>
                    <a:cubicBezTo>
                      <a:pt x="100" y="480"/>
                      <a:pt x="101" y="479"/>
                      <a:pt x="100" y="478"/>
                    </a:cubicBezTo>
                    <a:cubicBezTo>
                      <a:pt x="102" y="477"/>
                      <a:pt x="102" y="476"/>
                      <a:pt x="102" y="474"/>
                    </a:cubicBezTo>
                    <a:cubicBezTo>
                      <a:pt x="105" y="475"/>
                      <a:pt x="108" y="474"/>
                      <a:pt x="110" y="470"/>
                    </a:cubicBezTo>
                    <a:cubicBezTo>
                      <a:pt x="110" y="404"/>
                      <a:pt x="110" y="404"/>
                      <a:pt x="110" y="404"/>
                    </a:cubicBezTo>
                    <a:cubicBezTo>
                      <a:pt x="102" y="402"/>
                      <a:pt x="95" y="403"/>
                      <a:pt x="86" y="404"/>
                    </a:cubicBezTo>
                    <a:cubicBezTo>
                      <a:pt x="86" y="404"/>
                      <a:pt x="85" y="405"/>
                      <a:pt x="84" y="405"/>
                    </a:cubicBezTo>
                    <a:cubicBezTo>
                      <a:pt x="64" y="405"/>
                      <a:pt x="64" y="405"/>
                      <a:pt x="64" y="405"/>
                    </a:cubicBezTo>
                    <a:cubicBezTo>
                      <a:pt x="63" y="405"/>
                      <a:pt x="62" y="409"/>
                      <a:pt x="60" y="408"/>
                    </a:cubicBezTo>
                    <a:cubicBezTo>
                      <a:pt x="61" y="410"/>
                      <a:pt x="59" y="411"/>
                      <a:pt x="58" y="412"/>
                    </a:cubicBezTo>
                    <a:cubicBezTo>
                      <a:pt x="57" y="413"/>
                      <a:pt x="56" y="414"/>
                      <a:pt x="56" y="414"/>
                    </a:cubicBezTo>
                    <a:cubicBezTo>
                      <a:pt x="55" y="417"/>
                      <a:pt x="52" y="418"/>
                      <a:pt x="52" y="421"/>
                    </a:cubicBezTo>
                    <a:cubicBezTo>
                      <a:pt x="52" y="435"/>
                      <a:pt x="55" y="450"/>
                      <a:pt x="52" y="462"/>
                    </a:cubicBezTo>
                    <a:cubicBezTo>
                      <a:pt x="52" y="465"/>
                      <a:pt x="49" y="466"/>
                      <a:pt x="49" y="468"/>
                    </a:cubicBezTo>
                    <a:cubicBezTo>
                      <a:pt x="48" y="471"/>
                      <a:pt x="45" y="472"/>
                      <a:pt x="44" y="475"/>
                    </a:cubicBezTo>
                    <a:cubicBezTo>
                      <a:pt x="43" y="476"/>
                      <a:pt x="42" y="478"/>
                      <a:pt x="42" y="479"/>
                    </a:cubicBezTo>
                    <a:cubicBezTo>
                      <a:pt x="41" y="483"/>
                      <a:pt x="41" y="487"/>
                      <a:pt x="44" y="490"/>
                    </a:cubicBezTo>
                    <a:cubicBezTo>
                      <a:pt x="44" y="531"/>
                      <a:pt x="44" y="531"/>
                      <a:pt x="44" y="531"/>
                    </a:cubicBezTo>
                    <a:cubicBezTo>
                      <a:pt x="44" y="533"/>
                      <a:pt x="41" y="534"/>
                      <a:pt x="41" y="536"/>
                    </a:cubicBezTo>
                    <a:cubicBezTo>
                      <a:pt x="40" y="541"/>
                      <a:pt x="39" y="545"/>
                      <a:pt x="39" y="550"/>
                    </a:cubicBezTo>
                    <a:cubicBezTo>
                      <a:pt x="38" y="562"/>
                      <a:pt x="39" y="573"/>
                      <a:pt x="41" y="583"/>
                    </a:cubicBezTo>
                    <a:cubicBezTo>
                      <a:pt x="42" y="584"/>
                      <a:pt x="43" y="585"/>
                      <a:pt x="43" y="587"/>
                    </a:cubicBezTo>
                    <a:cubicBezTo>
                      <a:pt x="44" y="589"/>
                      <a:pt x="44" y="591"/>
                      <a:pt x="44" y="593"/>
                    </a:cubicBezTo>
                    <a:cubicBezTo>
                      <a:pt x="43" y="604"/>
                      <a:pt x="44" y="617"/>
                      <a:pt x="44" y="629"/>
                    </a:cubicBezTo>
                    <a:cubicBezTo>
                      <a:pt x="44" y="630"/>
                      <a:pt x="42" y="631"/>
                      <a:pt x="42" y="631"/>
                    </a:cubicBezTo>
                    <a:cubicBezTo>
                      <a:pt x="41" y="636"/>
                      <a:pt x="41" y="639"/>
                      <a:pt x="44" y="640"/>
                    </a:cubicBezTo>
                    <a:cubicBezTo>
                      <a:pt x="43" y="645"/>
                      <a:pt x="46" y="647"/>
                      <a:pt x="47" y="649"/>
                    </a:cubicBezTo>
                    <a:cubicBezTo>
                      <a:pt x="49" y="652"/>
                      <a:pt x="51" y="653"/>
                      <a:pt x="51" y="655"/>
                    </a:cubicBezTo>
                    <a:cubicBezTo>
                      <a:pt x="52" y="659"/>
                      <a:pt x="53" y="663"/>
                      <a:pt x="53" y="669"/>
                    </a:cubicBezTo>
                    <a:cubicBezTo>
                      <a:pt x="52" y="695"/>
                      <a:pt x="52" y="724"/>
                      <a:pt x="53" y="750"/>
                    </a:cubicBezTo>
                    <a:cubicBezTo>
                      <a:pt x="55" y="750"/>
                      <a:pt x="55" y="750"/>
                      <a:pt x="55" y="750"/>
                    </a:cubicBezTo>
                    <a:cubicBezTo>
                      <a:pt x="55" y="757"/>
                      <a:pt x="55" y="757"/>
                      <a:pt x="55" y="757"/>
                    </a:cubicBezTo>
                    <a:cubicBezTo>
                      <a:pt x="53" y="757"/>
                      <a:pt x="53" y="757"/>
                      <a:pt x="53" y="757"/>
                    </a:cubicBezTo>
                    <a:cubicBezTo>
                      <a:pt x="52" y="782"/>
                      <a:pt x="52" y="782"/>
                      <a:pt x="52" y="782"/>
                    </a:cubicBezTo>
                    <a:cubicBezTo>
                      <a:pt x="52" y="782"/>
                      <a:pt x="51" y="782"/>
                      <a:pt x="50" y="783"/>
                    </a:cubicBezTo>
                    <a:cubicBezTo>
                      <a:pt x="48" y="788"/>
                      <a:pt x="45" y="792"/>
                      <a:pt x="44" y="797"/>
                    </a:cubicBezTo>
                    <a:cubicBezTo>
                      <a:pt x="43" y="805"/>
                      <a:pt x="44" y="813"/>
                      <a:pt x="42" y="819"/>
                    </a:cubicBezTo>
                    <a:cubicBezTo>
                      <a:pt x="42" y="821"/>
                      <a:pt x="42" y="822"/>
                      <a:pt x="43" y="822"/>
                    </a:cubicBezTo>
                    <a:cubicBezTo>
                      <a:pt x="43" y="825"/>
                      <a:pt x="46" y="826"/>
                      <a:pt x="46" y="828"/>
                    </a:cubicBezTo>
                    <a:cubicBezTo>
                      <a:pt x="47" y="831"/>
                      <a:pt x="50" y="834"/>
                      <a:pt x="52" y="836"/>
                    </a:cubicBezTo>
                    <a:cubicBezTo>
                      <a:pt x="53" y="841"/>
                      <a:pt x="52" y="847"/>
                      <a:pt x="51" y="850"/>
                    </a:cubicBezTo>
                    <a:cubicBezTo>
                      <a:pt x="50" y="850"/>
                      <a:pt x="49" y="852"/>
                      <a:pt x="47" y="852"/>
                    </a:cubicBezTo>
                    <a:cubicBezTo>
                      <a:pt x="47" y="855"/>
                      <a:pt x="47" y="855"/>
                      <a:pt x="47" y="855"/>
                    </a:cubicBezTo>
                    <a:cubicBezTo>
                      <a:pt x="44" y="855"/>
                      <a:pt x="44" y="855"/>
                      <a:pt x="44" y="855"/>
                    </a:cubicBezTo>
                    <a:cubicBezTo>
                      <a:pt x="44" y="858"/>
                      <a:pt x="44" y="861"/>
                      <a:pt x="44" y="864"/>
                    </a:cubicBezTo>
                    <a:cubicBezTo>
                      <a:pt x="44" y="866"/>
                      <a:pt x="46" y="868"/>
                      <a:pt x="48" y="868"/>
                    </a:cubicBezTo>
                    <a:cubicBezTo>
                      <a:pt x="49" y="869"/>
                      <a:pt x="48" y="871"/>
                      <a:pt x="48" y="872"/>
                    </a:cubicBezTo>
                    <a:cubicBezTo>
                      <a:pt x="49" y="872"/>
                      <a:pt x="51" y="873"/>
                      <a:pt x="51" y="874"/>
                    </a:cubicBezTo>
                    <a:cubicBezTo>
                      <a:pt x="53" y="878"/>
                      <a:pt x="53" y="882"/>
                      <a:pt x="53" y="887"/>
                    </a:cubicBezTo>
                    <a:cubicBezTo>
                      <a:pt x="51" y="910"/>
                      <a:pt x="54" y="934"/>
                      <a:pt x="52" y="956"/>
                    </a:cubicBezTo>
                    <a:cubicBezTo>
                      <a:pt x="52" y="959"/>
                      <a:pt x="50" y="961"/>
                      <a:pt x="49" y="962"/>
                    </a:cubicBezTo>
                    <a:cubicBezTo>
                      <a:pt x="48" y="966"/>
                      <a:pt x="45" y="968"/>
                      <a:pt x="44" y="970"/>
                    </a:cubicBezTo>
                    <a:cubicBezTo>
                      <a:pt x="42" y="974"/>
                      <a:pt x="43" y="979"/>
                      <a:pt x="43" y="984"/>
                    </a:cubicBezTo>
                    <a:cubicBezTo>
                      <a:pt x="45" y="996"/>
                      <a:pt x="43" y="1011"/>
                      <a:pt x="44" y="1022"/>
                    </a:cubicBezTo>
                    <a:cubicBezTo>
                      <a:pt x="44" y="1024"/>
                      <a:pt x="42" y="1029"/>
                      <a:pt x="43" y="1031"/>
                    </a:cubicBezTo>
                    <a:cubicBezTo>
                      <a:pt x="45" y="1034"/>
                      <a:pt x="44" y="1041"/>
                      <a:pt x="40" y="1043"/>
                    </a:cubicBezTo>
                    <a:cubicBezTo>
                      <a:pt x="39" y="1044"/>
                      <a:pt x="39" y="1046"/>
                      <a:pt x="39" y="1048"/>
                    </a:cubicBezTo>
                    <a:cubicBezTo>
                      <a:pt x="38" y="1059"/>
                      <a:pt x="39" y="1069"/>
                      <a:pt x="41" y="1079"/>
                    </a:cubicBezTo>
                    <a:cubicBezTo>
                      <a:pt x="42" y="1079"/>
                      <a:pt x="43" y="1081"/>
                      <a:pt x="43" y="1082"/>
                    </a:cubicBezTo>
                    <a:cubicBezTo>
                      <a:pt x="44" y="1084"/>
                      <a:pt x="44" y="1086"/>
                      <a:pt x="44" y="1088"/>
                    </a:cubicBezTo>
                    <a:cubicBezTo>
                      <a:pt x="43" y="1100"/>
                      <a:pt x="44" y="1113"/>
                      <a:pt x="44" y="1125"/>
                    </a:cubicBezTo>
                    <a:cubicBezTo>
                      <a:pt x="44" y="1125"/>
                      <a:pt x="42" y="1127"/>
                      <a:pt x="42" y="1127"/>
                    </a:cubicBezTo>
                    <a:cubicBezTo>
                      <a:pt x="41" y="1131"/>
                      <a:pt x="41" y="1134"/>
                      <a:pt x="44" y="1136"/>
                    </a:cubicBezTo>
                    <a:cubicBezTo>
                      <a:pt x="43" y="1140"/>
                      <a:pt x="46" y="1143"/>
                      <a:pt x="47" y="1144"/>
                    </a:cubicBezTo>
                    <a:cubicBezTo>
                      <a:pt x="49" y="1147"/>
                      <a:pt x="51" y="1148"/>
                      <a:pt x="51" y="1150"/>
                    </a:cubicBezTo>
                    <a:cubicBezTo>
                      <a:pt x="52" y="1154"/>
                      <a:pt x="53" y="1159"/>
                      <a:pt x="53" y="1164"/>
                    </a:cubicBezTo>
                    <a:cubicBezTo>
                      <a:pt x="52" y="1190"/>
                      <a:pt x="52" y="1219"/>
                      <a:pt x="53" y="1246"/>
                    </a:cubicBezTo>
                    <a:cubicBezTo>
                      <a:pt x="55" y="1246"/>
                      <a:pt x="55" y="1246"/>
                      <a:pt x="55" y="1246"/>
                    </a:cubicBezTo>
                    <a:cubicBezTo>
                      <a:pt x="55" y="1252"/>
                      <a:pt x="55" y="1252"/>
                      <a:pt x="55" y="1252"/>
                    </a:cubicBezTo>
                    <a:cubicBezTo>
                      <a:pt x="53" y="1252"/>
                      <a:pt x="53" y="1252"/>
                      <a:pt x="53" y="1252"/>
                    </a:cubicBezTo>
                    <a:cubicBezTo>
                      <a:pt x="52" y="1399"/>
                      <a:pt x="52" y="1399"/>
                      <a:pt x="52" y="1399"/>
                    </a:cubicBezTo>
                    <a:cubicBezTo>
                      <a:pt x="51" y="1402"/>
                      <a:pt x="50" y="1404"/>
                      <a:pt x="47" y="1405"/>
                    </a:cubicBezTo>
                    <a:cubicBezTo>
                      <a:pt x="48" y="1407"/>
                      <a:pt x="45" y="1408"/>
                      <a:pt x="44" y="1410"/>
                    </a:cubicBezTo>
                    <a:cubicBezTo>
                      <a:pt x="42" y="1415"/>
                      <a:pt x="45" y="1421"/>
                      <a:pt x="48" y="1422"/>
                    </a:cubicBezTo>
                    <a:cubicBezTo>
                      <a:pt x="48" y="1426"/>
                      <a:pt x="51" y="1428"/>
                      <a:pt x="53" y="1430"/>
                    </a:cubicBezTo>
                    <a:cubicBezTo>
                      <a:pt x="53" y="1442"/>
                      <a:pt x="52" y="1455"/>
                      <a:pt x="53" y="1467"/>
                    </a:cubicBezTo>
                    <a:cubicBezTo>
                      <a:pt x="53" y="1468"/>
                      <a:pt x="55" y="1469"/>
                      <a:pt x="55" y="1470"/>
                    </a:cubicBezTo>
                    <a:cubicBezTo>
                      <a:pt x="55" y="1488"/>
                      <a:pt x="55" y="1488"/>
                      <a:pt x="55" y="1488"/>
                    </a:cubicBezTo>
                    <a:cubicBezTo>
                      <a:pt x="55" y="1488"/>
                      <a:pt x="53" y="1490"/>
                      <a:pt x="53" y="1490"/>
                    </a:cubicBezTo>
                    <a:cubicBezTo>
                      <a:pt x="53" y="1498"/>
                      <a:pt x="52" y="1506"/>
                      <a:pt x="53" y="1514"/>
                    </a:cubicBezTo>
                    <a:cubicBezTo>
                      <a:pt x="55" y="1514"/>
                      <a:pt x="55" y="1514"/>
                      <a:pt x="55" y="1514"/>
                    </a:cubicBezTo>
                    <a:cubicBezTo>
                      <a:pt x="55" y="1523"/>
                      <a:pt x="55" y="1523"/>
                      <a:pt x="55" y="1523"/>
                    </a:cubicBezTo>
                    <a:cubicBezTo>
                      <a:pt x="53" y="1526"/>
                      <a:pt x="52" y="1528"/>
                      <a:pt x="49" y="1530"/>
                    </a:cubicBezTo>
                    <a:cubicBezTo>
                      <a:pt x="44" y="1533"/>
                      <a:pt x="40" y="1538"/>
                      <a:pt x="39" y="1542"/>
                    </a:cubicBezTo>
                    <a:cubicBezTo>
                      <a:pt x="39" y="1614"/>
                      <a:pt x="39" y="1614"/>
                      <a:pt x="39" y="1614"/>
                    </a:cubicBezTo>
                    <a:cubicBezTo>
                      <a:pt x="39" y="1615"/>
                      <a:pt x="37" y="1615"/>
                      <a:pt x="37" y="1615"/>
                    </a:cubicBezTo>
                    <a:cubicBezTo>
                      <a:pt x="37" y="1638"/>
                      <a:pt x="37" y="1638"/>
                      <a:pt x="37" y="1638"/>
                    </a:cubicBezTo>
                    <a:cubicBezTo>
                      <a:pt x="37" y="1639"/>
                      <a:pt x="39" y="1640"/>
                      <a:pt x="39" y="1641"/>
                    </a:cubicBezTo>
                    <a:cubicBezTo>
                      <a:pt x="39" y="1703"/>
                      <a:pt x="39" y="1703"/>
                      <a:pt x="39" y="1703"/>
                    </a:cubicBezTo>
                    <a:cubicBezTo>
                      <a:pt x="39" y="1705"/>
                      <a:pt x="37" y="1705"/>
                      <a:pt x="37" y="1706"/>
                    </a:cubicBezTo>
                    <a:cubicBezTo>
                      <a:pt x="37" y="1747"/>
                      <a:pt x="37" y="1747"/>
                      <a:pt x="37" y="1747"/>
                    </a:cubicBezTo>
                    <a:cubicBezTo>
                      <a:pt x="37" y="1748"/>
                      <a:pt x="39" y="1748"/>
                      <a:pt x="39" y="1749"/>
                    </a:cubicBezTo>
                    <a:cubicBezTo>
                      <a:pt x="39" y="1764"/>
                      <a:pt x="39" y="1764"/>
                      <a:pt x="39" y="1764"/>
                    </a:cubicBezTo>
                    <a:cubicBezTo>
                      <a:pt x="39" y="1765"/>
                      <a:pt x="36" y="1767"/>
                      <a:pt x="35" y="1769"/>
                    </a:cubicBezTo>
                    <a:cubicBezTo>
                      <a:pt x="31" y="1769"/>
                      <a:pt x="31" y="1769"/>
                      <a:pt x="31" y="1769"/>
                    </a:cubicBezTo>
                    <a:cubicBezTo>
                      <a:pt x="32" y="1772"/>
                      <a:pt x="28" y="1770"/>
                      <a:pt x="27" y="1770"/>
                    </a:cubicBezTo>
                    <a:cubicBezTo>
                      <a:pt x="26" y="1770"/>
                      <a:pt x="25" y="1769"/>
                      <a:pt x="24" y="1769"/>
                    </a:cubicBezTo>
                    <a:cubicBezTo>
                      <a:pt x="23" y="1769"/>
                      <a:pt x="20" y="1768"/>
                      <a:pt x="20" y="1766"/>
                    </a:cubicBezTo>
                    <a:cubicBezTo>
                      <a:pt x="17" y="1766"/>
                      <a:pt x="17" y="1766"/>
                      <a:pt x="17" y="1766"/>
                    </a:cubicBezTo>
                    <a:cubicBezTo>
                      <a:pt x="14" y="1761"/>
                      <a:pt x="15" y="1754"/>
                      <a:pt x="17" y="1749"/>
                    </a:cubicBezTo>
                    <a:cubicBezTo>
                      <a:pt x="17" y="1739"/>
                      <a:pt x="17" y="1739"/>
                      <a:pt x="17" y="1739"/>
                    </a:cubicBezTo>
                    <a:cubicBezTo>
                      <a:pt x="20" y="1651"/>
                      <a:pt x="18" y="1556"/>
                      <a:pt x="18" y="1466"/>
                    </a:cubicBezTo>
                    <a:cubicBezTo>
                      <a:pt x="18" y="1465"/>
                      <a:pt x="17" y="1465"/>
                      <a:pt x="17" y="1464"/>
                    </a:cubicBezTo>
                    <a:cubicBezTo>
                      <a:pt x="17" y="1463"/>
                      <a:pt x="17" y="1458"/>
                      <a:pt x="17" y="1458"/>
                    </a:cubicBezTo>
                    <a:cubicBezTo>
                      <a:pt x="14" y="1453"/>
                      <a:pt x="12" y="1451"/>
                      <a:pt x="11" y="1447"/>
                    </a:cubicBezTo>
                    <a:cubicBezTo>
                      <a:pt x="11" y="1445"/>
                      <a:pt x="11" y="1442"/>
                      <a:pt x="14" y="1441"/>
                    </a:cubicBezTo>
                    <a:cubicBezTo>
                      <a:pt x="13" y="1440"/>
                      <a:pt x="12" y="1439"/>
                      <a:pt x="13" y="1438"/>
                    </a:cubicBezTo>
                    <a:cubicBezTo>
                      <a:pt x="13" y="1438"/>
                      <a:pt x="14" y="1437"/>
                      <a:pt x="13" y="1436"/>
                    </a:cubicBezTo>
                    <a:cubicBezTo>
                      <a:pt x="12" y="1435"/>
                      <a:pt x="13" y="1433"/>
                      <a:pt x="13" y="1431"/>
                    </a:cubicBezTo>
                    <a:cubicBezTo>
                      <a:pt x="11" y="1430"/>
                      <a:pt x="12" y="1428"/>
                      <a:pt x="10" y="1428"/>
                    </a:cubicBezTo>
                    <a:cubicBezTo>
                      <a:pt x="8" y="1428"/>
                      <a:pt x="8" y="1426"/>
                      <a:pt x="8" y="1425"/>
                    </a:cubicBezTo>
                    <a:cubicBezTo>
                      <a:pt x="7" y="1423"/>
                      <a:pt x="6" y="1421"/>
                      <a:pt x="6" y="1419"/>
                    </a:cubicBezTo>
                    <a:cubicBezTo>
                      <a:pt x="4" y="1419"/>
                      <a:pt x="4" y="1419"/>
                      <a:pt x="4" y="1419"/>
                    </a:cubicBezTo>
                    <a:cubicBezTo>
                      <a:pt x="3" y="1417"/>
                      <a:pt x="4" y="1415"/>
                      <a:pt x="3" y="1412"/>
                    </a:cubicBezTo>
                    <a:cubicBezTo>
                      <a:pt x="3" y="1412"/>
                      <a:pt x="1" y="1410"/>
                      <a:pt x="1" y="1410"/>
                    </a:cubicBezTo>
                    <a:cubicBezTo>
                      <a:pt x="1" y="1409"/>
                      <a:pt x="1" y="1406"/>
                      <a:pt x="1" y="1405"/>
                    </a:cubicBezTo>
                    <a:cubicBezTo>
                      <a:pt x="1" y="1405"/>
                      <a:pt x="3" y="1404"/>
                      <a:pt x="3" y="1404"/>
                    </a:cubicBezTo>
                    <a:cubicBezTo>
                      <a:pt x="3" y="1350"/>
                      <a:pt x="3" y="1350"/>
                      <a:pt x="3" y="1350"/>
                    </a:cubicBezTo>
                    <a:cubicBezTo>
                      <a:pt x="3" y="1349"/>
                      <a:pt x="0" y="1348"/>
                      <a:pt x="1" y="1346"/>
                    </a:cubicBezTo>
                    <a:cubicBezTo>
                      <a:pt x="1" y="1346"/>
                      <a:pt x="3" y="1344"/>
                      <a:pt x="3" y="1343"/>
                    </a:cubicBezTo>
                    <a:cubicBezTo>
                      <a:pt x="3" y="1341"/>
                      <a:pt x="3" y="1338"/>
                      <a:pt x="4" y="1336"/>
                    </a:cubicBezTo>
                    <a:cubicBezTo>
                      <a:pt x="4" y="1336"/>
                      <a:pt x="6" y="1335"/>
                      <a:pt x="7" y="1334"/>
                    </a:cubicBezTo>
                    <a:cubicBezTo>
                      <a:pt x="6" y="1331"/>
                      <a:pt x="8" y="1328"/>
                      <a:pt x="10" y="1326"/>
                    </a:cubicBezTo>
                    <a:cubicBezTo>
                      <a:pt x="11" y="1326"/>
                      <a:pt x="13" y="1324"/>
                      <a:pt x="14" y="1322"/>
                    </a:cubicBezTo>
                    <a:cubicBezTo>
                      <a:pt x="14" y="1321"/>
                      <a:pt x="12" y="1320"/>
                      <a:pt x="14" y="1319"/>
                    </a:cubicBezTo>
                    <a:cubicBezTo>
                      <a:pt x="13" y="1316"/>
                      <a:pt x="13" y="1312"/>
                      <a:pt x="13" y="1310"/>
                    </a:cubicBezTo>
                    <a:cubicBezTo>
                      <a:pt x="13" y="1310"/>
                      <a:pt x="12" y="1309"/>
                      <a:pt x="12" y="1307"/>
                    </a:cubicBezTo>
                    <a:cubicBezTo>
                      <a:pt x="12" y="1306"/>
                      <a:pt x="13" y="1303"/>
                      <a:pt x="13" y="1302"/>
                    </a:cubicBezTo>
                    <a:cubicBezTo>
                      <a:pt x="15" y="1302"/>
                      <a:pt x="15" y="1302"/>
                      <a:pt x="15" y="1302"/>
                    </a:cubicBezTo>
                    <a:cubicBezTo>
                      <a:pt x="15" y="1298"/>
                      <a:pt x="16" y="1295"/>
                      <a:pt x="17" y="1293"/>
                    </a:cubicBezTo>
                    <a:cubicBezTo>
                      <a:pt x="17" y="1280"/>
                      <a:pt x="17" y="1280"/>
                      <a:pt x="17" y="1280"/>
                    </a:cubicBezTo>
                    <a:cubicBezTo>
                      <a:pt x="16" y="1277"/>
                      <a:pt x="15" y="1274"/>
                      <a:pt x="15" y="1270"/>
                    </a:cubicBezTo>
                    <a:cubicBezTo>
                      <a:pt x="14" y="1270"/>
                      <a:pt x="12" y="1271"/>
                      <a:pt x="13" y="1270"/>
                    </a:cubicBezTo>
                    <a:cubicBezTo>
                      <a:pt x="13" y="1269"/>
                      <a:pt x="14" y="1268"/>
                      <a:pt x="13" y="1267"/>
                    </a:cubicBezTo>
                    <a:cubicBezTo>
                      <a:pt x="12" y="1266"/>
                      <a:pt x="14" y="1263"/>
                      <a:pt x="14" y="1261"/>
                    </a:cubicBezTo>
                    <a:cubicBezTo>
                      <a:pt x="17" y="1253"/>
                      <a:pt x="17" y="1253"/>
                      <a:pt x="17" y="1253"/>
                    </a:cubicBezTo>
                    <a:cubicBezTo>
                      <a:pt x="17" y="1059"/>
                      <a:pt x="17" y="1059"/>
                      <a:pt x="17" y="1059"/>
                    </a:cubicBezTo>
                    <a:cubicBezTo>
                      <a:pt x="17" y="1058"/>
                      <a:pt x="17" y="1056"/>
                      <a:pt x="17" y="1056"/>
                    </a:cubicBezTo>
                    <a:cubicBezTo>
                      <a:pt x="15" y="1056"/>
                      <a:pt x="15" y="1055"/>
                      <a:pt x="15" y="1053"/>
                    </a:cubicBezTo>
                    <a:cubicBezTo>
                      <a:pt x="14" y="1053"/>
                      <a:pt x="13" y="1053"/>
                      <a:pt x="12" y="1052"/>
                    </a:cubicBezTo>
                    <a:cubicBezTo>
                      <a:pt x="12" y="1051"/>
                      <a:pt x="11" y="1051"/>
                      <a:pt x="10" y="1051"/>
                    </a:cubicBezTo>
                    <a:cubicBezTo>
                      <a:pt x="9" y="1050"/>
                      <a:pt x="7" y="1051"/>
                      <a:pt x="7" y="1050"/>
                    </a:cubicBezTo>
                    <a:cubicBezTo>
                      <a:pt x="6" y="1049"/>
                      <a:pt x="6" y="1048"/>
                      <a:pt x="6" y="1048"/>
                    </a:cubicBezTo>
                    <a:cubicBezTo>
                      <a:pt x="4" y="1048"/>
                      <a:pt x="4" y="1048"/>
                      <a:pt x="4" y="1048"/>
                    </a:cubicBezTo>
                    <a:cubicBezTo>
                      <a:pt x="3" y="1043"/>
                      <a:pt x="3" y="1043"/>
                      <a:pt x="3" y="1043"/>
                    </a:cubicBezTo>
                    <a:cubicBezTo>
                      <a:pt x="1" y="1043"/>
                      <a:pt x="1" y="1043"/>
                      <a:pt x="1" y="1043"/>
                    </a:cubicBezTo>
                    <a:cubicBezTo>
                      <a:pt x="1" y="1031"/>
                      <a:pt x="1" y="1031"/>
                      <a:pt x="1" y="1031"/>
                    </a:cubicBezTo>
                    <a:cubicBezTo>
                      <a:pt x="3" y="1031"/>
                      <a:pt x="3" y="1031"/>
                      <a:pt x="3" y="1031"/>
                    </a:cubicBezTo>
                    <a:cubicBezTo>
                      <a:pt x="3" y="963"/>
                      <a:pt x="3" y="963"/>
                      <a:pt x="3" y="963"/>
                    </a:cubicBezTo>
                    <a:cubicBezTo>
                      <a:pt x="1" y="963"/>
                      <a:pt x="1" y="963"/>
                      <a:pt x="1" y="963"/>
                    </a:cubicBezTo>
                    <a:cubicBezTo>
                      <a:pt x="1" y="957"/>
                      <a:pt x="1" y="957"/>
                      <a:pt x="1" y="957"/>
                    </a:cubicBezTo>
                    <a:cubicBezTo>
                      <a:pt x="3" y="957"/>
                      <a:pt x="3" y="957"/>
                      <a:pt x="3" y="957"/>
                    </a:cubicBezTo>
                    <a:cubicBezTo>
                      <a:pt x="3" y="953"/>
                      <a:pt x="4" y="950"/>
                      <a:pt x="4" y="947"/>
                    </a:cubicBezTo>
                    <a:cubicBezTo>
                      <a:pt x="6" y="947"/>
                      <a:pt x="6" y="947"/>
                      <a:pt x="6" y="947"/>
                    </a:cubicBezTo>
                    <a:cubicBezTo>
                      <a:pt x="6" y="942"/>
                      <a:pt x="10" y="940"/>
                      <a:pt x="12" y="937"/>
                    </a:cubicBezTo>
                    <a:cubicBezTo>
                      <a:pt x="13" y="935"/>
                      <a:pt x="11" y="931"/>
                      <a:pt x="8" y="932"/>
                    </a:cubicBezTo>
                    <a:cubicBezTo>
                      <a:pt x="7" y="929"/>
                      <a:pt x="6" y="927"/>
                      <a:pt x="6" y="924"/>
                    </a:cubicBezTo>
                    <a:cubicBezTo>
                      <a:pt x="4" y="924"/>
                      <a:pt x="4" y="924"/>
                      <a:pt x="4" y="924"/>
                    </a:cubicBezTo>
                    <a:cubicBezTo>
                      <a:pt x="3" y="922"/>
                      <a:pt x="4" y="919"/>
                      <a:pt x="3" y="917"/>
                    </a:cubicBezTo>
                    <a:cubicBezTo>
                      <a:pt x="3" y="916"/>
                      <a:pt x="1" y="915"/>
                      <a:pt x="1" y="914"/>
                    </a:cubicBezTo>
                    <a:cubicBezTo>
                      <a:pt x="1" y="914"/>
                      <a:pt x="1" y="911"/>
                      <a:pt x="1" y="910"/>
                    </a:cubicBezTo>
                    <a:cubicBezTo>
                      <a:pt x="1" y="909"/>
                      <a:pt x="3" y="909"/>
                      <a:pt x="3" y="908"/>
                    </a:cubicBezTo>
                    <a:cubicBezTo>
                      <a:pt x="3" y="855"/>
                      <a:pt x="3" y="855"/>
                      <a:pt x="3" y="855"/>
                    </a:cubicBezTo>
                    <a:cubicBezTo>
                      <a:pt x="3" y="854"/>
                      <a:pt x="0" y="853"/>
                      <a:pt x="1" y="851"/>
                    </a:cubicBezTo>
                    <a:cubicBezTo>
                      <a:pt x="1" y="850"/>
                      <a:pt x="3" y="849"/>
                      <a:pt x="3" y="848"/>
                    </a:cubicBezTo>
                    <a:cubicBezTo>
                      <a:pt x="3" y="846"/>
                      <a:pt x="3" y="843"/>
                      <a:pt x="4" y="841"/>
                    </a:cubicBezTo>
                    <a:cubicBezTo>
                      <a:pt x="4" y="840"/>
                      <a:pt x="6" y="840"/>
                      <a:pt x="7" y="839"/>
                    </a:cubicBezTo>
                    <a:cubicBezTo>
                      <a:pt x="6" y="836"/>
                      <a:pt x="8" y="833"/>
                      <a:pt x="10" y="832"/>
                    </a:cubicBezTo>
                    <a:cubicBezTo>
                      <a:pt x="11" y="831"/>
                      <a:pt x="11" y="828"/>
                      <a:pt x="13" y="828"/>
                    </a:cubicBezTo>
                    <a:cubicBezTo>
                      <a:pt x="12" y="816"/>
                      <a:pt x="12" y="803"/>
                      <a:pt x="13" y="793"/>
                    </a:cubicBezTo>
                    <a:cubicBezTo>
                      <a:pt x="14" y="792"/>
                      <a:pt x="12" y="788"/>
                      <a:pt x="13" y="787"/>
                    </a:cubicBezTo>
                    <a:cubicBezTo>
                      <a:pt x="12" y="786"/>
                      <a:pt x="13" y="784"/>
                      <a:pt x="13" y="783"/>
                    </a:cubicBezTo>
                    <a:cubicBezTo>
                      <a:pt x="12" y="776"/>
                      <a:pt x="13" y="767"/>
                      <a:pt x="13" y="760"/>
                    </a:cubicBezTo>
                    <a:cubicBezTo>
                      <a:pt x="13" y="759"/>
                      <a:pt x="14" y="758"/>
                      <a:pt x="14" y="756"/>
                    </a:cubicBezTo>
                    <a:cubicBezTo>
                      <a:pt x="14" y="755"/>
                      <a:pt x="13" y="753"/>
                      <a:pt x="13" y="752"/>
                    </a:cubicBezTo>
                    <a:cubicBezTo>
                      <a:pt x="12" y="747"/>
                      <a:pt x="8" y="744"/>
                      <a:pt x="6" y="740"/>
                    </a:cubicBezTo>
                    <a:cubicBezTo>
                      <a:pt x="5" y="737"/>
                      <a:pt x="3" y="734"/>
                      <a:pt x="1" y="731"/>
                    </a:cubicBezTo>
                    <a:cubicBezTo>
                      <a:pt x="1" y="719"/>
                      <a:pt x="1" y="719"/>
                      <a:pt x="1" y="719"/>
                    </a:cubicBezTo>
                    <a:cubicBezTo>
                      <a:pt x="3" y="719"/>
                      <a:pt x="3" y="719"/>
                      <a:pt x="3" y="719"/>
                    </a:cubicBezTo>
                    <a:cubicBezTo>
                      <a:pt x="3" y="702"/>
                      <a:pt x="3" y="702"/>
                      <a:pt x="3" y="702"/>
                    </a:cubicBezTo>
                    <a:cubicBezTo>
                      <a:pt x="1" y="702"/>
                      <a:pt x="1" y="702"/>
                      <a:pt x="1" y="702"/>
                    </a:cubicBezTo>
                    <a:cubicBezTo>
                      <a:pt x="1" y="699"/>
                      <a:pt x="1" y="699"/>
                      <a:pt x="1" y="699"/>
                    </a:cubicBezTo>
                    <a:cubicBezTo>
                      <a:pt x="3" y="699"/>
                      <a:pt x="3" y="699"/>
                      <a:pt x="3" y="699"/>
                    </a:cubicBezTo>
                    <a:cubicBezTo>
                      <a:pt x="3" y="695"/>
                      <a:pt x="4" y="692"/>
                      <a:pt x="4" y="689"/>
                    </a:cubicBezTo>
                    <a:cubicBezTo>
                      <a:pt x="6" y="689"/>
                      <a:pt x="6" y="689"/>
                      <a:pt x="6" y="689"/>
                    </a:cubicBezTo>
                    <a:cubicBezTo>
                      <a:pt x="6" y="684"/>
                      <a:pt x="9" y="681"/>
                      <a:pt x="12" y="679"/>
                    </a:cubicBezTo>
                    <a:cubicBezTo>
                      <a:pt x="13" y="678"/>
                      <a:pt x="15" y="674"/>
                      <a:pt x="15" y="673"/>
                    </a:cubicBezTo>
                    <a:cubicBezTo>
                      <a:pt x="15" y="662"/>
                      <a:pt x="15" y="662"/>
                      <a:pt x="15" y="662"/>
                    </a:cubicBezTo>
                    <a:cubicBezTo>
                      <a:pt x="13" y="660"/>
                      <a:pt x="13" y="659"/>
                      <a:pt x="14" y="658"/>
                    </a:cubicBezTo>
                    <a:cubicBezTo>
                      <a:pt x="7" y="649"/>
                      <a:pt x="7" y="649"/>
                      <a:pt x="7" y="649"/>
                    </a:cubicBezTo>
                    <a:cubicBezTo>
                      <a:pt x="6" y="648"/>
                      <a:pt x="6" y="646"/>
                      <a:pt x="6" y="646"/>
                    </a:cubicBezTo>
                    <a:cubicBezTo>
                      <a:pt x="4" y="646"/>
                      <a:pt x="4" y="646"/>
                      <a:pt x="4" y="646"/>
                    </a:cubicBezTo>
                    <a:cubicBezTo>
                      <a:pt x="3" y="642"/>
                      <a:pt x="3" y="636"/>
                      <a:pt x="4" y="632"/>
                    </a:cubicBezTo>
                    <a:cubicBezTo>
                      <a:pt x="6" y="632"/>
                      <a:pt x="6" y="632"/>
                      <a:pt x="6" y="632"/>
                    </a:cubicBezTo>
                    <a:cubicBezTo>
                      <a:pt x="6" y="631"/>
                      <a:pt x="6" y="628"/>
                      <a:pt x="7" y="628"/>
                    </a:cubicBezTo>
                    <a:cubicBezTo>
                      <a:pt x="8" y="627"/>
                      <a:pt x="11" y="624"/>
                      <a:pt x="12" y="623"/>
                    </a:cubicBezTo>
                    <a:cubicBezTo>
                      <a:pt x="12" y="621"/>
                      <a:pt x="16" y="620"/>
                      <a:pt x="13" y="617"/>
                    </a:cubicBezTo>
                    <a:cubicBezTo>
                      <a:pt x="13" y="617"/>
                      <a:pt x="14" y="616"/>
                      <a:pt x="14" y="615"/>
                    </a:cubicBezTo>
                    <a:cubicBezTo>
                      <a:pt x="13" y="614"/>
                      <a:pt x="13" y="611"/>
                      <a:pt x="13" y="610"/>
                    </a:cubicBezTo>
                    <a:cubicBezTo>
                      <a:pt x="11" y="607"/>
                      <a:pt x="12" y="603"/>
                      <a:pt x="14" y="601"/>
                    </a:cubicBezTo>
                    <a:cubicBezTo>
                      <a:pt x="12" y="600"/>
                      <a:pt x="14" y="599"/>
                      <a:pt x="15" y="598"/>
                    </a:cubicBezTo>
                    <a:cubicBezTo>
                      <a:pt x="17" y="588"/>
                      <a:pt x="17" y="588"/>
                      <a:pt x="17" y="588"/>
                    </a:cubicBezTo>
                    <a:cubicBezTo>
                      <a:pt x="17" y="570"/>
                      <a:pt x="17" y="570"/>
                      <a:pt x="17" y="570"/>
                    </a:cubicBezTo>
                    <a:cubicBezTo>
                      <a:pt x="15" y="558"/>
                      <a:pt x="15" y="558"/>
                      <a:pt x="15" y="558"/>
                    </a:cubicBezTo>
                    <a:cubicBezTo>
                      <a:pt x="14" y="558"/>
                      <a:pt x="13" y="558"/>
                      <a:pt x="12" y="557"/>
                    </a:cubicBezTo>
                    <a:cubicBezTo>
                      <a:pt x="12" y="556"/>
                      <a:pt x="11" y="555"/>
                      <a:pt x="10" y="555"/>
                    </a:cubicBezTo>
                    <a:cubicBezTo>
                      <a:pt x="10" y="555"/>
                      <a:pt x="8" y="555"/>
                      <a:pt x="7" y="555"/>
                    </a:cubicBezTo>
                    <a:cubicBezTo>
                      <a:pt x="7" y="554"/>
                      <a:pt x="7" y="553"/>
                      <a:pt x="6" y="552"/>
                    </a:cubicBezTo>
                    <a:cubicBezTo>
                      <a:pt x="5" y="553"/>
                      <a:pt x="4" y="552"/>
                      <a:pt x="4" y="551"/>
                    </a:cubicBezTo>
                    <a:cubicBezTo>
                      <a:pt x="4" y="550"/>
                      <a:pt x="3" y="548"/>
                      <a:pt x="3" y="548"/>
                    </a:cubicBezTo>
                    <a:cubicBezTo>
                      <a:pt x="1" y="548"/>
                      <a:pt x="1" y="548"/>
                      <a:pt x="1" y="548"/>
                    </a:cubicBezTo>
                    <a:cubicBezTo>
                      <a:pt x="1" y="536"/>
                      <a:pt x="1" y="536"/>
                      <a:pt x="1" y="536"/>
                    </a:cubicBezTo>
                    <a:cubicBezTo>
                      <a:pt x="3" y="536"/>
                      <a:pt x="3" y="536"/>
                      <a:pt x="3" y="536"/>
                    </a:cubicBezTo>
                    <a:cubicBezTo>
                      <a:pt x="3" y="468"/>
                      <a:pt x="3" y="468"/>
                      <a:pt x="3" y="468"/>
                    </a:cubicBezTo>
                    <a:cubicBezTo>
                      <a:pt x="1" y="468"/>
                      <a:pt x="1" y="468"/>
                      <a:pt x="1" y="468"/>
                    </a:cubicBezTo>
                    <a:cubicBezTo>
                      <a:pt x="1" y="461"/>
                      <a:pt x="1" y="461"/>
                      <a:pt x="1" y="461"/>
                    </a:cubicBezTo>
                    <a:cubicBezTo>
                      <a:pt x="3" y="461"/>
                      <a:pt x="3" y="461"/>
                      <a:pt x="3" y="461"/>
                    </a:cubicBezTo>
                    <a:cubicBezTo>
                      <a:pt x="3" y="458"/>
                      <a:pt x="4" y="454"/>
                      <a:pt x="4" y="451"/>
                    </a:cubicBezTo>
                    <a:cubicBezTo>
                      <a:pt x="6" y="451"/>
                      <a:pt x="6" y="451"/>
                      <a:pt x="6" y="451"/>
                    </a:cubicBezTo>
                    <a:cubicBezTo>
                      <a:pt x="6" y="447"/>
                      <a:pt x="10" y="444"/>
                      <a:pt x="12" y="442"/>
                    </a:cubicBezTo>
                    <a:cubicBezTo>
                      <a:pt x="13" y="441"/>
                      <a:pt x="14" y="438"/>
                      <a:pt x="14" y="438"/>
                    </a:cubicBezTo>
                    <a:cubicBezTo>
                      <a:pt x="12" y="435"/>
                      <a:pt x="13" y="432"/>
                      <a:pt x="13" y="431"/>
                    </a:cubicBezTo>
                    <a:cubicBezTo>
                      <a:pt x="13" y="429"/>
                      <a:pt x="14" y="427"/>
                      <a:pt x="13" y="424"/>
                    </a:cubicBezTo>
                    <a:cubicBezTo>
                      <a:pt x="12" y="423"/>
                      <a:pt x="14" y="420"/>
                      <a:pt x="14" y="418"/>
                    </a:cubicBezTo>
                    <a:cubicBezTo>
                      <a:pt x="14" y="417"/>
                      <a:pt x="12" y="415"/>
                      <a:pt x="13" y="414"/>
                    </a:cubicBezTo>
                    <a:cubicBezTo>
                      <a:pt x="14" y="412"/>
                      <a:pt x="14" y="408"/>
                      <a:pt x="12" y="405"/>
                    </a:cubicBezTo>
                    <a:cubicBezTo>
                      <a:pt x="13" y="402"/>
                      <a:pt x="15" y="397"/>
                      <a:pt x="13" y="395"/>
                    </a:cubicBezTo>
                    <a:cubicBezTo>
                      <a:pt x="13" y="394"/>
                      <a:pt x="15" y="391"/>
                      <a:pt x="15" y="388"/>
                    </a:cubicBezTo>
                    <a:cubicBezTo>
                      <a:pt x="13" y="387"/>
                      <a:pt x="14" y="385"/>
                      <a:pt x="13" y="384"/>
                    </a:cubicBezTo>
                    <a:cubicBezTo>
                      <a:pt x="11" y="380"/>
                      <a:pt x="8" y="378"/>
                      <a:pt x="7" y="375"/>
                    </a:cubicBezTo>
                    <a:cubicBezTo>
                      <a:pt x="6" y="375"/>
                      <a:pt x="6" y="373"/>
                      <a:pt x="6" y="372"/>
                    </a:cubicBezTo>
                    <a:cubicBezTo>
                      <a:pt x="4" y="372"/>
                      <a:pt x="4" y="372"/>
                      <a:pt x="4" y="372"/>
                    </a:cubicBezTo>
                    <a:cubicBezTo>
                      <a:pt x="3" y="368"/>
                      <a:pt x="3" y="363"/>
                      <a:pt x="4" y="359"/>
                    </a:cubicBezTo>
                    <a:cubicBezTo>
                      <a:pt x="6" y="359"/>
                      <a:pt x="6" y="359"/>
                      <a:pt x="6" y="359"/>
                    </a:cubicBezTo>
                    <a:cubicBezTo>
                      <a:pt x="6" y="358"/>
                      <a:pt x="6" y="355"/>
                      <a:pt x="7" y="354"/>
                    </a:cubicBezTo>
                    <a:cubicBezTo>
                      <a:pt x="8" y="353"/>
                      <a:pt x="11" y="350"/>
                      <a:pt x="12" y="349"/>
                    </a:cubicBezTo>
                    <a:cubicBezTo>
                      <a:pt x="14" y="347"/>
                      <a:pt x="15" y="343"/>
                      <a:pt x="15" y="339"/>
                    </a:cubicBezTo>
                    <a:cubicBezTo>
                      <a:pt x="15" y="339"/>
                      <a:pt x="13" y="337"/>
                      <a:pt x="13" y="337"/>
                    </a:cubicBezTo>
                    <a:cubicBezTo>
                      <a:pt x="13" y="323"/>
                      <a:pt x="13" y="323"/>
                      <a:pt x="13" y="323"/>
                    </a:cubicBezTo>
                    <a:cubicBezTo>
                      <a:pt x="13" y="323"/>
                      <a:pt x="13" y="321"/>
                      <a:pt x="13" y="320"/>
                    </a:cubicBezTo>
                    <a:cubicBezTo>
                      <a:pt x="15" y="304"/>
                      <a:pt x="12" y="290"/>
                      <a:pt x="13" y="276"/>
                    </a:cubicBezTo>
                    <a:cubicBezTo>
                      <a:pt x="13" y="275"/>
                      <a:pt x="15" y="275"/>
                      <a:pt x="13" y="274"/>
                    </a:cubicBezTo>
                    <a:cubicBezTo>
                      <a:pt x="14" y="268"/>
                      <a:pt x="12" y="262"/>
                      <a:pt x="14" y="256"/>
                    </a:cubicBezTo>
                    <a:cubicBezTo>
                      <a:pt x="12" y="251"/>
                      <a:pt x="8" y="249"/>
                      <a:pt x="6" y="244"/>
                    </a:cubicBezTo>
                    <a:cubicBezTo>
                      <a:pt x="5" y="241"/>
                      <a:pt x="3" y="239"/>
                      <a:pt x="1" y="235"/>
                    </a:cubicBezTo>
                    <a:cubicBezTo>
                      <a:pt x="1" y="224"/>
                      <a:pt x="1" y="224"/>
                      <a:pt x="1" y="224"/>
                    </a:cubicBezTo>
                    <a:cubicBezTo>
                      <a:pt x="3" y="224"/>
                      <a:pt x="3" y="224"/>
                      <a:pt x="3" y="224"/>
                    </a:cubicBezTo>
                    <a:cubicBezTo>
                      <a:pt x="3" y="207"/>
                      <a:pt x="3" y="207"/>
                      <a:pt x="3" y="207"/>
                    </a:cubicBezTo>
                    <a:cubicBezTo>
                      <a:pt x="1" y="207"/>
                      <a:pt x="1" y="207"/>
                      <a:pt x="1" y="207"/>
                    </a:cubicBezTo>
                    <a:cubicBezTo>
                      <a:pt x="1" y="203"/>
                      <a:pt x="1" y="203"/>
                      <a:pt x="1" y="203"/>
                    </a:cubicBezTo>
                    <a:cubicBezTo>
                      <a:pt x="3" y="203"/>
                      <a:pt x="3" y="203"/>
                      <a:pt x="3" y="203"/>
                    </a:cubicBezTo>
                    <a:cubicBezTo>
                      <a:pt x="3" y="200"/>
                      <a:pt x="4" y="196"/>
                      <a:pt x="4" y="193"/>
                    </a:cubicBezTo>
                    <a:cubicBezTo>
                      <a:pt x="6" y="193"/>
                      <a:pt x="6" y="193"/>
                      <a:pt x="6" y="193"/>
                    </a:cubicBezTo>
                    <a:cubicBezTo>
                      <a:pt x="6" y="189"/>
                      <a:pt x="10" y="186"/>
                      <a:pt x="12" y="185"/>
                    </a:cubicBezTo>
                    <a:cubicBezTo>
                      <a:pt x="12" y="181"/>
                      <a:pt x="14" y="179"/>
                      <a:pt x="15" y="177"/>
                    </a:cubicBezTo>
                    <a:cubicBezTo>
                      <a:pt x="15" y="166"/>
                      <a:pt x="15" y="166"/>
                      <a:pt x="15" y="166"/>
                    </a:cubicBezTo>
                    <a:cubicBezTo>
                      <a:pt x="13" y="165"/>
                      <a:pt x="13" y="163"/>
                      <a:pt x="14" y="162"/>
                    </a:cubicBezTo>
                    <a:cubicBezTo>
                      <a:pt x="7" y="153"/>
                      <a:pt x="7" y="153"/>
                      <a:pt x="7" y="153"/>
                    </a:cubicBezTo>
                    <a:cubicBezTo>
                      <a:pt x="6" y="153"/>
                      <a:pt x="6" y="151"/>
                      <a:pt x="6" y="150"/>
                    </a:cubicBezTo>
                    <a:cubicBezTo>
                      <a:pt x="4" y="150"/>
                      <a:pt x="4" y="150"/>
                      <a:pt x="4" y="150"/>
                    </a:cubicBezTo>
                    <a:cubicBezTo>
                      <a:pt x="3" y="146"/>
                      <a:pt x="3" y="141"/>
                      <a:pt x="4" y="137"/>
                    </a:cubicBezTo>
                    <a:cubicBezTo>
                      <a:pt x="6" y="137"/>
                      <a:pt x="6" y="137"/>
                      <a:pt x="6" y="137"/>
                    </a:cubicBezTo>
                    <a:cubicBezTo>
                      <a:pt x="6" y="136"/>
                      <a:pt x="6" y="133"/>
                      <a:pt x="7" y="132"/>
                    </a:cubicBezTo>
                    <a:cubicBezTo>
                      <a:pt x="8" y="131"/>
                      <a:pt x="11" y="129"/>
                      <a:pt x="12" y="128"/>
                    </a:cubicBezTo>
                    <a:cubicBezTo>
                      <a:pt x="11" y="126"/>
                      <a:pt x="15" y="126"/>
                      <a:pt x="13" y="124"/>
                    </a:cubicBezTo>
                    <a:cubicBezTo>
                      <a:pt x="12" y="123"/>
                      <a:pt x="14" y="122"/>
                      <a:pt x="12" y="120"/>
                    </a:cubicBezTo>
                    <a:cubicBezTo>
                      <a:pt x="13" y="119"/>
                      <a:pt x="15" y="117"/>
                      <a:pt x="13" y="116"/>
                    </a:cubicBezTo>
                    <a:cubicBezTo>
                      <a:pt x="13" y="116"/>
                      <a:pt x="14" y="115"/>
                      <a:pt x="13" y="114"/>
                    </a:cubicBezTo>
                    <a:cubicBezTo>
                      <a:pt x="11" y="112"/>
                      <a:pt x="12" y="108"/>
                      <a:pt x="14" y="106"/>
                    </a:cubicBezTo>
                    <a:cubicBezTo>
                      <a:pt x="12" y="105"/>
                      <a:pt x="14" y="104"/>
                      <a:pt x="15" y="103"/>
                    </a:cubicBezTo>
                    <a:cubicBezTo>
                      <a:pt x="17" y="92"/>
                      <a:pt x="17" y="92"/>
                      <a:pt x="17" y="92"/>
                    </a:cubicBezTo>
                    <a:cubicBezTo>
                      <a:pt x="17" y="72"/>
                      <a:pt x="15" y="53"/>
                      <a:pt x="17" y="33"/>
                    </a:cubicBezTo>
                    <a:cubicBezTo>
                      <a:pt x="20" y="34"/>
                      <a:pt x="18" y="30"/>
                      <a:pt x="18" y="29"/>
                    </a:cubicBezTo>
                    <a:cubicBezTo>
                      <a:pt x="15" y="28"/>
                      <a:pt x="17" y="20"/>
                      <a:pt x="17" y="17"/>
                    </a:cubicBezTo>
                    <a:cubicBezTo>
                      <a:pt x="19" y="16"/>
                      <a:pt x="20" y="13"/>
                      <a:pt x="21" y="10"/>
                    </a:cubicBezTo>
                    <a:cubicBezTo>
                      <a:pt x="22" y="11"/>
                      <a:pt x="23" y="10"/>
                      <a:pt x="22" y="8"/>
                    </a:cubicBezTo>
                    <a:cubicBezTo>
                      <a:pt x="26" y="7"/>
                      <a:pt x="31" y="7"/>
                      <a:pt x="35" y="7"/>
                    </a:cubicBezTo>
                    <a:cubicBezTo>
                      <a:pt x="35" y="10"/>
                      <a:pt x="35" y="10"/>
                      <a:pt x="35" y="10"/>
                    </a:cubicBezTo>
                    <a:cubicBezTo>
                      <a:pt x="38" y="9"/>
                      <a:pt x="38" y="13"/>
                      <a:pt x="37" y="15"/>
                    </a:cubicBezTo>
                    <a:cubicBezTo>
                      <a:pt x="37" y="19"/>
                      <a:pt x="36" y="26"/>
                      <a:pt x="32" y="30"/>
                    </a:cubicBezTo>
                    <a:cubicBezTo>
                      <a:pt x="31" y="30"/>
                      <a:pt x="30" y="32"/>
                      <a:pt x="30" y="34"/>
                    </a:cubicBezTo>
                    <a:cubicBezTo>
                      <a:pt x="29" y="43"/>
                      <a:pt x="30" y="55"/>
                      <a:pt x="29" y="63"/>
                    </a:cubicBezTo>
                    <a:cubicBezTo>
                      <a:pt x="29" y="65"/>
                      <a:pt x="30" y="67"/>
                      <a:pt x="29" y="70"/>
                    </a:cubicBezTo>
                    <a:cubicBezTo>
                      <a:pt x="29" y="71"/>
                      <a:pt x="30" y="71"/>
                      <a:pt x="31" y="72"/>
                    </a:cubicBezTo>
                    <a:cubicBezTo>
                      <a:pt x="31" y="73"/>
                      <a:pt x="31" y="76"/>
                      <a:pt x="31" y="76"/>
                    </a:cubicBezTo>
                    <a:cubicBezTo>
                      <a:pt x="32" y="77"/>
                      <a:pt x="35" y="79"/>
                      <a:pt x="35" y="80"/>
                    </a:cubicBezTo>
                    <a:cubicBezTo>
                      <a:pt x="37" y="90"/>
                      <a:pt x="37" y="90"/>
                      <a:pt x="37" y="90"/>
                    </a:cubicBezTo>
                    <a:cubicBezTo>
                      <a:pt x="39" y="92"/>
                      <a:pt x="39" y="100"/>
                      <a:pt x="38" y="103"/>
                    </a:cubicBezTo>
                    <a:cubicBezTo>
                      <a:pt x="38" y="104"/>
                      <a:pt x="37" y="105"/>
                      <a:pt x="37" y="106"/>
                    </a:cubicBezTo>
                    <a:cubicBezTo>
                      <a:pt x="37" y="186"/>
                      <a:pt x="37" y="186"/>
                      <a:pt x="37" y="186"/>
                    </a:cubicBezTo>
                    <a:cubicBezTo>
                      <a:pt x="37" y="186"/>
                      <a:pt x="39" y="186"/>
                      <a:pt x="39" y="187"/>
                    </a:cubicBezTo>
                    <a:cubicBezTo>
                      <a:pt x="38" y="266"/>
                      <a:pt x="38" y="266"/>
                      <a:pt x="38" y="266"/>
                    </a:cubicBezTo>
                    <a:cubicBezTo>
                      <a:pt x="36" y="269"/>
                      <a:pt x="37" y="277"/>
                      <a:pt x="37" y="280"/>
                    </a:cubicBezTo>
                    <a:cubicBezTo>
                      <a:pt x="39" y="282"/>
                      <a:pt x="38" y="288"/>
                      <a:pt x="39" y="291"/>
                    </a:cubicBezTo>
                    <a:cubicBezTo>
                      <a:pt x="40" y="298"/>
                      <a:pt x="41" y="305"/>
                      <a:pt x="44" y="310"/>
                    </a:cubicBezTo>
                    <a:cubicBezTo>
                      <a:pt x="44" y="321"/>
                      <a:pt x="44" y="321"/>
                      <a:pt x="44" y="321"/>
                    </a:cubicBezTo>
                    <a:cubicBezTo>
                      <a:pt x="44" y="321"/>
                      <a:pt x="42" y="322"/>
                      <a:pt x="42" y="322"/>
                    </a:cubicBezTo>
                    <a:cubicBezTo>
                      <a:pt x="41" y="324"/>
                      <a:pt x="42" y="326"/>
                      <a:pt x="44" y="328"/>
                    </a:cubicBezTo>
                    <a:cubicBezTo>
                      <a:pt x="44" y="329"/>
                      <a:pt x="45" y="330"/>
                      <a:pt x="45" y="331"/>
                    </a:cubicBezTo>
                    <a:cubicBezTo>
                      <a:pt x="47" y="334"/>
                      <a:pt x="49" y="339"/>
                      <a:pt x="52" y="341"/>
                    </a:cubicBezTo>
                    <a:cubicBezTo>
                      <a:pt x="53" y="346"/>
                      <a:pt x="52" y="351"/>
                      <a:pt x="51" y="355"/>
                    </a:cubicBezTo>
                    <a:cubicBezTo>
                      <a:pt x="50" y="355"/>
                      <a:pt x="49" y="356"/>
                      <a:pt x="47" y="357"/>
                    </a:cubicBezTo>
                    <a:cubicBezTo>
                      <a:pt x="47" y="359"/>
                      <a:pt x="47" y="359"/>
                      <a:pt x="47" y="359"/>
                    </a:cubicBezTo>
                    <a:cubicBezTo>
                      <a:pt x="44" y="359"/>
                      <a:pt x="44" y="359"/>
                      <a:pt x="44" y="359"/>
                    </a:cubicBezTo>
                    <a:cubicBezTo>
                      <a:pt x="44" y="362"/>
                      <a:pt x="44" y="366"/>
                      <a:pt x="44" y="369"/>
                    </a:cubicBezTo>
                    <a:cubicBezTo>
                      <a:pt x="44" y="371"/>
                      <a:pt x="46" y="372"/>
                      <a:pt x="48" y="373"/>
                    </a:cubicBezTo>
                    <a:cubicBezTo>
                      <a:pt x="49" y="374"/>
                      <a:pt x="48" y="376"/>
                      <a:pt x="48" y="377"/>
                    </a:cubicBezTo>
                    <a:cubicBezTo>
                      <a:pt x="49" y="377"/>
                      <a:pt x="51" y="377"/>
                      <a:pt x="51" y="379"/>
                    </a:cubicBezTo>
                    <a:cubicBezTo>
                      <a:pt x="53" y="383"/>
                      <a:pt x="53" y="389"/>
                      <a:pt x="53" y="395"/>
                    </a:cubicBezTo>
                    <a:cubicBezTo>
                      <a:pt x="56" y="394"/>
                      <a:pt x="60" y="393"/>
                      <a:pt x="64" y="393"/>
                    </a:cubicBezTo>
                    <a:cubicBezTo>
                      <a:pt x="69" y="392"/>
                      <a:pt x="77" y="392"/>
                      <a:pt x="83" y="392"/>
                    </a:cubicBezTo>
                    <a:cubicBezTo>
                      <a:pt x="87" y="392"/>
                      <a:pt x="92" y="391"/>
                      <a:pt x="94" y="388"/>
                    </a:cubicBezTo>
                    <a:cubicBezTo>
                      <a:pt x="95" y="388"/>
                      <a:pt x="98" y="388"/>
                      <a:pt x="98" y="388"/>
                    </a:cubicBezTo>
                    <a:cubicBezTo>
                      <a:pt x="99" y="385"/>
                      <a:pt x="105" y="387"/>
                      <a:pt x="108" y="386"/>
                    </a:cubicBezTo>
                    <a:cubicBezTo>
                      <a:pt x="107" y="388"/>
                      <a:pt x="109" y="388"/>
                      <a:pt x="110" y="388"/>
                    </a:cubicBezTo>
                    <a:cubicBezTo>
                      <a:pt x="110" y="201"/>
                      <a:pt x="110" y="201"/>
                      <a:pt x="110" y="201"/>
                    </a:cubicBezTo>
                    <a:cubicBezTo>
                      <a:pt x="110" y="199"/>
                      <a:pt x="108" y="196"/>
                      <a:pt x="107" y="195"/>
                    </a:cubicBezTo>
                    <a:cubicBezTo>
                      <a:pt x="107" y="194"/>
                      <a:pt x="107" y="191"/>
                      <a:pt x="107" y="191"/>
                    </a:cubicBezTo>
                    <a:cubicBezTo>
                      <a:pt x="110" y="191"/>
                      <a:pt x="108" y="187"/>
                      <a:pt x="109" y="186"/>
                    </a:cubicBezTo>
                    <a:cubicBezTo>
                      <a:pt x="110" y="183"/>
                      <a:pt x="110" y="179"/>
                      <a:pt x="109" y="177"/>
                    </a:cubicBezTo>
                    <a:cubicBezTo>
                      <a:pt x="109" y="172"/>
                      <a:pt x="109" y="168"/>
                      <a:pt x="108" y="165"/>
                    </a:cubicBezTo>
                    <a:cubicBezTo>
                      <a:pt x="106" y="158"/>
                      <a:pt x="106" y="150"/>
                      <a:pt x="107" y="144"/>
                    </a:cubicBezTo>
                    <a:cubicBezTo>
                      <a:pt x="107" y="143"/>
                      <a:pt x="110" y="142"/>
                      <a:pt x="110" y="141"/>
                    </a:cubicBezTo>
                    <a:cubicBezTo>
                      <a:pt x="109" y="129"/>
                      <a:pt x="111" y="116"/>
                      <a:pt x="109" y="106"/>
                    </a:cubicBezTo>
                    <a:cubicBezTo>
                      <a:pt x="109" y="104"/>
                      <a:pt x="109" y="103"/>
                      <a:pt x="107" y="102"/>
                    </a:cubicBezTo>
                    <a:cubicBezTo>
                      <a:pt x="107" y="98"/>
                      <a:pt x="107" y="98"/>
                      <a:pt x="107" y="98"/>
                    </a:cubicBezTo>
                    <a:cubicBezTo>
                      <a:pt x="110" y="98"/>
                      <a:pt x="109" y="93"/>
                      <a:pt x="109" y="91"/>
                    </a:cubicBezTo>
                    <a:cubicBezTo>
                      <a:pt x="110" y="70"/>
                      <a:pt x="111" y="46"/>
                      <a:pt x="109" y="26"/>
                    </a:cubicBezTo>
                    <a:cubicBezTo>
                      <a:pt x="109" y="25"/>
                      <a:pt x="107" y="25"/>
                      <a:pt x="107" y="24"/>
                    </a:cubicBezTo>
                    <a:cubicBezTo>
                      <a:pt x="107" y="22"/>
                      <a:pt x="107" y="20"/>
                      <a:pt x="108" y="18"/>
                    </a:cubicBezTo>
                    <a:cubicBezTo>
                      <a:pt x="109" y="15"/>
                      <a:pt x="110" y="12"/>
                      <a:pt x="113" y="10"/>
                    </a:cubicBezTo>
                    <a:cubicBezTo>
                      <a:pt x="147" y="10"/>
                      <a:pt x="147" y="10"/>
                      <a:pt x="147" y="10"/>
                    </a:cubicBezTo>
                    <a:cubicBezTo>
                      <a:pt x="148" y="10"/>
                      <a:pt x="150" y="9"/>
                      <a:pt x="151" y="9"/>
                    </a:cubicBezTo>
                    <a:cubicBezTo>
                      <a:pt x="149" y="6"/>
                      <a:pt x="153" y="8"/>
                      <a:pt x="154" y="8"/>
                    </a:cubicBezTo>
                    <a:cubicBezTo>
                      <a:pt x="155" y="7"/>
                      <a:pt x="156" y="5"/>
                      <a:pt x="157" y="5"/>
                    </a:cubicBezTo>
                    <a:cubicBezTo>
                      <a:pt x="167" y="5"/>
                      <a:pt x="180" y="6"/>
                      <a:pt x="191" y="5"/>
                    </a:cubicBezTo>
                    <a:cubicBezTo>
                      <a:pt x="191" y="2"/>
                      <a:pt x="191" y="2"/>
                      <a:pt x="191" y="2"/>
                    </a:cubicBezTo>
                    <a:cubicBezTo>
                      <a:pt x="193" y="2"/>
                      <a:pt x="197" y="1"/>
                      <a:pt x="199" y="2"/>
                    </a:cubicBezTo>
                    <a:cubicBezTo>
                      <a:pt x="200" y="2"/>
                      <a:pt x="200" y="3"/>
                      <a:pt x="200" y="5"/>
                    </a:cubicBezTo>
                    <a:cubicBezTo>
                      <a:pt x="201" y="4"/>
                      <a:pt x="203" y="4"/>
                      <a:pt x="203" y="5"/>
                    </a:cubicBezTo>
                    <a:cubicBezTo>
                      <a:pt x="202" y="9"/>
                      <a:pt x="203" y="12"/>
                      <a:pt x="204" y="16"/>
                    </a:cubicBezTo>
                    <a:cubicBezTo>
                      <a:pt x="205" y="16"/>
                      <a:pt x="206" y="17"/>
                      <a:pt x="205" y="19"/>
                    </a:cubicBezTo>
                    <a:cubicBezTo>
                      <a:pt x="237" y="19"/>
                      <a:pt x="237" y="19"/>
                      <a:pt x="237" y="19"/>
                    </a:cubicBezTo>
                    <a:cubicBezTo>
                      <a:pt x="237" y="16"/>
                      <a:pt x="237" y="16"/>
                      <a:pt x="237" y="16"/>
                    </a:cubicBezTo>
                    <a:cubicBezTo>
                      <a:pt x="240" y="16"/>
                      <a:pt x="240" y="16"/>
                      <a:pt x="240" y="16"/>
                    </a:cubicBezTo>
                    <a:cubicBezTo>
                      <a:pt x="240" y="11"/>
                      <a:pt x="240" y="11"/>
                      <a:pt x="240" y="11"/>
                    </a:cubicBezTo>
                    <a:cubicBezTo>
                      <a:pt x="243" y="11"/>
                      <a:pt x="243" y="8"/>
                      <a:pt x="245" y="7"/>
                    </a:cubicBezTo>
                    <a:cubicBezTo>
                      <a:pt x="246" y="7"/>
                      <a:pt x="247" y="8"/>
                      <a:pt x="248" y="7"/>
                    </a:cubicBezTo>
                    <a:cubicBezTo>
                      <a:pt x="248" y="7"/>
                      <a:pt x="249" y="5"/>
                      <a:pt x="249" y="5"/>
                    </a:cubicBezTo>
                    <a:cubicBezTo>
                      <a:pt x="345" y="5"/>
                      <a:pt x="345" y="5"/>
                      <a:pt x="345" y="5"/>
                    </a:cubicBezTo>
                    <a:cubicBezTo>
                      <a:pt x="346" y="5"/>
                      <a:pt x="347" y="7"/>
                      <a:pt x="349" y="7"/>
                    </a:cubicBezTo>
                    <a:cubicBezTo>
                      <a:pt x="350" y="8"/>
                      <a:pt x="351" y="7"/>
                      <a:pt x="352" y="7"/>
                    </a:cubicBezTo>
                    <a:cubicBezTo>
                      <a:pt x="353" y="9"/>
                      <a:pt x="354" y="10"/>
                      <a:pt x="353" y="10"/>
                    </a:cubicBezTo>
                    <a:cubicBezTo>
                      <a:pt x="361" y="11"/>
                      <a:pt x="368" y="10"/>
                      <a:pt x="372" y="6"/>
                    </a:cubicBezTo>
                    <a:cubicBezTo>
                      <a:pt x="372" y="7"/>
                      <a:pt x="372" y="5"/>
                      <a:pt x="372" y="5"/>
                    </a:cubicBezTo>
                    <a:cubicBezTo>
                      <a:pt x="376" y="5"/>
                      <a:pt x="378" y="8"/>
                      <a:pt x="380" y="10"/>
                    </a:cubicBezTo>
                    <a:cubicBezTo>
                      <a:pt x="385" y="11"/>
                      <a:pt x="389" y="10"/>
                      <a:pt x="390" y="7"/>
                    </a:cubicBezTo>
                    <a:cubicBezTo>
                      <a:pt x="392" y="8"/>
                      <a:pt x="392" y="6"/>
                      <a:pt x="393" y="5"/>
                    </a:cubicBezTo>
                    <a:cubicBezTo>
                      <a:pt x="395" y="5"/>
                      <a:pt x="397" y="4"/>
                      <a:pt x="399" y="5"/>
                    </a:cubicBezTo>
                    <a:cubicBezTo>
                      <a:pt x="400" y="6"/>
                      <a:pt x="400" y="8"/>
                      <a:pt x="401" y="10"/>
                    </a:cubicBezTo>
                    <a:cubicBezTo>
                      <a:pt x="402" y="10"/>
                      <a:pt x="403" y="11"/>
                      <a:pt x="403" y="12"/>
                    </a:cubicBezTo>
                    <a:cubicBezTo>
                      <a:pt x="403" y="13"/>
                      <a:pt x="404" y="14"/>
                      <a:pt x="404" y="15"/>
                    </a:cubicBezTo>
                    <a:cubicBezTo>
                      <a:pt x="405" y="15"/>
                      <a:pt x="407" y="14"/>
                      <a:pt x="407" y="16"/>
                    </a:cubicBezTo>
                    <a:cubicBezTo>
                      <a:pt x="407" y="17"/>
                      <a:pt x="407" y="18"/>
                      <a:pt x="407" y="19"/>
                    </a:cubicBezTo>
                    <a:cubicBezTo>
                      <a:pt x="436" y="19"/>
                      <a:pt x="436" y="19"/>
                      <a:pt x="436" y="19"/>
                    </a:cubicBezTo>
                    <a:cubicBezTo>
                      <a:pt x="435" y="12"/>
                      <a:pt x="438" y="7"/>
                      <a:pt x="440" y="3"/>
                    </a:cubicBezTo>
                    <a:cubicBezTo>
                      <a:pt x="441" y="1"/>
                      <a:pt x="443" y="2"/>
                      <a:pt x="444" y="2"/>
                    </a:cubicBezTo>
                    <a:lnTo>
                      <a:pt x="445" y="0"/>
                    </a:lnTo>
                    <a:close/>
                  </a:path>
                </a:pathLst>
              </a:custGeom>
              <a:solidFill>
                <a:srgbClr val="C30809"/>
              </a:solidFill>
              <a:ln>
                <a:noFill/>
              </a:ln>
            </p:spPr>
            <p:txBody>
              <a:bodyPr vert="horz" wrap="square" lIns="91440" tIns="45720" rIns="91440" bIns="45720" numCol="1" anchor="t" anchorCtr="0" compatLnSpc="1"/>
              <a:p>
                <a:endParaRPr lang="zh-CN" altLang="en-US" sz="1600">
                  <a:solidFill>
                    <a:srgbClr val="454545"/>
                  </a:solidFill>
                </a:endParaRPr>
              </a:p>
            </p:txBody>
          </p:sp>
          <p:sp>
            <p:nvSpPr>
              <p:cNvPr id="490" name="Freeform 6"/>
              <p:cNvSpPr/>
              <p:nvPr/>
            </p:nvSpPr>
            <p:spPr bwMode="auto">
              <a:xfrm>
                <a:off x="1619250" y="1657350"/>
                <a:ext cx="382588" cy="39688"/>
              </a:xfrm>
              <a:custGeom>
                <a:avLst/>
                <a:gdLst>
                  <a:gd name="T0" fmla="*/ 291 w 496"/>
                  <a:gd name="T1" fmla="*/ 0 h 64"/>
                  <a:gd name="T2" fmla="*/ 305 w 496"/>
                  <a:gd name="T3" fmla="*/ 11 h 64"/>
                  <a:gd name="T4" fmla="*/ 309 w 496"/>
                  <a:gd name="T5" fmla="*/ 15 h 64"/>
                  <a:gd name="T6" fmla="*/ 318 w 496"/>
                  <a:gd name="T7" fmla="*/ 12 h 64"/>
                  <a:gd name="T8" fmla="*/ 391 w 496"/>
                  <a:gd name="T9" fmla="*/ 15 h 64"/>
                  <a:gd name="T10" fmla="*/ 401 w 496"/>
                  <a:gd name="T11" fmla="*/ 18 h 64"/>
                  <a:gd name="T12" fmla="*/ 408 w 496"/>
                  <a:gd name="T13" fmla="*/ 19 h 64"/>
                  <a:gd name="T14" fmla="*/ 444 w 496"/>
                  <a:gd name="T15" fmla="*/ 18 h 64"/>
                  <a:gd name="T16" fmla="*/ 448 w 496"/>
                  <a:gd name="T17" fmla="*/ 20 h 64"/>
                  <a:gd name="T18" fmla="*/ 454 w 496"/>
                  <a:gd name="T19" fmla="*/ 26 h 64"/>
                  <a:gd name="T20" fmla="*/ 459 w 496"/>
                  <a:gd name="T21" fmla="*/ 33 h 64"/>
                  <a:gd name="T22" fmla="*/ 475 w 496"/>
                  <a:gd name="T23" fmla="*/ 31 h 64"/>
                  <a:gd name="T24" fmla="*/ 496 w 496"/>
                  <a:gd name="T25" fmla="*/ 63 h 64"/>
                  <a:gd name="T26" fmla="*/ 257 w 496"/>
                  <a:gd name="T27" fmla="*/ 60 h 64"/>
                  <a:gd name="T28" fmla="*/ 254 w 496"/>
                  <a:gd name="T29" fmla="*/ 55 h 64"/>
                  <a:gd name="T30" fmla="*/ 249 w 496"/>
                  <a:gd name="T31" fmla="*/ 50 h 64"/>
                  <a:gd name="T32" fmla="*/ 245 w 496"/>
                  <a:gd name="T33" fmla="*/ 52 h 64"/>
                  <a:gd name="T34" fmla="*/ 241 w 496"/>
                  <a:gd name="T35" fmla="*/ 55 h 64"/>
                  <a:gd name="T36" fmla="*/ 236 w 496"/>
                  <a:gd name="T37" fmla="*/ 61 h 64"/>
                  <a:gd name="T38" fmla="*/ 224 w 496"/>
                  <a:gd name="T39" fmla="*/ 60 h 64"/>
                  <a:gd name="T40" fmla="*/ 220 w 496"/>
                  <a:gd name="T41" fmla="*/ 55 h 64"/>
                  <a:gd name="T42" fmla="*/ 207 w 496"/>
                  <a:gd name="T43" fmla="*/ 50 h 64"/>
                  <a:gd name="T44" fmla="*/ 203 w 496"/>
                  <a:gd name="T45" fmla="*/ 50 h 64"/>
                  <a:gd name="T46" fmla="*/ 192 w 496"/>
                  <a:gd name="T47" fmla="*/ 46 h 64"/>
                  <a:gd name="T48" fmla="*/ 163 w 496"/>
                  <a:gd name="T49" fmla="*/ 47 h 64"/>
                  <a:gd name="T50" fmla="*/ 152 w 496"/>
                  <a:gd name="T51" fmla="*/ 50 h 64"/>
                  <a:gd name="T52" fmla="*/ 145 w 496"/>
                  <a:gd name="T53" fmla="*/ 45 h 64"/>
                  <a:gd name="T54" fmla="*/ 118 w 496"/>
                  <a:gd name="T55" fmla="*/ 47 h 64"/>
                  <a:gd name="T56" fmla="*/ 103 w 496"/>
                  <a:gd name="T57" fmla="*/ 40 h 64"/>
                  <a:gd name="T58" fmla="*/ 99 w 496"/>
                  <a:gd name="T59" fmla="*/ 37 h 64"/>
                  <a:gd name="T60" fmla="*/ 76 w 496"/>
                  <a:gd name="T61" fmla="*/ 29 h 64"/>
                  <a:gd name="T62" fmla="*/ 66 w 496"/>
                  <a:gd name="T63" fmla="*/ 44 h 64"/>
                  <a:gd name="T64" fmla="*/ 6 w 496"/>
                  <a:gd name="T65" fmla="*/ 45 h 64"/>
                  <a:gd name="T66" fmla="*/ 3 w 496"/>
                  <a:gd name="T67" fmla="*/ 38 h 64"/>
                  <a:gd name="T68" fmla="*/ 2 w 496"/>
                  <a:gd name="T69" fmla="*/ 34 h 64"/>
                  <a:gd name="T70" fmla="*/ 12 w 496"/>
                  <a:gd name="T71" fmla="*/ 25 h 64"/>
                  <a:gd name="T72" fmla="*/ 17 w 496"/>
                  <a:gd name="T73" fmla="*/ 22 h 64"/>
                  <a:gd name="T74" fmla="*/ 23 w 496"/>
                  <a:gd name="T75" fmla="*/ 19 h 64"/>
                  <a:gd name="T76" fmla="*/ 33 w 496"/>
                  <a:gd name="T77" fmla="*/ 20 h 64"/>
                  <a:gd name="T78" fmla="*/ 54 w 496"/>
                  <a:gd name="T79" fmla="*/ 19 h 64"/>
                  <a:gd name="T80" fmla="*/ 66 w 496"/>
                  <a:gd name="T81" fmla="*/ 14 h 64"/>
                  <a:gd name="T82" fmla="*/ 73 w 496"/>
                  <a:gd name="T83" fmla="*/ 10 h 64"/>
                  <a:gd name="T84" fmla="*/ 90 w 496"/>
                  <a:gd name="T85" fmla="*/ 11 h 64"/>
                  <a:gd name="T86" fmla="*/ 101 w 496"/>
                  <a:gd name="T87" fmla="*/ 15 h 64"/>
                  <a:gd name="T88" fmla="*/ 105 w 496"/>
                  <a:gd name="T89" fmla="*/ 18 h 64"/>
                  <a:gd name="T90" fmla="*/ 114 w 496"/>
                  <a:gd name="T91" fmla="*/ 19 h 64"/>
                  <a:gd name="T92" fmla="*/ 139 w 496"/>
                  <a:gd name="T93" fmla="*/ 19 h 64"/>
                  <a:gd name="T94" fmla="*/ 193 w 496"/>
                  <a:gd name="T95" fmla="*/ 19 h 64"/>
                  <a:gd name="T96" fmla="*/ 208 w 496"/>
                  <a:gd name="T97" fmla="*/ 18 h 64"/>
                  <a:gd name="T98" fmla="*/ 217 w 496"/>
                  <a:gd name="T99" fmla="*/ 12 h 64"/>
                  <a:gd name="T100" fmla="*/ 225 w 496"/>
                  <a:gd name="T101" fmla="*/ 12 h 64"/>
                  <a:gd name="T102" fmla="*/ 252 w 496"/>
                  <a:gd name="T103" fmla="*/ 15 h 64"/>
                  <a:gd name="T104" fmla="*/ 262 w 496"/>
                  <a:gd name="T105" fmla="*/ 12 h 64"/>
                  <a:gd name="T106" fmla="*/ 271 w 496"/>
                  <a:gd name="T107" fmla="*/ 5 h 64"/>
                  <a:gd name="T108" fmla="*/ 278 w 496"/>
                  <a:gd name="T109" fmla="*/ 2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96" h="64">
                    <a:moveTo>
                      <a:pt x="280" y="1"/>
                    </a:moveTo>
                    <a:cubicBezTo>
                      <a:pt x="283" y="0"/>
                      <a:pt x="287" y="0"/>
                      <a:pt x="291" y="0"/>
                    </a:cubicBezTo>
                    <a:cubicBezTo>
                      <a:pt x="292" y="2"/>
                      <a:pt x="294" y="2"/>
                      <a:pt x="295" y="3"/>
                    </a:cubicBezTo>
                    <a:cubicBezTo>
                      <a:pt x="298" y="5"/>
                      <a:pt x="302" y="8"/>
                      <a:pt x="305" y="11"/>
                    </a:cubicBezTo>
                    <a:cubicBezTo>
                      <a:pt x="306" y="12"/>
                      <a:pt x="308" y="12"/>
                      <a:pt x="309" y="12"/>
                    </a:cubicBezTo>
                    <a:cubicBezTo>
                      <a:pt x="309" y="15"/>
                      <a:pt x="309" y="15"/>
                      <a:pt x="309" y="15"/>
                    </a:cubicBezTo>
                    <a:cubicBezTo>
                      <a:pt x="318" y="15"/>
                      <a:pt x="318" y="15"/>
                      <a:pt x="318" y="15"/>
                    </a:cubicBezTo>
                    <a:cubicBezTo>
                      <a:pt x="318" y="12"/>
                      <a:pt x="318" y="12"/>
                      <a:pt x="318" y="12"/>
                    </a:cubicBezTo>
                    <a:cubicBezTo>
                      <a:pt x="383" y="12"/>
                      <a:pt x="383" y="12"/>
                      <a:pt x="383" y="12"/>
                    </a:cubicBezTo>
                    <a:cubicBezTo>
                      <a:pt x="385" y="14"/>
                      <a:pt x="388" y="16"/>
                      <a:pt x="391" y="15"/>
                    </a:cubicBezTo>
                    <a:cubicBezTo>
                      <a:pt x="391" y="18"/>
                      <a:pt x="391" y="18"/>
                      <a:pt x="391" y="18"/>
                    </a:cubicBezTo>
                    <a:cubicBezTo>
                      <a:pt x="401" y="18"/>
                      <a:pt x="401" y="18"/>
                      <a:pt x="401" y="18"/>
                    </a:cubicBezTo>
                    <a:cubicBezTo>
                      <a:pt x="402" y="18"/>
                      <a:pt x="403" y="19"/>
                      <a:pt x="404" y="19"/>
                    </a:cubicBezTo>
                    <a:cubicBezTo>
                      <a:pt x="405" y="20"/>
                      <a:pt x="408" y="19"/>
                      <a:pt x="408" y="19"/>
                    </a:cubicBezTo>
                    <a:cubicBezTo>
                      <a:pt x="410" y="19"/>
                      <a:pt x="411" y="18"/>
                      <a:pt x="412" y="18"/>
                    </a:cubicBezTo>
                    <a:cubicBezTo>
                      <a:pt x="444" y="18"/>
                      <a:pt x="444" y="18"/>
                      <a:pt x="444" y="18"/>
                    </a:cubicBezTo>
                    <a:cubicBezTo>
                      <a:pt x="445" y="18"/>
                      <a:pt x="445" y="19"/>
                      <a:pt x="445" y="20"/>
                    </a:cubicBezTo>
                    <a:cubicBezTo>
                      <a:pt x="448" y="20"/>
                      <a:pt x="448" y="20"/>
                      <a:pt x="448" y="20"/>
                    </a:cubicBezTo>
                    <a:cubicBezTo>
                      <a:pt x="447" y="22"/>
                      <a:pt x="448" y="23"/>
                      <a:pt x="449" y="22"/>
                    </a:cubicBezTo>
                    <a:cubicBezTo>
                      <a:pt x="451" y="24"/>
                      <a:pt x="452" y="26"/>
                      <a:pt x="454" y="26"/>
                    </a:cubicBezTo>
                    <a:cubicBezTo>
                      <a:pt x="454" y="29"/>
                      <a:pt x="454" y="29"/>
                      <a:pt x="454" y="29"/>
                    </a:cubicBezTo>
                    <a:cubicBezTo>
                      <a:pt x="457" y="29"/>
                      <a:pt x="458" y="33"/>
                      <a:pt x="459" y="33"/>
                    </a:cubicBezTo>
                    <a:cubicBezTo>
                      <a:pt x="471" y="33"/>
                      <a:pt x="471" y="33"/>
                      <a:pt x="471" y="33"/>
                    </a:cubicBezTo>
                    <a:cubicBezTo>
                      <a:pt x="472" y="32"/>
                      <a:pt x="474" y="31"/>
                      <a:pt x="475" y="31"/>
                    </a:cubicBezTo>
                    <a:cubicBezTo>
                      <a:pt x="496" y="31"/>
                      <a:pt x="496" y="31"/>
                      <a:pt x="496" y="31"/>
                    </a:cubicBezTo>
                    <a:cubicBezTo>
                      <a:pt x="496" y="63"/>
                      <a:pt x="496" y="63"/>
                      <a:pt x="496" y="63"/>
                    </a:cubicBezTo>
                    <a:cubicBezTo>
                      <a:pt x="261" y="63"/>
                      <a:pt x="261" y="63"/>
                      <a:pt x="261" y="63"/>
                    </a:cubicBezTo>
                    <a:cubicBezTo>
                      <a:pt x="260" y="61"/>
                      <a:pt x="259" y="60"/>
                      <a:pt x="257" y="60"/>
                    </a:cubicBezTo>
                    <a:cubicBezTo>
                      <a:pt x="257" y="57"/>
                      <a:pt x="257" y="57"/>
                      <a:pt x="257" y="57"/>
                    </a:cubicBezTo>
                    <a:cubicBezTo>
                      <a:pt x="256" y="57"/>
                      <a:pt x="255" y="57"/>
                      <a:pt x="254" y="55"/>
                    </a:cubicBezTo>
                    <a:cubicBezTo>
                      <a:pt x="253" y="54"/>
                      <a:pt x="252" y="51"/>
                      <a:pt x="249" y="52"/>
                    </a:cubicBezTo>
                    <a:cubicBezTo>
                      <a:pt x="249" y="50"/>
                      <a:pt x="249" y="50"/>
                      <a:pt x="249" y="50"/>
                    </a:cubicBezTo>
                    <a:cubicBezTo>
                      <a:pt x="245" y="50"/>
                      <a:pt x="245" y="50"/>
                      <a:pt x="245" y="50"/>
                    </a:cubicBezTo>
                    <a:cubicBezTo>
                      <a:pt x="245" y="52"/>
                      <a:pt x="245" y="52"/>
                      <a:pt x="245" y="52"/>
                    </a:cubicBezTo>
                    <a:cubicBezTo>
                      <a:pt x="244" y="52"/>
                      <a:pt x="242" y="52"/>
                      <a:pt x="243" y="54"/>
                    </a:cubicBezTo>
                    <a:cubicBezTo>
                      <a:pt x="244" y="55"/>
                      <a:pt x="242" y="55"/>
                      <a:pt x="241" y="55"/>
                    </a:cubicBezTo>
                    <a:cubicBezTo>
                      <a:pt x="241" y="57"/>
                      <a:pt x="239" y="58"/>
                      <a:pt x="240" y="60"/>
                    </a:cubicBezTo>
                    <a:cubicBezTo>
                      <a:pt x="238" y="60"/>
                      <a:pt x="237" y="60"/>
                      <a:pt x="236" y="61"/>
                    </a:cubicBezTo>
                    <a:cubicBezTo>
                      <a:pt x="236" y="64"/>
                      <a:pt x="232" y="62"/>
                      <a:pt x="229" y="62"/>
                    </a:cubicBezTo>
                    <a:cubicBezTo>
                      <a:pt x="228" y="60"/>
                      <a:pt x="226" y="60"/>
                      <a:pt x="224" y="60"/>
                    </a:cubicBezTo>
                    <a:cubicBezTo>
                      <a:pt x="224" y="56"/>
                      <a:pt x="224" y="56"/>
                      <a:pt x="224" y="56"/>
                    </a:cubicBezTo>
                    <a:cubicBezTo>
                      <a:pt x="220" y="55"/>
                      <a:pt x="220" y="55"/>
                      <a:pt x="220" y="55"/>
                    </a:cubicBezTo>
                    <a:cubicBezTo>
                      <a:pt x="220" y="53"/>
                      <a:pt x="220" y="51"/>
                      <a:pt x="217" y="50"/>
                    </a:cubicBezTo>
                    <a:cubicBezTo>
                      <a:pt x="215" y="50"/>
                      <a:pt x="211" y="50"/>
                      <a:pt x="207" y="50"/>
                    </a:cubicBezTo>
                    <a:cubicBezTo>
                      <a:pt x="207" y="51"/>
                      <a:pt x="207" y="53"/>
                      <a:pt x="206" y="52"/>
                    </a:cubicBezTo>
                    <a:cubicBezTo>
                      <a:pt x="205" y="52"/>
                      <a:pt x="204" y="50"/>
                      <a:pt x="203" y="50"/>
                    </a:cubicBezTo>
                    <a:cubicBezTo>
                      <a:pt x="200" y="50"/>
                      <a:pt x="198" y="48"/>
                      <a:pt x="196" y="47"/>
                    </a:cubicBezTo>
                    <a:cubicBezTo>
                      <a:pt x="196" y="47"/>
                      <a:pt x="193" y="47"/>
                      <a:pt x="192" y="46"/>
                    </a:cubicBezTo>
                    <a:cubicBezTo>
                      <a:pt x="186" y="45"/>
                      <a:pt x="176" y="46"/>
                      <a:pt x="168" y="46"/>
                    </a:cubicBezTo>
                    <a:cubicBezTo>
                      <a:pt x="167" y="46"/>
                      <a:pt x="165" y="47"/>
                      <a:pt x="163" y="47"/>
                    </a:cubicBezTo>
                    <a:cubicBezTo>
                      <a:pt x="161" y="48"/>
                      <a:pt x="161" y="50"/>
                      <a:pt x="159" y="50"/>
                    </a:cubicBezTo>
                    <a:cubicBezTo>
                      <a:pt x="157" y="50"/>
                      <a:pt x="153" y="50"/>
                      <a:pt x="152" y="50"/>
                    </a:cubicBezTo>
                    <a:cubicBezTo>
                      <a:pt x="152" y="49"/>
                      <a:pt x="151" y="47"/>
                      <a:pt x="150" y="47"/>
                    </a:cubicBezTo>
                    <a:cubicBezTo>
                      <a:pt x="148" y="47"/>
                      <a:pt x="146" y="45"/>
                      <a:pt x="145" y="45"/>
                    </a:cubicBezTo>
                    <a:cubicBezTo>
                      <a:pt x="120" y="45"/>
                      <a:pt x="120" y="45"/>
                      <a:pt x="120" y="45"/>
                    </a:cubicBezTo>
                    <a:cubicBezTo>
                      <a:pt x="119" y="46"/>
                      <a:pt x="119" y="47"/>
                      <a:pt x="118" y="47"/>
                    </a:cubicBezTo>
                    <a:cubicBezTo>
                      <a:pt x="113" y="47"/>
                      <a:pt x="111" y="44"/>
                      <a:pt x="108" y="43"/>
                    </a:cubicBezTo>
                    <a:cubicBezTo>
                      <a:pt x="106" y="42"/>
                      <a:pt x="104" y="41"/>
                      <a:pt x="103" y="40"/>
                    </a:cubicBezTo>
                    <a:cubicBezTo>
                      <a:pt x="102" y="39"/>
                      <a:pt x="102" y="37"/>
                      <a:pt x="101" y="37"/>
                    </a:cubicBezTo>
                    <a:cubicBezTo>
                      <a:pt x="101" y="36"/>
                      <a:pt x="99" y="37"/>
                      <a:pt x="99" y="37"/>
                    </a:cubicBezTo>
                    <a:cubicBezTo>
                      <a:pt x="98" y="34"/>
                      <a:pt x="94" y="33"/>
                      <a:pt x="92" y="30"/>
                    </a:cubicBezTo>
                    <a:cubicBezTo>
                      <a:pt x="88" y="29"/>
                      <a:pt x="82" y="29"/>
                      <a:pt x="76" y="29"/>
                    </a:cubicBezTo>
                    <a:cubicBezTo>
                      <a:pt x="73" y="33"/>
                      <a:pt x="71" y="38"/>
                      <a:pt x="67" y="42"/>
                    </a:cubicBezTo>
                    <a:cubicBezTo>
                      <a:pt x="66" y="42"/>
                      <a:pt x="65" y="43"/>
                      <a:pt x="66" y="44"/>
                    </a:cubicBezTo>
                    <a:cubicBezTo>
                      <a:pt x="64" y="45"/>
                      <a:pt x="62" y="46"/>
                      <a:pt x="60" y="45"/>
                    </a:cubicBezTo>
                    <a:cubicBezTo>
                      <a:pt x="43" y="43"/>
                      <a:pt x="22" y="44"/>
                      <a:pt x="6" y="45"/>
                    </a:cubicBezTo>
                    <a:cubicBezTo>
                      <a:pt x="5" y="45"/>
                      <a:pt x="4" y="44"/>
                      <a:pt x="4" y="43"/>
                    </a:cubicBezTo>
                    <a:cubicBezTo>
                      <a:pt x="1" y="44"/>
                      <a:pt x="3" y="40"/>
                      <a:pt x="3" y="38"/>
                    </a:cubicBezTo>
                    <a:cubicBezTo>
                      <a:pt x="1" y="39"/>
                      <a:pt x="0" y="38"/>
                      <a:pt x="1" y="37"/>
                    </a:cubicBezTo>
                    <a:cubicBezTo>
                      <a:pt x="3" y="38"/>
                      <a:pt x="2" y="35"/>
                      <a:pt x="2" y="34"/>
                    </a:cubicBezTo>
                    <a:cubicBezTo>
                      <a:pt x="3" y="31"/>
                      <a:pt x="6" y="29"/>
                      <a:pt x="7" y="26"/>
                    </a:cubicBezTo>
                    <a:cubicBezTo>
                      <a:pt x="8" y="25"/>
                      <a:pt x="10" y="25"/>
                      <a:pt x="12" y="25"/>
                    </a:cubicBezTo>
                    <a:cubicBezTo>
                      <a:pt x="12" y="24"/>
                      <a:pt x="12" y="23"/>
                      <a:pt x="13" y="22"/>
                    </a:cubicBezTo>
                    <a:cubicBezTo>
                      <a:pt x="14" y="22"/>
                      <a:pt x="16" y="22"/>
                      <a:pt x="17" y="22"/>
                    </a:cubicBezTo>
                    <a:cubicBezTo>
                      <a:pt x="15" y="19"/>
                      <a:pt x="19" y="21"/>
                      <a:pt x="20" y="21"/>
                    </a:cubicBezTo>
                    <a:cubicBezTo>
                      <a:pt x="21" y="20"/>
                      <a:pt x="21" y="18"/>
                      <a:pt x="23" y="19"/>
                    </a:cubicBezTo>
                    <a:cubicBezTo>
                      <a:pt x="24" y="20"/>
                      <a:pt x="28" y="20"/>
                      <a:pt x="29" y="19"/>
                    </a:cubicBezTo>
                    <a:cubicBezTo>
                      <a:pt x="31" y="18"/>
                      <a:pt x="32" y="20"/>
                      <a:pt x="33" y="20"/>
                    </a:cubicBezTo>
                    <a:cubicBezTo>
                      <a:pt x="52" y="20"/>
                      <a:pt x="52" y="20"/>
                      <a:pt x="52" y="20"/>
                    </a:cubicBezTo>
                    <a:cubicBezTo>
                      <a:pt x="52" y="20"/>
                      <a:pt x="53" y="18"/>
                      <a:pt x="54" y="19"/>
                    </a:cubicBezTo>
                    <a:cubicBezTo>
                      <a:pt x="55" y="20"/>
                      <a:pt x="56" y="19"/>
                      <a:pt x="57" y="19"/>
                    </a:cubicBezTo>
                    <a:cubicBezTo>
                      <a:pt x="61" y="18"/>
                      <a:pt x="63" y="16"/>
                      <a:pt x="66" y="14"/>
                    </a:cubicBezTo>
                    <a:cubicBezTo>
                      <a:pt x="65" y="12"/>
                      <a:pt x="68" y="12"/>
                      <a:pt x="68" y="11"/>
                    </a:cubicBezTo>
                    <a:cubicBezTo>
                      <a:pt x="70" y="10"/>
                      <a:pt x="71" y="9"/>
                      <a:pt x="73" y="10"/>
                    </a:cubicBezTo>
                    <a:cubicBezTo>
                      <a:pt x="73" y="10"/>
                      <a:pt x="75" y="12"/>
                      <a:pt x="75" y="12"/>
                    </a:cubicBezTo>
                    <a:cubicBezTo>
                      <a:pt x="80" y="12"/>
                      <a:pt x="86" y="12"/>
                      <a:pt x="90" y="11"/>
                    </a:cubicBezTo>
                    <a:cubicBezTo>
                      <a:pt x="93" y="12"/>
                      <a:pt x="96" y="12"/>
                      <a:pt x="100" y="12"/>
                    </a:cubicBezTo>
                    <a:cubicBezTo>
                      <a:pt x="100" y="13"/>
                      <a:pt x="100" y="15"/>
                      <a:pt x="101" y="15"/>
                    </a:cubicBezTo>
                    <a:cubicBezTo>
                      <a:pt x="102" y="15"/>
                      <a:pt x="104" y="15"/>
                      <a:pt x="105" y="15"/>
                    </a:cubicBezTo>
                    <a:cubicBezTo>
                      <a:pt x="105" y="18"/>
                      <a:pt x="105" y="18"/>
                      <a:pt x="105" y="18"/>
                    </a:cubicBezTo>
                    <a:cubicBezTo>
                      <a:pt x="106" y="18"/>
                      <a:pt x="111" y="17"/>
                      <a:pt x="113" y="18"/>
                    </a:cubicBezTo>
                    <a:cubicBezTo>
                      <a:pt x="114" y="18"/>
                      <a:pt x="114" y="20"/>
                      <a:pt x="114" y="19"/>
                    </a:cubicBezTo>
                    <a:cubicBezTo>
                      <a:pt x="118" y="17"/>
                      <a:pt x="126" y="17"/>
                      <a:pt x="129" y="19"/>
                    </a:cubicBezTo>
                    <a:cubicBezTo>
                      <a:pt x="132" y="19"/>
                      <a:pt x="137" y="20"/>
                      <a:pt x="139" y="19"/>
                    </a:cubicBezTo>
                    <a:cubicBezTo>
                      <a:pt x="155" y="21"/>
                      <a:pt x="173" y="20"/>
                      <a:pt x="190" y="20"/>
                    </a:cubicBezTo>
                    <a:cubicBezTo>
                      <a:pt x="191" y="20"/>
                      <a:pt x="191" y="18"/>
                      <a:pt x="193" y="19"/>
                    </a:cubicBezTo>
                    <a:cubicBezTo>
                      <a:pt x="194" y="20"/>
                      <a:pt x="198" y="20"/>
                      <a:pt x="200" y="19"/>
                    </a:cubicBezTo>
                    <a:cubicBezTo>
                      <a:pt x="202" y="18"/>
                      <a:pt x="204" y="17"/>
                      <a:pt x="208" y="18"/>
                    </a:cubicBezTo>
                    <a:cubicBezTo>
                      <a:pt x="208" y="18"/>
                      <a:pt x="210" y="16"/>
                      <a:pt x="210" y="16"/>
                    </a:cubicBezTo>
                    <a:cubicBezTo>
                      <a:pt x="214" y="16"/>
                      <a:pt x="216" y="14"/>
                      <a:pt x="217" y="12"/>
                    </a:cubicBezTo>
                    <a:cubicBezTo>
                      <a:pt x="219" y="13"/>
                      <a:pt x="221" y="12"/>
                      <a:pt x="222" y="11"/>
                    </a:cubicBezTo>
                    <a:cubicBezTo>
                      <a:pt x="223" y="12"/>
                      <a:pt x="224" y="12"/>
                      <a:pt x="225" y="12"/>
                    </a:cubicBezTo>
                    <a:cubicBezTo>
                      <a:pt x="252" y="12"/>
                      <a:pt x="252" y="12"/>
                      <a:pt x="252" y="12"/>
                    </a:cubicBezTo>
                    <a:cubicBezTo>
                      <a:pt x="252" y="15"/>
                      <a:pt x="252" y="15"/>
                      <a:pt x="252" y="15"/>
                    </a:cubicBezTo>
                    <a:cubicBezTo>
                      <a:pt x="262" y="15"/>
                      <a:pt x="262" y="15"/>
                      <a:pt x="262" y="15"/>
                    </a:cubicBezTo>
                    <a:cubicBezTo>
                      <a:pt x="262" y="12"/>
                      <a:pt x="262" y="12"/>
                      <a:pt x="262" y="12"/>
                    </a:cubicBezTo>
                    <a:cubicBezTo>
                      <a:pt x="263" y="12"/>
                      <a:pt x="265" y="13"/>
                      <a:pt x="265" y="12"/>
                    </a:cubicBezTo>
                    <a:cubicBezTo>
                      <a:pt x="266" y="9"/>
                      <a:pt x="269" y="8"/>
                      <a:pt x="271" y="5"/>
                    </a:cubicBezTo>
                    <a:cubicBezTo>
                      <a:pt x="271" y="5"/>
                      <a:pt x="273" y="5"/>
                      <a:pt x="273" y="4"/>
                    </a:cubicBezTo>
                    <a:cubicBezTo>
                      <a:pt x="273" y="1"/>
                      <a:pt x="277" y="3"/>
                      <a:pt x="278" y="2"/>
                    </a:cubicBezTo>
                    <a:cubicBezTo>
                      <a:pt x="279" y="2"/>
                      <a:pt x="279" y="1"/>
                      <a:pt x="280" y="1"/>
                    </a:cubicBezTo>
                    <a:close/>
                  </a:path>
                </a:pathLst>
              </a:custGeom>
              <a:solidFill>
                <a:srgbClr val="C30809"/>
              </a:solidFill>
              <a:ln>
                <a:noFill/>
              </a:ln>
            </p:spPr>
            <p:txBody>
              <a:bodyPr vert="horz" wrap="square" lIns="91440" tIns="45720" rIns="91440" bIns="45720" numCol="1" anchor="t" anchorCtr="0" compatLnSpc="1"/>
              <a:p>
                <a:endParaRPr lang="zh-CN" altLang="en-US" sz="1600">
                  <a:solidFill>
                    <a:srgbClr val="454545"/>
                  </a:solidFill>
                </a:endParaRPr>
              </a:p>
            </p:txBody>
          </p:sp>
          <p:sp>
            <p:nvSpPr>
              <p:cNvPr id="491" name="Freeform 7"/>
              <p:cNvSpPr/>
              <p:nvPr/>
            </p:nvSpPr>
            <p:spPr bwMode="auto">
              <a:xfrm>
                <a:off x="2065338" y="2324100"/>
                <a:ext cx="22225" cy="501650"/>
              </a:xfrm>
              <a:custGeom>
                <a:avLst/>
                <a:gdLst>
                  <a:gd name="T0" fmla="*/ 16 w 29"/>
                  <a:gd name="T1" fmla="*/ 2 h 802"/>
                  <a:gd name="T2" fmla="*/ 22 w 29"/>
                  <a:gd name="T3" fmla="*/ 8 h 802"/>
                  <a:gd name="T4" fmla="*/ 26 w 29"/>
                  <a:gd name="T5" fmla="*/ 17 h 802"/>
                  <a:gd name="T6" fmla="*/ 28 w 29"/>
                  <a:gd name="T7" fmla="*/ 136 h 802"/>
                  <a:gd name="T8" fmla="*/ 27 w 29"/>
                  <a:gd name="T9" fmla="*/ 253 h 802"/>
                  <a:gd name="T10" fmla="*/ 27 w 29"/>
                  <a:gd name="T11" fmla="*/ 543 h 802"/>
                  <a:gd name="T12" fmla="*/ 20 w 29"/>
                  <a:gd name="T13" fmla="*/ 557 h 802"/>
                  <a:gd name="T14" fmla="*/ 16 w 29"/>
                  <a:gd name="T15" fmla="*/ 564 h 802"/>
                  <a:gd name="T16" fmla="*/ 17 w 29"/>
                  <a:gd name="T17" fmla="*/ 583 h 802"/>
                  <a:gd name="T18" fmla="*/ 18 w 29"/>
                  <a:gd name="T19" fmla="*/ 600 h 802"/>
                  <a:gd name="T20" fmla="*/ 24 w 29"/>
                  <a:gd name="T21" fmla="*/ 606 h 802"/>
                  <a:gd name="T22" fmla="*/ 28 w 29"/>
                  <a:gd name="T23" fmla="*/ 621 h 802"/>
                  <a:gd name="T24" fmla="*/ 20 w 29"/>
                  <a:gd name="T25" fmla="*/ 752 h 802"/>
                  <a:gd name="T26" fmla="*/ 15 w 29"/>
                  <a:gd name="T27" fmla="*/ 755 h 802"/>
                  <a:gd name="T28" fmla="*/ 10 w 29"/>
                  <a:gd name="T29" fmla="*/ 802 h 802"/>
                  <a:gd name="T30" fmla="*/ 6 w 29"/>
                  <a:gd name="T31" fmla="*/ 744 h 802"/>
                  <a:gd name="T32" fmla="*/ 8 w 29"/>
                  <a:gd name="T33" fmla="*/ 691 h 802"/>
                  <a:gd name="T34" fmla="*/ 6 w 29"/>
                  <a:gd name="T35" fmla="*/ 649 h 802"/>
                  <a:gd name="T36" fmla="*/ 8 w 29"/>
                  <a:gd name="T37" fmla="*/ 624 h 802"/>
                  <a:gd name="T38" fmla="*/ 1 w 29"/>
                  <a:gd name="T39" fmla="*/ 630 h 802"/>
                  <a:gd name="T40" fmla="*/ 7 w 29"/>
                  <a:gd name="T41" fmla="*/ 584 h 802"/>
                  <a:gd name="T42" fmla="*/ 12 w 29"/>
                  <a:gd name="T43" fmla="*/ 555 h 802"/>
                  <a:gd name="T44" fmla="*/ 11 w 29"/>
                  <a:gd name="T45" fmla="*/ 513 h 802"/>
                  <a:gd name="T46" fmla="*/ 11 w 29"/>
                  <a:gd name="T47" fmla="*/ 466 h 802"/>
                  <a:gd name="T48" fmla="*/ 12 w 29"/>
                  <a:gd name="T49" fmla="*/ 432 h 802"/>
                  <a:gd name="T50" fmla="*/ 6 w 29"/>
                  <a:gd name="T51" fmla="*/ 428 h 802"/>
                  <a:gd name="T52" fmla="*/ 7 w 29"/>
                  <a:gd name="T53" fmla="*/ 234 h 802"/>
                  <a:gd name="T54" fmla="*/ 8 w 29"/>
                  <a:gd name="T55" fmla="*/ 202 h 802"/>
                  <a:gd name="T56" fmla="*/ 6 w 29"/>
                  <a:gd name="T57" fmla="*/ 146 h 802"/>
                  <a:gd name="T58" fmla="*/ 8 w 29"/>
                  <a:gd name="T59" fmla="*/ 56 h 802"/>
                  <a:gd name="T60" fmla="*/ 6 w 29"/>
                  <a:gd name="T61" fmla="*/ 14 h 802"/>
                  <a:gd name="T62" fmla="*/ 9 w 29"/>
                  <a:gd name="T63" fmla="*/ 2 h 8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9" h="802">
                    <a:moveTo>
                      <a:pt x="9" y="2"/>
                    </a:moveTo>
                    <a:cubicBezTo>
                      <a:pt x="11" y="0"/>
                      <a:pt x="14" y="1"/>
                      <a:pt x="16" y="2"/>
                    </a:cubicBezTo>
                    <a:cubicBezTo>
                      <a:pt x="18" y="4"/>
                      <a:pt x="20" y="5"/>
                      <a:pt x="21" y="6"/>
                    </a:cubicBezTo>
                    <a:cubicBezTo>
                      <a:pt x="21" y="7"/>
                      <a:pt x="21" y="8"/>
                      <a:pt x="22" y="8"/>
                    </a:cubicBezTo>
                    <a:cubicBezTo>
                      <a:pt x="23" y="8"/>
                      <a:pt x="23" y="9"/>
                      <a:pt x="23" y="10"/>
                    </a:cubicBezTo>
                    <a:cubicBezTo>
                      <a:pt x="24" y="13"/>
                      <a:pt x="25" y="16"/>
                      <a:pt x="26" y="17"/>
                    </a:cubicBezTo>
                    <a:cubicBezTo>
                      <a:pt x="26" y="22"/>
                      <a:pt x="28" y="27"/>
                      <a:pt x="28" y="31"/>
                    </a:cubicBezTo>
                    <a:cubicBezTo>
                      <a:pt x="26" y="65"/>
                      <a:pt x="27" y="103"/>
                      <a:pt x="28" y="136"/>
                    </a:cubicBezTo>
                    <a:cubicBezTo>
                      <a:pt x="26" y="170"/>
                      <a:pt x="28" y="207"/>
                      <a:pt x="28" y="239"/>
                    </a:cubicBezTo>
                    <a:cubicBezTo>
                      <a:pt x="28" y="243"/>
                      <a:pt x="27" y="248"/>
                      <a:pt x="27" y="253"/>
                    </a:cubicBezTo>
                    <a:cubicBezTo>
                      <a:pt x="26" y="320"/>
                      <a:pt x="29" y="384"/>
                      <a:pt x="27" y="450"/>
                    </a:cubicBezTo>
                    <a:cubicBezTo>
                      <a:pt x="27" y="543"/>
                      <a:pt x="27" y="543"/>
                      <a:pt x="27" y="543"/>
                    </a:cubicBezTo>
                    <a:cubicBezTo>
                      <a:pt x="27" y="545"/>
                      <a:pt x="24" y="546"/>
                      <a:pt x="26" y="547"/>
                    </a:cubicBezTo>
                    <a:cubicBezTo>
                      <a:pt x="24" y="550"/>
                      <a:pt x="23" y="555"/>
                      <a:pt x="20" y="557"/>
                    </a:cubicBezTo>
                    <a:cubicBezTo>
                      <a:pt x="20" y="557"/>
                      <a:pt x="19" y="559"/>
                      <a:pt x="18" y="558"/>
                    </a:cubicBezTo>
                    <a:cubicBezTo>
                      <a:pt x="18" y="561"/>
                      <a:pt x="16" y="563"/>
                      <a:pt x="16" y="564"/>
                    </a:cubicBezTo>
                    <a:cubicBezTo>
                      <a:pt x="16" y="569"/>
                      <a:pt x="15" y="573"/>
                      <a:pt x="18" y="575"/>
                    </a:cubicBezTo>
                    <a:cubicBezTo>
                      <a:pt x="18" y="578"/>
                      <a:pt x="18" y="581"/>
                      <a:pt x="17" y="583"/>
                    </a:cubicBezTo>
                    <a:cubicBezTo>
                      <a:pt x="17" y="584"/>
                      <a:pt x="18" y="584"/>
                      <a:pt x="18" y="584"/>
                    </a:cubicBezTo>
                    <a:cubicBezTo>
                      <a:pt x="18" y="590"/>
                      <a:pt x="18" y="595"/>
                      <a:pt x="18" y="600"/>
                    </a:cubicBezTo>
                    <a:cubicBezTo>
                      <a:pt x="21" y="600"/>
                      <a:pt x="21" y="600"/>
                      <a:pt x="21" y="600"/>
                    </a:cubicBezTo>
                    <a:cubicBezTo>
                      <a:pt x="22" y="602"/>
                      <a:pt x="25" y="603"/>
                      <a:pt x="24" y="606"/>
                    </a:cubicBezTo>
                    <a:cubicBezTo>
                      <a:pt x="26" y="608"/>
                      <a:pt x="26" y="608"/>
                      <a:pt x="26" y="608"/>
                    </a:cubicBezTo>
                    <a:cubicBezTo>
                      <a:pt x="26" y="612"/>
                      <a:pt x="28" y="618"/>
                      <a:pt x="28" y="621"/>
                    </a:cubicBezTo>
                    <a:cubicBezTo>
                      <a:pt x="26" y="661"/>
                      <a:pt x="28" y="701"/>
                      <a:pt x="28" y="740"/>
                    </a:cubicBezTo>
                    <a:cubicBezTo>
                      <a:pt x="26" y="746"/>
                      <a:pt x="23" y="749"/>
                      <a:pt x="20" y="752"/>
                    </a:cubicBezTo>
                    <a:cubicBezTo>
                      <a:pt x="19" y="752"/>
                      <a:pt x="18" y="753"/>
                      <a:pt x="18" y="753"/>
                    </a:cubicBezTo>
                    <a:cubicBezTo>
                      <a:pt x="18" y="756"/>
                      <a:pt x="16" y="755"/>
                      <a:pt x="15" y="755"/>
                    </a:cubicBezTo>
                    <a:cubicBezTo>
                      <a:pt x="14" y="769"/>
                      <a:pt x="16" y="783"/>
                      <a:pt x="15" y="797"/>
                    </a:cubicBezTo>
                    <a:cubicBezTo>
                      <a:pt x="15" y="800"/>
                      <a:pt x="13" y="802"/>
                      <a:pt x="10" y="802"/>
                    </a:cubicBezTo>
                    <a:cubicBezTo>
                      <a:pt x="9" y="802"/>
                      <a:pt x="9" y="799"/>
                      <a:pt x="6" y="798"/>
                    </a:cubicBezTo>
                    <a:cubicBezTo>
                      <a:pt x="7" y="779"/>
                      <a:pt x="5" y="762"/>
                      <a:pt x="6" y="744"/>
                    </a:cubicBezTo>
                    <a:cubicBezTo>
                      <a:pt x="6" y="743"/>
                      <a:pt x="8" y="743"/>
                      <a:pt x="8" y="742"/>
                    </a:cubicBezTo>
                    <a:cubicBezTo>
                      <a:pt x="9" y="725"/>
                      <a:pt x="9" y="708"/>
                      <a:pt x="8" y="691"/>
                    </a:cubicBezTo>
                    <a:cubicBezTo>
                      <a:pt x="8" y="690"/>
                      <a:pt x="6" y="689"/>
                      <a:pt x="6" y="688"/>
                    </a:cubicBezTo>
                    <a:cubicBezTo>
                      <a:pt x="6" y="649"/>
                      <a:pt x="6" y="649"/>
                      <a:pt x="6" y="649"/>
                    </a:cubicBezTo>
                    <a:cubicBezTo>
                      <a:pt x="6" y="648"/>
                      <a:pt x="8" y="648"/>
                      <a:pt x="8" y="647"/>
                    </a:cubicBezTo>
                    <a:cubicBezTo>
                      <a:pt x="8" y="639"/>
                      <a:pt x="10" y="631"/>
                      <a:pt x="8" y="624"/>
                    </a:cubicBezTo>
                    <a:cubicBezTo>
                      <a:pt x="7" y="624"/>
                      <a:pt x="5" y="624"/>
                      <a:pt x="5" y="626"/>
                    </a:cubicBezTo>
                    <a:cubicBezTo>
                      <a:pt x="4" y="627"/>
                      <a:pt x="3" y="629"/>
                      <a:pt x="1" y="630"/>
                    </a:cubicBezTo>
                    <a:cubicBezTo>
                      <a:pt x="0" y="625"/>
                      <a:pt x="2" y="618"/>
                      <a:pt x="4" y="616"/>
                    </a:cubicBezTo>
                    <a:cubicBezTo>
                      <a:pt x="8" y="607"/>
                      <a:pt x="9" y="594"/>
                      <a:pt x="7" y="584"/>
                    </a:cubicBezTo>
                    <a:cubicBezTo>
                      <a:pt x="8" y="580"/>
                      <a:pt x="8" y="575"/>
                      <a:pt x="8" y="570"/>
                    </a:cubicBezTo>
                    <a:cubicBezTo>
                      <a:pt x="9" y="565"/>
                      <a:pt x="11" y="560"/>
                      <a:pt x="12" y="555"/>
                    </a:cubicBezTo>
                    <a:cubicBezTo>
                      <a:pt x="12" y="549"/>
                      <a:pt x="12" y="542"/>
                      <a:pt x="11" y="538"/>
                    </a:cubicBezTo>
                    <a:cubicBezTo>
                      <a:pt x="12" y="530"/>
                      <a:pt x="12" y="520"/>
                      <a:pt x="11" y="513"/>
                    </a:cubicBezTo>
                    <a:cubicBezTo>
                      <a:pt x="12" y="506"/>
                      <a:pt x="12" y="496"/>
                      <a:pt x="11" y="489"/>
                    </a:cubicBezTo>
                    <a:cubicBezTo>
                      <a:pt x="12" y="482"/>
                      <a:pt x="12" y="472"/>
                      <a:pt x="11" y="466"/>
                    </a:cubicBezTo>
                    <a:cubicBezTo>
                      <a:pt x="12" y="459"/>
                      <a:pt x="13" y="451"/>
                      <a:pt x="11" y="444"/>
                    </a:cubicBezTo>
                    <a:cubicBezTo>
                      <a:pt x="10" y="440"/>
                      <a:pt x="12" y="437"/>
                      <a:pt x="12" y="432"/>
                    </a:cubicBezTo>
                    <a:cubicBezTo>
                      <a:pt x="10" y="434"/>
                      <a:pt x="9" y="431"/>
                      <a:pt x="9" y="430"/>
                    </a:cubicBezTo>
                    <a:cubicBezTo>
                      <a:pt x="8" y="429"/>
                      <a:pt x="6" y="429"/>
                      <a:pt x="6" y="428"/>
                    </a:cubicBezTo>
                    <a:cubicBezTo>
                      <a:pt x="6" y="253"/>
                      <a:pt x="6" y="253"/>
                      <a:pt x="6" y="253"/>
                    </a:cubicBezTo>
                    <a:cubicBezTo>
                      <a:pt x="7" y="234"/>
                      <a:pt x="7" y="234"/>
                      <a:pt x="7" y="234"/>
                    </a:cubicBezTo>
                    <a:cubicBezTo>
                      <a:pt x="7" y="225"/>
                      <a:pt x="6" y="216"/>
                      <a:pt x="5" y="207"/>
                    </a:cubicBezTo>
                    <a:cubicBezTo>
                      <a:pt x="5" y="206"/>
                      <a:pt x="7" y="204"/>
                      <a:pt x="8" y="202"/>
                    </a:cubicBezTo>
                    <a:cubicBezTo>
                      <a:pt x="8" y="198"/>
                      <a:pt x="8" y="195"/>
                      <a:pt x="6" y="193"/>
                    </a:cubicBezTo>
                    <a:cubicBezTo>
                      <a:pt x="6" y="177"/>
                      <a:pt x="5" y="161"/>
                      <a:pt x="6" y="146"/>
                    </a:cubicBezTo>
                    <a:cubicBezTo>
                      <a:pt x="6" y="58"/>
                      <a:pt x="6" y="58"/>
                      <a:pt x="6" y="58"/>
                    </a:cubicBezTo>
                    <a:cubicBezTo>
                      <a:pt x="6" y="57"/>
                      <a:pt x="8" y="57"/>
                      <a:pt x="8" y="56"/>
                    </a:cubicBezTo>
                    <a:cubicBezTo>
                      <a:pt x="9" y="44"/>
                      <a:pt x="10" y="29"/>
                      <a:pt x="8" y="17"/>
                    </a:cubicBezTo>
                    <a:cubicBezTo>
                      <a:pt x="8" y="16"/>
                      <a:pt x="6" y="15"/>
                      <a:pt x="6" y="14"/>
                    </a:cubicBezTo>
                    <a:cubicBezTo>
                      <a:pt x="6" y="5"/>
                      <a:pt x="6" y="5"/>
                      <a:pt x="6" y="5"/>
                    </a:cubicBezTo>
                    <a:cubicBezTo>
                      <a:pt x="8" y="5"/>
                      <a:pt x="9" y="3"/>
                      <a:pt x="9" y="2"/>
                    </a:cubicBezTo>
                    <a:close/>
                  </a:path>
                </a:pathLst>
              </a:custGeom>
              <a:solidFill>
                <a:srgbClr val="C30809"/>
              </a:solidFill>
              <a:ln>
                <a:noFill/>
              </a:ln>
            </p:spPr>
            <p:txBody>
              <a:bodyPr vert="horz" wrap="square" lIns="91440" tIns="45720" rIns="91440" bIns="45720" numCol="1" anchor="t" anchorCtr="0" compatLnSpc="1"/>
              <a:p>
                <a:endParaRPr lang="zh-CN" altLang="en-US" sz="1600">
                  <a:solidFill>
                    <a:srgbClr val="454545"/>
                  </a:solidFill>
                </a:endParaRPr>
              </a:p>
            </p:txBody>
          </p:sp>
          <p:sp>
            <p:nvSpPr>
              <p:cNvPr id="492" name="Freeform 8"/>
              <p:cNvSpPr/>
              <p:nvPr/>
            </p:nvSpPr>
            <p:spPr bwMode="auto">
              <a:xfrm>
                <a:off x="2068513" y="2141538"/>
                <a:ext cx="19050" cy="144463"/>
              </a:xfrm>
              <a:custGeom>
                <a:avLst/>
                <a:gdLst>
                  <a:gd name="T0" fmla="*/ 2 w 24"/>
                  <a:gd name="T1" fmla="*/ 1 h 230"/>
                  <a:gd name="T2" fmla="*/ 10 w 24"/>
                  <a:gd name="T3" fmla="*/ 5 h 230"/>
                  <a:gd name="T4" fmla="*/ 12 w 24"/>
                  <a:gd name="T5" fmla="*/ 7 h 230"/>
                  <a:gd name="T6" fmla="*/ 19 w 24"/>
                  <a:gd name="T7" fmla="*/ 16 h 230"/>
                  <a:gd name="T8" fmla="*/ 23 w 24"/>
                  <a:gd name="T9" fmla="*/ 25 h 230"/>
                  <a:gd name="T10" fmla="*/ 22 w 24"/>
                  <a:gd name="T11" fmla="*/ 43 h 230"/>
                  <a:gd name="T12" fmla="*/ 23 w 24"/>
                  <a:gd name="T13" fmla="*/ 159 h 230"/>
                  <a:gd name="T14" fmla="*/ 23 w 24"/>
                  <a:gd name="T15" fmla="*/ 165 h 230"/>
                  <a:gd name="T16" fmla="*/ 23 w 24"/>
                  <a:gd name="T17" fmla="*/ 196 h 230"/>
                  <a:gd name="T18" fmla="*/ 21 w 24"/>
                  <a:gd name="T19" fmla="*/ 213 h 230"/>
                  <a:gd name="T20" fmla="*/ 19 w 24"/>
                  <a:gd name="T21" fmla="*/ 216 h 230"/>
                  <a:gd name="T22" fmla="*/ 17 w 24"/>
                  <a:gd name="T23" fmla="*/ 221 h 230"/>
                  <a:gd name="T24" fmla="*/ 5 w 24"/>
                  <a:gd name="T25" fmla="*/ 229 h 230"/>
                  <a:gd name="T26" fmla="*/ 1 w 24"/>
                  <a:gd name="T27" fmla="*/ 224 h 230"/>
                  <a:gd name="T28" fmla="*/ 1 w 24"/>
                  <a:gd name="T29" fmla="*/ 124 h 230"/>
                  <a:gd name="T30" fmla="*/ 1 w 24"/>
                  <a:gd name="T31" fmla="*/ 36 h 230"/>
                  <a:gd name="T32" fmla="*/ 3 w 24"/>
                  <a:gd name="T33" fmla="*/ 34 h 230"/>
                  <a:gd name="T34" fmla="*/ 3 w 24"/>
                  <a:gd name="T35" fmla="*/ 27 h 230"/>
                  <a:gd name="T36" fmla="*/ 1 w 24"/>
                  <a:gd name="T37" fmla="*/ 26 h 230"/>
                  <a:gd name="T38" fmla="*/ 0 w 24"/>
                  <a:gd name="T39" fmla="*/ 4 h 230"/>
                  <a:gd name="T40" fmla="*/ 2 w 24"/>
                  <a:gd name="T41" fmla="*/ 1 h 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4" h="230">
                    <a:moveTo>
                      <a:pt x="2" y="1"/>
                    </a:moveTo>
                    <a:cubicBezTo>
                      <a:pt x="6" y="0"/>
                      <a:pt x="9" y="3"/>
                      <a:pt x="10" y="5"/>
                    </a:cubicBezTo>
                    <a:cubicBezTo>
                      <a:pt x="11" y="6"/>
                      <a:pt x="12" y="6"/>
                      <a:pt x="12" y="7"/>
                    </a:cubicBezTo>
                    <a:cubicBezTo>
                      <a:pt x="13" y="11"/>
                      <a:pt x="17" y="14"/>
                      <a:pt x="19" y="16"/>
                    </a:cubicBezTo>
                    <a:cubicBezTo>
                      <a:pt x="20" y="20"/>
                      <a:pt x="22" y="22"/>
                      <a:pt x="23" y="25"/>
                    </a:cubicBezTo>
                    <a:cubicBezTo>
                      <a:pt x="23" y="31"/>
                      <a:pt x="22" y="37"/>
                      <a:pt x="22" y="43"/>
                    </a:cubicBezTo>
                    <a:cubicBezTo>
                      <a:pt x="22" y="81"/>
                      <a:pt x="21" y="122"/>
                      <a:pt x="23" y="159"/>
                    </a:cubicBezTo>
                    <a:cubicBezTo>
                      <a:pt x="23" y="160"/>
                      <a:pt x="24" y="163"/>
                      <a:pt x="23" y="165"/>
                    </a:cubicBezTo>
                    <a:cubicBezTo>
                      <a:pt x="22" y="174"/>
                      <a:pt x="21" y="187"/>
                      <a:pt x="23" y="196"/>
                    </a:cubicBezTo>
                    <a:cubicBezTo>
                      <a:pt x="24" y="202"/>
                      <a:pt x="21" y="207"/>
                      <a:pt x="21" y="213"/>
                    </a:cubicBezTo>
                    <a:cubicBezTo>
                      <a:pt x="21" y="214"/>
                      <a:pt x="20" y="215"/>
                      <a:pt x="19" y="216"/>
                    </a:cubicBezTo>
                    <a:cubicBezTo>
                      <a:pt x="20" y="219"/>
                      <a:pt x="18" y="220"/>
                      <a:pt x="17" y="221"/>
                    </a:cubicBezTo>
                    <a:cubicBezTo>
                      <a:pt x="15" y="226"/>
                      <a:pt x="12" y="230"/>
                      <a:pt x="5" y="229"/>
                    </a:cubicBezTo>
                    <a:cubicBezTo>
                      <a:pt x="4" y="227"/>
                      <a:pt x="1" y="225"/>
                      <a:pt x="1" y="224"/>
                    </a:cubicBezTo>
                    <a:cubicBezTo>
                      <a:pt x="1" y="124"/>
                      <a:pt x="1" y="124"/>
                      <a:pt x="1" y="124"/>
                    </a:cubicBezTo>
                    <a:cubicBezTo>
                      <a:pt x="1" y="36"/>
                      <a:pt x="1" y="36"/>
                      <a:pt x="1" y="36"/>
                    </a:cubicBezTo>
                    <a:cubicBezTo>
                      <a:pt x="1" y="35"/>
                      <a:pt x="2" y="35"/>
                      <a:pt x="3" y="34"/>
                    </a:cubicBezTo>
                    <a:cubicBezTo>
                      <a:pt x="3" y="27"/>
                      <a:pt x="3" y="27"/>
                      <a:pt x="3" y="27"/>
                    </a:cubicBezTo>
                    <a:cubicBezTo>
                      <a:pt x="2" y="27"/>
                      <a:pt x="1" y="26"/>
                      <a:pt x="1" y="26"/>
                    </a:cubicBezTo>
                    <a:cubicBezTo>
                      <a:pt x="0" y="4"/>
                      <a:pt x="0" y="4"/>
                      <a:pt x="0" y="4"/>
                    </a:cubicBezTo>
                    <a:cubicBezTo>
                      <a:pt x="0" y="3"/>
                      <a:pt x="2" y="2"/>
                      <a:pt x="2" y="1"/>
                    </a:cubicBezTo>
                    <a:close/>
                  </a:path>
                </a:pathLst>
              </a:custGeom>
              <a:solidFill>
                <a:srgbClr val="C30809"/>
              </a:solidFill>
              <a:ln>
                <a:noFill/>
              </a:ln>
            </p:spPr>
            <p:txBody>
              <a:bodyPr vert="horz" wrap="square" lIns="91440" tIns="45720" rIns="91440" bIns="45720" numCol="1" anchor="t" anchorCtr="0" compatLnSpc="1"/>
              <a:p>
                <a:endParaRPr lang="zh-CN" altLang="en-US" sz="1600">
                  <a:solidFill>
                    <a:srgbClr val="454545"/>
                  </a:solidFill>
                </a:endParaRPr>
              </a:p>
            </p:txBody>
          </p:sp>
          <p:sp>
            <p:nvSpPr>
              <p:cNvPr id="493" name="Freeform 9"/>
              <p:cNvSpPr/>
              <p:nvPr/>
            </p:nvSpPr>
            <p:spPr bwMode="auto">
              <a:xfrm>
                <a:off x="2068513" y="2014538"/>
                <a:ext cx="19050" cy="109538"/>
              </a:xfrm>
              <a:custGeom>
                <a:avLst/>
                <a:gdLst>
                  <a:gd name="T0" fmla="*/ 4 w 24"/>
                  <a:gd name="T1" fmla="*/ 2 h 176"/>
                  <a:gd name="T2" fmla="*/ 11 w 24"/>
                  <a:gd name="T3" fmla="*/ 2 h 176"/>
                  <a:gd name="T4" fmla="*/ 16 w 24"/>
                  <a:gd name="T5" fmla="*/ 5 h 176"/>
                  <a:gd name="T6" fmla="*/ 17 w 24"/>
                  <a:gd name="T7" fmla="*/ 8 h 176"/>
                  <a:gd name="T8" fmla="*/ 18 w 24"/>
                  <a:gd name="T9" fmla="*/ 10 h 176"/>
                  <a:gd name="T10" fmla="*/ 22 w 24"/>
                  <a:gd name="T11" fmla="*/ 18 h 176"/>
                  <a:gd name="T12" fmla="*/ 21 w 24"/>
                  <a:gd name="T13" fmla="*/ 21 h 176"/>
                  <a:gd name="T14" fmla="*/ 22 w 24"/>
                  <a:gd name="T15" fmla="*/ 33 h 176"/>
                  <a:gd name="T16" fmla="*/ 22 w 24"/>
                  <a:gd name="T17" fmla="*/ 130 h 176"/>
                  <a:gd name="T18" fmla="*/ 21 w 24"/>
                  <a:gd name="T19" fmla="*/ 139 h 176"/>
                  <a:gd name="T20" fmla="*/ 19 w 24"/>
                  <a:gd name="T21" fmla="*/ 141 h 176"/>
                  <a:gd name="T22" fmla="*/ 13 w 24"/>
                  <a:gd name="T23" fmla="*/ 152 h 176"/>
                  <a:gd name="T24" fmla="*/ 13 w 24"/>
                  <a:gd name="T25" fmla="*/ 164 h 176"/>
                  <a:gd name="T26" fmla="*/ 10 w 24"/>
                  <a:gd name="T27" fmla="*/ 170 h 176"/>
                  <a:gd name="T28" fmla="*/ 6 w 24"/>
                  <a:gd name="T29" fmla="*/ 174 h 176"/>
                  <a:gd name="T30" fmla="*/ 0 w 24"/>
                  <a:gd name="T31" fmla="*/ 170 h 176"/>
                  <a:gd name="T32" fmla="*/ 1 w 24"/>
                  <a:gd name="T33" fmla="*/ 145 h 176"/>
                  <a:gd name="T34" fmla="*/ 1 w 24"/>
                  <a:gd name="T35" fmla="*/ 57 h 176"/>
                  <a:gd name="T36" fmla="*/ 3 w 24"/>
                  <a:gd name="T37" fmla="*/ 56 h 176"/>
                  <a:gd name="T38" fmla="*/ 3 w 24"/>
                  <a:gd name="T39" fmla="*/ 17 h 176"/>
                  <a:gd name="T40" fmla="*/ 1 w 24"/>
                  <a:gd name="T41" fmla="*/ 14 h 176"/>
                  <a:gd name="T42" fmla="*/ 1 w 24"/>
                  <a:gd name="T43" fmla="*/ 4 h 176"/>
                  <a:gd name="T44" fmla="*/ 4 w 24"/>
                  <a:gd name="T45" fmla="*/ 2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4" h="176">
                    <a:moveTo>
                      <a:pt x="4" y="2"/>
                    </a:moveTo>
                    <a:cubicBezTo>
                      <a:pt x="6" y="0"/>
                      <a:pt x="9" y="1"/>
                      <a:pt x="11" y="2"/>
                    </a:cubicBezTo>
                    <a:cubicBezTo>
                      <a:pt x="13" y="3"/>
                      <a:pt x="15" y="5"/>
                      <a:pt x="16" y="5"/>
                    </a:cubicBezTo>
                    <a:cubicBezTo>
                      <a:pt x="16" y="6"/>
                      <a:pt x="16" y="7"/>
                      <a:pt x="17" y="8"/>
                    </a:cubicBezTo>
                    <a:cubicBezTo>
                      <a:pt x="18" y="8"/>
                      <a:pt x="19" y="9"/>
                      <a:pt x="18" y="10"/>
                    </a:cubicBezTo>
                    <a:cubicBezTo>
                      <a:pt x="18" y="13"/>
                      <a:pt x="21" y="16"/>
                      <a:pt x="22" y="18"/>
                    </a:cubicBezTo>
                    <a:cubicBezTo>
                      <a:pt x="20" y="19"/>
                      <a:pt x="20" y="20"/>
                      <a:pt x="21" y="21"/>
                    </a:cubicBezTo>
                    <a:cubicBezTo>
                      <a:pt x="22" y="26"/>
                      <a:pt x="24" y="29"/>
                      <a:pt x="22" y="33"/>
                    </a:cubicBezTo>
                    <a:cubicBezTo>
                      <a:pt x="22" y="65"/>
                      <a:pt x="22" y="99"/>
                      <a:pt x="22" y="130"/>
                    </a:cubicBezTo>
                    <a:cubicBezTo>
                      <a:pt x="22" y="133"/>
                      <a:pt x="22" y="136"/>
                      <a:pt x="21" y="139"/>
                    </a:cubicBezTo>
                    <a:cubicBezTo>
                      <a:pt x="21" y="140"/>
                      <a:pt x="19" y="140"/>
                      <a:pt x="19" y="141"/>
                    </a:cubicBezTo>
                    <a:cubicBezTo>
                      <a:pt x="19" y="146"/>
                      <a:pt x="16" y="149"/>
                      <a:pt x="13" y="152"/>
                    </a:cubicBezTo>
                    <a:cubicBezTo>
                      <a:pt x="13" y="156"/>
                      <a:pt x="13" y="160"/>
                      <a:pt x="13" y="164"/>
                    </a:cubicBezTo>
                    <a:cubicBezTo>
                      <a:pt x="10" y="165"/>
                      <a:pt x="11" y="168"/>
                      <a:pt x="10" y="170"/>
                    </a:cubicBezTo>
                    <a:cubicBezTo>
                      <a:pt x="8" y="172"/>
                      <a:pt x="7" y="173"/>
                      <a:pt x="6" y="174"/>
                    </a:cubicBezTo>
                    <a:cubicBezTo>
                      <a:pt x="4" y="176"/>
                      <a:pt x="0" y="172"/>
                      <a:pt x="0" y="170"/>
                    </a:cubicBezTo>
                    <a:cubicBezTo>
                      <a:pt x="0" y="162"/>
                      <a:pt x="1" y="154"/>
                      <a:pt x="1" y="145"/>
                    </a:cubicBezTo>
                    <a:cubicBezTo>
                      <a:pt x="1" y="57"/>
                      <a:pt x="1" y="57"/>
                      <a:pt x="1" y="57"/>
                    </a:cubicBezTo>
                    <a:cubicBezTo>
                      <a:pt x="1" y="56"/>
                      <a:pt x="3" y="56"/>
                      <a:pt x="3" y="56"/>
                    </a:cubicBezTo>
                    <a:cubicBezTo>
                      <a:pt x="4" y="43"/>
                      <a:pt x="5" y="29"/>
                      <a:pt x="3" y="17"/>
                    </a:cubicBezTo>
                    <a:cubicBezTo>
                      <a:pt x="3" y="16"/>
                      <a:pt x="1" y="15"/>
                      <a:pt x="1" y="14"/>
                    </a:cubicBezTo>
                    <a:cubicBezTo>
                      <a:pt x="1" y="4"/>
                      <a:pt x="1" y="4"/>
                      <a:pt x="1" y="4"/>
                    </a:cubicBezTo>
                    <a:cubicBezTo>
                      <a:pt x="3" y="4"/>
                      <a:pt x="4" y="3"/>
                      <a:pt x="4" y="2"/>
                    </a:cubicBezTo>
                    <a:close/>
                  </a:path>
                </a:pathLst>
              </a:custGeom>
              <a:solidFill>
                <a:srgbClr val="C30809"/>
              </a:solidFill>
              <a:ln>
                <a:noFill/>
              </a:ln>
            </p:spPr>
            <p:txBody>
              <a:bodyPr vert="horz" wrap="square" lIns="91440" tIns="45720" rIns="91440" bIns="45720" numCol="1" anchor="t" anchorCtr="0" compatLnSpc="1"/>
              <a:p>
                <a:endParaRPr lang="zh-CN" altLang="en-US" sz="1600">
                  <a:solidFill>
                    <a:srgbClr val="454545"/>
                  </a:solidFill>
                </a:endParaRPr>
              </a:p>
            </p:txBody>
          </p:sp>
          <p:sp>
            <p:nvSpPr>
              <p:cNvPr id="494" name="Freeform 10"/>
              <p:cNvSpPr/>
              <p:nvPr/>
            </p:nvSpPr>
            <p:spPr bwMode="auto">
              <a:xfrm>
                <a:off x="1514475" y="1673225"/>
                <a:ext cx="77788" cy="36513"/>
              </a:xfrm>
              <a:custGeom>
                <a:avLst/>
                <a:gdLst>
                  <a:gd name="T0" fmla="*/ 90 w 102"/>
                  <a:gd name="T1" fmla="*/ 2 h 58"/>
                  <a:gd name="T2" fmla="*/ 98 w 102"/>
                  <a:gd name="T3" fmla="*/ 5 h 58"/>
                  <a:gd name="T4" fmla="*/ 101 w 102"/>
                  <a:gd name="T5" fmla="*/ 9 h 58"/>
                  <a:gd name="T6" fmla="*/ 101 w 102"/>
                  <a:gd name="T7" fmla="*/ 15 h 58"/>
                  <a:gd name="T8" fmla="*/ 96 w 102"/>
                  <a:gd name="T9" fmla="*/ 20 h 58"/>
                  <a:gd name="T10" fmla="*/ 68 w 102"/>
                  <a:gd name="T11" fmla="*/ 20 h 58"/>
                  <a:gd name="T12" fmla="*/ 57 w 102"/>
                  <a:gd name="T13" fmla="*/ 20 h 58"/>
                  <a:gd name="T14" fmla="*/ 55 w 102"/>
                  <a:gd name="T15" fmla="*/ 22 h 58"/>
                  <a:gd name="T16" fmla="*/ 35 w 102"/>
                  <a:gd name="T17" fmla="*/ 22 h 58"/>
                  <a:gd name="T18" fmla="*/ 31 w 102"/>
                  <a:gd name="T19" fmla="*/ 25 h 58"/>
                  <a:gd name="T20" fmla="*/ 29 w 102"/>
                  <a:gd name="T21" fmla="*/ 28 h 58"/>
                  <a:gd name="T22" fmla="*/ 27 w 102"/>
                  <a:gd name="T23" fmla="*/ 31 h 58"/>
                  <a:gd name="T24" fmla="*/ 21 w 102"/>
                  <a:gd name="T25" fmla="*/ 46 h 58"/>
                  <a:gd name="T26" fmla="*/ 18 w 102"/>
                  <a:gd name="T27" fmla="*/ 48 h 58"/>
                  <a:gd name="T28" fmla="*/ 18 w 102"/>
                  <a:gd name="T29" fmla="*/ 51 h 58"/>
                  <a:gd name="T30" fmla="*/ 15 w 102"/>
                  <a:gd name="T31" fmla="*/ 51 h 58"/>
                  <a:gd name="T32" fmla="*/ 13 w 102"/>
                  <a:gd name="T33" fmla="*/ 54 h 58"/>
                  <a:gd name="T34" fmla="*/ 11 w 102"/>
                  <a:gd name="T35" fmla="*/ 56 h 58"/>
                  <a:gd name="T36" fmla="*/ 6 w 102"/>
                  <a:gd name="T37" fmla="*/ 58 h 58"/>
                  <a:gd name="T38" fmla="*/ 3 w 102"/>
                  <a:gd name="T39" fmla="*/ 56 h 58"/>
                  <a:gd name="T40" fmla="*/ 2 w 102"/>
                  <a:gd name="T41" fmla="*/ 48 h 58"/>
                  <a:gd name="T42" fmla="*/ 1 w 102"/>
                  <a:gd name="T43" fmla="*/ 41 h 58"/>
                  <a:gd name="T44" fmla="*/ 4 w 102"/>
                  <a:gd name="T45" fmla="*/ 32 h 58"/>
                  <a:gd name="T46" fmla="*/ 7 w 102"/>
                  <a:gd name="T47" fmla="*/ 29 h 58"/>
                  <a:gd name="T48" fmla="*/ 14 w 102"/>
                  <a:gd name="T49" fmla="*/ 21 h 58"/>
                  <a:gd name="T50" fmla="*/ 16 w 102"/>
                  <a:gd name="T51" fmla="*/ 20 h 58"/>
                  <a:gd name="T52" fmla="*/ 21 w 102"/>
                  <a:gd name="T53" fmla="*/ 15 h 58"/>
                  <a:gd name="T54" fmla="*/ 23 w 102"/>
                  <a:gd name="T55" fmla="*/ 14 h 58"/>
                  <a:gd name="T56" fmla="*/ 28 w 102"/>
                  <a:gd name="T57" fmla="*/ 11 h 58"/>
                  <a:gd name="T58" fmla="*/ 35 w 102"/>
                  <a:gd name="T59" fmla="*/ 10 h 58"/>
                  <a:gd name="T60" fmla="*/ 54 w 102"/>
                  <a:gd name="T61" fmla="*/ 9 h 58"/>
                  <a:gd name="T62" fmla="*/ 65 w 102"/>
                  <a:gd name="T63" fmla="*/ 5 h 58"/>
                  <a:gd name="T64" fmla="*/ 69 w 102"/>
                  <a:gd name="T65" fmla="*/ 5 h 58"/>
                  <a:gd name="T66" fmla="*/ 78 w 102"/>
                  <a:gd name="T67" fmla="*/ 3 h 58"/>
                  <a:gd name="T68" fmla="*/ 83 w 102"/>
                  <a:gd name="T69" fmla="*/ 4 h 58"/>
                  <a:gd name="T70" fmla="*/ 85 w 102"/>
                  <a:gd name="T71" fmla="*/ 3 h 58"/>
                  <a:gd name="T72" fmla="*/ 89 w 102"/>
                  <a:gd name="T73" fmla="*/ 3 h 58"/>
                  <a:gd name="T74" fmla="*/ 90 w 102"/>
                  <a:gd name="T75" fmla="*/ 2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02" h="58">
                    <a:moveTo>
                      <a:pt x="90" y="2"/>
                    </a:moveTo>
                    <a:cubicBezTo>
                      <a:pt x="93" y="0"/>
                      <a:pt x="96" y="3"/>
                      <a:pt x="98" y="5"/>
                    </a:cubicBezTo>
                    <a:cubicBezTo>
                      <a:pt x="98" y="6"/>
                      <a:pt x="100" y="7"/>
                      <a:pt x="101" y="9"/>
                    </a:cubicBezTo>
                    <a:cubicBezTo>
                      <a:pt x="102" y="10"/>
                      <a:pt x="101" y="14"/>
                      <a:pt x="101" y="15"/>
                    </a:cubicBezTo>
                    <a:cubicBezTo>
                      <a:pt x="100" y="17"/>
                      <a:pt x="98" y="20"/>
                      <a:pt x="96" y="20"/>
                    </a:cubicBezTo>
                    <a:cubicBezTo>
                      <a:pt x="87" y="21"/>
                      <a:pt x="76" y="19"/>
                      <a:pt x="68" y="20"/>
                    </a:cubicBezTo>
                    <a:cubicBezTo>
                      <a:pt x="57" y="20"/>
                      <a:pt x="57" y="20"/>
                      <a:pt x="57" y="20"/>
                    </a:cubicBezTo>
                    <a:cubicBezTo>
                      <a:pt x="56" y="20"/>
                      <a:pt x="56" y="22"/>
                      <a:pt x="55" y="22"/>
                    </a:cubicBezTo>
                    <a:cubicBezTo>
                      <a:pt x="35" y="22"/>
                      <a:pt x="35" y="22"/>
                      <a:pt x="35" y="22"/>
                    </a:cubicBezTo>
                    <a:cubicBezTo>
                      <a:pt x="34" y="22"/>
                      <a:pt x="33" y="25"/>
                      <a:pt x="31" y="25"/>
                    </a:cubicBezTo>
                    <a:cubicBezTo>
                      <a:pt x="32" y="27"/>
                      <a:pt x="30" y="27"/>
                      <a:pt x="29" y="28"/>
                    </a:cubicBezTo>
                    <a:cubicBezTo>
                      <a:pt x="28" y="29"/>
                      <a:pt x="27" y="30"/>
                      <a:pt x="27" y="31"/>
                    </a:cubicBezTo>
                    <a:cubicBezTo>
                      <a:pt x="24" y="34"/>
                      <a:pt x="23" y="41"/>
                      <a:pt x="21" y="46"/>
                    </a:cubicBezTo>
                    <a:cubicBezTo>
                      <a:pt x="21" y="47"/>
                      <a:pt x="19" y="48"/>
                      <a:pt x="18" y="48"/>
                    </a:cubicBezTo>
                    <a:cubicBezTo>
                      <a:pt x="18" y="51"/>
                      <a:pt x="18" y="51"/>
                      <a:pt x="18" y="51"/>
                    </a:cubicBezTo>
                    <a:cubicBezTo>
                      <a:pt x="15" y="51"/>
                      <a:pt x="15" y="51"/>
                      <a:pt x="15" y="51"/>
                    </a:cubicBezTo>
                    <a:cubicBezTo>
                      <a:pt x="16" y="52"/>
                      <a:pt x="15" y="54"/>
                      <a:pt x="13" y="54"/>
                    </a:cubicBezTo>
                    <a:cubicBezTo>
                      <a:pt x="14" y="56"/>
                      <a:pt x="13" y="56"/>
                      <a:pt x="11" y="56"/>
                    </a:cubicBezTo>
                    <a:cubicBezTo>
                      <a:pt x="10" y="57"/>
                      <a:pt x="8" y="58"/>
                      <a:pt x="6" y="58"/>
                    </a:cubicBezTo>
                    <a:cubicBezTo>
                      <a:pt x="7" y="55"/>
                      <a:pt x="4" y="56"/>
                      <a:pt x="3" y="56"/>
                    </a:cubicBezTo>
                    <a:cubicBezTo>
                      <a:pt x="3" y="54"/>
                      <a:pt x="2" y="51"/>
                      <a:pt x="2" y="48"/>
                    </a:cubicBezTo>
                    <a:cubicBezTo>
                      <a:pt x="0" y="48"/>
                      <a:pt x="0" y="43"/>
                      <a:pt x="1" y="41"/>
                    </a:cubicBezTo>
                    <a:cubicBezTo>
                      <a:pt x="2" y="39"/>
                      <a:pt x="3" y="35"/>
                      <a:pt x="4" y="32"/>
                    </a:cubicBezTo>
                    <a:cubicBezTo>
                      <a:pt x="6" y="33"/>
                      <a:pt x="6" y="29"/>
                      <a:pt x="7" y="29"/>
                    </a:cubicBezTo>
                    <a:cubicBezTo>
                      <a:pt x="10" y="28"/>
                      <a:pt x="13" y="25"/>
                      <a:pt x="14" y="21"/>
                    </a:cubicBezTo>
                    <a:cubicBezTo>
                      <a:pt x="15" y="22"/>
                      <a:pt x="15" y="20"/>
                      <a:pt x="16" y="20"/>
                    </a:cubicBezTo>
                    <a:cubicBezTo>
                      <a:pt x="16" y="17"/>
                      <a:pt x="18" y="16"/>
                      <a:pt x="21" y="15"/>
                    </a:cubicBezTo>
                    <a:cubicBezTo>
                      <a:pt x="20" y="13"/>
                      <a:pt x="22" y="13"/>
                      <a:pt x="23" y="14"/>
                    </a:cubicBezTo>
                    <a:cubicBezTo>
                      <a:pt x="24" y="11"/>
                      <a:pt x="26" y="11"/>
                      <a:pt x="28" y="11"/>
                    </a:cubicBezTo>
                    <a:cubicBezTo>
                      <a:pt x="29" y="10"/>
                      <a:pt x="34" y="10"/>
                      <a:pt x="35" y="10"/>
                    </a:cubicBezTo>
                    <a:cubicBezTo>
                      <a:pt x="40" y="8"/>
                      <a:pt x="48" y="9"/>
                      <a:pt x="54" y="9"/>
                    </a:cubicBezTo>
                    <a:cubicBezTo>
                      <a:pt x="58" y="8"/>
                      <a:pt x="63" y="7"/>
                      <a:pt x="65" y="5"/>
                    </a:cubicBezTo>
                    <a:cubicBezTo>
                      <a:pt x="66" y="4"/>
                      <a:pt x="69" y="5"/>
                      <a:pt x="69" y="5"/>
                    </a:cubicBezTo>
                    <a:cubicBezTo>
                      <a:pt x="70" y="2"/>
                      <a:pt x="76" y="3"/>
                      <a:pt x="78" y="3"/>
                    </a:cubicBezTo>
                    <a:cubicBezTo>
                      <a:pt x="78" y="6"/>
                      <a:pt x="82" y="4"/>
                      <a:pt x="83" y="4"/>
                    </a:cubicBezTo>
                    <a:cubicBezTo>
                      <a:pt x="84" y="4"/>
                      <a:pt x="84" y="4"/>
                      <a:pt x="85" y="3"/>
                    </a:cubicBezTo>
                    <a:cubicBezTo>
                      <a:pt x="86" y="3"/>
                      <a:pt x="88" y="3"/>
                      <a:pt x="89" y="3"/>
                    </a:cubicBezTo>
                    <a:cubicBezTo>
                      <a:pt x="89" y="3"/>
                      <a:pt x="90" y="2"/>
                      <a:pt x="90" y="2"/>
                    </a:cubicBezTo>
                    <a:close/>
                  </a:path>
                </a:pathLst>
              </a:custGeom>
              <a:solidFill>
                <a:srgbClr val="C30809"/>
              </a:solidFill>
              <a:ln>
                <a:noFill/>
              </a:ln>
            </p:spPr>
            <p:txBody>
              <a:bodyPr vert="horz" wrap="square" lIns="91440" tIns="45720" rIns="91440" bIns="45720" numCol="1" anchor="t" anchorCtr="0" compatLnSpc="1"/>
              <a:p>
                <a:endParaRPr lang="zh-CN" altLang="en-US" sz="1600">
                  <a:solidFill>
                    <a:srgbClr val="454545"/>
                  </a:solidFill>
                </a:endParaRPr>
              </a:p>
            </p:txBody>
          </p:sp>
          <p:sp>
            <p:nvSpPr>
              <p:cNvPr id="495" name="Freeform 11"/>
              <p:cNvSpPr/>
              <p:nvPr/>
            </p:nvSpPr>
            <p:spPr bwMode="auto">
              <a:xfrm>
                <a:off x="2068513" y="1889125"/>
                <a:ext cx="19050" cy="50800"/>
              </a:xfrm>
              <a:custGeom>
                <a:avLst/>
                <a:gdLst>
                  <a:gd name="T0" fmla="*/ 3 w 24"/>
                  <a:gd name="T1" fmla="*/ 2 h 83"/>
                  <a:gd name="T2" fmla="*/ 9 w 24"/>
                  <a:gd name="T3" fmla="*/ 1 h 83"/>
                  <a:gd name="T4" fmla="*/ 13 w 24"/>
                  <a:gd name="T5" fmla="*/ 7 h 83"/>
                  <a:gd name="T6" fmla="*/ 14 w 24"/>
                  <a:gd name="T7" fmla="*/ 25 h 83"/>
                  <a:gd name="T8" fmla="*/ 13 w 24"/>
                  <a:gd name="T9" fmla="*/ 38 h 83"/>
                  <a:gd name="T10" fmla="*/ 19 w 24"/>
                  <a:gd name="T11" fmla="*/ 49 h 83"/>
                  <a:gd name="T12" fmla="*/ 19 w 24"/>
                  <a:gd name="T13" fmla="*/ 53 h 83"/>
                  <a:gd name="T14" fmla="*/ 21 w 24"/>
                  <a:gd name="T15" fmla="*/ 54 h 83"/>
                  <a:gd name="T16" fmla="*/ 23 w 24"/>
                  <a:gd name="T17" fmla="*/ 78 h 83"/>
                  <a:gd name="T18" fmla="*/ 20 w 24"/>
                  <a:gd name="T19" fmla="*/ 81 h 83"/>
                  <a:gd name="T20" fmla="*/ 20 w 24"/>
                  <a:gd name="T21" fmla="*/ 82 h 83"/>
                  <a:gd name="T22" fmla="*/ 16 w 24"/>
                  <a:gd name="T23" fmla="*/ 77 h 83"/>
                  <a:gd name="T24" fmla="*/ 13 w 24"/>
                  <a:gd name="T25" fmla="*/ 77 h 83"/>
                  <a:gd name="T26" fmla="*/ 12 w 24"/>
                  <a:gd name="T27" fmla="*/ 74 h 83"/>
                  <a:gd name="T28" fmla="*/ 8 w 24"/>
                  <a:gd name="T29" fmla="*/ 64 h 83"/>
                  <a:gd name="T30" fmla="*/ 3 w 24"/>
                  <a:gd name="T31" fmla="*/ 58 h 83"/>
                  <a:gd name="T32" fmla="*/ 0 w 24"/>
                  <a:gd name="T33" fmla="*/ 57 h 83"/>
                  <a:gd name="T34" fmla="*/ 1 w 24"/>
                  <a:gd name="T35" fmla="*/ 30 h 83"/>
                  <a:gd name="T36" fmla="*/ 3 w 24"/>
                  <a:gd name="T37" fmla="*/ 28 h 83"/>
                  <a:gd name="T38" fmla="*/ 3 w 24"/>
                  <a:gd name="T39" fmla="*/ 17 h 83"/>
                  <a:gd name="T40" fmla="*/ 1 w 24"/>
                  <a:gd name="T41" fmla="*/ 16 h 83"/>
                  <a:gd name="T42" fmla="*/ 1 w 24"/>
                  <a:gd name="T43" fmla="*/ 4 h 83"/>
                  <a:gd name="T44" fmla="*/ 3 w 24"/>
                  <a:gd name="T45" fmla="*/ 2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4" h="83">
                    <a:moveTo>
                      <a:pt x="3" y="2"/>
                    </a:moveTo>
                    <a:cubicBezTo>
                      <a:pt x="5" y="0"/>
                      <a:pt x="7" y="1"/>
                      <a:pt x="9" y="1"/>
                    </a:cubicBezTo>
                    <a:cubicBezTo>
                      <a:pt x="11" y="2"/>
                      <a:pt x="13" y="6"/>
                      <a:pt x="13" y="7"/>
                    </a:cubicBezTo>
                    <a:cubicBezTo>
                      <a:pt x="14" y="25"/>
                      <a:pt x="14" y="25"/>
                      <a:pt x="14" y="25"/>
                    </a:cubicBezTo>
                    <a:cubicBezTo>
                      <a:pt x="14" y="29"/>
                      <a:pt x="13" y="33"/>
                      <a:pt x="13" y="38"/>
                    </a:cubicBezTo>
                    <a:cubicBezTo>
                      <a:pt x="15" y="42"/>
                      <a:pt x="16" y="46"/>
                      <a:pt x="19" y="49"/>
                    </a:cubicBezTo>
                    <a:cubicBezTo>
                      <a:pt x="19" y="50"/>
                      <a:pt x="19" y="53"/>
                      <a:pt x="19" y="53"/>
                    </a:cubicBezTo>
                    <a:cubicBezTo>
                      <a:pt x="19" y="54"/>
                      <a:pt x="21" y="54"/>
                      <a:pt x="21" y="54"/>
                    </a:cubicBezTo>
                    <a:cubicBezTo>
                      <a:pt x="23" y="62"/>
                      <a:pt x="24" y="70"/>
                      <a:pt x="23" y="78"/>
                    </a:cubicBezTo>
                    <a:cubicBezTo>
                      <a:pt x="23" y="79"/>
                      <a:pt x="22" y="80"/>
                      <a:pt x="20" y="81"/>
                    </a:cubicBezTo>
                    <a:cubicBezTo>
                      <a:pt x="20" y="81"/>
                      <a:pt x="21" y="83"/>
                      <a:pt x="20" y="82"/>
                    </a:cubicBezTo>
                    <a:cubicBezTo>
                      <a:pt x="18" y="81"/>
                      <a:pt x="16" y="79"/>
                      <a:pt x="16" y="77"/>
                    </a:cubicBezTo>
                    <a:cubicBezTo>
                      <a:pt x="13" y="77"/>
                      <a:pt x="13" y="77"/>
                      <a:pt x="13" y="77"/>
                    </a:cubicBezTo>
                    <a:cubicBezTo>
                      <a:pt x="14" y="75"/>
                      <a:pt x="13" y="74"/>
                      <a:pt x="12" y="74"/>
                    </a:cubicBezTo>
                    <a:cubicBezTo>
                      <a:pt x="11" y="70"/>
                      <a:pt x="8" y="68"/>
                      <a:pt x="8" y="64"/>
                    </a:cubicBezTo>
                    <a:cubicBezTo>
                      <a:pt x="5" y="63"/>
                      <a:pt x="4" y="61"/>
                      <a:pt x="3" y="58"/>
                    </a:cubicBezTo>
                    <a:cubicBezTo>
                      <a:pt x="2" y="59"/>
                      <a:pt x="1" y="58"/>
                      <a:pt x="0" y="57"/>
                    </a:cubicBezTo>
                    <a:cubicBezTo>
                      <a:pt x="0" y="47"/>
                      <a:pt x="1" y="39"/>
                      <a:pt x="1" y="30"/>
                    </a:cubicBezTo>
                    <a:cubicBezTo>
                      <a:pt x="1" y="29"/>
                      <a:pt x="3" y="28"/>
                      <a:pt x="3" y="28"/>
                    </a:cubicBezTo>
                    <a:cubicBezTo>
                      <a:pt x="3" y="17"/>
                      <a:pt x="3" y="17"/>
                      <a:pt x="3" y="17"/>
                    </a:cubicBezTo>
                    <a:cubicBezTo>
                      <a:pt x="2" y="17"/>
                      <a:pt x="1" y="17"/>
                      <a:pt x="1" y="16"/>
                    </a:cubicBezTo>
                    <a:cubicBezTo>
                      <a:pt x="1" y="4"/>
                      <a:pt x="1" y="4"/>
                      <a:pt x="1" y="4"/>
                    </a:cubicBezTo>
                    <a:cubicBezTo>
                      <a:pt x="1" y="3"/>
                      <a:pt x="3" y="2"/>
                      <a:pt x="3" y="2"/>
                    </a:cubicBezTo>
                    <a:close/>
                  </a:path>
                </a:pathLst>
              </a:custGeom>
              <a:solidFill>
                <a:srgbClr val="C30809"/>
              </a:solidFill>
              <a:ln>
                <a:noFill/>
              </a:ln>
            </p:spPr>
            <p:txBody>
              <a:bodyPr vert="horz" wrap="square" lIns="91440" tIns="45720" rIns="91440" bIns="45720" numCol="1" anchor="t" anchorCtr="0" compatLnSpc="1"/>
              <a:p>
                <a:endParaRPr lang="zh-CN" altLang="en-US" sz="1600">
                  <a:solidFill>
                    <a:srgbClr val="454545"/>
                  </a:solidFill>
                </a:endParaRPr>
              </a:p>
            </p:txBody>
          </p:sp>
          <p:sp>
            <p:nvSpPr>
              <p:cNvPr id="496" name="Freeform 12"/>
              <p:cNvSpPr/>
              <p:nvPr/>
            </p:nvSpPr>
            <p:spPr bwMode="auto">
              <a:xfrm>
                <a:off x="1562100" y="2668588"/>
                <a:ext cx="11113" cy="46038"/>
              </a:xfrm>
              <a:custGeom>
                <a:avLst/>
                <a:gdLst>
                  <a:gd name="T0" fmla="*/ 3 w 15"/>
                  <a:gd name="T1" fmla="*/ 3 h 72"/>
                  <a:gd name="T2" fmla="*/ 3 w 15"/>
                  <a:gd name="T3" fmla="*/ 0 h 72"/>
                  <a:gd name="T4" fmla="*/ 9 w 15"/>
                  <a:gd name="T5" fmla="*/ 0 h 72"/>
                  <a:gd name="T6" fmla="*/ 11 w 15"/>
                  <a:gd name="T7" fmla="*/ 10 h 72"/>
                  <a:gd name="T8" fmla="*/ 13 w 15"/>
                  <a:gd name="T9" fmla="*/ 11 h 72"/>
                  <a:gd name="T10" fmla="*/ 13 w 15"/>
                  <a:gd name="T11" fmla="*/ 36 h 72"/>
                  <a:gd name="T12" fmla="*/ 11 w 15"/>
                  <a:gd name="T13" fmla="*/ 38 h 72"/>
                  <a:gd name="T14" fmla="*/ 11 w 15"/>
                  <a:gd name="T15" fmla="*/ 63 h 72"/>
                  <a:gd name="T16" fmla="*/ 7 w 15"/>
                  <a:gd name="T17" fmla="*/ 72 h 72"/>
                  <a:gd name="T18" fmla="*/ 2 w 15"/>
                  <a:gd name="T19" fmla="*/ 72 h 72"/>
                  <a:gd name="T20" fmla="*/ 2 w 15"/>
                  <a:gd name="T21" fmla="*/ 64 h 72"/>
                  <a:gd name="T22" fmla="*/ 0 w 15"/>
                  <a:gd name="T23" fmla="*/ 62 h 72"/>
                  <a:gd name="T24" fmla="*/ 2 w 15"/>
                  <a:gd name="T25" fmla="*/ 7 h 72"/>
                  <a:gd name="T26" fmla="*/ 3 w 15"/>
                  <a:gd name="T27" fmla="*/ 3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 h="72">
                    <a:moveTo>
                      <a:pt x="3" y="3"/>
                    </a:moveTo>
                    <a:cubicBezTo>
                      <a:pt x="3" y="3"/>
                      <a:pt x="3" y="1"/>
                      <a:pt x="3" y="0"/>
                    </a:cubicBezTo>
                    <a:cubicBezTo>
                      <a:pt x="9" y="0"/>
                      <a:pt x="9" y="0"/>
                      <a:pt x="9" y="0"/>
                    </a:cubicBezTo>
                    <a:cubicBezTo>
                      <a:pt x="10" y="3"/>
                      <a:pt x="11" y="6"/>
                      <a:pt x="11" y="10"/>
                    </a:cubicBezTo>
                    <a:cubicBezTo>
                      <a:pt x="11" y="10"/>
                      <a:pt x="13" y="12"/>
                      <a:pt x="13" y="11"/>
                    </a:cubicBezTo>
                    <a:cubicBezTo>
                      <a:pt x="15" y="20"/>
                      <a:pt x="15" y="28"/>
                      <a:pt x="13" y="36"/>
                    </a:cubicBezTo>
                    <a:cubicBezTo>
                      <a:pt x="13" y="36"/>
                      <a:pt x="11" y="38"/>
                      <a:pt x="11" y="38"/>
                    </a:cubicBezTo>
                    <a:cubicBezTo>
                      <a:pt x="11" y="63"/>
                      <a:pt x="11" y="63"/>
                      <a:pt x="11" y="63"/>
                    </a:cubicBezTo>
                    <a:cubicBezTo>
                      <a:pt x="8" y="65"/>
                      <a:pt x="7" y="68"/>
                      <a:pt x="7" y="72"/>
                    </a:cubicBezTo>
                    <a:cubicBezTo>
                      <a:pt x="2" y="72"/>
                      <a:pt x="2" y="72"/>
                      <a:pt x="2" y="72"/>
                    </a:cubicBezTo>
                    <a:cubicBezTo>
                      <a:pt x="2" y="69"/>
                      <a:pt x="2" y="67"/>
                      <a:pt x="2" y="64"/>
                    </a:cubicBezTo>
                    <a:cubicBezTo>
                      <a:pt x="1" y="64"/>
                      <a:pt x="0" y="63"/>
                      <a:pt x="0" y="62"/>
                    </a:cubicBezTo>
                    <a:cubicBezTo>
                      <a:pt x="2" y="45"/>
                      <a:pt x="3" y="25"/>
                      <a:pt x="2" y="7"/>
                    </a:cubicBezTo>
                    <a:cubicBezTo>
                      <a:pt x="2" y="6"/>
                      <a:pt x="3" y="4"/>
                      <a:pt x="3" y="3"/>
                    </a:cubicBezTo>
                    <a:close/>
                  </a:path>
                </a:pathLst>
              </a:custGeom>
              <a:solidFill>
                <a:srgbClr val="E6001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sz="1600">
                  <a:solidFill>
                    <a:srgbClr val="454545"/>
                  </a:solidFill>
                </a:endParaRPr>
              </a:p>
            </p:txBody>
          </p:sp>
          <p:sp>
            <p:nvSpPr>
              <p:cNvPr id="497" name="Freeform 13"/>
              <p:cNvSpPr/>
              <p:nvPr/>
            </p:nvSpPr>
            <p:spPr bwMode="auto">
              <a:xfrm>
                <a:off x="1592263" y="3022600"/>
                <a:ext cx="33338" cy="12700"/>
              </a:xfrm>
              <a:custGeom>
                <a:avLst/>
                <a:gdLst>
                  <a:gd name="T0" fmla="*/ 7 w 42"/>
                  <a:gd name="T1" fmla="*/ 0 h 20"/>
                  <a:gd name="T2" fmla="*/ 14 w 42"/>
                  <a:gd name="T3" fmla="*/ 1 h 20"/>
                  <a:gd name="T4" fmla="*/ 25 w 42"/>
                  <a:gd name="T5" fmla="*/ 6 h 20"/>
                  <a:gd name="T6" fmla="*/ 38 w 42"/>
                  <a:gd name="T7" fmla="*/ 6 h 20"/>
                  <a:gd name="T8" fmla="*/ 41 w 42"/>
                  <a:gd name="T9" fmla="*/ 11 h 20"/>
                  <a:gd name="T10" fmla="*/ 41 w 42"/>
                  <a:gd name="T11" fmla="*/ 18 h 20"/>
                  <a:gd name="T12" fmla="*/ 39 w 42"/>
                  <a:gd name="T13" fmla="*/ 19 h 20"/>
                  <a:gd name="T14" fmla="*/ 30 w 42"/>
                  <a:gd name="T15" fmla="*/ 19 h 20"/>
                  <a:gd name="T16" fmla="*/ 27 w 42"/>
                  <a:gd name="T17" fmla="*/ 17 h 20"/>
                  <a:gd name="T18" fmla="*/ 21 w 42"/>
                  <a:gd name="T19" fmla="*/ 16 h 20"/>
                  <a:gd name="T20" fmla="*/ 2 w 42"/>
                  <a:gd name="T21" fmla="*/ 10 h 20"/>
                  <a:gd name="T22" fmla="*/ 1 w 42"/>
                  <a:gd name="T23" fmla="*/ 3 h 20"/>
                  <a:gd name="T24" fmla="*/ 7 w 42"/>
                  <a:gd name="T25" fmla="*/ 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2" h="20">
                    <a:moveTo>
                      <a:pt x="7" y="0"/>
                    </a:moveTo>
                    <a:cubicBezTo>
                      <a:pt x="9" y="0"/>
                      <a:pt x="12" y="1"/>
                      <a:pt x="14" y="1"/>
                    </a:cubicBezTo>
                    <a:cubicBezTo>
                      <a:pt x="18" y="3"/>
                      <a:pt x="21" y="5"/>
                      <a:pt x="25" y="6"/>
                    </a:cubicBezTo>
                    <a:cubicBezTo>
                      <a:pt x="38" y="6"/>
                      <a:pt x="38" y="6"/>
                      <a:pt x="38" y="6"/>
                    </a:cubicBezTo>
                    <a:cubicBezTo>
                      <a:pt x="38" y="8"/>
                      <a:pt x="41" y="9"/>
                      <a:pt x="41" y="11"/>
                    </a:cubicBezTo>
                    <a:cubicBezTo>
                      <a:pt x="42" y="13"/>
                      <a:pt x="42" y="16"/>
                      <a:pt x="41" y="18"/>
                    </a:cubicBezTo>
                    <a:cubicBezTo>
                      <a:pt x="41" y="19"/>
                      <a:pt x="40" y="19"/>
                      <a:pt x="39" y="19"/>
                    </a:cubicBezTo>
                    <a:cubicBezTo>
                      <a:pt x="30" y="19"/>
                      <a:pt x="30" y="19"/>
                      <a:pt x="30" y="19"/>
                    </a:cubicBezTo>
                    <a:cubicBezTo>
                      <a:pt x="32" y="16"/>
                      <a:pt x="28" y="18"/>
                      <a:pt x="27" y="17"/>
                    </a:cubicBezTo>
                    <a:cubicBezTo>
                      <a:pt x="25" y="17"/>
                      <a:pt x="23" y="15"/>
                      <a:pt x="21" y="16"/>
                    </a:cubicBezTo>
                    <a:cubicBezTo>
                      <a:pt x="13" y="20"/>
                      <a:pt x="6" y="14"/>
                      <a:pt x="2" y="10"/>
                    </a:cubicBezTo>
                    <a:cubicBezTo>
                      <a:pt x="0" y="9"/>
                      <a:pt x="1" y="5"/>
                      <a:pt x="1" y="3"/>
                    </a:cubicBezTo>
                    <a:cubicBezTo>
                      <a:pt x="2" y="2"/>
                      <a:pt x="6" y="0"/>
                      <a:pt x="7" y="0"/>
                    </a:cubicBezTo>
                    <a:close/>
                  </a:path>
                </a:pathLst>
              </a:custGeom>
              <a:solidFill>
                <a:srgbClr val="E6001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sz="1600">
                  <a:solidFill>
                    <a:srgbClr val="454545"/>
                  </a:solidFill>
                </a:endParaRPr>
              </a:p>
            </p:txBody>
          </p:sp>
          <p:sp>
            <p:nvSpPr>
              <p:cNvPr id="498" name="Freeform 14"/>
              <p:cNvSpPr/>
              <p:nvPr/>
            </p:nvSpPr>
            <p:spPr bwMode="auto">
              <a:xfrm>
                <a:off x="1560513" y="2636838"/>
                <a:ext cx="11113" cy="15875"/>
              </a:xfrm>
              <a:custGeom>
                <a:avLst/>
                <a:gdLst>
                  <a:gd name="T0" fmla="*/ 4 w 14"/>
                  <a:gd name="T1" fmla="*/ 1 h 27"/>
                  <a:gd name="T2" fmla="*/ 10 w 14"/>
                  <a:gd name="T3" fmla="*/ 1 h 27"/>
                  <a:gd name="T4" fmla="*/ 12 w 14"/>
                  <a:gd name="T5" fmla="*/ 6 h 27"/>
                  <a:gd name="T6" fmla="*/ 14 w 14"/>
                  <a:gd name="T7" fmla="*/ 6 h 27"/>
                  <a:gd name="T8" fmla="*/ 14 w 14"/>
                  <a:gd name="T9" fmla="*/ 13 h 27"/>
                  <a:gd name="T10" fmla="*/ 12 w 14"/>
                  <a:gd name="T11" fmla="*/ 13 h 27"/>
                  <a:gd name="T12" fmla="*/ 11 w 14"/>
                  <a:gd name="T13" fmla="*/ 26 h 27"/>
                  <a:gd name="T14" fmla="*/ 3 w 14"/>
                  <a:gd name="T15" fmla="*/ 26 h 27"/>
                  <a:gd name="T16" fmla="*/ 3 w 14"/>
                  <a:gd name="T17" fmla="*/ 15 h 27"/>
                  <a:gd name="T18" fmla="*/ 1 w 14"/>
                  <a:gd name="T19" fmla="*/ 13 h 27"/>
                  <a:gd name="T20" fmla="*/ 3 w 14"/>
                  <a:gd name="T21" fmla="*/ 4 h 27"/>
                  <a:gd name="T22" fmla="*/ 4 w 14"/>
                  <a:gd name="T23" fmla="*/ 1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4" h="27">
                    <a:moveTo>
                      <a:pt x="4" y="1"/>
                    </a:moveTo>
                    <a:cubicBezTo>
                      <a:pt x="5" y="0"/>
                      <a:pt x="8" y="0"/>
                      <a:pt x="10" y="1"/>
                    </a:cubicBezTo>
                    <a:cubicBezTo>
                      <a:pt x="12" y="2"/>
                      <a:pt x="12" y="5"/>
                      <a:pt x="12" y="6"/>
                    </a:cubicBezTo>
                    <a:cubicBezTo>
                      <a:pt x="14" y="6"/>
                      <a:pt x="14" y="6"/>
                      <a:pt x="14" y="6"/>
                    </a:cubicBezTo>
                    <a:cubicBezTo>
                      <a:pt x="14" y="13"/>
                      <a:pt x="14" y="13"/>
                      <a:pt x="14" y="13"/>
                    </a:cubicBezTo>
                    <a:cubicBezTo>
                      <a:pt x="12" y="13"/>
                      <a:pt x="12" y="13"/>
                      <a:pt x="12" y="13"/>
                    </a:cubicBezTo>
                    <a:cubicBezTo>
                      <a:pt x="11" y="26"/>
                      <a:pt x="11" y="26"/>
                      <a:pt x="11" y="26"/>
                    </a:cubicBezTo>
                    <a:cubicBezTo>
                      <a:pt x="11" y="27"/>
                      <a:pt x="6" y="27"/>
                      <a:pt x="3" y="26"/>
                    </a:cubicBezTo>
                    <a:cubicBezTo>
                      <a:pt x="3" y="23"/>
                      <a:pt x="3" y="19"/>
                      <a:pt x="3" y="15"/>
                    </a:cubicBezTo>
                    <a:cubicBezTo>
                      <a:pt x="2" y="15"/>
                      <a:pt x="0" y="14"/>
                      <a:pt x="1" y="13"/>
                    </a:cubicBezTo>
                    <a:cubicBezTo>
                      <a:pt x="2" y="10"/>
                      <a:pt x="2" y="7"/>
                      <a:pt x="3" y="4"/>
                    </a:cubicBezTo>
                    <a:cubicBezTo>
                      <a:pt x="3" y="3"/>
                      <a:pt x="4" y="2"/>
                      <a:pt x="4" y="1"/>
                    </a:cubicBezTo>
                    <a:close/>
                  </a:path>
                </a:pathLst>
              </a:custGeom>
              <a:solidFill>
                <a:srgbClr val="E6001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sz="1600">
                  <a:solidFill>
                    <a:srgbClr val="454545"/>
                  </a:solidFill>
                </a:endParaRPr>
              </a:p>
            </p:txBody>
          </p:sp>
          <p:sp>
            <p:nvSpPr>
              <p:cNvPr id="499" name="Freeform 15"/>
              <p:cNvSpPr/>
              <p:nvPr/>
            </p:nvSpPr>
            <p:spPr bwMode="auto">
              <a:xfrm>
                <a:off x="2058988" y="1792288"/>
                <a:ext cx="4763" cy="12700"/>
              </a:xfrm>
              <a:custGeom>
                <a:avLst/>
                <a:gdLst>
                  <a:gd name="T0" fmla="*/ 2 w 7"/>
                  <a:gd name="T1" fmla="*/ 1 h 21"/>
                  <a:gd name="T2" fmla="*/ 4 w 7"/>
                  <a:gd name="T3" fmla="*/ 0 h 21"/>
                  <a:gd name="T4" fmla="*/ 6 w 7"/>
                  <a:gd name="T5" fmla="*/ 15 h 21"/>
                  <a:gd name="T6" fmla="*/ 4 w 7"/>
                  <a:gd name="T7" fmla="*/ 16 h 21"/>
                  <a:gd name="T8" fmla="*/ 5 w 7"/>
                  <a:gd name="T9" fmla="*/ 18 h 21"/>
                  <a:gd name="T10" fmla="*/ 1 w 7"/>
                  <a:gd name="T11" fmla="*/ 18 h 21"/>
                  <a:gd name="T12" fmla="*/ 0 w 7"/>
                  <a:gd name="T13" fmla="*/ 1 h 21"/>
                  <a:gd name="T14" fmla="*/ 2 w 7"/>
                  <a:gd name="T15" fmla="*/ 1 h 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 h="21">
                    <a:moveTo>
                      <a:pt x="2" y="1"/>
                    </a:moveTo>
                    <a:cubicBezTo>
                      <a:pt x="2" y="0"/>
                      <a:pt x="3" y="0"/>
                      <a:pt x="4" y="0"/>
                    </a:cubicBezTo>
                    <a:cubicBezTo>
                      <a:pt x="6" y="4"/>
                      <a:pt x="7" y="9"/>
                      <a:pt x="6" y="15"/>
                    </a:cubicBezTo>
                    <a:cubicBezTo>
                      <a:pt x="6" y="15"/>
                      <a:pt x="5" y="15"/>
                      <a:pt x="4" y="16"/>
                    </a:cubicBezTo>
                    <a:cubicBezTo>
                      <a:pt x="5" y="16"/>
                      <a:pt x="7" y="17"/>
                      <a:pt x="5" y="18"/>
                    </a:cubicBezTo>
                    <a:cubicBezTo>
                      <a:pt x="4" y="18"/>
                      <a:pt x="2" y="21"/>
                      <a:pt x="1" y="18"/>
                    </a:cubicBezTo>
                    <a:cubicBezTo>
                      <a:pt x="0" y="13"/>
                      <a:pt x="0" y="6"/>
                      <a:pt x="0" y="1"/>
                    </a:cubicBezTo>
                    <a:cubicBezTo>
                      <a:pt x="0" y="1"/>
                      <a:pt x="1" y="1"/>
                      <a:pt x="2" y="1"/>
                    </a:cubicBezTo>
                    <a:close/>
                  </a:path>
                </a:pathLst>
              </a:custGeom>
              <a:solidFill>
                <a:srgbClr val="C30809"/>
              </a:solidFill>
              <a:ln>
                <a:noFill/>
              </a:ln>
            </p:spPr>
            <p:txBody>
              <a:bodyPr vert="horz" wrap="square" lIns="91440" tIns="45720" rIns="91440" bIns="45720" numCol="1" anchor="t" anchorCtr="0" compatLnSpc="1"/>
              <a:p>
                <a:endParaRPr lang="zh-CN" altLang="en-US" sz="1600">
                  <a:solidFill>
                    <a:srgbClr val="454545"/>
                  </a:solidFill>
                </a:endParaRPr>
              </a:p>
            </p:txBody>
          </p:sp>
          <p:sp>
            <p:nvSpPr>
              <p:cNvPr id="500" name="Freeform 16"/>
              <p:cNvSpPr/>
              <p:nvPr/>
            </p:nvSpPr>
            <p:spPr bwMode="auto">
              <a:xfrm>
                <a:off x="2058988" y="2101850"/>
                <a:ext cx="4763" cy="12700"/>
              </a:xfrm>
              <a:custGeom>
                <a:avLst/>
                <a:gdLst>
                  <a:gd name="T0" fmla="*/ 2 w 7"/>
                  <a:gd name="T1" fmla="*/ 1 h 21"/>
                  <a:gd name="T2" fmla="*/ 4 w 7"/>
                  <a:gd name="T3" fmla="*/ 1 h 21"/>
                  <a:gd name="T4" fmla="*/ 6 w 7"/>
                  <a:gd name="T5" fmla="*/ 15 h 21"/>
                  <a:gd name="T6" fmla="*/ 4 w 7"/>
                  <a:gd name="T7" fmla="*/ 16 h 21"/>
                  <a:gd name="T8" fmla="*/ 5 w 7"/>
                  <a:gd name="T9" fmla="*/ 18 h 21"/>
                  <a:gd name="T10" fmla="*/ 1 w 7"/>
                  <a:gd name="T11" fmla="*/ 19 h 21"/>
                  <a:gd name="T12" fmla="*/ 0 w 7"/>
                  <a:gd name="T13" fmla="*/ 2 h 21"/>
                  <a:gd name="T14" fmla="*/ 2 w 7"/>
                  <a:gd name="T15" fmla="*/ 1 h 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 h="21">
                    <a:moveTo>
                      <a:pt x="2" y="1"/>
                    </a:moveTo>
                    <a:cubicBezTo>
                      <a:pt x="2" y="0"/>
                      <a:pt x="3" y="1"/>
                      <a:pt x="4" y="1"/>
                    </a:cubicBezTo>
                    <a:cubicBezTo>
                      <a:pt x="6" y="4"/>
                      <a:pt x="7" y="10"/>
                      <a:pt x="6" y="15"/>
                    </a:cubicBezTo>
                    <a:cubicBezTo>
                      <a:pt x="6" y="16"/>
                      <a:pt x="5" y="16"/>
                      <a:pt x="4" y="16"/>
                    </a:cubicBezTo>
                    <a:cubicBezTo>
                      <a:pt x="5" y="17"/>
                      <a:pt x="7" y="17"/>
                      <a:pt x="5" y="18"/>
                    </a:cubicBezTo>
                    <a:cubicBezTo>
                      <a:pt x="4" y="18"/>
                      <a:pt x="2" y="21"/>
                      <a:pt x="1" y="19"/>
                    </a:cubicBezTo>
                    <a:cubicBezTo>
                      <a:pt x="0" y="14"/>
                      <a:pt x="0" y="7"/>
                      <a:pt x="0" y="2"/>
                    </a:cubicBezTo>
                    <a:cubicBezTo>
                      <a:pt x="0" y="1"/>
                      <a:pt x="1" y="1"/>
                      <a:pt x="2" y="1"/>
                    </a:cubicBezTo>
                    <a:close/>
                  </a:path>
                </a:pathLst>
              </a:custGeom>
              <a:solidFill>
                <a:srgbClr val="C30809"/>
              </a:solidFill>
              <a:ln>
                <a:noFill/>
              </a:ln>
            </p:spPr>
            <p:txBody>
              <a:bodyPr vert="horz" wrap="square" lIns="91440" tIns="45720" rIns="91440" bIns="45720" numCol="1" anchor="t" anchorCtr="0" compatLnSpc="1"/>
              <a:p>
                <a:endParaRPr lang="zh-CN" altLang="en-US" sz="1600">
                  <a:solidFill>
                    <a:srgbClr val="454545"/>
                  </a:solidFill>
                </a:endParaRPr>
              </a:p>
            </p:txBody>
          </p:sp>
          <p:sp>
            <p:nvSpPr>
              <p:cNvPr id="501" name="Freeform 17"/>
              <p:cNvSpPr/>
              <p:nvPr/>
            </p:nvSpPr>
            <p:spPr bwMode="auto">
              <a:xfrm>
                <a:off x="1655763" y="3027363"/>
                <a:ext cx="11113" cy="6350"/>
              </a:xfrm>
              <a:custGeom>
                <a:avLst/>
                <a:gdLst>
                  <a:gd name="T0" fmla="*/ 2 w 14"/>
                  <a:gd name="T1" fmla="*/ 2 h 12"/>
                  <a:gd name="T2" fmla="*/ 11 w 14"/>
                  <a:gd name="T3" fmla="*/ 2 h 12"/>
                  <a:gd name="T4" fmla="*/ 14 w 14"/>
                  <a:gd name="T5" fmla="*/ 5 h 12"/>
                  <a:gd name="T6" fmla="*/ 10 w 14"/>
                  <a:gd name="T7" fmla="*/ 9 h 12"/>
                  <a:gd name="T8" fmla="*/ 2 w 14"/>
                  <a:gd name="T9" fmla="*/ 8 h 12"/>
                  <a:gd name="T10" fmla="*/ 2 w 14"/>
                  <a:gd name="T11" fmla="*/ 2 h 12"/>
                </a:gdLst>
                <a:ahLst/>
                <a:cxnLst>
                  <a:cxn ang="0">
                    <a:pos x="T0" y="T1"/>
                  </a:cxn>
                  <a:cxn ang="0">
                    <a:pos x="T2" y="T3"/>
                  </a:cxn>
                  <a:cxn ang="0">
                    <a:pos x="T4" y="T5"/>
                  </a:cxn>
                  <a:cxn ang="0">
                    <a:pos x="T6" y="T7"/>
                  </a:cxn>
                  <a:cxn ang="0">
                    <a:pos x="T8" y="T9"/>
                  </a:cxn>
                  <a:cxn ang="0">
                    <a:pos x="T10" y="T11"/>
                  </a:cxn>
                </a:cxnLst>
                <a:rect l="0" t="0" r="r" b="b"/>
                <a:pathLst>
                  <a:path w="14" h="12">
                    <a:moveTo>
                      <a:pt x="2" y="2"/>
                    </a:moveTo>
                    <a:cubicBezTo>
                      <a:pt x="5" y="1"/>
                      <a:pt x="8" y="0"/>
                      <a:pt x="11" y="2"/>
                    </a:cubicBezTo>
                    <a:cubicBezTo>
                      <a:pt x="11" y="4"/>
                      <a:pt x="13" y="4"/>
                      <a:pt x="14" y="5"/>
                    </a:cubicBezTo>
                    <a:cubicBezTo>
                      <a:pt x="12" y="6"/>
                      <a:pt x="11" y="8"/>
                      <a:pt x="10" y="9"/>
                    </a:cubicBezTo>
                    <a:cubicBezTo>
                      <a:pt x="7" y="12"/>
                      <a:pt x="3" y="10"/>
                      <a:pt x="2" y="8"/>
                    </a:cubicBezTo>
                    <a:cubicBezTo>
                      <a:pt x="0" y="6"/>
                      <a:pt x="0" y="3"/>
                      <a:pt x="2" y="2"/>
                    </a:cubicBezTo>
                    <a:close/>
                  </a:path>
                </a:pathLst>
              </a:custGeom>
              <a:solidFill>
                <a:srgbClr val="E6001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sz="1600">
                  <a:solidFill>
                    <a:srgbClr val="454545"/>
                  </a:solidFill>
                </a:endParaRPr>
              </a:p>
            </p:txBody>
          </p:sp>
          <p:sp>
            <p:nvSpPr>
              <p:cNvPr id="502" name="Freeform 18"/>
              <p:cNvSpPr/>
              <p:nvPr/>
            </p:nvSpPr>
            <p:spPr bwMode="auto">
              <a:xfrm>
                <a:off x="1549400" y="2830513"/>
                <a:ext cx="7938" cy="7938"/>
              </a:xfrm>
              <a:custGeom>
                <a:avLst/>
                <a:gdLst>
                  <a:gd name="T0" fmla="*/ 3 w 9"/>
                  <a:gd name="T1" fmla="*/ 1 h 12"/>
                  <a:gd name="T2" fmla="*/ 6 w 9"/>
                  <a:gd name="T3" fmla="*/ 0 h 12"/>
                  <a:gd name="T4" fmla="*/ 8 w 9"/>
                  <a:gd name="T5" fmla="*/ 8 h 12"/>
                  <a:gd name="T6" fmla="*/ 8 w 9"/>
                  <a:gd name="T7" fmla="*/ 12 h 12"/>
                  <a:gd name="T8" fmla="*/ 3 w 9"/>
                  <a:gd name="T9" fmla="*/ 12 h 12"/>
                  <a:gd name="T10" fmla="*/ 1 w 9"/>
                  <a:gd name="T11" fmla="*/ 9 h 12"/>
                  <a:gd name="T12" fmla="*/ 3 w 9"/>
                  <a:gd name="T13" fmla="*/ 1 h 12"/>
                  <a:gd name="T14" fmla="*/ 3 w 9"/>
                  <a:gd name="T15" fmla="*/ 1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12">
                    <a:moveTo>
                      <a:pt x="3" y="1"/>
                    </a:moveTo>
                    <a:cubicBezTo>
                      <a:pt x="4" y="0"/>
                      <a:pt x="6" y="0"/>
                      <a:pt x="6" y="0"/>
                    </a:cubicBezTo>
                    <a:cubicBezTo>
                      <a:pt x="8" y="2"/>
                      <a:pt x="9" y="4"/>
                      <a:pt x="8" y="8"/>
                    </a:cubicBezTo>
                    <a:cubicBezTo>
                      <a:pt x="8" y="8"/>
                      <a:pt x="8" y="11"/>
                      <a:pt x="8" y="12"/>
                    </a:cubicBezTo>
                    <a:cubicBezTo>
                      <a:pt x="3" y="12"/>
                      <a:pt x="3" y="12"/>
                      <a:pt x="3" y="12"/>
                    </a:cubicBezTo>
                    <a:cubicBezTo>
                      <a:pt x="3" y="10"/>
                      <a:pt x="2" y="10"/>
                      <a:pt x="1" y="9"/>
                    </a:cubicBezTo>
                    <a:cubicBezTo>
                      <a:pt x="0" y="5"/>
                      <a:pt x="1" y="3"/>
                      <a:pt x="3" y="1"/>
                    </a:cubicBezTo>
                    <a:cubicBezTo>
                      <a:pt x="3" y="1"/>
                      <a:pt x="3" y="1"/>
                      <a:pt x="3" y="1"/>
                    </a:cubicBezTo>
                    <a:close/>
                  </a:path>
                </a:pathLst>
              </a:custGeom>
              <a:solidFill>
                <a:srgbClr val="E6001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sz="1600">
                  <a:solidFill>
                    <a:srgbClr val="454545"/>
                  </a:solidFill>
                </a:endParaRPr>
              </a:p>
            </p:txBody>
          </p:sp>
        </p:grpSp>
        <p:sp>
          <p:nvSpPr>
            <p:cNvPr id="503" name="文本框 502"/>
            <p:cNvSpPr txBox="1"/>
            <p:nvPr/>
          </p:nvSpPr>
          <p:spPr>
            <a:xfrm>
              <a:off x="1461502" y="1645522"/>
              <a:ext cx="482743" cy="1444325"/>
            </a:xfrm>
            <a:prstGeom prst="rect">
              <a:avLst/>
            </a:prstGeom>
            <a:noFill/>
          </p:spPr>
          <p:txBody>
            <a:bodyPr wrap="square" rtlCol="0">
              <a:spAutoFit/>
            </a:bodyPr>
            <a:p>
              <a:r>
                <a:rPr lang="zh-CN" altLang="en-US" sz="1600">
                  <a:solidFill>
                    <a:schemeClr val="bg1"/>
                  </a:solidFill>
                  <a:latin typeface="禹卫书法行书简体" panose="02000603000000000000" pitchFamily="2" charset="-122"/>
                  <a:ea typeface="禹卫书法行书简体" panose="02000603000000000000" pitchFamily="2" charset="-122"/>
                </a:rPr>
                <a:t>中国风</a:t>
              </a:r>
              <a:endParaRPr lang="zh-CN" altLang="en-US" sz="1600" dirty="0">
                <a:solidFill>
                  <a:schemeClr val="bg1"/>
                </a:solidFill>
                <a:latin typeface="禹卫书法行书简体" panose="02000603000000000000" pitchFamily="2" charset="-122"/>
                <a:ea typeface="禹卫书法行书简体" panose="02000603000000000000" pitchFamily="2" charset="-122"/>
              </a:endParaRPr>
            </a:p>
          </p:txBody>
        </p:sp>
      </p:gr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rot="0">
            <a:off x="1045210" y="1833880"/>
            <a:ext cx="2712720" cy="3365500"/>
            <a:chOff x="6909229" y="2727250"/>
            <a:chExt cx="2764465" cy="3429001"/>
          </a:xfrm>
        </p:grpSpPr>
        <p:sp>
          <p:nvSpPr>
            <p:cNvPr id="12" name="椭圆 11"/>
            <p:cNvSpPr/>
            <p:nvPr/>
          </p:nvSpPr>
          <p:spPr>
            <a:xfrm>
              <a:off x="6909229" y="3083441"/>
              <a:ext cx="2764465" cy="2764465"/>
            </a:xfrm>
            <a:prstGeom prst="ellipse">
              <a:avLst/>
            </a:prstGeom>
            <a:solidFill>
              <a:srgbClr val="BD1E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图片 3"/>
            <p:cNvPicPr>
              <a:picLocks noChangeAspect="1"/>
            </p:cNvPicPr>
            <p:nvPr/>
          </p:nvPicPr>
          <p:blipFill rotWithShape="1">
            <a:blip r:embed="rId1" cstate="email">
              <a:biLevel thresh="25000"/>
            </a:blip>
            <a:srcRect/>
            <a:stretch>
              <a:fillRect/>
            </a:stretch>
          </p:blipFill>
          <p:spPr>
            <a:xfrm>
              <a:off x="7074837" y="2727250"/>
              <a:ext cx="2433247" cy="3429001"/>
            </a:xfrm>
            <a:prstGeom prst="rect">
              <a:avLst/>
            </a:prstGeom>
          </p:spPr>
        </p:pic>
      </p:grpSp>
      <p:grpSp>
        <p:nvGrpSpPr>
          <p:cNvPr id="23" name="组合 22"/>
          <p:cNvGrpSpPr/>
          <p:nvPr/>
        </p:nvGrpSpPr>
        <p:grpSpPr>
          <a:xfrm rot="0">
            <a:off x="4855210" y="1833880"/>
            <a:ext cx="2712720" cy="3365500"/>
            <a:chOff x="6909229" y="2727250"/>
            <a:chExt cx="2764465" cy="3429001"/>
          </a:xfrm>
        </p:grpSpPr>
        <p:sp>
          <p:nvSpPr>
            <p:cNvPr id="25" name="椭圆 24"/>
            <p:cNvSpPr/>
            <p:nvPr/>
          </p:nvSpPr>
          <p:spPr>
            <a:xfrm>
              <a:off x="6909229" y="3083441"/>
              <a:ext cx="2764465" cy="2764465"/>
            </a:xfrm>
            <a:prstGeom prst="ellipse">
              <a:avLst/>
            </a:prstGeom>
            <a:solidFill>
              <a:srgbClr val="BD1E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6" name="图片 25"/>
            <p:cNvPicPr>
              <a:picLocks noChangeAspect="1"/>
            </p:cNvPicPr>
            <p:nvPr/>
          </p:nvPicPr>
          <p:blipFill rotWithShape="1">
            <a:blip r:embed="rId1" cstate="email">
              <a:biLevel thresh="25000"/>
            </a:blip>
            <a:srcRect/>
            <a:stretch>
              <a:fillRect/>
            </a:stretch>
          </p:blipFill>
          <p:spPr>
            <a:xfrm>
              <a:off x="7074837" y="2727250"/>
              <a:ext cx="2433247" cy="3429001"/>
            </a:xfrm>
            <a:prstGeom prst="rect">
              <a:avLst/>
            </a:prstGeom>
          </p:spPr>
        </p:pic>
      </p:grpSp>
      <p:grpSp>
        <p:nvGrpSpPr>
          <p:cNvPr id="28" name="组合 27"/>
          <p:cNvGrpSpPr/>
          <p:nvPr/>
        </p:nvGrpSpPr>
        <p:grpSpPr>
          <a:xfrm rot="0">
            <a:off x="8380095" y="1833880"/>
            <a:ext cx="2712720" cy="3365500"/>
            <a:chOff x="6909229" y="2727250"/>
            <a:chExt cx="2764465" cy="3429001"/>
          </a:xfrm>
        </p:grpSpPr>
        <p:sp>
          <p:nvSpPr>
            <p:cNvPr id="30" name="椭圆 29"/>
            <p:cNvSpPr/>
            <p:nvPr/>
          </p:nvSpPr>
          <p:spPr>
            <a:xfrm>
              <a:off x="6909229" y="3083441"/>
              <a:ext cx="2764465" cy="2764465"/>
            </a:xfrm>
            <a:prstGeom prst="ellipse">
              <a:avLst/>
            </a:prstGeom>
            <a:solidFill>
              <a:srgbClr val="BD1E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1" name="图片 30"/>
            <p:cNvPicPr>
              <a:picLocks noChangeAspect="1"/>
            </p:cNvPicPr>
            <p:nvPr/>
          </p:nvPicPr>
          <p:blipFill rotWithShape="1">
            <a:blip r:embed="rId1" cstate="email">
              <a:biLevel thresh="25000"/>
            </a:blip>
            <a:srcRect/>
            <a:stretch>
              <a:fillRect/>
            </a:stretch>
          </p:blipFill>
          <p:spPr>
            <a:xfrm>
              <a:off x="7074837" y="2727250"/>
              <a:ext cx="2433247" cy="3429001"/>
            </a:xfrm>
            <a:prstGeom prst="rect">
              <a:avLst/>
            </a:prstGeom>
          </p:spPr>
        </p:pic>
      </p:grpSp>
      <p:sp>
        <p:nvSpPr>
          <p:cNvPr id="16" name="椭圆 15"/>
          <p:cNvSpPr/>
          <p:nvPr/>
        </p:nvSpPr>
        <p:spPr>
          <a:xfrm>
            <a:off x="11459845" y="1946910"/>
            <a:ext cx="524510" cy="522605"/>
          </a:xfrm>
          <a:prstGeom prst="ellipse">
            <a:avLst/>
          </a:prstGeom>
          <a:solidFill>
            <a:srgbClr val="BD1E3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defRPr/>
            </a:pPr>
            <a:r>
              <a:rPr lang="zh-CN" altLang="en-US" sz="2400" dirty="0">
                <a:latin typeface="方正清刻本悦宋简体" panose="02000000000000000000" pitchFamily="2" charset="-122"/>
                <a:ea typeface="方正清刻本悦宋简体" panose="02000000000000000000" pitchFamily="2" charset="-122"/>
              </a:rPr>
              <a:t>添</a:t>
            </a:r>
            <a:endParaRPr lang="zh-CN" altLang="en-US" sz="2400" dirty="0">
              <a:latin typeface="方正清刻本悦宋简体" panose="02000000000000000000" pitchFamily="2" charset="-122"/>
              <a:ea typeface="方正清刻本悦宋简体" panose="02000000000000000000" pitchFamily="2" charset="-122"/>
            </a:endParaRPr>
          </a:p>
        </p:txBody>
      </p:sp>
      <p:sp>
        <p:nvSpPr>
          <p:cNvPr id="18" name="椭圆 17"/>
          <p:cNvSpPr/>
          <p:nvPr/>
        </p:nvSpPr>
        <p:spPr>
          <a:xfrm>
            <a:off x="11459845" y="2703195"/>
            <a:ext cx="525145" cy="525145"/>
          </a:xfrm>
          <a:prstGeom prst="ellipse">
            <a:avLst/>
          </a:prstGeom>
          <a:solidFill>
            <a:srgbClr val="BD1E3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defRPr/>
            </a:pPr>
            <a:r>
              <a:rPr lang="zh-CN" altLang="en-US" sz="2400" dirty="0">
                <a:latin typeface="方正清刻本悦宋简体" panose="02000000000000000000" pitchFamily="2" charset="-122"/>
                <a:ea typeface="方正清刻本悦宋简体" panose="02000000000000000000" pitchFamily="2" charset="-122"/>
              </a:rPr>
              <a:t>加</a:t>
            </a:r>
            <a:endParaRPr lang="zh-CN" altLang="en-US" sz="2400" dirty="0">
              <a:latin typeface="方正清刻本悦宋简体" panose="02000000000000000000" pitchFamily="2" charset="-122"/>
              <a:ea typeface="方正清刻本悦宋简体" panose="02000000000000000000" pitchFamily="2" charset="-122"/>
            </a:endParaRPr>
          </a:p>
        </p:txBody>
      </p:sp>
      <p:sp>
        <p:nvSpPr>
          <p:cNvPr id="19" name="椭圆 18"/>
          <p:cNvSpPr/>
          <p:nvPr/>
        </p:nvSpPr>
        <p:spPr>
          <a:xfrm>
            <a:off x="11459845" y="3488055"/>
            <a:ext cx="524510" cy="522605"/>
          </a:xfrm>
          <a:prstGeom prst="ellipse">
            <a:avLst/>
          </a:prstGeom>
          <a:solidFill>
            <a:srgbClr val="BD1E3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defRPr/>
            </a:pPr>
            <a:r>
              <a:rPr lang="zh-CN" altLang="en-US" sz="2400" dirty="0">
                <a:latin typeface="方正清刻本悦宋简体" panose="02000000000000000000" pitchFamily="2" charset="-122"/>
                <a:ea typeface="方正清刻本悦宋简体" panose="02000000000000000000" pitchFamily="2" charset="-122"/>
              </a:rPr>
              <a:t>标</a:t>
            </a:r>
            <a:endParaRPr lang="zh-CN" altLang="en-US" sz="2400" dirty="0">
              <a:latin typeface="方正清刻本悦宋简体" panose="02000000000000000000" pitchFamily="2" charset="-122"/>
              <a:ea typeface="方正清刻本悦宋简体" panose="02000000000000000000" pitchFamily="2" charset="-122"/>
            </a:endParaRPr>
          </a:p>
        </p:txBody>
      </p:sp>
      <p:sp>
        <p:nvSpPr>
          <p:cNvPr id="13" name="椭圆 12"/>
          <p:cNvSpPr/>
          <p:nvPr/>
        </p:nvSpPr>
        <p:spPr>
          <a:xfrm>
            <a:off x="11459845" y="4311015"/>
            <a:ext cx="525145" cy="525145"/>
          </a:xfrm>
          <a:prstGeom prst="ellipse">
            <a:avLst/>
          </a:prstGeom>
          <a:solidFill>
            <a:srgbClr val="BD1E3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defRPr/>
            </a:pPr>
            <a:r>
              <a:rPr lang="zh-CN" altLang="en-US" sz="2400" dirty="0">
                <a:latin typeface="方正清刻本悦宋简体" panose="02000000000000000000" pitchFamily="2" charset="-122"/>
                <a:ea typeface="方正清刻本悦宋简体" panose="02000000000000000000" pitchFamily="2" charset="-122"/>
              </a:rPr>
              <a:t>题</a:t>
            </a:r>
            <a:endParaRPr lang="zh-CN" altLang="en-US" sz="2400" dirty="0">
              <a:latin typeface="方正清刻本悦宋简体" panose="02000000000000000000" pitchFamily="2" charset="-122"/>
              <a:ea typeface="方正清刻本悦宋简体" panose="02000000000000000000" pitchFamily="2" charset="-122"/>
            </a:endParaRPr>
          </a:p>
        </p:txBody>
      </p:sp>
      <p:sp>
        <p:nvSpPr>
          <p:cNvPr id="14" name="矩形 13"/>
          <p:cNvSpPr/>
          <p:nvPr/>
        </p:nvSpPr>
        <p:spPr>
          <a:xfrm>
            <a:off x="2694305" y="5527675"/>
            <a:ext cx="7684135" cy="1014730"/>
          </a:xfrm>
          <a:prstGeom prst="rect">
            <a:avLst/>
          </a:prstGeom>
        </p:spPr>
        <p:txBody>
          <a:bodyPr wrap="square">
            <a:spAutoFit/>
          </a:bodyPr>
          <a:p>
            <a:pPr algn="ctr"/>
            <a:r>
              <a:rPr lang="zh-CN" altLang="en-US" sz="1600" dirty="0">
                <a:solidFill>
                  <a:schemeClr val="tx1">
                    <a:lumMod val="75000"/>
                    <a:lumOff val="25000"/>
                  </a:schemeClr>
                </a:solidFill>
                <a:latin typeface="微软雅黑" panose="020B0503020204020204" charset="-122"/>
                <a:ea typeface="微软雅黑" panose="020B0503020204020204" charset="-122"/>
                <a:sym typeface="+mn-ea"/>
              </a:rPr>
              <a:t>点击此处添加文本</a:t>
            </a:r>
            <a:r>
              <a:rPr lang="zh-CN" altLang="en-US" sz="1600" dirty="0">
                <a:solidFill>
                  <a:schemeClr val="tx1">
                    <a:lumMod val="75000"/>
                    <a:lumOff val="25000"/>
                  </a:schemeClr>
                </a:solidFill>
                <a:latin typeface="微软雅黑" panose="020B0503020204020204" charset="-122"/>
                <a:ea typeface="微软雅黑" panose="020B0503020204020204" charset="-122"/>
                <a:sym typeface="+mn-ea"/>
              </a:rPr>
              <a:t>点击此处添加文本点击此处添加文本</a:t>
            </a:r>
            <a:r>
              <a:rPr lang="zh-CN" altLang="en-US" sz="1600" dirty="0">
                <a:solidFill>
                  <a:schemeClr val="tx1">
                    <a:lumMod val="75000"/>
                    <a:lumOff val="25000"/>
                  </a:schemeClr>
                </a:solidFill>
                <a:latin typeface="微软雅黑" panose="020B0503020204020204" charset="-122"/>
                <a:ea typeface="微软雅黑" panose="020B0503020204020204" charset="-122"/>
                <a:sym typeface="+mn-ea"/>
              </a:rPr>
              <a:t>点击此处添加文本</a:t>
            </a:r>
            <a:r>
              <a:rPr lang="zh-CN" altLang="en-US" sz="1600" dirty="0">
                <a:solidFill>
                  <a:schemeClr val="tx1">
                    <a:lumMod val="75000"/>
                    <a:lumOff val="25000"/>
                  </a:schemeClr>
                </a:solidFill>
                <a:latin typeface="微软雅黑" panose="020B0503020204020204" charset="-122"/>
                <a:ea typeface="微软雅黑" panose="020B0503020204020204" charset="-122"/>
                <a:sym typeface="+mn-ea"/>
              </a:rPr>
              <a:t>点击此处添加文本点击此处添加文本</a:t>
            </a:r>
            <a:r>
              <a:rPr lang="zh-CN" altLang="en-US" sz="1600" dirty="0">
                <a:solidFill>
                  <a:schemeClr val="tx1">
                    <a:lumMod val="75000"/>
                    <a:lumOff val="25000"/>
                  </a:schemeClr>
                </a:solidFill>
                <a:latin typeface="微软雅黑" panose="020B0503020204020204" charset="-122"/>
                <a:ea typeface="微软雅黑" panose="020B0503020204020204" charset="-122"/>
                <a:sym typeface="+mn-ea"/>
              </a:rPr>
              <a:t>点击此处添加文本</a:t>
            </a:r>
            <a:r>
              <a:rPr lang="zh-CN" altLang="en-US" sz="1600" dirty="0">
                <a:solidFill>
                  <a:schemeClr val="tx1">
                    <a:lumMod val="75000"/>
                    <a:lumOff val="25000"/>
                  </a:schemeClr>
                </a:solidFill>
                <a:latin typeface="微软雅黑" panose="020B0503020204020204" charset="-122"/>
                <a:ea typeface="微软雅黑" panose="020B0503020204020204" charset="-122"/>
                <a:sym typeface="+mn-ea"/>
              </a:rPr>
              <a:t>点击此处添加文本点击此处添加文本</a:t>
            </a:r>
            <a:endParaRPr lang="zh-CN" altLang="en-US" sz="1400">
              <a:latin typeface="微软雅黑" panose="020B0503020204020204" charset="-122"/>
              <a:ea typeface="微软雅黑" panose="020B0503020204020204" charset="-122"/>
            </a:endParaRPr>
          </a:p>
          <a:p>
            <a:pPr algn="ctr"/>
            <a:endParaRPr lang="zh-CN" altLang="en-US" sz="1400">
              <a:latin typeface="微软雅黑" panose="020B0503020204020204" charset="-122"/>
              <a:ea typeface="微软雅黑" panose="020B0503020204020204" charset="-122"/>
            </a:endParaRPr>
          </a:p>
          <a:p>
            <a:pPr algn="ctr"/>
            <a:endParaRPr lang="zh-CN" altLang="en-US" sz="1400" spc="300" dirty="0">
              <a:solidFill>
                <a:schemeClr val="bg1"/>
              </a:solidFill>
              <a:effectLst>
                <a:outerShdw blurRad="38100" dist="38100" dir="2700000" algn="tl">
                  <a:srgbClr val="000000">
                    <a:alpha val="43137"/>
                  </a:srgbClr>
                </a:outerShdw>
              </a:effectLst>
              <a:latin typeface="微软雅黑" panose="020B0503020204020204" charset="-122"/>
              <a:ea typeface="微软雅黑" panose="020B0503020204020204" charset="-122"/>
            </a:endParaRPr>
          </a:p>
        </p:txBody>
      </p:sp>
    </p:spTree>
  </p:cSld>
  <p:clrMapOvr>
    <a:masterClrMapping/>
  </p:clrMapOvr>
  <p:transition spd="slow" advClick="0" advTm="3000">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3444846" y="2066171"/>
            <a:ext cx="5302503" cy="849271"/>
          </a:xfrm>
          <a:prstGeom prst="rect">
            <a:avLst/>
          </a:prstGeom>
        </p:spPr>
        <p:txBody>
          <a:bodyPr wrap="square">
            <a:spAutoFit/>
          </a:bodyPr>
          <a:lstStyle/>
          <a:p>
            <a:pPr algn="ctr">
              <a:lnSpc>
                <a:spcPts val="3000"/>
              </a:lnSpc>
            </a:pPr>
            <a:r>
              <a:rPr lang="zh-CN" altLang="en-US" sz="2200" spc="300" dirty="0">
                <a:solidFill>
                  <a:schemeClr val="tx1">
                    <a:lumMod val="75000"/>
                    <a:lumOff val="25000"/>
                  </a:schemeClr>
                </a:solidFill>
                <a:latin typeface="汉仪全唐诗简" panose="00020600040101010101" pitchFamily="18" charset="-122"/>
                <a:ea typeface="汉仪全唐诗简" panose="00020600040101010101" pitchFamily="18" charset="-122"/>
              </a:rPr>
              <a:t>君问归期未有期，巴山夜雨涨秋池</a:t>
            </a:r>
            <a:endParaRPr lang="en-US" altLang="zh-CN" sz="2200" spc="300" dirty="0">
              <a:solidFill>
                <a:schemeClr val="tx1">
                  <a:lumMod val="75000"/>
                  <a:lumOff val="25000"/>
                </a:schemeClr>
              </a:solidFill>
              <a:latin typeface="汉仪全唐诗简" panose="00020600040101010101" pitchFamily="18" charset="-122"/>
              <a:ea typeface="汉仪全唐诗简" panose="00020600040101010101" pitchFamily="18" charset="-122"/>
            </a:endParaRPr>
          </a:p>
          <a:p>
            <a:pPr algn="ctr">
              <a:lnSpc>
                <a:spcPts val="3000"/>
              </a:lnSpc>
            </a:pPr>
            <a:r>
              <a:rPr lang="zh-CN" altLang="en-US" sz="2200" spc="300" dirty="0">
                <a:solidFill>
                  <a:schemeClr val="tx1">
                    <a:lumMod val="75000"/>
                    <a:lumOff val="25000"/>
                  </a:schemeClr>
                </a:solidFill>
                <a:latin typeface="汉仪全唐诗简" panose="00020600040101010101" pitchFamily="18" charset="-122"/>
                <a:ea typeface="汉仪全唐诗简" panose="00020600040101010101" pitchFamily="18" charset="-122"/>
              </a:rPr>
              <a:t>何当共剪西窗烛，却话巴山夜雨时</a:t>
            </a:r>
            <a:endParaRPr lang="zh-CN" altLang="en-US" sz="2200" spc="300" dirty="0">
              <a:solidFill>
                <a:schemeClr val="tx1">
                  <a:lumMod val="75000"/>
                  <a:lumOff val="25000"/>
                </a:schemeClr>
              </a:solidFill>
              <a:latin typeface="汉仪全唐诗简" panose="00020600040101010101" pitchFamily="18" charset="-122"/>
              <a:ea typeface="汉仪全唐诗简" panose="00020600040101010101" pitchFamily="18" charset="-122"/>
            </a:endParaRPr>
          </a:p>
        </p:txBody>
      </p:sp>
      <p:cxnSp>
        <p:nvCxnSpPr>
          <p:cNvPr id="13" name="直接连接符 12"/>
          <p:cNvCxnSpPr/>
          <p:nvPr/>
        </p:nvCxnSpPr>
        <p:spPr>
          <a:xfrm>
            <a:off x="3172144" y="3181456"/>
            <a:ext cx="5847907" cy="0"/>
          </a:xfrm>
          <a:prstGeom prst="line">
            <a:avLst/>
          </a:prstGeom>
          <a:ln>
            <a:solidFill>
              <a:srgbClr val="BD1E34"/>
            </a:solidFill>
          </a:ln>
        </p:spPr>
        <p:style>
          <a:lnRef idx="1">
            <a:schemeClr val="accent1"/>
          </a:lnRef>
          <a:fillRef idx="0">
            <a:schemeClr val="accent1"/>
          </a:fillRef>
          <a:effectRef idx="0">
            <a:schemeClr val="accent1"/>
          </a:effectRef>
          <a:fontRef idx="minor">
            <a:schemeClr val="tx1"/>
          </a:fontRef>
        </p:style>
      </p:cxnSp>
      <p:sp>
        <p:nvSpPr>
          <p:cNvPr id="14" name="矩形 13"/>
          <p:cNvSpPr/>
          <p:nvPr/>
        </p:nvSpPr>
        <p:spPr>
          <a:xfrm>
            <a:off x="3444846" y="3447470"/>
            <a:ext cx="5302503" cy="856901"/>
          </a:xfrm>
          <a:prstGeom prst="rect">
            <a:avLst/>
          </a:prstGeom>
        </p:spPr>
        <p:txBody>
          <a:bodyPr wrap="square">
            <a:spAutoFit/>
          </a:bodyPr>
          <a:lstStyle/>
          <a:p>
            <a:pPr algn="ctr">
              <a:lnSpc>
                <a:spcPts val="3000"/>
              </a:lnSpc>
            </a:pPr>
            <a:r>
              <a:rPr lang="zh-CN" altLang="en-US" sz="2200" spc="300" dirty="0">
                <a:solidFill>
                  <a:schemeClr val="tx1">
                    <a:lumMod val="75000"/>
                    <a:lumOff val="25000"/>
                  </a:schemeClr>
                </a:solidFill>
                <a:latin typeface="汉仪全唐诗简" panose="00020600040101010101" pitchFamily="18" charset="-122"/>
                <a:ea typeface="汉仪全唐诗简" panose="00020600040101010101" pitchFamily="18" charset="-122"/>
              </a:rPr>
              <a:t>君问归期未有期，巴山夜雨涨秋池</a:t>
            </a:r>
            <a:endParaRPr lang="en-US" altLang="zh-CN" sz="2200" spc="300" dirty="0">
              <a:solidFill>
                <a:schemeClr val="tx1">
                  <a:lumMod val="75000"/>
                  <a:lumOff val="25000"/>
                </a:schemeClr>
              </a:solidFill>
              <a:latin typeface="汉仪全唐诗简" panose="00020600040101010101" pitchFamily="18" charset="-122"/>
              <a:ea typeface="汉仪全唐诗简" panose="00020600040101010101" pitchFamily="18" charset="-122"/>
            </a:endParaRPr>
          </a:p>
          <a:p>
            <a:pPr algn="ctr">
              <a:lnSpc>
                <a:spcPts val="3000"/>
              </a:lnSpc>
            </a:pPr>
            <a:r>
              <a:rPr lang="zh-CN" altLang="en-US" sz="2200" spc="300" dirty="0">
                <a:solidFill>
                  <a:schemeClr val="tx1">
                    <a:lumMod val="75000"/>
                    <a:lumOff val="25000"/>
                  </a:schemeClr>
                </a:solidFill>
                <a:latin typeface="汉仪全唐诗简" panose="00020600040101010101" pitchFamily="18" charset="-122"/>
                <a:ea typeface="汉仪全唐诗简" panose="00020600040101010101" pitchFamily="18" charset="-122"/>
              </a:rPr>
              <a:t>何当共剪西窗烛，却话巴山夜雨时</a:t>
            </a:r>
            <a:endParaRPr lang="zh-CN" altLang="en-US" sz="2200" spc="300" dirty="0">
              <a:solidFill>
                <a:schemeClr val="tx1">
                  <a:lumMod val="75000"/>
                  <a:lumOff val="25000"/>
                </a:schemeClr>
              </a:solidFill>
              <a:latin typeface="汉仪全唐诗简" panose="00020600040101010101" pitchFamily="18" charset="-122"/>
              <a:ea typeface="汉仪全唐诗简" panose="00020600040101010101" pitchFamily="18" charset="-122"/>
            </a:endParaRPr>
          </a:p>
        </p:txBody>
      </p:sp>
      <p:cxnSp>
        <p:nvCxnSpPr>
          <p:cNvPr id="15" name="直接连接符 14"/>
          <p:cNvCxnSpPr/>
          <p:nvPr/>
        </p:nvCxnSpPr>
        <p:spPr>
          <a:xfrm>
            <a:off x="3172144" y="4570385"/>
            <a:ext cx="5847907" cy="0"/>
          </a:xfrm>
          <a:prstGeom prst="line">
            <a:avLst/>
          </a:prstGeom>
          <a:ln>
            <a:solidFill>
              <a:srgbClr val="BD1E34"/>
            </a:solidFill>
          </a:ln>
        </p:spPr>
        <p:style>
          <a:lnRef idx="1">
            <a:schemeClr val="accent1"/>
          </a:lnRef>
          <a:fillRef idx="0">
            <a:schemeClr val="accent1"/>
          </a:fillRef>
          <a:effectRef idx="0">
            <a:schemeClr val="accent1"/>
          </a:effectRef>
          <a:fontRef idx="minor">
            <a:schemeClr val="tx1"/>
          </a:fontRef>
        </p:style>
      </p:cxnSp>
      <p:sp>
        <p:nvSpPr>
          <p:cNvPr id="16" name="矩形 15"/>
          <p:cNvSpPr/>
          <p:nvPr/>
        </p:nvSpPr>
        <p:spPr>
          <a:xfrm>
            <a:off x="3444846" y="4836400"/>
            <a:ext cx="5302503" cy="856901"/>
          </a:xfrm>
          <a:prstGeom prst="rect">
            <a:avLst/>
          </a:prstGeom>
        </p:spPr>
        <p:txBody>
          <a:bodyPr wrap="square">
            <a:spAutoFit/>
          </a:bodyPr>
          <a:lstStyle/>
          <a:p>
            <a:pPr algn="ctr">
              <a:lnSpc>
                <a:spcPts val="3000"/>
              </a:lnSpc>
            </a:pPr>
            <a:r>
              <a:rPr lang="zh-CN" altLang="en-US" sz="2200" spc="300" dirty="0">
                <a:solidFill>
                  <a:schemeClr val="tx1">
                    <a:lumMod val="75000"/>
                    <a:lumOff val="25000"/>
                  </a:schemeClr>
                </a:solidFill>
                <a:latin typeface="汉仪全唐诗简" panose="00020600040101010101" pitchFamily="18" charset="-122"/>
                <a:ea typeface="汉仪全唐诗简" panose="00020600040101010101" pitchFamily="18" charset="-122"/>
              </a:rPr>
              <a:t>君问归期未有期，巴山夜雨涨秋池</a:t>
            </a:r>
            <a:endParaRPr lang="en-US" altLang="zh-CN" sz="2200" spc="300" dirty="0">
              <a:solidFill>
                <a:schemeClr val="tx1">
                  <a:lumMod val="75000"/>
                  <a:lumOff val="25000"/>
                </a:schemeClr>
              </a:solidFill>
              <a:latin typeface="汉仪全唐诗简" panose="00020600040101010101" pitchFamily="18" charset="-122"/>
              <a:ea typeface="汉仪全唐诗简" panose="00020600040101010101" pitchFamily="18" charset="-122"/>
            </a:endParaRPr>
          </a:p>
          <a:p>
            <a:pPr algn="ctr">
              <a:lnSpc>
                <a:spcPts val="3000"/>
              </a:lnSpc>
            </a:pPr>
            <a:r>
              <a:rPr lang="zh-CN" altLang="en-US" sz="2200" spc="300" dirty="0">
                <a:solidFill>
                  <a:schemeClr val="tx1">
                    <a:lumMod val="75000"/>
                    <a:lumOff val="25000"/>
                  </a:schemeClr>
                </a:solidFill>
                <a:latin typeface="汉仪全唐诗简" panose="00020600040101010101" pitchFamily="18" charset="-122"/>
                <a:ea typeface="汉仪全唐诗简" panose="00020600040101010101" pitchFamily="18" charset="-122"/>
              </a:rPr>
              <a:t>何当共剪西窗烛，却话巴山夜雨时</a:t>
            </a:r>
            <a:endParaRPr lang="zh-CN" altLang="en-US" sz="2200" spc="300" dirty="0">
              <a:solidFill>
                <a:schemeClr val="tx1">
                  <a:lumMod val="75000"/>
                  <a:lumOff val="25000"/>
                </a:schemeClr>
              </a:solidFill>
              <a:latin typeface="汉仪全唐诗简" panose="00020600040101010101" pitchFamily="18" charset="-122"/>
              <a:ea typeface="汉仪全唐诗简" panose="00020600040101010101" pitchFamily="18" charset="-122"/>
            </a:endParaRPr>
          </a:p>
        </p:txBody>
      </p:sp>
      <p:sp>
        <p:nvSpPr>
          <p:cNvPr id="3" name="椭圆 2"/>
          <p:cNvSpPr/>
          <p:nvPr/>
        </p:nvSpPr>
        <p:spPr>
          <a:xfrm>
            <a:off x="11459845" y="1946910"/>
            <a:ext cx="524510" cy="522605"/>
          </a:xfrm>
          <a:prstGeom prst="ellipse">
            <a:avLst/>
          </a:prstGeom>
          <a:solidFill>
            <a:srgbClr val="BD1E3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defRPr/>
            </a:pPr>
            <a:r>
              <a:rPr lang="zh-CN" altLang="en-US" sz="2400" dirty="0">
                <a:latin typeface="方正清刻本悦宋简体" panose="02000000000000000000" pitchFamily="2" charset="-122"/>
                <a:ea typeface="方正清刻本悦宋简体" panose="02000000000000000000" pitchFamily="2" charset="-122"/>
              </a:rPr>
              <a:t>添</a:t>
            </a:r>
            <a:endParaRPr lang="zh-CN" altLang="en-US" sz="2400" dirty="0">
              <a:latin typeface="方正清刻本悦宋简体" panose="02000000000000000000" pitchFamily="2" charset="-122"/>
              <a:ea typeface="方正清刻本悦宋简体" panose="02000000000000000000" pitchFamily="2" charset="-122"/>
            </a:endParaRPr>
          </a:p>
        </p:txBody>
      </p:sp>
      <p:sp>
        <p:nvSpPr>
          <p:cNvPr id="18" name="椭圆 17"/>
          <p:cNvSpPr/>
          <p:nvPr/>
        </p:nvSpPr>
        <p:spPr>
          <a:xfrm>
            <a:off x="11459845" y="2703195"/>
            <a:ext cx="525145" cy="525145"/>
          </a:xfrm>
          <a:prstGeom prst="ellipse">
            <a:avLst/>
          </a:prstGeom>
          <a:solidFill>
            <a:srgbClr val="BD1E3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defRPr/>
            </a:pPr>
            <a:r>
              <a:rPr lang="zh-CN" altLang="en-US" sz="2400" dirty="0">
                <a:latin typeface="方正清刻本悦宋简体" panose="02000000000000000000" pitchFamily="2" charset="-122"/>
                <a:ea typeface="方正清刻本悦宋简体" panose="02000000000000000000" pitchFamily="2" charset="-122"/>
              </a:rPr>
              <a:t>加</a:t>
            </a:r>
            <a:endParaRPr lang="zh-CN" altLang="en-US" sz="2400" dirty="0">
              <a:latin typeface="方正清刻本悦宋简体" panose="02000000000000000000" pitchFamily="2" charset="-122"/>
              <a:ea typeface="方正清刻本悦宋简体" panose="02000000000000000000" pitchFamily="2" charset="-122"/>
            </a:endParaRPr>
          </a:p>
        </p:txBody>
      </p:sp>
      <p:sp>
        <p:nvSpPr>
          <p:cNvPr id="19" name="椭圆 18"/>
          <p:cNvSpPr/>
          <p:nvPr/>
        </p:nvSpPr>
        <p:spPr>
          <a:xfrm>
            <a:off x="11459845" y="3488055"/>
            <a:ext cx="524510" cy="522605"/>
          </a:xfrm>
          <a:prstGeom prst="ellipse">
            <a:avLst/>
          </a:prstGeom>
          <a:solidFill>
            <a:srgbClr val="BD1E3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defRPr/>
            </a:pPr>
            <a:r>
              <a:rPr lang="zh-CN" altLang="en-US" sz="2400" dirty="0">
                <a:latin typeface="方正清刻本悦宋简体" panose="02000000000000000000" pitchFamily="2" charset="-122"/>
                <a:ea typeface="方正清刻本悦宋简体" panose="02000000000000000000" pitchFamily="2" charset="-122"/>
              </a:rPr>
              <a:t>标</a:t>
            </a:r>
            <a:endParaRPr lang="zh-CN" altLang="en-US" sz="2400" dirty="0">
              <a:latin typeface="方正清刻本悦宋简体" panose="02000000000000000000" pitchFamily="2" charset="-122"/>
              <a:ea typeface="方正清刻本悦宋简体" panose="02000000000000000000" pitchFamily="2" charset="-122"/>
            </a:endParaRPr>
          </a:p>
        </p:txBody>
      </p:sp>
      <p:sp>
        <p:nvSpPr>
          <p:cNvPr id="17" name="椭圆 16"/>
          <p:cNvSpPr/>
          <p:nvPr/>
        </p:nvSpPr>
        <p:spPr>
          <a:xfrm>
            <a:off x="11459845" y="4311015"/>
            <a:ext cx="525145" cy="525145"/>
          </a:xfrm>
          <a:prstGeom prst="ellipse">
            <a:avLst/>
          </a:prstGeom>
          <a:solidFill>
            <a:srgbClr val="BD1E3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defRPr/>
            </a:pPr>
            <a:r>
              <a:rPr lang="zh-CN" altLang="en-US" sz="2400" dirty="0">
                <a:latin typeface="方正清刻本悦宋简体" panose="02000000000000000000" pitchFamily="2" charset="-122"/>
                <a:ea typeface="方正清刻本悦宋简体" panose="02000000000000000000" pitchFamily="2" charset="-122"/>
              </a:rPr>
              <a:t>题</a:t>
            </a:r>
            <a:endParaRPr lang="zh-CN" altLang="en-US" sz="2400" dirty="0">
              <a:latin typeface="方正清刻本悦宋简体" panose="02000000000000000000" pitchFamily="2" charset="-122"/>
              <a:ea typeface="方正清刻本悦宋简体" panose="02000000000000000000" pitchFamily="2" charset="-122"/>
            </a:endParaRPr>
          </a:p>
        </p:txBody>
      </p:sp>
    </p:spTree>
  </p:cSld>
  <p:clrMapOvr>
    <a:masterClrMapping/>
  </p:clrMapOvr>
  <p:transition spd="med" advClick="0" advTm="3000">
    <p:pull/>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67340" y="1400839"/>
            <a:ext cx="882502" cy="424239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5" name="组合 14"/>
          <p:cNvGrpSpPr/>
          <p:nvPr/>
        </p:nvGrpSpPr>
        <p:grpSpPr>
          <a:xfrm>
            <a:off x="0" y="1762125"/>
            <a:ext cx="10399395" cy="860425"/>
            <a:chOff x="0" y="1814741"/>
            <a:chExt cx="6288816" cy="860425"/>
          </a:xfrm>
        </p:grpSpPr>
        <p:pic>
          <p:nvPicPr>
            <p:cNvPr id="13" name="图片 12"/>
            <p:cNvPicPr>
              <a:picLocks noChangeAspect="1"/>
            </p:cNvPicPr>
            <p:nvPr/>
          </p:nvPicPr>
          <p:blipFill>
            <a:blip r:embed="rId1" cstate="email"/>
            <a:stretch>
              <a:fillRect/>
            </a:stretch>
          </p:blipFill>
          <p:spPr>
            <a:xfrm>
              <a:off x="0" y="2086815"/>
              <a:ext cx="2374664" cy="400343"/>
            </a:xfrm>
            <a:prstGeom prst="rect">
              <a:avLst/>
            </a:prstGeom>
          </p:spPr>
        </p:pic>
        <p:sp>
          <p:nvSpPr>
            <p:cNvPr id="14" name="矩形 13"/>
            <p:cNvSpPr/>
            <p:nvPr/>
          </p:nvSpPr>
          <p:spPr>
            <a:xfrm>
              <a:off x="2776528" y="1814741"/>
              <a:ext cx="3512288" cy="860425"/>
            </a:xfrm>
            <a:prstGeom prst="rect">
              <a:avLst/>
            </a:prstGeom>
          </p:spPr>
          <p:txBody>
            <a:bodyPr wrap="square">
              <a:spAutoFit/>
            </a:bodyPr>
            <a:lstStyle/>
            <a:p>
              <a:pPr algn="ctr">
                <a:lnSpc>
                  <a:spcPts val="3000"/>
                </a:lnSpc>
              </a:pPr>
              <a:r>
                <a:rPr lang="zh-CN" altLang="en-US" sz="2400" spc="300" dirty="0">
                  <a:solidFill>
                    <a:schemeClr val="tx1">
                      <a:lumMod val="75000"/>
                      <a:lumOff val="25000"/>
                    </a:schemeClr>
                  </a:solidFill>
                  <a:latin typeface="汉仪全唐诗简" panose="00020600040101010101" pitchFamily="18" charset="-122"/>
                  <a:ea typeface="汉仪全唐诗简" panose="00020600040101010101" pitchFamily="18" charset="-122"/>
                  <a:sym typeface="+mn-ea"/>
                </a:rPr>
                <a:t>君问归期未有期，巴山夜雨涨秋池</a:t>
              </a:r>
              <a:endParaRPr lang="en-US" altLang="zh-CN" sz="2400" spc="300" dirty="0">
                <a:solidFill>
                  <a:schemeClr val="tx1">
                    <a:lumMod val="75000"/>
                    <a:lumOff val="25000"/>
                  </a:schemeClr>
                </a:solidFill>
                <a:latin typeface="汉仪全唐诗简" panose="00020600040101010101" pitchFamily="18" charset="-122"/>
                <a:ea typeface="汉仪全唐诗简" panose="00020600040101010101" pitchFamily="18" charset="-122"/>
              </a:endParaRPr>
            </a:p>
            <a:p>
              <a:pPr algn="ctr">
                <a:lnSpc>
                  <a:spcPts val="3000"/>
                </a:lnSpc>
              </a:pPr>
              <a:r>
                <a:rPr lang="zh-CN" altLang="en-US" sz="2400" spc="300" dirty="0">
                  <a:solidFill>
                    <a:schemeClr val="tx1">
                      <a:lumMod val="75000"/>
                      <a:lumOff val="25000"/>
                    </a:schemeClr>
                  </a:solidFill>
                  <a:latin typeface="汉仪全唐诗简" panose="00020600040101010101" pitchFamily="18" charset="-122"/>
                  <a:ea typeface="汉仪全唐诗简" panose="00020600040101010101" pitchFamily="18" charset="-122"/>
                  <a:sym typeface="+mn-ea"/>
                </a:rPr>
                <a:t>何当共剪西窗烛，却话巴山夜雨时</a:t>
              </a:r>
              <a:endParaRPr lang="zh-CN" altLang="en-US" sz="2400" spc="-150" dirty="0">
                <a:solidFill>
                  <a:schemeClr val="tx1">
                    <a:lumMod val="75000"/>
                    <a:lumOff val="25000"/>
                  </a:schemeClr>
                </a:solidFill>
                <a:latin typeface="汉仪全唐诗简" panose="00020600040101010101" pitchFamily="18" charset="-122"/>
                <a:ea typeface="汉仪全唐诗简" panose="00020600040101010101" pitchFamily="18" charset="-122"/>
              </a:endParaRPr>
            </a:p>
          </p:txBody>
        </p:sp>
      </p:grpSp>
      <p:grpSp>
        <p:nvGrpSpPr>
          <p:cNvPr id="16" name="组合 15"/>
          <p:cNvGrpSpPr/>
          <p:nvPr/>
        </p:nvGrpSpPr>
        <p:grpSpPr>
          <a:xfrm>
            <a:off x="0" y="3091848"/>
            <a:ext cx="11322685" cy="2257425"/>
            <a:chOff x="0" y="1824901"/>
            <a:chExt cx="11322685" cy="2257425"/>
          </a:xfrm>
        </p:grpSpPr>
        <p:pic>
          <p:nvPicPr>
            <p:cNvPr id="17" name="图片 16"/>
            <p:cNvPicPr>
              <a:picLocks noChangeAspect="1"/>
            </p:cNvPicPr>
            <p:nvPr/>
          </p:nvPicPr>
          <p:blipFill>
            <a:blip r:embed="rId1" cstate="email"/>
            <a:stretch>
              <a:fillRect/>
            </a:stretch>
          </p:blipFill>
          <p:spPr>
            <a:xfrm>
              <a:off x="0" y="2086521"/>
              <a:ext cx="3926840" cy="400050"/>
            </a:xfrm>
            <a:prstGeom prst="rect">
              <a:avLst/>
            </a:prstGeom>
          </p:spPr>
        </p:pic>
        <p:sp>
          <p:nvSpPr>
            <p:cNvPr id="18" name="矩形 17"/>
            <p:cNvSpPr/>
            <p:nvPr/>
          </p:nvSpPr>
          <p:spPr>
            <a:xfrm>
              <a:off x="3667760" y="1824901"/>
              <a:ext cx="7654925" cy="860425"/>
            </a:xfrm>
            <a:prstGeom prst="rect">
              <a:avLst/>
            </a:prstGeom>
          </p:spPr>
          <p:txBody>
            <a:bodyPr wrap="square">
              <a:spAutoFit/>
            </a:bodyPr>
            <a:lstStyle/>
            <a:p>
              <a:pPr algn="ctr">
                <a:lnSpc>
                  <a:spcPts val="3000"/>
                </a:lnSpc>
              </a:pPr>
              <a:r>
                <a:rPr lang="zh-CN" altLang="en-US" sz="2400" spc="300" dirty="0">
                  <a:solidFill>
                    <a:schemeClr val="tx1">
                      <a:lumMod val="75000"/>
                      <a:lumOff val="25000"/>
                    </a:schemeClr>
                  </a:solidFill>
                  <a:latin typeface="汉仪全唐诗简" panose="00020600040101010101" pitchFamily="18" charset="-122"/>
                  <a:ea typeface="汉仪全唐诗简" panose="00020600040101010101" pitchFamily="18" charset="-122"/>
                  <a:sym typeface="+mn-ea"/>
                </a:rPr>
                <a:t>君问归期未有期，巴山夜雨涨秋池</a:t>
              </a:r>
              <a:endParaRPr lang="en-US" altLang="zh-CN" sz="2400" spc="300" dirty="0">
                <a:solidFill>
                  <a:schemeClr val="tx1">
                    <a:lumMod val="75000"/>
                    <a:lumOff val="25000"/>
                  </a:schemeClr>
                </a:solidFill>
                <a:latin typeface="汉仪全唐诗简" panose="00020600040101010101" pitchFamily="18" charset="-122"/>
                <a:ea typeface="汉仪全唐诗简" panose="00020600040101010101" pitchFamily="18" charset="-122"/>
              </a:endParaRPr>
            </a:p>
            <a:p>
              <a:pPr algn="ctr">
                <a:lnSpc>
                  <a:spcPts val="3000"/>
                </a:lnSpc>
              </a:pPr>
              <a:r>
                <a:rPr lang="zh-CN" altLang="en-US" sz="2400" spc="300" dirty="0">
                  <a:solidFill>
                    <a:schemeClr val="tx1">
                      <a:lumMod val="75000"/>
                      <a:lumOff val="25000"/>
                    </a:schemeClr>
                  </a:solidFill>
                  <a:latin typeface="汉仪全唐诗简" panose="00020600040101010101" pitchFamily="18" charset="-122"/>
                  <a:ea typeface="汉仪全唐诗简" panose="00020600040101010101" pitchFamily="18" charset="-122"/>
                  <a:sym typeface="+mn-ea"/>
                </a:rPr>
                <a:t>何当共剪西窗烛，却话巴山夜雨时</a:t>
              </a:r>
              <a:endParaRPr lang="zh-CN" altLang="en-US" sz="2400" spc="-150" dirty="0">
                <a:solidFill>
                  <a:schemeClr val="tx1">
                    <a:lumMod val="75000"/>
                    <a:lumOff val="25000"/>
                  </a:schemeClr>
                </a:solidFill>
                <a:latin typeface="汉仪全唐诗简" panose="00020600040101010101" pitchFamily="18" charset="-122"/>
                <a:ea typeface="汉仪全唐诗简" panose="00020600040101010101" pitchFamily="18" charset="-122"/>
              </a:endParaRPr>
            </a:p>
          </p:txBody>
        </p:sp>
        <p:sp>
          <p:nvSpPr>
            <p:cNvPr id="25" name="矩形 24"/>
            <p:cNvSpPr/>
            <p:nvPr/>
          </p:nvSpPr>
          <p:spPr>
            <a:xfrm>
              <a:off x="3667760" y="3221901"/>
              <a:ext cx="7654925" cy="860425"/>
            </a:xfrm>
            <a:prstGeom prst="rect">
              <a:avLst/>
            </a:prstGeom>
          </p:spPr>
          <p:txBody>
            <a:bodyPr wrap="square">
              <a:spAutoFit/>
            </a:bodyPr>
            <a:p>
              <a:pPr algn="ctr">
                <a:lnSpc>
                  <a:spcPts val="3000"/>
                </a:lnSpc>
              </a:pPr>
              <a:r>
                <a:rPr lang="zh-CN" altLang="en-US" sz="2400" spc="300" dirty="0">
                  <a:solidFill>
                    <a:schemeClr val="tx1">
                      <a:lumMod val="75000"/>
                      <a:lumOff val="25000"/>
                    </a:schemeClr>
                  </a:solidFill>
                  <a:latin typeface="汉仪全唐诗简" panose="00020600040101010101" pitchFamily="18" charset="-122"/>
                  <a:ea typeface="汉仪全唐诗简" panose="00020600040101010101" pitchFamily="18" charset="-122"/>
                  <a:sym typeface="+mn-ea"/>
                </a:rPr>
                <a:t>君问归期未有期，巴山夜雨涨秋池</a:t>
              </a:r>
              <a:endParaRPr lang="en-US" altLang="zh-CN" sz="2400" spc="300" dirty="0">
                <a:solidFill>
                  <a:schemeClr val="tx1">
                    <a:lumMod val="75000"/>
                    <a:lumOff val="25000"/>
                  </a:schemeClr>
                </a:solidFill>
                <a:latin typeface="汉仪全唐诗简" panose="00020600040101010101" pitchFamily="18" charset="-122"/>
                <a:ea typeface="汉仪全唐诗简" panose="00020600040101010101" pitchFamily="18" charset="-122"/>
              </a:endParaRPr>
            </a:p>
            <a:p>
              <a:pPr algn="ctr">
                <a:lnSpc>
                  <a:spcPts val="3000"/>
                </a:lnSpc>
              </a:pPr>
              <a:r>
                <a:rPr lang="zh-CN" altLang="en-US" sz="2400" spc="300" dirty="0">
                  <a:solidFill>
                    <a:schemeClr val="tx1">
                      <a:lumMod val="75000"/>
                      <a:lumOff val="25000"/>
                    </a:schemeClr>
                  </a:solidFill>
                  <a:latin typeface="汉仪全唐诗简" panose="00020600040101010101" pitchFamily="18" charset="-122"/>
                  <a:ea typeface="汉仪全唐诗简" panose="00020600040101010101" pitchFamily="18" charset="-122"/>
                  <a:sym typeface="+mn-ea"/>
                </a:rPr>
                <a:t>何当共剪西窗烛，却话巴山夜雨时</a:t>
              </a:r>
              <a:endParaRPr lang="zh-CN" altLang="en-US" sz="2400" spc="-150" dirty="0">
                <a:solidFill>
                  <a:schemeClr val="tx1">
                    <a:lumMod val="75000"/>
                    <a:lumOff val="25000"/>
                  </a:schemeClr>
                </a:solidFill>
                <a:latin typeface="汉仪全唐诗简" panose="00020600040101010101" pitchFamily="18" charset="-122"/>
                <a:ea typeface="汉仪全唐诗简" panose="00020600040101010101" pitchFamily="18" charset="-122"/>
              </a:endParaRPr>
            </a:p>
          </p:txBody>
        </p:sp>
        <p:pic>
          <p:nvPicPr>
            <p:cNvPr id="26" name="图片 25"/>
            <p:cNvPicPr>
              <a:picLocks noChangeAspect="1"/>
            </p:cNvPicPr>
            <p:nvPr/>
          </p:nvPicPr>
          <p:blipFill>
            <a:blip r:embed="rId1" cstate="email"/>
            <a:stretch>
              <a:fillRect/>
            </a:stretch>
          </p:blipFill>
          <p:spPr>
            <a:xfrm>
              <a:off x="0" y="3452406"/>
              <a:ext cx="3926840" cy="400050"/>
            </a:xfrm>
            <a:prstGeom prst="rect">
              <a:avLst/>
            </a:prstGeom>
          </p:spPr>
        </p:pic>
      </p:grpSp>
      <p:sp>
        <p:nvSpPr>
          <p:cNvPr id="12" name="椭圆 11"/>
          <p:cNvSpPr/>
          <p:nvPr/>
        </p:nvSpPr>
        <p:spPr>
          <a:xfrm>
            <a:off x="11459845" y="1946910"/>
            <a:ext cx="524510" cy="522605"/>
          </a:xfrm>
          <a:prstGeom prst="ellipse">
            <a:avLst/>
          </a:prstGeom>
          <a:solidFill>
            <a:srgbClr val="BD1E3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defRPr/>
            </a:pPr>
            <a:r>
              <a:rPr lang="zh-CN" altLang="en-US" sz="2400" dirty="0">
                <a:latin typeface="方正清刻本悦宋简体" panose="02000000000000000000" pitchFamily="2" charset="-122"/>
                <a:ea typeface="方正清刻本悦宋简体" panose="02000000000000000000" pitchFamily="2" charset="-122"/>
              </a:rPr>
              <a:t>添</a:t>
            </a:r>
            <a:endParaRPr lang="zh-CN" altLang="en-US" sz="2400" dirty="0">
              <a:latin typeface="方正清刻本悦宋简体" panose="02000000000000000000" pitchFamily="2" charset="-122"/>
              <a:ea typeface="方正清刻本悦宋简体" panose="02000000000000000000" pitchFamily="2" charset="-122"/>
            </a:endParaRPr>
          </a:p>
        </p:txBody>
      </p:sp>
      <p:sp>
        <p:nvSpPr>
          <p:cNvPr id="22" name="椭圆 21"/>
          <p:cNvSpPr/>
          <p:nvPr/>
        </p:nvSpPr>
        <p:spPr>
          <a:xfrm>
            <a:off x="11459845" y="2703195"/>
            <a:ext cx="525145" cy="525145"/>
          </a:xfrm>
          <a:prstGeom prst="ellipse">
            <a:avLst/>
          </a:prstGeom>
          <a:solidFill>
            <a:srgbClr val="BD1E3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defRPr/>
            </a:pPr>
            <a:r>
              <a:rPr lang="zh-CN" altLang="en-US" sz="2400" dirty="0">
                <a:latin typeface="方正清刻本悦宋简体" panose="02000000000000000000" pitchFamily="2" charset="-122"/>
                <a:ea typeface="方正清刻本悦宋简体" panose="02000000000000000000" pitchFamily="2" charset="-122"/>
              </a:rPr>
              <a:t>加</a:t>
            </a:r>
            <a:endParaRPr lang="zh-CN" altLang="en-US" sz="2400" dirty="0">
              <a:latin typeface="方正清刻本悦宋简体" panose="02000000000000000000" pitchFamily="2" charset="-122"/>
              <a:ea typeface="方正清刻本悦宋简体" panose="02000000000000000000" pitchFamily="2" charset="-122"/>
            </a:endParaRPr>
          </a:p>
        </p:txBody>
      </p:sp>
      <p:sp>
        <p:nvSpPr>
          <p:cNvPr id="23" name="椭圆 22"/>
          <p:cNvSpPr/>
          <p:nvPr/>
        </p:nvSpPr>
        <p:spPr>
          <a:xfrm>
            <a:off x="11459845" y="3488055"/>
            <a:ext cx="524510" cy="522605"/>
          </a:xfrm>
          <a:prstGeom prst="ellipse">
            <a:avLst/>
          </a:prstGeom>
          <a:solidFill>
            <a:srgbClr val="BD1E3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defRPr/>
            </a:pPr>
            <a:r>
              <a:rPr lang="zh-CN" altLang="en-US" sz="2400" dirty="0">
                <a:latin typeface="方正清刻本悦宋简体" panose="02000000000000000000" pitchFamily="2" charset="-122"/>
                <a:ea typeface="方正清刻本悦宋简体" panose="02000000000000000000" pitchFamily="2" charset="-122"/>
              </a:rPr>
              <a:t>标</a:t>
            </a:r>
            <a:endParaRPr lang="zh-CN" altLang="en-US" sz="2400" dirty="0">
              <a:latin typeface="方正清刻本悦宋简体" panose="02000000000000000000" pitchFamily="2" charset="-122"/>
              <a:ea typeface="方正清刻本悦宋简体" panose="02000000000000000000" pitchFamily="2" charset="-122"/>
            </a:endParaRPr>
          </a:p>
        </p:txBody>
      </p:sp>
      <p:sp>
        <p:nvSpPr>
          <p:cNvPr id="24" name="椭圆 23"/>
          <p:cNvSpPr/>
          <p:nvPr/>
        </p:nvSpPr>
        <p:spPr>
          <a:xfrm>
            <a:off x="11459845" y="4311015"/>
            <a:ext cx="525145" cy="525145"/>
          </a:xfrm>
          <a:prstGeom prst="ellipse">
            <a:avLst/>
          </a:prstGeom>
          <a:solidFill>
            <a:srgbClr val="BD1E3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defRPr/>
            </a:pPr>
            <a:r>
              <a:rPr lang="zh-CN" altLang="en-US" sz="2400" dirty="0">
                <a:latin typeface="方正清刻本悦宋简体" panose="02000000000000000000" pitchFamily="2" charset="-122"/>
                <a:ea typeface="方正清刻本悦宋简体" panose="02000000000000000000" pitchFamily="2" charset="-122"/>
              </a:rPr>
              <a:t>题</a:t>
            </a:r>
            <a:endParaRPr lang="zh-CN" altLang="en-US" sz="2400" dirty="0">
              <a:latin typeface="方正清刻本悦宋简体" panose="02000000000000000000" pitchFamily="2" charset="-122"/>
              <a:ea typeface="方正清刻本悦宋简体" panose="02000000000000000000" pitchFamily="2" charset="-122"/>
            </a:endParaRPr>
          </a:p>
        </p:txBody>
      </p:sp>
    </p:spTree>
  </p:cSld>
  <p:clrMapOvr>
    <a:masterClrMapping/>
  </p:clrMapOvr>
  <p:transition spd="slow" advClick="0" advTm="3000">
    <p:push/>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914168" y="1923147"/>
            <a:ext cx="3407169" cy="944489"/>
          </a:xfrm>
          <a:prstGeom prst="rect">
            <a:avLst/>
          </a:prstGeom>
        </p:spPr>
        <p:txBody>
          <a:bodyPr wrap="square">
            <a:spAutoFit/>
          </a:bodyPr>
          <a:lstStyle/>
          <a:p>
            <a:pPr algn="ctr">
              <a:lnSpc>
                <a:spcPts val="3400"/>
              </a:lnSpc>
            </a:pPr>
            <a:r>
              <a:rPr lang="zh-CN" altLang="en-US" sz="2400" spc="-150" dirty="0">
                <a:solidFill>
                  <a:schemeClr val="bg1"/>
                </a:solidFill>
                <a:latin typeface="汉仪全唐诗简" panose="00020600040101010101" pitchFamily="18" charset="-122"/>
                <a:ea typeface="汉仪全唐诗简" panose="00020600040101010101" pitchFamily="18" charset="-122"/>
              </a:rPr>
              <a:t>绿蚁新醅酒，红泥小火炉</a:t>
            </a:r>
            <a:br>
              <a:rPr lang="zh-CN" altLang="en-US" sz="2400" spc="-150" dirty="0">
                <a:solidFill>
                  <a:schemeClr val="bg1"/>
                </a:solidFill>
                <a:latin typeface="汉仪全唐诗简" panose="00020600040101010101" pitchFamily="18" charset="-122"/>
                <a:ea typeface="汉仪全唐诗简" panose="00020600040101010101" pitchFamily="18" charset="-122"/>
              </a:rPr>
            </a:br>
            <a:r>
              <a:rPr lang="zh-CN" altLang="en-US" sz="2400" spc="-150" dirty="0">
                <a:solidFill>
                  <a:schemeClr val="bg1"/>
                </a:solidFill>
                <a:latin typeface="汉仪全唐诗简" panose="00020600040101010101" pitchFamily="18" charset="-122"/>
                <a:ea typeface="汉仪全唐诗简" panose="00020600040101010101" pitchFamily="18" charset="-122"/>
              </a:rPr>
              <a:t>晚来天欲雪，能饮一杯无</a:t>
            </a:r>
            <a:endParaRPr lang="zh-CN" altLang="en-US" sz="2400" spc="-150" dirty="0">
              <a:solidFill>
                <a:schemeClr val="bg1"/>
              </a:solidFill>
              <a:latin typeface="汉仪全唐诗简" panose="00020600040101010101" pitchFamily="18" charset="-122"/>
              <a:ea typeface="汉仪全唐诗简" panose="00020600040101010101" pitchFamily="18" charset="-122"/>
            </a:endParaRPr>
          </a:p>
        </p:txBody>
      </p:sp>
      <p:pic>
        <p:nvPicPr>
          <p:cNvPr id="15" name="图片 14"/>
          <p:cNvPicPr>
            <a:picLocks noChangeAspect="1"/>
          </p:cNvPicPr>
          <p:nvPr/>
        </p:nvPicPr>
        <p:blipFill>
          <a:blip r:embed="rId2" cstate="email">
            <a:lum bright="70000" contrast="-70000"/>
            <a:extLst>
              <a:ext uri="{BEBA8EAE-BF5A-486C-A8C5-ECC9F3942E4B}">
                <a14:imgProps xmlns:a14="http://schemas.microsoft.com/office/drawing/2010/main">
                  <a14:imgLayer r:embed="rId3">
                    <a14:imgEffect>
                      <a14:saturation sat="0"/>
                    </a14:imgEffect>
                  </a14:imgLayer>
                </a14:imgProps>
              </a:ext>
            </a:extLst>
          </a:blip>
          <a:stretch>
            <a:fillRect/>
          </a:stretch>
        </p:blipFill>
        <p:spPr>
          <a:xfrm>
            <a:off x="5742397" y="2041787"/>
            <a:ext cx="707208" cy="707208"/>
          </a:xfrm>
          <a:prstGeom prst="rect">
            <a:avLst/>
          </a:prstGeom>
        </p:spPr>
      </p:pic>
      <p:sp>
        <p:nvSpPr>
          <p:cNvPr id="16" name="矩形 15"/>
          <p:cNvSpPr/>
          <p:nvPr/>
        </p:nvSpPr>
        <p:spPr>
          <a:xfrm>
            <a:off x="6870664" y="1923147"/>
            <a:ext cx="3407169" cy="944489"/>
          </a:xfrm>
          <a:prstGeom prst="rect">
            <a:avLst/>
          </a:prstGeom>
        </p:spPr>
        <p:txBody>
          <a:bodyPr wrap="square">
            <a:spAutoFit/>
          </a:bodyPr>
          <a:lstStyle/>
          <a:p>
            <a:pPr algn="ctr">
              <a:lnSpc>
                <a:spcPts val="3400"/>
              </a:lnSpc>
            </a:pPr>
            <a:r>
              <a:rPr lang="zh-CN" altLang="en-US" sz="2400" spc="-150" dirty="0">
                <a:solidFill>
                  <a:schemeClr val="bg1"/>
                </a:solidFill>
                <a:latin typeface="汉仪全唐诗简" panose="00020600040101010101" pitchFamily="18" charset="-122"/>
                <a:ea typeface="汉仪全唐诗简" panose="00020600040101010101" pitchFamily="18" charset="-122"/>
              </a:rPr>
              <a:t>绿蚁新醅酒，红泥小火炉</a:t>
            </a:r>
            <a:br>
              <a:rPr lang="zh-CN" altLang="en-US" sz="2400" spc="-150" dirty="0">
                <a:solidFill>
                  <a:schemeClr val="bg1"/>
                </a:solidFill>
                <a:latin typeface="汉仪全唐诗简" panose="00020600040101010101" pitchFamily="18" charset="-122"/>
                <a:ea typeface="汉仪全唐诗简" panose="00020600040101010101" pitchFamily="18" charset="-122"/>
              </a:rPr>
            </a:br>
            <a:r>
              <a:rPr lang="zh-CN" altLang="en-US" sz="2400" spc="-150" dirty="0">
                <a:solidFill>
                  <a:schemeClr val="bg1"/>
                </a:solidFill>
                <a:latin typeface="汉仪全唐诗简" panose="00020600040101010101" pitchFamily="18" charset="-122"/>
                <a:ea typeface="汉仪全唐诗简" panose="00020600040101010101" pitchFamily="18" charset="-122"/>
              </a:rPr>
              <a:t>晚来天欲雪，能饮一杯无</a:t>
            </a:r>
            <a:endParaRPr lang="zh-CN" altLang="en-US" sz="2400" spc="-150" dirty="0">
              <a:solidFill>
                <a:schemeClr val="bg1"/>
              </a:solidFill>
              <a:latin typeface="汉仪全唐诗简" panose="00020600040101010101" pitchFamily="18" charset="-122"/>
              <a:ea typeface="汉仪全唐诗简" panose="00020600040101010101" pitchFamily="18" charset="-122"/>
            </a:endParaRPr>
          </a:p>
        </p:txBody>
      </p:sp>
      <p:sp>
        <p:nvSpPr>
          <p:cNvPr id="4" name="椭圆 3"/>
          <p:cNvSpPr/>
          <p:nvPr/>
        </p:nvSpPr>
        <p:spPr>
          <a:xfrm>
            <a:off x="11459845" y="1946910"/>
            <a:ext cx="524510" cy="522605"/>
          </a:xfrm>
          <a:prstGeom prst="ellipse">
            <a:avLst/>
          </a:prstGeom>
          <a:solidFill>
            <a:srgbClr val="BD1E3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defRPr/>
            </a:pPr>
            <a:r>
              <a:rPr lang="zh-CN" altLang="en-US" sz="2400" dirty="0">
                <a:latin typeface="方正清刻本悦宋简体" panose="02000000000000000000" pitchFamily="2" charset="-122"/>
                <a:ea typeface="方正清刻本悦宋简体" panose="02000000000000000000" pitchFamily="2" charset="-122"/>
              </a:rPr>
              <a:t>添</a:t>
            </a:r>
            <a:endParaRPr lang="zh-CN" altLang="en-US" sz="2400" dirty="0">
              <a:latin typeface="方正清刻本悦宋简体" panose="02000000000000000000" pitchFamily="2" charset="-122"/>
              <a:ea typeface="方正清刻本悦宋简体" panose="02000000000000000000" pitchFamily="2" charset="-122"/>
            </a:endParaRPr>
          </a:p>
        </p:txBody>
      </p:sp>
      <p:sp>
        <p:nvSpPr>
          <p:cNvPr id="18" name="椭圆 17"/>
          <p:cNvSpPr/>
          <p:nvPr/>
        </p:nvSpPr>
        <p:spPr>
          <a:xfrm>
            <a:off x="11459845" y="2703195"/>
            <a:ext cx="525145" cy="525145"/>
          </a:xfrm>
          <a:prstGeom prst="ellipse">
            <a:avLst/>
          </a:prstGeom>
          <a:solidFill>
            <a:srgbClr val="BD1E3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defRPr/>
            </a:pPr>
            <a:r>
              <a:rPr lang="zh-CN" altLang="en-US" sz="2400" dirty="0">
                <a:latin typeface="方正清刻本悦宋简体" panose="02000000000000000000" pitchFamily="2" charset="-122"/>
                <a:ea typeface="方正清刻本悦宋简体" panose="02000000000000000000" pitchFamily="2" charset="-122"/>
              </a:rPr>
              <a:t>加</a:t>
            </a:r>
            <a:endParaRPr lang="zh-CN" altLang="en-US" sz="2400" dirty="0">
              <a:latin typeface="方正清刻本悦宋简体" panose="02000000000000000000" pitchFamily="2" charset="-122"/>
              <a:ea typeface="方正清刻本悦宋简体" panose="02000000000000000000" pitchFamily="2" charset="-122"/>
            </a:endParaRPr>
          </a:p>
        </p:txBody>
      </p:sp>
      <p:sp>
        <p:nvSpPr>
          <p:cNvPr id="19" name="椭圆 18"/>
          <p:cNvSpPr/>
          <p:nvPr/>
        </p:nvSpPr>
        <p:spPr>
          <a:xfrm>
            <a:off x="11459845" y="3488055"/>
            <a:ext cx="524510" cy="522605"/>
          </a:xfrm>
          <a:prstGeom prst="ellipse">
            <a:avLst/>
          </a:prstGeom>
          <a:solidFill>
            <a:srgbClr val="BD1E3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defRPr/>
            </a:pPr>
            <a:r>
              <a:rPr lang="zh-CN" altLang="en-US" sz="2400" dirty="0">
                <a:latin typeface="方正清刻本悦宋简体" panose="02000000000000000000" pitchFamily="2" charset="-122"/>
                <a:ea typeface="方正清刻本悦宋简体" panose="02000000000000000000" pitchFamily="2" charset="-122"/>
              </a:rPr>
              <a:t>标</a:t>
            </a:r>
            <a:endParaRPr lang="zh-CN" altLang="en-US" sz="2400" dirty="0">
              <a:latin typeface="方正清刻本悦宋简体" panose="02000000000000000000" pitchFamily="2" charset="-122"/>
              <a:ea typeface="方正清刻本悦宋简体" panose="02000000000000000000" pitchFamily="2" charset="-122"/>
            </a:endParaRPr>
          </a:p>
        </p:txBody>
      </p:sp>
      <p:sp>
        <p:nvSpPr>
          <p:cNvPr id="13" name="椭圆 12"/>
          <p:cNvSpPr/>
          <p:nvPr/>
        </p:nvSpPr>
        <p:spPr>
          <a:xfrm>
            <a:off x="11459845" y="4311015"/>
            <a:ext cx="525145" cy="525145"/>
          </a:xfrm>
          <a:prstGeom prst="ellipse">
            <a:avLst/>
          </a:prstGeom>
          <a:solidFill>
            <a:srgbClr val="BD1E3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defRPr/>
            </a:pPr>
            <a:r>
              <a:rPr lang="zh-CN" altLang="en-US" sz="2400" dirty="0">
                <a:latin typeface="方正清刻本悦宋简体" panose="02000000000000000000" pitchFamily="2" charset="-122"/>
                <a:ea typeface="方正清刻本悦宋简体" panose="02000000000000000000" pitchFamily="2" charset="-122"/>
              </a:rPr>
              <a:t>题</a:t>
            </a:r>
            <a:endParaRPr lang="zh-CN" altLang="en-US" sz="2400" dirty="0">
              <a:latin typeface="方正清刻本悦宋简体" panose="02000000000000000000" pitchFamily="2" charset="-122"/>
              <a:ea typeface="方正清刻本悦宋简体" panose="02000000000000000000" pitchFamily="2" charset="-122"/>
            </a:endParaRPr>
          </a:p>
        </p:txBody>
      </p:sp>
      <p:sp>
        <p:nvSpPr>
          <p:cNvPr id="14" name="文本框 13"/>
          <p:cNvSpPr txBox="1"/>
          <p:nvPr/>
        </p:nvSpPr>
        <p:spPr>
          <a:xfrm>
            <a:off x="3785870" y="5810250"/>
            <a:ext cx="4937760" cy="860425"/>
          </a:xfrm>
          <a:prstGeom prst="rect">
            <a:avLst/>
          </a:prstGeom>
          <a:noFill/>
        </p:spPr>
        <p:txBody>
          <a:bodyPr wrap="square" rtlCol="0" anchor="t">
            <a:spAutoFit/>
          </a:bodyPr>
          <a:p>
            <a:pPr algn="ctr">
              <a:lnSpc>
                <a:spcPts val="3000"/>
              </a:lnSpc>
            </a:pPr>
            <a:r>
              <a:rPr lang="zh-CN" altLang="en-US" spc="300" dirty="0">
                <a:solidFill>
                  <a:schemeClr val="tx1">
                    <a:lumMod val="75000"/>
                    <a:lumOff val="25000"/>
                  </a:schemeClr>
                </a:solidFill>
                <a:latin typeface="汉仪全唐诗简" panose="00020600040101010101" pitchFamily="18" charset="-122"/>
                <a:ea typeface="汉仪全唐诗简" panose="00020600040101010101" pitchFamily="18" charset="-122"/>
                <a:sym typeface="+mn-ea"/>
              </a:rPr>
              <a:t>君问归期未有期，巴山夜雨涨秋池</a:t>
            </a:r>
            <a:endParaRPr lang="en-US" altLang="zh-CN" spc="300" dirty="0">
              <a:solidFill>
                <a:schemeClr val="tx1">
                  <a:lumMod val="75000"/>
                  <a:lumOff val="25000"/>
                </a:schemeClr>
              </a:solidFill>
              <a:latin typeface="汉仪全唐诗简" panose="00020600040101010101" pitchFamily="18" charset="-122"/>
              <a:ea typeface="汉仪全唐诗简" panose="00020600040101010101" pitchFamily="18" charset="-122"/>
            </a:endParaRPr>
          </a:p>
          <a:p>
            <a:pPr algn="ctr">
              <a:lnSpc>
                <a:spcPts val="3000"/>
              </a:lnSpc>
            </a:pPr>
            <a:r>
              <a:rPr lang="zh-CN" altLang="en-US" spc="300" dirty="0">
                <a:solidFill>
                  <a:schemeClr val="tx1">
                    <a:lumMod val="75000"/>
                    <a:lumOff val="25000"/>
                  </a:schemeClr>
                </a:solidFill>
                <a:latin typeface="汉仪全唐诗简" panose="00020600040101010101" pitchFamily="18" charset="-122"/>
                <a:ea typeface="汉仪全唐诗简" panose="00020600040101010101" pitchFamily="18" charset="-122"/>
                <a:sym typeface="+mn-ea"/>
              </a:rPr>
              <a:t>何当共剪西窗烛，却话巴山夜雨时</a:t>
            </a:r>
            <a:endParaRPr lang="zh-CN" altLang="en-US"/>
          </a:p>
        </p:txBody>
      </p:sp>
      <p:graphicFrame>
        <p:nvGraphicFramePr>
          <p:cNvPr id="17" name="图表 16"/>
          <p:cNvGraphicFramePr/>
          <p:nvPr/>
        </p:nvGraphicFramePr>
        <p:xfrm>
          <a:off x="2921000" y="1047750"/>
          <a:ext cx="6350000" cy="4762500"/>
        </p:xfrm>
        <a:graphic>
          <a:graphicData uri="http://schemas.openxmlformats.org/drawingml/2006/chart">
            <c:chart xmlns:c="http://schemas.openxmlformats.org/drawingml/2006/chart" xmlns:r="http://schemas.openxmlformats.org/officeDocument/2006/relationships" r:id="rId1"/>
          </a:graphicData>
        </a:graphic>
      </p:graphicFrame>
    </p:spTree>
  </p:cSld>
  <p:clrMapOvr>
    <a:masterClrMapping/>
  </p:clrMapOvr>
  <p:transition spd="slow" advClick="0" advTm="3000">
    <p:cover dir="u"/>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图片 15"/>
          <p:cNvPicPr>
            <a:picLocks noChangeAspect="1"/>
          </p:cNvPicPr>
          <p:nvPr/>
        </p:nvPicPr>
        <p:blipFill>
          <a:blip r:embed="rId1" cstate="email"/>
          <a:stretch>
            <a:fillRect/>
          </a:stretch>
        </p:blipFill>
        <p:spPr>
          <a:xfrm>
            <a:off x="8067675" y="0"/>
            <a:ext cx="4457700" cy="6858000"/>
          </a:xfrm>
          <a:prstGeom prst="rect">
            <a:avLst/>
          </a:prstGeom>
        </p:spPr>
      </p:pic>
      <p:pic>
        <p:nvPicPr>
          <p:cNvPr id="17" name="图片 16"/>
          <p:cNvPicPr>
            <a:picLocks noChangeAspect="1"/>
          </p:cNvPicPr>
          <p:nvPr/>
        </p:nvPicPr>
        <p:blipFill>
          <a:blip r:embed="rId1" cstate="email"/>
          <a:stretch>
            <a:fillRect/>
          </a:stretch>
        </p:blipFill>
        <p:spPr>
          <a:xfrm flipH="1">
            <a:off x="-380999" y="0"/>
            <a:ext cx="4457700" cy="6858000"/>
          </a:xfrm>
          <a:prstGeom prst="rect">
            <a:avLst/>
          </a:prstGeom>
        </p:spPr>
      </p:pic>
      <p:sp>
        <p:nvSpPr>
          <p:cNvPr id="13" name="矩形 12"/>
          <p:cNvSpPr/>
          <p:nvPr/>
        </p:nvSpPr>
        <p:spPr>
          <a:xfrm>
            <a:off x="3583208" y="2957350"/>
            <a:ext cx="5025581" cy="2014855"/>
          </a:xfrm>
          <a:prstGeom prst="rect">
            <a:avLst/>
          </a:prstGeom>
        </p:spPr>
        <p:txBody>
          <a:bodyPr wrap="square">
            <a:spAutoFit/>
          </a:bodyPr>
          <a:lstStyle/>
          <a:p>
            <a:pPr algn="ctr">
              <a:lnSpc>
                <a:spcPts val="3000"/>
              </a:lnSpc>
            </a:pPr>
            <a:r>
              <a:rPr lang="zh-CN" altLang="en-US" sz="2200" spc="300" dirty="0">
                <a:solidFill>
                  <a:schemeClr val="tx1">
                    <a:lumMod val="75000"/>
                    <a:lumOff val="25000"/>
                  </a:schemeClr>
                </a:solidFill>
                <a:latin typeface="汉仪全唐诗简" panose="00020600040101010101" pitchFamily="18" charset="-122"/>
                <a:ea typeface="汉仪全唐诗简" panose="00020600040101010101" pitchFamily="18" charset="-122"/>
                <a:sym typeface="+mn-ea"/>
              </a:rPr>
              <a:t>君问归期未有期，巴山夜雨涨秋池</a:t>
            </a:r>
            <a:endParaRPr lang="en-US" altLang="zh-CN" sz="2200" spc="300" dirty="0">
              <a:solidFill>
                <a:schemeClr val="tx1">
                  <a:lumMod val="75000"/>
                  <a:lumOff val="25000"/>
                </a:schemeClr>
              </a:solidFill>
              <a:latin typeface="汉仪全唐诗简" panose="00020600040101010101" pitchFamily="18" charset="-122"/>
              <a:ea typeface="汉仪全唐诗简" panose="00020600040101010101" pitchFamily="18" charset="-122"/>
            </a:endParaRPr>
          </a:p>
          <a:p>
            <a:pPr algn="ctr">
              <a:lnSpc>
                <a:spcPts val="3000"/>
              </a:lnSpc>
            </a:pPr>
            <a:r>
              <a:rPr lang="zh-CN" altLang="en-US" sz="2200" spc="300" dirty="0">
                <a:solidFill>
                  <a:schemeClr val="tx1">
                    <a:lumMod val="75000"/>
                    <a:lumOff val="25000"/>
                  </a:schemeClr>
                </a:solidFill>
                <a:latin typeface="汉仪全唐诗简" panose="00020600040101010101" pitchFamily="18" charset="-122"/>
                <a:ea typeface="汉仪全唐诗简" panose="00020600040101010101" pitchFamily="18" charset="-122"/>
                <a:sym typeface="+mn-ea"/>
              </a:rPr>
              <a:t>何当共剪西窗烛，却话巴山夜雨时君问归期未有期，巴山夜雨涨秋池</a:t>
            </a:r>
            <a:endParaRPr lang="en-US" altLang="zh-CN" sz="2200" spc="300" dirty="0">
              <a:solidFill>
                <a:schemeClr val="tx1">
                  <a:lumMod val="75000"/>
                  <a:lumOff val="25000"/>
                </a:schemeClr>
              </a:solidFill>
              <a:latin typeface="汉仪全唐诗简" panose="00020600040101010101" pitchFamily="18" charset="-122"/>
              <a:ea typeface="汉仪全唐诗简" panose="00020600040101010101" pitchFamily="18" charset="-122"/>
            </a:endParaRPr>
          </a:p>
          <a:p>
            <a:pPr algn="ctr">
              <a:lnSpc>
                <a:spcPts val="3000"/>
              </a:lnSpc>
            </a:pPr>
            <a:r>
              <a:rPr lang="zh-CN" altLang="en-US" sz="2200" spc="300" dirty="0">
                <a:solidFill>
                  <a:schemeClr val="tx1">
                    <a:lumMod val="75000"/>
                    <a:lumOff val="25000"/>
                  </a:schemeClr>
                </a:solidFill>
                <a:latin typeface="汉仪全唐诗简" panose="00020600040101010101" pitchFamily="18" charset="-122"/>
                <a:ea typeface="汉仪全唐诗简" panose="00020600040101010101" pitchFamily="18" charset="-122"/>
                <a:sym typeface="+mn-ea"/>
              </a:rPr>
              <a:t>何当共剪西窗烛，却话巴山夜雨时</a:t>
            </a:r>
            <a:endParaRPr lang="zh-CN" altLang="en-US" sz="2200" spc="300" dirty="0">
              <a:solidFill>
                <a:schemeClr val="tx1">
                  <a:lumMod val="75000"/>
                  <a:lumOff val="25000"/>
                </a:schemeClr>
              </a:solidFill>
              <a:latin typeface="汉仪全唐诗简" panose="00020600040101010101" pitchFamily="18" charset="-122"/>
              <a:ea typeface="汉仪全唐诗简" panose="00020600040101010101" pitchFamily="18" charset="-122"/>
            </a:endParaRPr>
          </a:p>
          <a:p>
            <a:pPr algn="ctr">
              <a:lnSpc>
                <a:spcPts val="3000"/>
              </a:lnSpc>
            </a:pPr>
            <a:endParaRPr lang="zh-CN" altLang="en-US" sz="2200" dirty="0">
              <a:solidFill>
                <a:schemeClr val="tx1">
                  <a:lumMod val="75000"/>
                  <a:lumOff val="25000"/>
                </a:schemeClr>
              </a:solidFill>
              <a:latin typeface="汉仪全唐诗简" panose="00020600040101010101" pitchFamily="18" charset="-122"/>
              <a:ea typeface="汉仪全唐诗简" panose="00020600040101010101" pitchFamily="18" charset="-122"/>
            </a:endParaRPr>
          </a:p>
        </p:txBody>
      </p:sp>
      <p:sp>
        <p:nvSpPr>
          <p:cNvPr id="15" name="椭圆 14"/>
          <p:cNvSpPr/>
          <p:nvPr/>
        </p:nvSpPr>
        <p:spPr>
          <a:xfrm>
            <a:off x="11459845" y="1946910"/>
            <a:ext cx="524510" cy="522605"/>
          </a:xfrm>
          <a:prstGeom prst="ellipse">
            <a:avLst/>
          </a:prstGeom>
          <a:solidFill>
            <a:srgbClr val="BD1E3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defRPr/>
            </a:pPr>
            <a:r>
              <a:rPr lang="zh-CN" altLang="en-US" sz="2400" dirty="0">
                <a:latin typeface="方正清刻本悦宋简体" panose="02000000000000000000" pitchFamily="2" charset="-122"/>
                <a:ea typeface="方正清刻本悦宋简体" panose="02000000000000000000" pitchFamily="2" charset="-122"/>
              </a:rPr>
              <a:t>添</a:t>
            </a:r>
            <a:endParaRPr lang="zh-CN" altLang="en-US" sz="2400" dirty="0">
              <a:latin typeface="方正清刻本悦宋简体" panose="02000000000000000000" pitchFamily="2" charset="-122"/>
              <a:ea typeface="方正清刻本悦宋简体" panose="02000000000000000000" pitchFamily="2" charset="-122"/>
            </a:endParaRPr>
          </a:p>
        </p:txBody>
      </p:sp>
      <p:sp>
        <p:nvSpPr>
          <p:cNvPr id="18" name="椭圆 17"/>
          <p:cNvSpPr/>
          <p:nvPr/>
        </p:nvSpPr>
        <p:spPr>
          <a:xfrm>
            <a:off x="11459845" y="2703195"/>
            <a:ext cx="525145" cy="525145"/>
          </a:xfrm>
          <a:prstGeom prst="ellipse">
            <a:avLst/>
          </a:prstGeom>
          <a:solidFill>
            <a:srgbClr val="BD1E3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defRPr/>
            </a:pPr>
            <a:r>
              <a:rPr lang="zh-CN" altLang="en-US" sz="2400" dirty="0">
                <a:latin typeface="方正清刻本悦宋简体" panose="02000000000000000000" pitchFamily="2" charset="-122"/>
                <a:ea typeface="方正清刻本悦宋简体" panose="02000000000000000000" pitchFamily="2" charset="-122"/>
              </a:rPr>
              <a:t>加</a:t>
            </a:r>
            <a:endParaRPr lang="zh-CN" altLang="en-US" sz="2400" dirty="0">
              <a:latin typeface="方正清刻本悦宋简体" panose="02000000000000000000" pitchFamily="2" charset="-122"/>
              <a:ea typeface="方正清刻本悦宋简体" panose="02000000000000000000" pitchFamily="2" charset="-122"/>
            </a:endParaRPr>
          </a:p>
        </p:txBody>
      </p:sp>
      <p:sp>
        <p:nvSpPr>
          <p:cNvPr id="19" name="椭圆 18"/>
          <p:cNvSpPr/>
          <p:nvPr/>
        </p:nvSpPr>
        <p:spPr>
          <a:xfrm>
            <a:off x="11459845" y="3488055"/>
            <a:ext cx="524510" cy="522605"/>
          </a:xfrm>
          <a:prstGeom prst="ellipse">
            <a:avLst/>
          </a:prstGeom>
          <a:solidFill>
            <a:srgbClr val="BD1E3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defRPr/>
            </a:pPr>
            <a:r>
              <a:rPr lang="zh-CN" altLang="en-US" sz="2400" dirty="0">
                <a:latin typeface="方正清刻本悦宋简体" panose="02000000000000000000" pitchFamily="2" charset="-122"/>
                <a:ea typeface="方正清刻本悦宋简体" panose="02000000000000000000" pitchFamily="2" charset="-122"/>
              </a:rPr>
              <a:t>标</a:t>
            </a:r>
            <a:endParaRPr lang="zh-CN" altLang="en-US" sz="2400" dirty="0">
              <a:latin typeface="方正清刻本悦宋简体" panose="02000000000000000000" pitchFamily="2" charset="-122"/>
              <a:ea typeface="方正清刻本悦宋简体" panose="02000000000000000000" pitchFamily="2" charset="-122"/>
            </a:endParaRPr>
          </a:p>
        </p:txBody>
      </p:sp>
      <p:sp>
        <p:nvSpPr>
          <p:cNvPr id="20" name="椭圆 19"/>
          <p:cNvSpPr/>
          <p:nvPr/>
        </p:nvSpPr>
        <p:spPr>
          <a:xfrm>
            <a:off x="11459845" y="4311015"/>
            <a:ext cx="525145" cy="525145"/>
          </a:xfrm>
          <a:prstGeom prst="ellipse">
            <a:avLst/>
          </a:prstGeom>
          <a:solidFill>
            <a:srgbClr val="BD1E3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defRPr/>
            </a:pPr>
            <a:r>
              <a:rPr lang="zh-CN" altLang="en-US" sz="2400" dirty="0">
                <a:latin typeface="方正清刻本悦宋简体" panose="02000000000000000000" pitchFamily="2" charset="-122"/>
                <a:ea typeface="方正清刻本悦宋简体" panose="02000000000000000000" pitchFamily="2" charset="-122"/>
              </a:rPr>
              <a:t>题</a:t>
            </a:r>
            <a:endParaRPr lang="zh-CN" altLang="en-US" sz="2400" dirty="0">
              <a:latin typeface="方正清刻本悦宋简体" panose="02000000000000000000" pitchFamily="2" charset="-122"/>
              <a:ea typeface="方正清刻本悦宋简体" panose="02000000000000000000" pitchFamily="2" charset="-122"/>
            </a:endParaRPr>
          </a:p>
        </p:txBody>
      </p:sp>
    </p:spTree>
  </p:cSld>
  <p:clrMapOvr>
    <a:masterClrMapping/>
  </p:clrMapOvr>
  <p:transition spd="slow" advClick="0" advTm="3000">
    <p:push dir="d"/>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5377753" y="1480561"/>
            <a:ext cx="1643380" cy="1861185"/>
          </a:xfrm>
          <a:prstGeom prst="rect">
            <a:avLst/>
          </a:prstGeom>
          <a:noFill/>
        </p:spPr>
        <p:txBody>
          <a:bodyPr wrap="none" rtlCol="0">
            <a:spAutoFit/>
          </a:bodyPr>
          <a:lstStyle/>
          <a:p>
            <a:pPr algn="ctr"/>
            <a:r>
              <a:rPr lang="zh-CN" altLang="en-US" sz="11500" b="1" dirty="0">
                <a:solidFill>
                  <a:srgbClr val="BD1E34"/>
                </a:solidFill>
                <a:effectLst>
                  <a:outerShdw blurRad="38100" dist="38100" dir="2700000" algn="tl">
                    <a:srgbClr val="000000">
                      <a:alpha val="43137"/>
                    </a:srgbClr>
                  </a:outerShdw>
                </a:effectLst>
                <a:latin typeface="微软雅黑" panose="020B0503020204020204" charset="-122"/>
                <a:ea typeface="微软雅黑" panose="020B0503020204020204" charset="-122"/>
              </a:rPr>
              <a:t>叁</a:t>
            </a:r>
            <a:endParaRPr lang="zh-CN" altLang="en-US" sz="11500" b="1" dirty="0">
              <a:solidFill>
                <a:srgbClr val="BD1E34"/>
              </a:solidFill>
              <a:effectLst>
                <a:outerShdw blurRad="38100" dist="38100" dir="2700000" algn="tl">
                  <a:srgbClr val="000000">
                    <a:alpha val="43137"/>
                  </a:srgbClr>
                </a:outerShdw>
              </a:effectLst>
              <a:latin typeface="微软雅黑" panose="020B0503020204020204" charset="-122"/>
              <a:ea typeface="微软雅黑" panose="020B0503020204020204" charset="-122"/>
            </a:endParaRPr>
          </a:p>
        </p:txBody>
      </p:sp>
      <p:grpSp>
        <p:nvGrpSpPr>
          <p:cNvPr id="3" name="组合 2"/>
          <p:cNvGrpSpPr/>
          <p:nvPr/>
        </p:nvGrpSpPr>
        <p:grpSpPr>
          <a:xfrm>
            <a:off x="4077589" y="3480030"/>
            <a:ext cx="4138154" cy="554504"/>
            <a:chOff x="5416625" y="3470676"/>
            <a:chExt cx="4138154" cy="554504"/>
          </a:xfrm>
          <a:solidFill>
            <a:srgbClr val="BD1E34"/>
          </a:solidFill>
        </p:grpSpPr>
        <p:sp>
          <p:nvSpPr>
            <p:cNvPr id="4" name="椭圆 3"/>
            <p:cNvSpPr/>
            <p:nvPr/>
          </p:nvSpPr>
          <p:spPr>
            <a:xfrm>
              <a:off x="5416625" y="3470676"/>
              <a:ext cx="554504" cy="55450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bg1"/>
                  </a:solidFill>
                  <a:latin typeface="微软雅黑" panose="020B0503020204020204" charset="-122"/>
                  <a:ea typeface="微软雅黑" panose="020B0503020204020204" charset="-122"/>
                </a:rPr>
                <a:t>点</a:t>
              </a:r>
              <a:endParaRPr lang="zh-CN" altLang="en-US" dirty="0">
                <a:solidFill>
                  <a:schemeClr val="bg1"/>
                </a:solidFill>
                <a:latin typeface="微软雅黑" panose="020B0503020204020204" charset="-122"/>
                <a:ea typeface="微软雅黑" panose="020B0503020204020204" charset="-122"/>
              </a:endParaRPr>
            </a:p>
          </p:txBody>
        </p:sp>
        <p:sp>
          <p:nvSpPr>
            <p:cNvPr id="5" name="椭圆 4"/>
            <p:cNvSpPr/>
            <p:nvPr/>
          </p:nvSpPr>
          <p:spPr>
            <a:xfrm>
              <a:off x="6133355" y="3470676"/>
              <a:ext cx="554504" cy="55450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bg1"/>
                  </a:solidFill>
                  <a:latin typeface="微软雅黑" panose="020B0503020204020204" charset="-122"/>
                  <a:ea typeface="微软雅黑" panose="020B0503020204020204" charset="-122"/>
                </a:rPr>
                <a:t>击</a:t>
              </a:r>
              <a:endParaRPr lang="zh-CN" altLang="en-US" dirty="0">
                <a:solidFill>
                  <a:schemeClr val="bg1"/>
                </a:solidFill>
                <a:latin typeface="微软雅黑" panose="020B0503020204020204" charset="-122"/>
                <a:ea typeface="微软雅黑" panose="020B0503020204020204" charset="-122"/>
              </a:endParaRPr>
            </a:p>
          </p:txBody>
        </p:sp>
        <p:sp>
          <p:nvSpPr>
            <p:cNvPr id="6" name="椭圆 5"/>
            <p:cNvSpPr/>
            <p:nvPr/>
          </p:nvSpPr>
          <p:spPr>
            <a:xfrm>
              <a:off x="6850085" y="3470676"/>
              <a:ext cx="554504" cy="55450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bg1"/>
                  </a:solidFill>
                  <a:latin typeface="微软雅黑" panose="020B0503020204020204" charset="-122"/>
                  <a:ea typeface="微软雅黑" panose="020B0503020204020204" charset="-122"/>
                </a:rPr>
                <a:t>添</a:t>
              </a:r>
              <a:endParaRPr lang="zh-CN" altLang="en-US" dirty="0">
                <a:solidFill>
                  <a:schemeClr val="bg1"/>
                </a:solidFill>
                <a:latin typeface="微软雅黑" panose="020B0503020204020204" charset="-122"/>
                <a:ea typeface="微软雅黑" panose="020B0503020204020204" charset="-122"/>
              </a:endParaRPr>
            </a:p>
          </p:txBody>
        </p:sp>
        <p:sp>
          <p:nvSpPr>
            <p:cNvPr id="7" name="椭圆 6"/>
            <p:cNvSpPr/>
            <p:nvPr/>
          </p:nvSpPr>
          <p:spPr>
            <a:xfrm>
              <a:off x="7566815" y="3470676"/>
              <a:ext cx="554504" cy="55450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bg1"/>
                  </a:solidFill>
                  <a:latin typeface="微软雅黑" panose="020B0503020204020204" charset="-122"/>
                  <a:ea typeface="微软雅黑" panose="020B0503020204020204" charset="-122"/>
                </a:rPr>
                <a:t>加</a:t>
              </a:r>
              <a:endParaRPr lang="zh-CN" altLang="en-US" dirty="0">
                <a:solidFill>
                  <a:schemeClr val="bg1"/>
                </a:solidFill>
                <a:latin typeface="微软雅黑" panose="020B0503020204020204" charset="-122"/>
                <a:ea typeface="微软雅黑" panose="020B0503020204020204" charset="-122"/>
              </a:endParaRPr>
            </a:p>
          </p:txBody>
        </p:sp>
        <p:sp>
          <p:nvSpPr>
            <p:cNvPr id="8" name="椭圆 7"/>
            <p:cNvSpPr/>
            <p:nvPr/>
          </p:nvSpPr>
          <p:spPr>
            <a:xfrm>
              <a:off x="8283545" y="3470676"/>
              <a:ext cx="554504" cy="55450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bg1"/>
                  </a:solidFill>
                  <a:latin typeface="微软雅黑" panose="020B0503020204020204" charset="-122"/>
                  <a:ea typeface="微软雅黑" panose="020B0503020204020204" charset="-122"/>
                </a:rPr>
                <a:t>标</a:t>
              </a:r>
              <a:endParaRPr lang="zh-CN" altLang="en-US" dirty="0">
                <a:solidFill>
                  <a:schemeClr val="bg1"/>
                </a:solidFill>
                <a:latin typeface="微软雅黑" panose="020B0503020204020204" charset="-122"/>
                <a:ea typeface="微软雅黑" panose="020B0503020204020204" charset="-122"/>
              </a:endParaRPr>
            </a:p>
          </p:txBody>
        </p:sp>
        <p:sp>
          <p:nvSpPr>
            <p:cNvPr id="9" name="椭圆 8"/>
            <p:cNvSpPr/>
            <p:nvPr/>
          </p:nvSpPr>
          <p:spPr>
            <a:xfrm>
              <a:off x="9000275" y="3470676"/>
              <a:ext cx="554504" cy="55450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bg1"/>
                  </a:solidFill>
                  <a:latin typeface="微软雅黑" panose="020B0503020204020204" charset="-122"/>
                  <a:ea typeface="微软雅黑" panose="020B0503020204020204" charset="-122"/>
                </a:rPr>
                <a:t>题</a:t>
              </a:r>
              <a:endParaRPr lang="zh-CN" altLang="en-US" dirty="0">
                <a:solidFill>
                  <a:schemeClr val="bg1"/>
                </a:solidFill>
                <a:latin typeface="微软雅黑" panose="020B0503020204020204" charset="-122"/>
                <a:ea typeface="微软雅黑" panose="020B0503020204020204" charset="-122"/>
              </a:endParaRPr>
            </a:p>
          </p:txBody>
        </p:sp>
      </p:grpSp>
      <p:sp>
        <p:nvSpPr>
          <p:cNvPr id="10" name="矩形 9"/>
          <p:cNvSpPr/>
          <p:nvPr/>
        </p:nvSpPr>
        <p:spPr>
          <a:xfrm>
            <a:off x="3673933" y="4464191"/>
            <a:ext cx="5050396" cy="1506855"/>
          </a:xfrm>
          <a:prstGeom prst="rect">
            <a:avLst/>
          </a:prstGeom>
        </p:spPr>
        <p:txBody>
          <a:bodyPr wrap="square">
            <a:spAutoFit/>
          </a:bodyPr>
          <a:lstStyle/>
          <a:p>
            <a:pPr algn="ctr"/>
            <a:r>
              <a:rPr lang="zh-CN" altLang="en-US" sz="1600" dirty="0">
                <a:solidFill>
                  <a:schemeClr val="tx1">
                    <a:lumMod val="75000"/>
                    <a:lumOff val="25000"/>
                  </a:schemeClr>
                </a:solidFill>
                <a:latin typeface="微软雅黑" panose="020B0503020204020204" charset="-122"/>
                <a:ea typeface="微软雅黑" panose="020B0503020204020204" charset="-122"/>
                <a:sym typeface="+mn-ea"/>
              </a:rPr>
              <a:t>点击此处添加文本</a:t>
            </a:r>
            <a:r>
              <a:rPr lang="zh-CN" altLang="en-US" sz="1600" dirty="0">
                <a:solidFill>
                  <a:schemeClr val="tx1">
                    <a:lumMod val="75000"/>
                    <a:lumOff val="25000"/>
                  </a:schemeClr>
                </a:solidFill>
                <a:latin typeface="微软雅黑" panose="020B0503020204020204" charset="-122"/>
                <a:ea typeface="微软雅黑" panose="020B0503020204020204" charset="-122"/>
                <a:sym typeface="+mn-ea"/>
              </a:rPr>
              <a:t>点击此处添加文本点击此处添加文本</a:t>
            </a:r>
            <a:r>
              <a:rPr lang="zh-CN" altLang="en-US" sz="1600" dirty="0">
                <a:solidFill>
                  <a:schemeClr val="tx1">
                    <a:lumMod val="75000"/>
                    <a:lumOff val="25000"/>
                  </a:schemeClr>
                </a:solidFill>
                <a:latin typeface="微软雅黑" panose="020B0503020204020204" charset="-122"/>
                <a:ea typeface="微软雅黑" panose="020B0503020204020204" charset="-122"/>
                <a:sym typeface="+mn-ea"/>
              </a:rPr>
              <a:t>点击此处添加文本</a:t>
            </a:r>
            <a:r>
              <a:rPr lang="zh-CN" altLang="en-US" sz="1600" dirty="0">
                <a:solidFill>
                  <a:schemeClr val="tx1">
                    <a:lumMod val="75000"/>
                    <a:lumOff val="25000"/>
                  </a:schemeClr>
                </a:solidFill>
                <a:latin typeface="微软雅黑" panose="020B0503020204020204" charset="-122"/>
                <a:ea typeface="微软雅黑" panose="020B0503020204020204" charset="-122"/>
                <a:sym typeface="+mn-ea"/>
              </a:rPr>
              <a:t>点击此处添加文本点击此处添加文本</a:t>
            </a:r>
            <a:r>
              <a:rPr lang="zh-CN" altLang="en-US" sz="1600" dirty="0">
                <a:solidFill>
                  <a:schemeClr val="tx1">
                    <a:lumMod val="75000"/>
                    <a:lumOff val="25000"/>
                  </a:schemeClr>
                </a:solidFill>
                <a:latin typeface="微软雅黑" panose="020B0503020204020204" charset="-122"/>
                <a:ea typeface="微软雅黑" panose="020B0503020204020204" charset="-122"/>
                <a:sym typeface="+mn-ea"/>
              </a:rPr>
              <a:t>点击此处添加文本</a:t>
            </a:r>
            <a:r>
              <a:rPr lang="zh-CN" altLang="en-US" sz="1600" dirty="0">
                <a:solidFill>
                  <a:schemeClr val="tx1">
                    <a:lumMod val="75000"/>
                    <a:lumOff val="25000"/>
                  </a:schemeClr>
                </a:solidFill>
                <a:latin typeface="微软雅黑" panose="020B0503020204020204" charset="-122"/>
                <a:ea typeface="微软雅黑" panose="020B0503020204020204" charset="-122"/>
                <a:sym typeface="+mn-ea"/>
              </a:rPr>
              <a:t>点击此处添加文本点击此处添加文本</a:t>
            </a:r>
            <a:endParaRPr lang="zh-CN" altLang="en-US" sz="1400">
              <a:latin typeface="微软雅黑" panose="020B0503020204020204" charset="-122"/>
              <a:ea typeface="微软雅黑" panose="020B0503020204020204" charset="-122"/>
            </a:endParaRPr>
          </a:p>
          <a:p>
            <a:pPr algn="ctr"/>
            <a:endParaRPr lang="zh-CN" altLang="en-US" sz="1400">
              <a:latin typeface="微软雅黑" panose="020B0503020204020204" charset="-122"/>
              <a:ea typeface="微软雅黑" panose="020B0503020204020204" charset="-122"/>
            </a:endParaRPr>
          </a:p>
          <a:p>
            <a:pPr algn="ctr"/>
            <a:endParaRPr lang="zh-CN" altLang="en-US" sz="1400" spc="300" dirty="0">
              <a:solidFill>
                <a:schemeClr val="bg1"/>
              </a:solidFill>
              <a:effectLst>
                <a:outerShdw blurRad="38100" dist="38100" dir="2700000" algn="tl">
                  <a:srgbClr val="000000">
                    <a:alpha val="43137"/>
                  </a:srgbClr>
                </a:outerShdw>
              </a:effectLst>
              <a:latin typeface="微软雅黑" panose="020B0503020204020204" charset="-122"/>
              <a:ea typeface="微软雅黑" panose="020B0503020204020204" charset="-122"/>
            </a:endParaRPr>
          </a:p>
        </p:txBody>
      </p:sp>
    </p:spTree>
  </p:cSld>
  <p:clrMapOvr>
    <a:masterClrMapping/>
  </p:clrMapOvr>
  <p:transition spd="slow" advClick="0" advTm="3000">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椭圆 15"/>
          <p:cNvSpPr/>
          <p:nvPr/>
        </p:nvSpPr>
        <p:spPr>
          <a:xfrm>
            <a:off x="11459845" y="1946910"/>
            <a:ext cx="524510" cy="522605"/>
          </a:xfrm>
          <a:prstGeom prst="ellipse">
            <a:avLst/>
          </a:prstGeom>
          <a:solidFill>
            <a:srgbClr val="BD1E3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defRPr/>
            </a:pPr>
            <a:r>
              <a:rPr lang="zh-CN" altLang="en-US" sz="2400" dirty="0">
                <a:latin typeface="方正清刻本悦宋简体" panose="02000000000000000000" pitchFamily="2" charset="-122"/>
                <a:ea typeface="方正清刻本悦宋简体" panose="02000000000000000000" pitchFamily="2" charset="-122"/>
              </a:rPr>
              <a:t>添</a:t>
            </a:r>
            <a:endParaRPr lang="zh-CN" altLang="en-US" sz="2400" dirty="0">
              <a:latin typeface="方正清刻本悦宋简体" panose="02000000000000000000" pitchFamily="2" charset="-122"/>
              <a:ea typeface="方正清刻本悦宋简体" panose="02000000000000000000" pitchFamily="2" charset="-122"/>
            </a:endParaRPr>
          </a:p>
        </p:txBody>
      </p:sp>
      <p:sp>
        <p:nvSpPr>
          <p:cNvPr id="18" name="椭圆 17"/>
          <p:cNvSpPr/>
          <p:nvPr/>
        </p:nvSpPr>
        <p:spPr>
          <a:xfrm>
            <a:off x="11459845" y="2703195"/>
            <a:ext cx="525145" cy="525145"/>
          </a:xfrm>
          <a:prstGeom prst="ellipse">
            <a:avLst/>
          </a:prstGeom>
          <a:solidFill>
            <a:srgbClr val="BD1E3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defRPr/>
            </a:pPr>
            <a:r>
              <a:rPr lang="zh-CN" altLang="en-US" sz="2400" dirty="0">
                <a:latin typeface="方正清刻本悦宋简体" panose="02000000000000000000" pitchFamily="2" charset="-122"/>
                <a:ea typeface="方正清刻本悦宋简体" panose="02000000000000000000" pitchFamily="2" charset="-122"/>
              </a:rPr>
              <a:t>加</a:t>
            </a:r>
            <a:endParaRPr lang="zh-CN" altLang="en-US" sz="2400" dirty="0">
              <a:latin typeface="方正清刻本悦宋简体" panose="02000000000000000000" pitchFamily="2" charset="-122"/>
              <a:ea typeface="方正清刻本悦宋简体" panose="02000000000000000000" pitchFamily="2" charset="-122"/>
            </a:endParaRPr>
          </a:p>
        </p:txBody>
      </p:sp>
      <p:sp>
        <p:nvSpPr>
          <p:cNvPr id="19" name="椭圆 18"/>
          <p:cNvSpPr/>
          <p:nvPr/>
        </p:nvSpPr>
        <p:spPr>
          <a:xfrm>
            <a:off x="11459845" y="3488055"/>
            <a:ext cx="524510" cy="522605"/>
          </a:xfrm>
          <a:prstGeom prst="ellipse">
            <a:avLst/>
          </a:prstGeom>
          <a:solidFill>
            <a:srgbClr val="BD1E3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defRPr/>
            </a:pPr>
            <a:r>
              <a:rPr lang="zh-CN" altLang="en-US" sz="2400" dirty="0">
                <a:latin typeface="方正清刻本悦宋简体" panose="02000000000000000000" pitchFamily="2" charset="-122"/>
                <a:ea typeface="方正清刻本悦宋简体" panose="02000000000000000000" pitchFamily="2" charset="-122"/>
              </a:rPr>
              <a:t>标</a:t>
            </a:r>
            <a:endParaRPr lang="zh-CN" altLang="en-US" sz="2400" dirty="0">
              <a:latin typeface="方正清刻本悦宋简体" panose="02000000000000000000" pitchFamily="2" charset="-122"/>
              <a:ea typeface="方正清刻本悦宋简体" panose="02000000000000000000" pitchFamily="2" charset="-122"/>
            </a:endParaRPr>
          </a:p>
        </p:txBody>
      </p:sp>
      <p:sp>
        <p:nvSpPr>
          <p:cNvPr id="13" name="椭圆 12"/>
          <p:cNvSpPr/>
          <p:nvPr/>
        </p:nvSpPr>
        <p:spPr>
          <a:xfrm>
            <a:off x="11459845" y="4311015"/>
            <a:ext cx="525145" cy="525145"/>
          </a:xfrm>
          <a:prstGeom prst="ellipse">
            <a:avLst/>
          </a:prstGeom>
          <a:solidFill>
            <a:srgbClr val="BD1E3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defRPr/>
            </a:pPr>
            <a:r>
              <a:rPr lang="zh-CN" altLang="en-US" sz="2400" dirty="0">
                <a:latin typeface="方正清刻本悦宋简体" panose="02000000000000000000" pitchFamily="2" charset="-122"/>
                <a:ea typeface="方正清刻本悦宋简体" panose="02000000000000000000" pitchFamily="2" charset="-122"/>
              </a:rPr>
              <a:t>题</a:t>
            </a:r>
            <a:endParaRPr lang="zh-CN" altLang="en-US" sz="2400" dirty="0">
              <a:latin typeface="方正清刻本悦宋简体" panose="02000000000000000000" pitchFamily="2" charset="-122"/>
              <a:ea typeface="方正清刻本悦宋简体" panose="02000000000000000000" pitchFamily="2" charset="-122"/>
            </a:endParaRPr>
          </a:p>
        </p:txBody>
      </p:sp>
      <p:graphicFrame>
        <p:nvGraphicFramePr>
          <p:cNvPr id="3" name="图表 2"/>
          <p:cNvGraphicFramePr/>
          <p:nvPr/>
        </p:nvGraphicFramePr>
        <p:xfrm>
          <a:off x="3524885" y="1047750"/>
          <a:ext cx="6350000" cy="4762500"/>
        </p:xfrm>
        <a:graphic>
          <a:graphicData uri="http://schemas.openxmlformats.org/drawingml/2006/chart">
            <c:chart xmlns:c="http://schemas.openxmlformats.org/drawingml/2006/chart" xmlns:r="http://schemas.openxmlformats.org/officeDocument/2006/relationships" r:id="rId1"/>
          </a:graphicData>
        </a:graphic>
      </p:graphicFrame>
      <p:sp>
        <p:nvSpPr>
          <p:cNvPr id="4" name="文本框 3"/>
          <p:cNvSpPr txBox="1"/>
          <p:nvPr/>
        </p:nvSpPr>
        <p:spPr>
          <a:xfrm>
            <a:off x="857250" y="1858010"/>
            <a:ext cx="2936875" cy="2014855"/>
          </a:xfrm>
          <a:prstGeom prst="rect">
            <a:avLst/>
          </a:prstGeom>
          <a:noFill/>
        </p:spPr>
        <p:txBody>
          <a:bodyPr wrap="square" rtlCol="0" anchor="t">
            <a:spAutoFit/>
          </a:bodyPr>
          <a:p>
            <a:pPr algn="ctr">
              <a:lnSpc>
                <a:spcPts val="3000"/>
              </a:lnSpc>
            </a:pPr>
            <a:r>
              <a:rPr lang="zh-CN" altLang="en-US">
                <a:latin typeface="微软雅黑" panose="020B0503020204020204" charset="-122"/>
                <a:ea typeface="微软雅黑" panose="020B0503020204020204" charset="-122"/>
                <a:sym typeface="+mn-ea"/>
              </a:rPr>
              <a:t>点击此处添加文本</a:t>
            </a:r>
            <a:r>
              <a:rPr lang="zh-CN" altLang="en-US">
                <a:latin typeface="微软雅黑" panose="020B0503020204020204" charset="-122"/>
                <a:ea typeface="微软雅黑" panose="020B0503020204020204" charset="-122"/>
                <a:sym typeface="+mn-ea"/>
              </a:rPr>
              <a:t>点击此处添加文本点击此处添加文本点击此处添加文本点击此处添加文本</a:t>
            </a:r>
            <a:endParaRPr lang="zh-CN" altLang="en-US">
              <a:latin typeface="微软雅黑" panose="020B0503020204020204" charset="-122"/>
              <a:ea typeface="微软雅黑" panose="020B0503020204020204" charset="-122"/>
            </a:endParaRPr>
          </a:p>
          <a:p>
            <a:pPr algn="ctr">
              <a:lnSpc>
                <a:spcPts val="3000"/>
              </a:lnSpc>
            </a:pPr>
            <a:endParaRPr lang="zh-CN" altLang="en-US">
              <a:latin typeface="微软雅黑" panose="020B0503020204020204" charset="-122"/>
              <a:ea typeface="微软雅黑" panose="020B0503020204020204" charset="-122"/>
            </a:endParaRPr>
          </a:p>
        </p:txBody>
      </p:sp>
      <p:sp>
        <p:nvSpPr>
          <p:cNvPr id="14" name="文本框 13"/>
          <p:cNvSpPr txBox="1"/>
          <p:nvPr/>
        </p:nvSpPr>
        <p:spPr>
          <a:xfrm>
            <a:off x="841375" y="3758565"/>
            <a:ext cx="2952750" cy="2014855"/>
          </a:xfrm>
          <a:prstGeom prst="rect">
            <a:avLst/>
          </a:prstGeom>
          <a:noFill/>
        </p:spPr>
        <p:txBody>
          <a:bodyPr wrap="square" rtlCol="0" anchor="t">
            <a:spAutoFit/>
          </a:bodyPr>
          <a:p>
            <a:pPr algn="ctr">
              <a:lnSpc>
                <a:spcPts val="3000"/>
              </a:lnSpc>
            </a:pPr>
            <a:r>
              <a:rPr lang="zh-CN" altLang="en-US">
                <a:latin typeface="微软雅黑" panose="020B0503020204020204" charset="-122"/>
                <a:ea typeface="微软雅黑" panose="020B0503020204020204" charset="-122"/>
              </a:rPr>
              <a:t>点击此处添加文本</a:t>
            </a:r>
            <a:r>
              <a:rPr lang="zh-CN" altLang="en-US">
                <a:latin typeface="微软雅黑" panose="020B0503020204020204" charset="-122"/>
                <a:ea typeface="微软雅黑" panose="020B0503020204020204" charset="-122"/>
                <a:sym typeface="+mn-ea"/>
              </a:rPr>
              <a:t>点击此处添加文本点击此处添加文本点击此处添加文本点击此处添加文本</a:t>
            </a:r>
            <a:endParaRPr lang="zh-CN" altLang="en-US">
              <a:latin typeface="微软雅黑" panose="020B0503020204020204" charset="-122"/>
              <a:ea typeface="微软雅黑" panose="020B0503020204020204" charset="-122"/>
            </a:endParaRPr>
          </a:p>
          <a:p>
            <a:pPr algn="ctr">
              <a:lnSpc>
                <a:spcPts val="3000"/>
              </a:lnSpc>
            </a:pPr>
            <a:endParaRPr lang="zh-CN" altLang="en-US">
              <a:latin typeface="微软雅黑" panose="020B0503020204020204" charset="-122"/>
              <a:ea typeface="微软雅黑" panose="020B0503020204020204" charset="-122"/>
            </a:endParaRPr>
          </a:p>
        </p:txBody>
      </p:sp>
    </p:spTree>
  </p:cSld>
  <p:clrMapOvr>
    <a:masterClrMapping/>
  </p:clrMapOvr>
  <p:transition spd="slow" advClick="0" advTm="3000">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0" y="4869712"/>
            <a:ext cx="5741581" cy="198828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5741592" y="2321812"/>
            <a:ext cx="4957110" cy="2656205"/>
          </a:xfrm>
          <a:prstGeom prst="rect">
            <a:avLst/>
          </a:prstGeom>
        </p:spPr>
        <p:txBody>
          <a:bodyPr wrap="square">
            <a:spAutoFit/>
          </a:bodyPr>
          <a:lstStyle/>
          <a:p>
            <a:pPr algn="ctr">
              <a:lnSpc>
                <a:spcPts val="4000"/>
              </a:lnSpc>
            </a:pPr>
            <a:r>
              <a:rPr lang="zh-CN" altLang="en-US" sz="2000">
                <a:latin typeface="微软雅黑" panose="020B0503020204020204" charset="-122"/>
                <a:ea typeface="微软雅黑" panose="020B0503020204020204" charset="-122"/>
                <a:sym typeface="+mn-ea"/>
              </a:rPr>
              <a:t>点击此处添加文本</a:t>
            </a:r>
            <a:r>
              <a:rPr lang="zh-CN" altLang="en-US" sz="2000">
                <a:latin typeface="微软雅黑" panose="020B0503020204020204" charset="-122"/>
                <a:ea typeface="微软雅黑" panose="020B0503020204020204" charset="-122"/>
                <a:sym typeface="+mn-ea"/>
              </a:rPr>
              <a:t>点击此处添加文本点击此处添加文本点击此处添加文本点击此处添加文本</a:t>
            </a:r>
            <a:r>
              <a:rPr lang="zh-CN" altLang="en-US" sz="2000">
                <a:latin typeface="微软雅黑" panose="020B0503020204020204" charset="-122"/>
                <a:ea typeface="微软雅黑" panose="020B0503020204020204" charset="-122"/>
                <a:sym typeface="+mn-ea"/>
              </a:rPr>
              <a:t>点击此处添加文本</a:t>
            </a:r>
            <a:r>
              <a:rPr lang="zh-CN" altLang="en-US" sz="2000">
                <a:latin typeface="微软雅黑" panose="020B0503020204020204" charset="-122"/>
                <a:ea typeface="微软雅黑" panose="020B0503020204020204" charset="-122"/>
                <a:sym typeface="+mn-ea"/>
              </a:rPr>
              <a:t>点击此处添加文本点击此处添加文本点击此处添加文本点击此处添加文本</a:t>
            </a:r>
            <a:endParaRPr lang="zh-CN" altLang="en-US" sz="2000" dirty="0">
              <a:solidFill>
                <a:schemeClr val="tx1">
                  <a:lumMod val="75000"/>
                  <a:lumOff val="25000"/>
                </a:schemeClr>
              </a:solidFill>
              <a:latin typeface="微软雅黑" panose="020B0503020204020204" charset="-122"/>
              <a:ea typeface="微软雅黑" panose="020B0503020204020204" charset="-122"/>
              <a:sym typeface="+mn-ea"/>
            </a:endParaRPr>
          </a:p>
        </p:txBody>
      </p:sp>
      <p:sp>
        <p:nvSpPr>
          <p:cNvPr id="3" name="椭圆 2"/>
          <p:cNvSpPr/>
          <p:nvPr/>
        </p:nvSpPr>
        <p:spPr>
          <a:xfrm>
            <a:off x="11459845" y="1946910"/>
            <a:ext cx="524510" cy="522605"/>
          </a:xfrm>
          <a:prstGeom prst="ellipse">
            <a:avLst/>
          </a:prstGeom>
          <a:solidFill>
            <a:srgbClr val="BD1E3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defRPr/>
            </a:pPr>
            <a:r>
              <a:rPr lang="zh-CN" altLang="en-US" sz="2400" dirty="0">
                <a:latin typeface="方正清刻本悦宋简体" panose="02000000000000000000" pitchFamily="2" charset="-122"/>
                <a:ea typeface="方正清刻本悦宋简体" panose="02000000000000000000" pitchFamily="2" charset="-122"/>
              </a:rPr>
              <a:t>添</a:t>
            </a:r>
            <a:endParaRPr lang="zh-CN" altLang="en-US" sz="2400" dirty="0">
              <a:latin typeface="方正清刻本悦宋简体" panose="02000000000000000000" pitchFamily="2" charset="-122"/>
              <a:ea typeface="方正清刻本悦宋简体" panose="02000000000000000000" pitchFamily="2" charset="-122"/>
            </a:endParaRPr>
          </a:p>
        </p:txBody>
      </p:sp>
      <p:sp>
        <p:nvSpPr>
          <p:cNvPr id="18" name="椭圆 17"/>
          <p:cNvSpPr/>
          <p:nvPr/>
        </p:nvSpPr>
        <p:spPr>
          <a:xfrm>
            <a:off x="11459845" y="2703195"/>
            <a:ext cx="525145" cy="525145"/>
          </a:xfrm>
          <a:prstGeom prst="ellipse">
            <a:avLst/>
          </a:prstGeom>
          <a:solidFill>
            <a:srgbClr val="BD1E3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defRPr/>
            </a:pPr>
            <a:r>
              <a:rPr lang="zh-CN" altLang="en-US" sz="2400" dirty="0">
                <a:latin typeface="方正清刻本悦宋简体" panose="02000000000000000000" pitchFamily="2" charset="-122"/>
                <a:ea typeface="方正清刻本悦宋简体" panose="02000000000000000000" pitchFamily="2" charset="-122"/>
              </a:rPr>
              <a:t>加</a:t>
            </a:r>
            <a:endParaRPr lang="zh-CN" altLang="en-US" sz="2400" dirty="0">
              <a:latin typeface="方正清刻本悦宋简体" panose="02000000000000000000" pitchFamily="2" charset="-122"/>
              <a:ea typeface="方正清刻本悦宋简体" panose="02000000000000000000" pitchFamily="2" charset="-122"/>
            </a:endParaRPr>
          </a:p>
        </p:txBody>
      </p:sp>
      <p:sp>
        <p:nvSpPr>
          <p:cNvPr id="19" name="椭圆 18"/>
          <p:cNvSpPr/>
          <p:nvPr/>
        </p:nvSpPr>
        <p:spPr>
          <a:xfrm>
            <a:off x="11459845" y="3488055"/>
            <a:ext cx="524510" cy="522605"/>
          </a:xfrm>
          <a:prstGeom prst="ellipse">
            <a:avLst/>
          </a:prstGeom>
          <a:solidFill>
            <a:srgbClr val="BD1E3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defRPr/>
            </a:pPr>
            <a:r>
              <a:rPr lang="zh-CN" altLang="en-US" sz="2400" dirty="0">
                <a:latin typeface="方正清刻本悦宋简体" panose="02000000000000000000" pitchFamily="2" charset="-122"/>
                <a:ea typeface="方正清刻本悦宋简体" panose="02000000000000000000" pitchFamily="2" charset="-122"/>
              </a:rPr>
              <a:t>标</a:t>
            </a:r>
            <a:endParaRPr lang="zh-CN" altLang="en-US" sz="2400" dirty="0">
              <a:latin typeface="方正清刻本悦宋简体" panose="02000000000000000000" pitchFamily="2" charset="-122"/>
              <a:ea typeface="方正清刻本悦宋简体" panose="02000000000000000000" pitchFamily="2" charset="-122"/>
            </a:endParaRPr>
          </a:p>
        </p:txBody>
      </p:sp>
      <p:sp>
        <p:nvSpPr>
          <p:cNvPr id="20" name="椭圆 19"/>
          <p:cNvSpPr/>
          <p:nvPr/>
        </p:nvSpPr>
        <p:spPr>
          <a:xfrm>
            <a:off x="11459845" y="4311015"/>
            <a:ext cx="525145" cy="525145"/>
          </a:xfrm>
          <a:prstGeom prst="ellipse">
            <a:avLst/>
          </a:prstGeom>
          <a:solidFill>
            <a:srgbClr val="BD1E3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defRPr/>
            </a:pPr>
            <a:r>
              <a:rPr lang="zh-CN" altLang="en-US" sz="2400" dirty="0">
                <a:latin typeface="方正清刻本悦宋简体" panose="02000000000000000000" pitchFamily="2" charset="-122"/>
                <a:ea typeface="方正清刻本悦宋简体" panose="02000000000000000000" pitchFamily="2" charset="-122"/>
              </a:rPr>
              <a:t>题</a:t>
            </a:r>
            <a:endParaRPr lang="zh-CN" altLang="en-US" sz="2400" dirty="0">
              <a:latin typeface="方正清刻本悦宋简体" panose="02000000000000000000" pitchFamily="2" charset="-122"/>
              <a:ea typeface="方正清刻本悦宋简体" panose="02000000000000000000" pitchFamily="2" charset="-122"/>
            </a:endParaRPr>
          </a:p>
        </p:txBody>
      </p:sp>
      <p:pic>
        <p:nvPicPr>
          <p:cNvPr id="25" name="图片 24"/>
          <p:cNvPicPr>
            <a:picLocks noChangeAspect="1"/>
          </p:cNvPicPr>
          <p:nvPr/>
        </p:nvPicPr>
        <p:blipFill>
          <a:blip r:embed="rId1"/>
          <a:stretch>
            <a:fillRect/>
          </a:stretch>
        </p:blipFill>
        <p:spPr>
          <a:xfrm>
            <a:off x="-125" y="1179676"/>
            <a:ext cx="5424930" cy="5678324"/>
          </a:xfrm>
          <a:prstGeom prst="rect">
            <a:avLst/>
          </a:prstGeom>
        </p:spPr>
      </p:pic>
    </p:spTree>
  </p:cSld>
  <p:clrMapOvr>
    <a:masterClrMapping/>
  </p:clrMapOvr>
  <p:transition spd="slow" advClick="0" advTm="3000">
    <p:push/>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p:cNvSpPr/>
          <p:nvPr/>
        </p:nvSpPr>
        <p:spPr>
          <a:xfrm>
            <a:off x="1692213" y="3578658"/>
            <a:ext cx="3048000" cy="2003434"/>
          </a:xfrm>
          <a:prstGeom prst="rect">
            <a:avLst/>
          </a:prstGeom>
        </p:spPr>
        <p:txBody>
          <a:bodyPr wrap="square">
            <a:spAutoFit/>
          </a:bodyPr>
          <a:lstStyle/>
          <a:p>
            <a:pPr algn="ctr">
              <a:lnSpc>
                <a:spcPts val="3800"/>
              </a:lnSpc>
            </a:pPr>
            <a:r>
              <a:rPr lang="zh-CN" altLang="en-US" sz="2200" spc="600" dirty="0">
                <a:solidFill>
                  <a:schemeClr val="bg1"/>
                </a:solidFill>
                <a:latin typeface="汉仪全唐诗简" panose="00020600040101010101" pitchFamily="18" charset="-122"/>
                <a:ea typeface="汉仪全唐诗简" panose="00020600040101010101" pitchFamily="18" charset="-122"/>
              </a:rPr>
              <a:t>葡萄美酒夜光杯</a:t>
            </a:r>
            <a:endParaRPr lang="en-US" altLang="zh-CN" sz="2200" spc="600" dirty="0">
              <a:solidFill>
                <a:schemeClr val="bg1"/>
              </a:solidFill>
              <a:latin typeface="汉仪全唐诗简" panose="00020600040101010101" pitchFamily="18" charset="-122"/>
              <a:ea typeface="汉仪全唐诗简" panose="00020600040101010101" pitchFamily="18" charset="-122"/>
            </a:endParaRPr>
          </a:p>
          <a:p>
            <a:pPr algn="ctr">
              <a:lnSpc>
                <a:spcPts val="3800"/>
              </a:lnSpc>
            </a:pPr>
            <a:r>
              <a:rPr lang="zh-CN" altLang="en-US" sz="2200" spc="600" dirty="0">
                <a:solidFill>
                  <a:schemeClr val="bg1"/>
                </a:solidFill>
                <a:latin typeface="汉仪全唐诗简" panose="00020600040101010101" pitchFamily="18" charset="-122"/>
                <a:ea typeface="汉仪全唐诗简" panose="00020600040101010101" pitchFamily="18" charset="-122"/>
              </a:rPr>
              <a:t>欲饮琵琶马上催</a:t>
            </a:r>
            <a:br>
              <a:rPr lang="zh-CN" altLang="en-US" sz="2200" spc="600" dirty="0">
                <a:solidFill>
                  <a:schemeClr val="bg1"/>
                </a:solidFill>
                <a:latin typeface="汉仪全唐诗简" panose="00020600040101010101" pitchFamily="18" charset="-122"/>
                <a:ea typeface="汉仪全唐诗简" panose="00020600040101010101" pitchFamily="18" charset="-122"/>
              </a:rPr>
            </a:br>
            <a:r>
              <a:rPr lang="zh-CN" altLang="en-US" sz="2200" spc="600" dirty="0">
                <a:solidFill>
                  <a:schemeClr val="bg1"/>
                </a:solidFill>
                <a:latin typeface="汉仪全唐诗简" panose="00020600040101010101" pitchFamily="18" charset="-122"/>
                <a:ea typeface="汉仪全唐诗简" panose="00020600040101010101" pitchFamily="18" charset="-122"/>
              </a:rPr>
              <a:t>醉卧沙场君莫笑</a:t>
            </a:r>
            <a:endParaRPr lang="en-US" altLang="zh-CN" sz="2200" spc="600" dirty="0">
              <a:solidFill>
                <a:schemeClr val="bg1"/>
              </a:solidFill>
              <a:latin typeface="汉仪全唐诗简" panose="00020600040101010101" pitchFamily="18" charset="-122"/>
              <a:ea typeface="汉仪全唐诗简" panose="00020600040101010101" pitchFamily="18" charset="-122"/>
            </a:endParaRPr>
          </a:p>
          <a:p>
            <a:pPr algn="ctr">
              <a:lnSpc>
                <a:spcPts val="3800"/>
              </a:lnSpc>
            </a:pPr>
            <a:r>
              <a:rPr lang="zh-CN" altLang="en-US" sz="2200" spc="600" dirty="0">
                <a:solidFill>
                  <a:schemeClr val="bg1"/>
                </a:solidFill>
                <a:latin typeface="汉仪全唐诗简" panose="00020600040101010101" pitchFamily="18" charset="-122"/>
                <a:ea typeface="汉仪全唐诗简" panose="00020600040101010101" pitchFamily="18" charset="-122"/>
              </a:rPr>
              <a:t>古来征战几人回</a:t>
            </a:r>
            <a:endParaRPr lang="zh-CN" altLang="en-US" sz="2200" spc="600" dirty="0">
              <a:solidFill>
                <a:schemeClr val="bg1"/>
              </a:solidFill>
              <a:latin typeface="汉仪全唐诗简" panose="00020600040101010101" pitchFamily="18" charset="-122"/>
              <a:ea typeface="汉仪全唐诗简" panose="00020600040101010101" pitchFamily="18" charset="-122"/>
            </a:endParaRPr>
          </a:p>
        </p:txBody>
      </p:sp>
      <p:sp>
        <p:nvSpPr>
          <p:cNvPr id="24" name="文本框 23"/>
          <p:cNvSpPr txBox="1"/>
          <p:nvPr/>
        </p:nvSpPr>
        <p:spPr>
          <a:xfrm>
            <a:off x="5238306" y="1821000"/>
            <a:ext cx="1661993" cy="3785652"/>
          </a:xfrm>
          <a:prstGeom prst="rect">
            <a:avLst/>
          </a:prstGeom>
          <a:noFill/>
        </p:spPr>
        <p:txBody>
          <a:bodyPr vert="eaVert" wrap="none" rtlCol="0">
            <a:spAutoFit/>
          </a:bodyPr>
          <a:lstStyle/>
          <a:p>
            <a:r>
              <a:rPr lang="zh-CN" altLang="en-US" sz="9600" dirty="0">
                <a:solidFill>
                  <a:schemeClr val="bg1"/>
                </a:solidFill>
                <a:latin typeface="叶根友刀锋黑草1.01" panose="02010601030101010101" pitchFamily="2" charset="-122"/>
                <a:ea typeface="叶根友刀锋黑草1.01" panose="02010601030101010101" pitchFamily="2" charset="-122"/>
              </a:rPr>
              <a:t>凉州词</a:t>
            </a:r>
            <a:endParaRPr lang="zh-CN" altLang="en-US" sz="9600" dirty="0">
              <a:solidFill>
                <a:schemeClr val="bg1"/>
              </a:solidFill>
              <a:latin typeface="叶根友刀锋黑草1.01" panose="02010601030101010101" pitchFamily="2" charset="-122"/>
              <a:ea typeface="叶根友刀锋黑草1.01" panose="02010601030101010101" pitchFamily="2" charset="-122"/>
            </a:endParaRPr>
          </a:p>
        </p:txBody>
      </p:sp>
      <p:sp>
        <p:nvSpPr>
          <p:cNvPr id="25" name="矩形 24"/>
          <p:cNvSpPr/>
          <p:nvPr/>
        </p:nvSpPr>
        <p:spPr>
          <a:xfrm>
            <a:off x="7462190" y="3578658"/>
            <a:ext cx="3048000" cy="2003434"/>
          </a:xfrm>
          <a:prstGeom prst="rect">
            <a:avLst/>
          </a:prstGeom>
        </p:spPr>
        <p:txBody>
          <a:bodyPr wrap="square">
            <a:spAutoFit/>
          </a:bodyPr>
          <a:lstStyle/>
          <a:p>
            <a:pPr algn="ctr">
              <a:lnSpc>
                <a:spcPts val="3800"/>
              </a:lnSpc>
            </a:pPr>
            <a:r>
              <a:rPr lang="zh-CN" altLang="en-US" sz="2200" spc="600" dirty="0">
                <a:solidFill>
                  <a:schemeClr val="bg1"/>
                </a:solidFill>
                <a:latin typeface="汉仪全唐诗简" panose="00020600040101010101" pitchFamily="18" charset="-122"/>
                <a:ea typeface="汉仪全唐诗简" panose="00020600040101010101" pitchFamily="18" charset="-122"/>
              </a:rPr>
              <a:t>葡萄美酒夜光杯</a:t>
            </a:r>
            <a:endParaRPr lang="en-US" altLang="zh-CN" sz="2200" spc="600" dirty="0">
              <a:solidFill>
                <a:schemeClr val="bg1"/>
              </a:solidFill>
              <a:latin typeface="汉仪全唐诗简" panose="00020600040101010101" pitchFamily="18" charset="-122"/>
              <a:ea typeface="汉仪全唐诗简" panose="00020600040101010101" pitchFamily="18" charset="-122"/>
            </a:endParaRPr>
          </a:p>
          <a:p>
            <a:pPr algn="ctr">
              <a:lnSpc>
                <a:spcPts val="3800"/>
              </a:lnSpc>
            </a:pPr>
            <a:r>
              <a:rPr lang="zh-CN" altLang="en-US" sz="2200" spc="600" dirty="0">
                <a:solidFill>
                  <a:schemeClr val="bg1"/>
                </a:solidFill>
                <a:latin typeface="汉仪全唐诗简" panose="00020600040101010101" pitchFamily="18" charset="-122"/>
                <a:ea typeface="汉仪全唐诗简" panose="00020600040101010101" pitchFamily="18" charset="-122"/>
              </a:rPr>
              <a:t>欲饮琵琶马上催</a:t>
            </a:r>
            <a:br>
              <a:rPr lang="zh-CN" altLang="en-US" sz="2200" spc="600" dirty="0">
                <a:solidFill>
                  <a:schemeClr val="bg1"/>
                </a:solidFill>
                <a:latin typeface="汉仪全唐诗简" panose="00020600040101010101" pitchFamily="18" charset="-122"/>
                <a:ea typeface="汉仪全唐诗简" panose="00020600040101010101" pitchFamily="18" charset="-122"/>
              </a:rPr>
            </a:br>
            <a:r>
              <a:rPr lang="zh-CN" altLang="en-US" sz="2200" spc="600" dirty="0">
                <a:solidFill>
                  <a:schemeClr val="bg1"/>
                </a:solidFill>
                <a:latin typeface="汉仪全唐诗简" panose="00020600040101010101" pitchFamily="18" charset="-122"/>
                <a:ea typeface="汉仪全唐诗简" panose="00020600040101010101" pitchFamily="18" charset="-122"/>
              </a:rPr>
              <a:t>醉卧沙场君莫笑</a:t>
            </a:r>
            <a:endParaRPr lang="en-US" altLang="zh-CN" sz="2200" spc="600" dirty="0">
              <a:solidFill>
                <a:schemeClr val="bg1"/>
              </a:solidFill>
              <a:latin typeface="汉仪全唐诗简" panose="00020600040101010101" pitchFamily="18" charset="-122"/>
              <a:ea typeface="汉仪全唐诗简" panose="00020600040101010101" pitchFamily="18" charset="-122"/>
            </a:endParaRPr>
          </a:p>
          <a:p>
            <a:pPr algn="ctr">
              <a:lnSpc>
                <a:spcPts val="3800"/>
              </a:lnSpc>
            </a:pPr>
            <a:r>
              <a:rPr lang="zh-CN" altLang="en-US" sz="2200" spc="600" dirty="0">
                <a:solidFill>
                  <a:schemeClr val="bg1"/>
                </a:solidFill>
                <a:latin typeface="汉仪全唐诗简" panose="00020600040101010101" pitchFamily="18" charset="-122"/>
                <a:ea typeface="汉仪全唐诗简" panose="00020600040101010101" pitchFamily="18" charset="-122"/>
              </a:rPr>
              <a:t>古来征战几人回</a:t>
            </a:r>
            <a:endParaRPr lang="zh-CN" altLang="en-US" sz="2200" spc="600" dirty="0">
              <a:solidFill>
                <a:schemeClr val="bg1"/>
              </a:solidFill>
              <a:latin typeface="汉仪全唐诗简" panose="00020600040101010101" pitchFamily="18" charset="-122"/>
              <a:ea typeface="汉仪全唐诗简" panose="00020600040101010101" pitchFamily="18" charset="-122"/>
            </a:endParaRPr>
          </a:p>
        </p:txBody>
      </p:sp>
      <p:sp>
        <p:nvSpPr>
          <p:cNvPr id="16" name="椭圆 15"/>
          <p:cNvSpPr/>
          <p:nvPr/>
        </p:nvSpPr>
        <p:spPr>
          <a:xfrm>
            <a:off x="11459845" y="1946910"/>
            <a:ext cx="524510" cy="522605"/>
          </a:xfrm>
          <a:prstGeom prst="ellipse">
            <a:avLst/>
          </a:prstGeom>
          <a:solidFill>
            <a:srgbClr val="BD1E3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defRPr/>
            </a:pPr>
            <a:r>
              <a:rPr lang="zh-CN" altLang="en-US" sz="2400" dirty="0">
                <a:latin typeface="方正清刻本悦宋简体" panose="02000000000000000000" pitchFamily="2" charset="-122"/>
                <a:ea typeface="方正清刻本悦宋简体" panose="02000000000000000000" pitchFamily="2" charset="-122"/>
              </a:rPr>
              <a:t>添</a:t>
            </a:r>
            <a:endParaRPr lang="zh-CN" altLang="en-US" sz="2400" dirty="0">
              <a:latin typeface="方正清刻本悦宋简体" panose="02000000000000000000" pitchFamily="2" charset="-122"/>
              <a:ea typeface="方正清刻本悦宋简体" panose="02000000000000000000" pitchFamily="2" charset="-122"/>
            </a:endParaRPr>
          </a:p>
        </p:txBody>
      </p:sp>
      <p:sp>
        <p:nvSpPr>
          <p:cNvPr id="18" name="椭圆 17"/>
          <p:cNvSpPr/>
          <p:nvPr/>
        </p:nvSpPr>
        <p:spPr>
          <a:xfrm>
            <a:off x="11459845" y="2703195"/>
            <a:ext cx="525145" cy="525145"/>
          </a:xfrm>
          <a:prstGeom prst="ellipse">
            <a:avLst/>
          </a:prstGeom>
          <a:solidFill>
            <a:srgbClr val="BD1E3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defRPr/>
            </a:pPr>
            <a:r>
              <a:rPr lang="zh-CN" altLang="en-US" sz="2400" dirty="0">
                <a:latin typeface="方正清刻本悦宋简体" panose="02000000000000000000" pitchFamily="2" charset="-122"/>
                <a:ea typeface="方正清刻本悦宋简体" panose="02000000000000000000" pitchFamily="2" charset="-122"/>
              </a:rPr>
              <a:t>加</a:t>
            </a:r>
            <a:endParaRPr lang="zh-CN" altLang="en-US" sz="2400" dirty="0">
              <a:latin typeface="方正清刻本悦宋简体" panose="02000000000000000000" pitchFamily="2" charset="-122"/>
              <a:ea typeface="方正清刻本悦宋简体" panose="02000000000000000000" pitchFamily="2" charset="-122"/>
            </a:endParaRPr>
          </a:p>
        </p:txBody>
      </p:sp>
      <p:sp>
        <p:nvSpPr>
          <p:cNvPr id="19" name="椭圆 18"/>
          <p:cNvSpPr/>
          <p:nvPr/>
        </p:nvSpPr>
        <p:spPr>
          <a:xfrm>
            <a:off x="11459845" y="3488055"/>
            <a:ext cx="524510" cy="522605"/>
          </a:xfrm>
          <a:prstGeom prst="ellipse">
            <a:avLst/>
          </a:prstGeom>
          <a:solidFill>
            <a:srgbClr val="BD1E3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defRPr/>
            </a:pPr>
            <a:r>
              <a:rPr lang="zh-CN" altLang="en-US" sz="2400" dirty="0">
                <a:latin typeface="方正清刻本悦宋简体" panose="02000000000000000000" pitchFamily="2" charset="-122"/>
                <a:ea typeface="方正清刻本悦宋简体" panose="02000000000000000000" pitchFamily="2" charset="-122"/>
              </a:rPr>
              <a:t>标</a:t>
            </a:r>
            <a:endParaRPr lang="zh-CN" altLang="en-US" sz="2400" dirty="0">
              <a:latin typeface="方正清刻本悦宋简体" panose="02000000000000000000" pitchFamily="2" charset="-122"/>
              <a:ea typeface="方正清刻本悦宋简体" panose="02000000000000000000" pitchFamily="2" charset="-122"/>
            </a:endParaRPr>
          </a:p>
        </p:txBody>
      </p:sp>
      <p:sp>
        <p:nvSpPr>
          <p:cNvPr id="13" name="椭圆 12"/>
          <p:cNvSpPr/>
          <p:nvPr/>
        </p:nvSpPr>
        <p:spPr>
          <a:xfrm>
            <a:off x="11459845" y="4311015"/>
            <a:ext cx="525145" cy="525145"/>
          </a:xfrm>
          <a:prstGeom prst="ellipse">
            <a:avLst/>
          </a:prstGeom>
          <a:solidFill>
            <a:srgbClr val="BD1E3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defRPr/>
            </a:pPr>
            <a:r>
              <a:rPr lang="zh-CN" altLang="en-US" sz="2400" dirty="0">
                <a:latin typeface="方正清刻本悦宋简体" panose="02000000000000000000" pitchFamily="2" charset="-122"/>
                <a:ea typeface="方正清刻本悦宋简体" panose="02000000000000000000" pitchFamily="2" charset="-122"/>
              </a:rPr>
              <a:t>题</a:t>
            </a:r>
            <a:endParaRPr lang="zh-CN" altLang="en-US" sz="2400" dirty="0">
              <a:latin typeface="方正清刻本悦宋简体" panose="02000000000000000000" pitchFamily="2" charset="-122"/>
              <a:ea typeface="方正清刻本悦宋简体" panose="02000000000000000000" pitchFamily="2" charset="-122"/>
            </a:endParaRPr>
          </a:p>
        </p:txBody>
      </p:sp>
      <p:graphicFrame>
        <p:nvGraphicFramePr>
          <p:cNvPr id="3" name="图表 2"/>
          <p:cNvGraphicFramePr/>
          <p:nvPr/>
        </p:nvGraphicFramePr>
        <p:xfrm>
          <a:off x="2921000" y="584835"/>
          <a:ext cx="6350000" cy="4762500"/>
        </p:xfrm>
        <a:graphic>
          <a:graphicData uri="http://schemas.openxmlformats.org/drawingml/2006/chart">
            <c:chart xmlns:c="http://schemas.openxmlformats.org/drawingml/2006/chart" xmlns:r="http://schemas.openxmlformats.org/officeDocument/2006/relationships" r:id="rId1"/>
          </a:graphicData>
        </a:graphic>
      </p:graphicFrame>
      <p:sp>
        <p:nvSpPr>
          <p:cNvPr id="4" name="文本框 3"/>
          <p:cNvSpPr txBox="1"/>
          <p:nvPr/>
        </p:nvSpPr>
        <p:spPr>
          <a:xfrm>
            <a:off x="2346960" y="5607050"/>
            <a:ext cx="7498080" cy="603885"/>
          </a:xfrm>
          <a:prstGeom prst="rect">
            <a:avLst/>
          </a:prstGeom>
          <a:noFill/>
        </p:spPr>
        <p:txBody>
          <a:bodyPr wrap="none" rtlCol="0" anchor="t">
            <a:spAutoFit/>
          </a:bodyPr>
          <a:p>
            <a:pPr algn="ctr">
              <a:lnSpc>
                <a:spcPts val="4000"/>
              </a:lnSpc>
            </a:pPr>
            <a:r>
              <a:rPr lang="zh-CN" altLang="en-US">
                <a:latin typeface="微软雅黑" panose="020B0503020204020204" charset="-122"/>
                <a:ea typeface="微软雅黑" panose="020B0503020204020204" charset="-122"/>
                <a:sym typeface="+mn-ea"/>
              </a:rPr>
              <a:t>点击此处添加文本点击此处添加文本点击此处添加文本点击此处添加文本</a:t>
            </a:r>
            <a:endParaRPr lang="zh-CN" altLang="en-US"/>
          </a:p>
        </p:txBody>
      </p:sp>
    </p:spTree>
  </p:cSld>
  <p:clrMapOvr>
    <a:masterClrMapping/>
  </p:clrMapOvr>
  <p:transition spd="slow" advClick="0" advTm="3000">
    <p:cover dir="d"/>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nvSpPr>
        <p:spPr>
          <a:xfrm>
            <a:off x="1439469" y="1943578"/>
            <a:ext cx="5302503" cy="849271"/>
          </a:xfrm>
          <a:prstGeom prst="rect">
            <a:avLst/>
          </a:prstGeom>
        </p:spPr>
        <p:txBody>
          <a:bodyPr wrap="square">
            <a:spAutoFit/>
          </a:bodyPr>
          <a:lstStyle/>
          <a:p>
            <a:pPr algn="ctr">
              <a:lnSpc>
                <a:spcPts val="3000"/>
              </a:lnSpc>
            </a:pPr>
            <a:r>
              <a:rPr lang="zh-CN" altLang="en-US" sz="2200" spc="300" dirty="0">
                <a:solidFill>
                  <a:schemeClr val="tx1">
                    <a:lumMod val="75000"/>
                    <a:lumOff val="25000"/>
                  </a:schemeClr>
                </a:solidFill>
                <a:latin typeface="汉仪全唐诗简" panose="00020600040101010101" pitchFamily="18" charset="-122"/>
                <a:ea typeface="汉仪全唐诗简" panose="00020600040101010101" pitchFamily="18" charset="-122"/>
              </a:rPr>
              <a:t>君问归期未有期，巴山夜雨涨秋池</a:t>
            </a:r>
            <a:endParaRPr lang="en-US" altLang="zh-CN" sz="2200" spc="300" dirty="0">
              <a:solidFill>
                <a:schemeClr val="tx1">
                  <a:lumMod val="75000"/>
                  <a:lumOff val="25000"/>
                </a:schemeClr>
              </a:solidFill>
              <a:latin typeface="汉仪全唐诗简" panose="00020600040101010101" pitchFamily="18" charset="-122"/>
              <a:ea typeface="汉仪全唐诗简" panose="00020600040101010101" pitchFamily="18" charset="-122"/>
            </a:endParaRPr>
          </a:p>
          <a:p>
            <a:pPr algn="ctr">
              <a:lnSpc>
                <a:spcPts val="3000"/>
              </a:lnSpc>
            </a:pPr>
            <a:r>
              <a:rPr lang="zh-CN" altLang="en-US" sz="2200" spc="300" dirty="0">
                <a:solidFill>
                  <a:schemeClr val="tx1">
                    <a:lumMod val="75000"/>
                    <a:lumOff val="25000"/>
                  </a:schemeClr>
                </a:solidFill>
                <a:latin typeface="汉仪全唐诗简" panose="00020600040101010101" pitchFamily="18" charset="-122"/>
                <a:ea typeface="汉仪全唐诗简" panose="00020600040101010101" pitchFamily="18" charset="-122"/>
              </a:rPr>
              <a:t>何当共剪西窗烛，却话巴山夜雨时</a:t>
            </a:r>
            <a:endParaRPr lang="zh-CN" altLang="en-US" sz="2200" spc="300" dirty="0">
              <a:solidFill>
                <a:schemeClr val="tx1">
                  <a:lumMod val="75000"/>
                  <a:lumOff val="25000"/>
                </a:schemeClr>
              </a:solidFill>
              <a:latin typeface="汉仪全唐诗简" panose="00020600040101010101" pitchFamily="18" charset="-122"/>
              <a:ea typeface="汉仪全唐诗简" panose="00020600040101010101" pitchFamily="18" charset="-122"/>
            </a:endParaRPr>
          </a:p>
        </p:txBody>
      </p:sp>
      <p:grpSp>
        <p:nvGrpSpPr>
          <p:cNvPr id="18" name="组合 17"/>
          <p:cNvGrpSpPr/>
          <p:nvPr/>
        </p:nvGrpSpPr>
        <p:grpSpPr>
          <a:xfrm>
            <a:off x="1439469" y="3144982"/>
            <a:ext cx="5302503" cy="1031358"/>
            <a:chOff x="1413025" y="3019647"/>
            <a:chExt cx="5302503" cy="1031358"/>
          </a:xfrm>
        </p:grpSpPr>
        <p:sp>
          <p:nvSpPr>
            <p:cNvPr id="17" name="矩形 16"/>
            <p:cNvSpPr/>
            <p:nvPr/>
          </p:nvSpPr>
          <p:spPr>
            <a:xfrm>
              <a:off x="1469328" y="3019647"/>
              <a:ext cx="5168631" cy="1031358"/>
            </a:xfrm>
            <a:prstGeom prst="rect">
              <a:avLst/>
            </a:prstGeom>
            <a:solidFill>
              <a:srgbClr val="BD1E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413025" y="3097399"/>
              <a:ext cx="5302503" cy="849271"/>
            </a:xfrm>
            <a:prstGeom prst="rect">
              <a:avLst/>
            </a:prstGeom>
          </p:spPr>
          <p:txBody>
            <a:bodyPr wrap="square">
              <a:spAutoFit/>
            </a:bodyPr>
            <a:lstStyle/>
            <a:p>
              <a:pPr algn="ctr">
                <a:lnSpc>
                  <a:spcPts val="3000"/>
                </a:lnSpc>
              </a:pPr>
              <a:r>
                <a:rPr lang="zh-CN" altLang="en-US" sz="2200" spc="300" dirty="0">
                  <a:solidFill>
                    <a:schemeClr val="bg1"/>
                  </a:solidFill>
                  <a:latin typeface="汉仪全唐诗简" panose="00020600040101010101" pitchFamily="18" charset="-122"/>
                  <a:ea typeface="汉仪全唐诗简" panose="00020600040101010101" pitchFamily="18" charset="-122"/>
                </a:rPr>
                <a:t>君问归期未有期，巴山夜雨涨秋池</a:t>
              </a:r>
              <a:endParaRPr lang="en-US" altLang="zh-CN" sz="2200" spc="300" dirty="0">
                <a:solidFill>
                  <a:schemeClr val="bg1"/>
                </a:solidFill>
                <a:latin typeface="汉仪全唐诗简" panose="00020600040101010101" pitchFamily="18" charset="-122"/>
                <a:ea typeface="汉仪全唐诗简" panose="00020600040101010101" pitchFamily="18" charset="-122"/>
              </a:endParaRPr>
            </a:p>
            <a:p>
              <a:pPr algn="ctr">
                <a:lnSpc>
                  <a:spcPts val="3000"/>
                </a:lnSpc>
              </a:pPr>
              <a:r>
                <a:rPr lang="zh-CN" altLang="en-US" sz="2200" spc="300" dirty="0">
                  <a:solidFill>
                    <a:schemeClr val="bg1"/>
                  </a:solidFill>
                  <a:latin typeface="汉仪全唐诗简" panose="00020600040101010101" pitchFamily="18" charset="-122"/>
                  <a:ea typeface="汉仪全唐诗简" panose="00020600040101010101" pitchFamily="18" charset="-122"/>
                </a:rPr>
                <a:t>何当共剪西窗烛，却话巴山夜雨时</a:t>
              </a:r>
              <a:endParaRPr lang="zh-CN" altLang="en-US" sz="2200" spc="300" dirty="0">
                <a:solidFill>
                  <a:schemeClr val="bg1"/>
                </a:solidFill>
                <a:latin typeface="汉仪全唐诗简" panose="00020600040101010101" pitchFamily="18" charset="-122"/>
                <a:ea typeface="汉仪全唐诗简" panose="00020600040101010101" pitchFamily="18" charset="-122"/>
              </a:endParaRPr>
            </a:p>
          </p:txBody>
        </p:sp>
      </p:grpSp>
      <p:sp>
        <p:nvSpPr>
          <p:cNvPr id="16" name="矩形 15"/>
          <p:cNvSpPr/>
          <p:nvPr/>
        </p:nvSpPr>
        <p:spPr>
          <a:xfrm>
            <a:off x="1439469" y="4528473"/>
            <a:ext cx="5302503" cy="849271"/>
          </a:xfrm>
          <a:prstGeom prst="rect">
            <a:avLst/>
          </a:prstGeom>
        </p:spPr>
        <p:txBody>
          <a:bodyPr wrap="square">
            <a:spAutoFit/>
          </a:bodyPr>
          <a:lstStyle/>
          <a:p>
            <a:pPr algn="ctr">
              <a:lnSpc>
                <a:spcPts val="3000"/>
              </a:lnSpc>
            </a:pPr>
            <a:r>
              <a:rPr lang="zh-CN" altLang="en-US" sz="2200" spc="300" dirty="0">
                <a:solidFill>
                  <a:schemeClr val="tx1">
                    <a:lumMod val="75000"/>
                    <a:lumOff val="25000"/>
                  </a:schemeClr>
                </a:solidFill>
                <a:latin typeface="汉仪全唐诗简" panose="00020600040101010101" pitchFamily="18" charset="-122"/>
                <a:ea typeface="汉仪全唐诗简" panose="00020600040101010101" pitchFamily="18" charset="-122"/>
              </a:rPr>
              <a:t>君问归期未有期，巴山夜雨涨秋池</a:t>
            </a:r>
            <a:endParaRPr lang="en-US" altLang="zh-CN" sz="2200" spc="300" dirty="0">
              <a:solidFill>
                <a:schemeClr val="tx1">
                  <a:lumMod val="75000"/>
                  <a:lumOff val="25000"/>
                </a:schemeClr>
              </a:solidFill>
              <a:latin typeface="汉仪全唐诗简" panose="00020600040101010101" pitchFamily="18" charset="-122"/>
              <a:ea typeface="汉仪全唐诗简" panose="00020600040101010101" pitchFamily="18" charset="-122"/>
            </a:endParaRPr>
          </a:p>
          <a:p>
            <a:pPr algn="ctr">
              <a:lnSpc>
                <a:spcPts val="3000"/>
              </a:lnSpc>
            </a:pPr>
            <a:r>
              <a:rPr lang="zh-CN" altLang="en-US" sz="2200" spc="300" dirty="0">
                <a:solidFill>
                  <a:schemeClr val="tx1">
                    <a:lumMod val="75000"/>
                    <a:lumOff val="25000"/>
                  </a:schemeClr>
                </a:solidFill>
                <a:latin typeface="汉仪全唐诗简" panose="00020600040101010101" pitchFamily="18" charset="-122"/>
                <a:ea typeface="汉仪全唐诗简" panose="00020600040101010101" pitchFamily="18" charset="-122"/>
              </a:rPr>
              <a:t>何当共剪西窗烛，却话巴山夜雨时</a:t>
            </a:r>
            <a:endParaRPr lang="zh-CN" altLang="en-US" sz="2200" spc="300" dirty="0">
              <a:solidFill>
                <a:schemeClr val="tx1">
                  <a:lumMod val="75000"/>
                  <a:lumOff val="25000"/>
                </a:schemeClr>
              </a:solidFill>
              <a:latin typeface="汉仪全唐诗简" panose="00020600040101010101" pitchFamily="18" charset="-122"/>
              <a:ea typeface="汉仪全唐诗简" panose="00020600040101010101" pitchFamily="18" charset="-122"/>
            </a:endParaRPr>
          </a:p>
        </p:txBody>
      </p:sp>
      <p:sp>
        <p:nvSpPr>
          <p:cNvPr id="3" name="椭圆 2"/>
          <p:cNvSpPr/>
          <p:nvPr/>
        </p:nvSpPr>
        <p:spPr>
          <a:xfrm>
            <a:off x="11459845" y="1946910"/>
            <a:ext cx="524510" cy="522605"/>
          </a:xfrm>
          <a:prstGeom prst="ellipse">
            <a:avLst/>
          </a:prstGeom>
          <a:solidFill>
            <a:srgbClr val="BD1E3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defRPr/>
            </a:pPr>
            <a:r>
              <a:rPr lang="zh-CN" altLang="en-US" sz="2400" dirty="0">
                <a:latin typeface="方正清刻本悦宋简体" panose="02000000000000000000" pitchFamily="2" charset="-122"/>
                <a:ea typeface="方正清刻本悦宋简体" panose="02000000000000000000" pitchFamily="2" charset="-122"/>
              </a:rPr>
              <a:t>添</a:t>
            </a:r>
            <a:endParaRPr lang="zh-CN" altLang="en-US" sz="2400" dirty="0">
              <a:latin typeface="方正清刻本悦宋简体" panose="02000000000000000000" pitchFamily="2" charset="-122"/>
              <a:ea typeface="方正清刻本悦宋简体" panose="02000000000000000000" pitchFamily="2" charset="-122"/>
            </a:endParaRPr>
          </a:p>
        </p:txBody>
      </p:sp>
      <p:sp>
        <p:nvSpPr>
          <p:cNvPr id="19" name="椭圆 18"/>
          <p:cNvSpPr/>
          <p:nvPr/>
        </p:nvSpPr>
        <p:spPr>
          <a:xfrm>
            <a:off x="11459845" y="2703195"/>
            <a:ext cx="525145" cy="525145"/>
          </a:xfrm>
          <a:prstGeom prst="ellipse">
            <a:avLst/>
          </a:prstGeom>
          <a:solidFill>
            <a:srgbClr val="BD1E3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defRPr/>
            </a:pPr>
            <a:r>
              <a:rPr lang="zh-CN" altLang="en-US" sz="2400" dirty="0">
                <a:latin typeface="方正清刻本悦宋简体" panose="02000000000000000000" pitchFamily="2" charset="-122"/>
                <a:ea typeface="方正清刻本悦宋简体" panose="02000000000000000000" pitchFamily="2" charset="-122"/>
              </a:rPr>
              <a:t>加</a:t>
            </a:r>
            <a:endParaRPr lang="zh-CN" altLang="en-US" sz="2400" dirty="0">
              <a:latin typeface="方正清刻本悦宋简体" panose="02000000000000000000" pitchFamily="2" charset="-122"/>
              <a:ea typeface="方正清刻本悦宋简体" panose="02000000000000000000" pitchFamily="2" charset="-122"/>
            </a:endParaRPr>
          </a:p>
        </p:txBody>
      </p:sp>
      <p:sp>
        <p:nvSpPr>
          <p:cNvPr id="20" name="椭圆 19"/>
          <p:cNvSpPr/>
          <p:nvPr/>
        </p:nvSpPr>
        <p:spPr>
          <a:xfrm>
            <a:off x="11459845" y="3488055"/>
            <a:ext cx="524510" cy="522605"/>
          </a:xfrm>
          <a:prstGeom prst="ellipse">
            <a:avLst/>
          </a:prstGeom>
          <a:solidFill>
            <a:srgbClr val="BD1E3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defRPr/>
            </a:pPr>
            <a:r>
              <a:rPr lang="zh-CN" altLang="en-US" sz="2400" dirty="0">
                <a:latin typeface="方正清刻本悦宋简体" panose="02000000000000000000" pitchFamily="2" charset="-122"/>
                <a:ea typeface="方正清刻本悦宋简体" panose="02000000000000000000" pitchFamily="2" charset="-122"/>
              </a:rPr>
              <a:t>标</a:t>
            </a:r>
            <a:endParaRPr lang="zh-CN" altLang="en-US" sz="2400" dirty="0">
              <a:latin typeface="方正清刻本悦宋简体" panose="02000000000000000000" pitchFamily="2" charset="-122"/>
              <a:ea typeface="方正清刻本悦宋简体" panose="02000000000000000000" pitchFamily="2" charset="-122"/>
            </a:endParaRPr>
          </a:p>
        </p:txBody>
      </p:sp>
      <p:sp>
        <p:nvSpPr>
          <p:cNvPr id="21" name="椭圆 20"/>
          <p:cNvSpPr/>
          <p:nvPr/>
        </p:nvSpPr>
        <p:spPr>
          <a:xfrm>
            <a:off x="11459845" y="4311015"/>
            <a:ext cx="525145" cy="525145"/>
          </a:xfrm>
          <a:prstGeom prst="ellipse">
            <a:avLst/>
          </a:prstGeom>
          <a:solidFill>
            <a:srgbClr val="BD1E3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defRPr/>
            </a:pPr>
            <a:r>
              <a:rPr lang="zh-CN" altLang="en-US" sz="2400" dirty="0">
                <a:latin typeface="方正清刻本悦宋简体" panose="02000000000000000000" pitchFamily="2" charset="-122"/>
                <a:ea typeface="方正清刻本悦宋简体" panose="02000000000000000000" pitchFamily="2" charset="-122"/>
              </a:rPr>
              <a:t>题</a:t>
            </a:r>
            <a:endParaRPr lang="zh-CN" altLang="en-US" sz="2400" dirty="0">
              <a:latin typeface="方正清刻本悦宋简体" panose="02000000000000000000" pitchFamily="2" charset="-122"/>
              <a:ea typeface="方正清刻本悦宋简体" panose="02000000000000000000" pitchFamily="2" charset="-122"/>
            </a:endParaRPr>
          </a:p>
        </p:txBody>
      </p:sp>
      <p:pic>
        <p:nvPicPr>
          <p:cNvPr id="25" name="图片 24"/>
          <p:cNvPicPr>
            <a:picLocks noChangeAspect="1"/>
          </p:cNvPicPr>
          <p:nvPr/>
        </p:nvPicPr>
        <p:blipFill>
          <a:blip r:embed="rId1"/>
          <a:stretch>
            <a:fillRect/>
          </a:stretch>
        </p:blipFill>
        <p:spPr>
          <a:xfrm>
            <a:off x="6664960" y="1005840"/>
            <a:ext cx="5123815" cy="5678170"/>
          </a:xfrm>
          <a:prstGeom prst="rect">
            <a:avLst/>
          </a:prstGeom>
        </p:spPr>
      </p:pic>
    </p:spTree>
  </p:cSld>
  <p:clrMapOvr>
    <a:masterClrMapping/>
  </p:clrMapOvr>
  <p:transition spd="slow" advClick="0" advTm="3000">
    <p:cover dir="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p:cNvSpPr txBox="1"/>
          <p:nvPr/>
        </p:nvSpPr>
        <p:spPr>
          <a:xfrm>
            <a:off x="1979295" y="3526790"/>
            <a:ext cx="1762125" cy="769620"/>
          </a:xfrm>
          <a:prstGeom prst="rect">
            <a:avLst/>
          </a:prstGeom>
          <a:noFill/>
        </p:spPr>
        <p:txBody>
          <a:bodyPr wrap="none" rtlCol="0">
            <a:spAutoFit/>
          </a:bodyPr>
          <a:lstStyle/>
          <a:p>
            <a:pPr algn="ctr"/>
            <a:r>
              <a:rPr lang="zh-CN" altLang="en-US" sz="4400" spc="-300" dirty="0">
                <a:solidFill>
                  <a:schemeClr val="bg1"/>
                </a:solidFill>
                <a:latin typeface="汉仪长宋简" panose="02010600000101010101" pitchFamily="2" charset="-122"/>
                <a:ea typeface="汉仪长宋简" panose="02010600000101010101" pitchFamily="2" charset="-122"/>
              </a:rPr>
              <a:t>第壹回</a:t>
            </a:r>
            <a:endParaRPr lang="zh-CN" altLang="en-US" sz="4400" spc="-300" dirty="0">
              <a:solidFill>
                <a:schemeClr val="bg1"/>
              </a:solidFill>
              <a:latin typeface="汉仪长宋简" panose="02010600000101010101" pitchFamily="2" charset="-122"/>
              <a:ea typeface="汉仪长宋简" panose="02010600000101010101" pitchFamily="2" charset="-122"/>
            </a:endParaRPr>
          </a:p>
        </p:txBody>
      </p:sp>
      <p:sp>
        <p:nvSpPr>
          <p:cNvPr id="9" name="椭圆 8"/>
          <p:cNvSpPr/>
          <p:nvPr/>
        </p:nvSpPr>
        <p:spPr>
          <a:xfrm>
            <a:off x="2508250" y="3024505"/>
            <a:ext cx="702310" cy="702310"/>
          </a:xfrm>
          <a:prstGeom prst="ellipse">
            <a:avLst/>
          </a:prstGeom>
          <a:solidFill>
            <a:srgbClr val="BD1E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a:solidFill>
                  <a:schemeClr val="bg1"/>
                </a:solidFill>
                <a:latin typeface="微软雅黑" panose="020B0503020204020204" charset="-122"/>
                <a:ea typeface="微软雅黑" panose="020B0503020204020204" charset="-122"/>
              </a:rPr>
              <a:t>1</a:t>
            </a:r>
            <a:endParaRPr lang="en-US" altLang="zh-CN" sz="3200" dirty="0">
              <a:solidFill>
                <a:schemeClr val="bg1"/>
              </a:solidFill>
              <a:latin typeface="微软雅黑" panose="020B0503020204020204" charset="-122"/>
              <a:ea typeface="微软雅黑" panose="020B0503020204020204" charset="-122"/>
            </a:endParaRPr>
          </a:p>
        </p:txBody>
      </p:sp>
      <p:sp>
        <p:nvSpPr>
          <p:cNvPr id="10" name="文本框 9"/>
          <p:cNvSpPr txBox="1"/>
          <p:nvPr/>
        </p:nvSpPr>
        <p:spPr>
          <a:xfrm>
            <a:off x="2082800" y="4250055"/>
            <a:ext cx="1554480" cy="368300"/>
          </a:xfrm>
          <a:prstGeom prst="rect">
            <a:avLst/>
          </a:prstGeom>
          <a:noFill/>
        </p:spPr>
        <p:txBody>
          <a:bodyPr wrap="none" rtlCol="0">
            <a:spAutoFit/>
          </a:bodyPr>
          <a:lstStyle/>
          <a:p>
            <a:pPr algn="ctr"/>
            <a:r>
              <a:rPr lang="zh-CN" altLang="en-US" dirty="0">
                <a:solidFill>
                  <a:schemeClr val="tx1">
                    <a:lumMod val="95000"/>
                    <a:lumOff val="5000"/>
                  </a:schemeClr>
                </a:solidFill>
                <a:latin typeface="Calibri Light" panose="020F0302020204030204" pitchFamily="34" charset="0"/>
                <a:cs typeface="Calibri Light" panose="020F0302020204030204" pitchFamily="34" charset="0"/>
              </a:rPr>
              <a:t>点击添加标题</a:t>
            </a:r>
            <a:endParaRPr lang="zh-CN" altLang="en-US" dirty="0">
              <a:solidFill>
                <a:schemeClr val="tx1">
                  <a:lumMod val="95000"/>
                  <a:lumOff val="5000"/>
                </a:schemeClr>
              </a:solidFill>
              <a:latin typeface="Calibri Light" panose="020F0302020204030204" pitchFamily="34" charset="0"/>
              <a:cs typeface="Calibri Light" panose="020F0302020204030204" pitchFamily="34" charset="0"/>
            </a:endParaRPr>
          </a:p>
        </p:txBody>
      </p:sp>
      <p:sp>
        <p:nvSpPr>
          <p:cNvPr id="13" name="文本框 12"/>
          <p:cNvSpPr txBox="1"/>
          <p:nvPr/>
        </p:nvSpPr>
        <p:spPr>
          <a:xfrm>
            <a:off x="4191000" y="3526790"/>
            <a:ext cx="1762125" cy="769620"/>
          </a:xfrm>
          <a:prstGeom prst="rect">
            <a:avLst/>
          </a:prstGeom>
          <a:noFill/>
        </p:spPr>
        <p:txBody>
          <a:bodyPr wrap="none" rtlCol="0">
            <a:spAutoFit/>
          </a:bodyPr>
          <a:lstStyle/>
          <a:p>
            <a:pPr algn="ctr"/>
            <a:r>
              <a:rPr lang="zh-CN" altLang="en-US" sz="4400" spc="-300" dirty="0">
                <a:solidFill>
                  <a:schemeClr val="bg1"/>
                </a:solidFill>
                <a:latin typeface="汉仪长宋简" panose="02010600000101010101" pitchFamily="2" charset="-122"/>
                <a:ea typeface="汉仪长宋简" panose="02010600000101010101" pitchFamily="2" charset="-122"/>
              </a:rPr>
              <a:t>第贰回</a:t>
            </a:r>
            <a:endParaRPr lang="zh-CN" altLang="en-US" sz="4400" spc="-300" dirty="0">
              <a:solidFill>
                <a:schemeClr val="bg1"/>
              </a:solidFill>
              <a:latin typeface="汉仪长宋简" panose="02010600000101010101" pitchFamily="2" charset="-122"/>
              <a:ea typeface="汉仪长宋简" panose="02010600000101010101" pitchFamily="2" charset="-122"/>
            </a:endParaRPr>
          </a:p>
        </p:txBody>
      </p:sp>
      <p:sp>
        <p:nvSpPr>
          <p:cNvPr id="14" name="椭圆 13"/>
          <p:cNvSpPr/>
          <p:nvPr/>
        </p:nvSpPr>
        <p:spPr>
          <a:xfrm>
            <a:off x="4720590" y="3024505"/>
            <a:ext cx="702310" cy="702310"/>
          </a:xfrm>
          <a:prstGeom prst="ellipse">
            <a:avLst/>
          </a:prstGeom>
          <a:solidFill>
            <a:srgbClr val="BD1E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a:solidFill>
                  <a:schemeClr val="bg1"/>
                </a:solidFill>
                <a:latin typeface="微软雅黑" panose="020B0503020204020204" charset="-122"/>
                <a:ea typeface="微软雅黑" panose="020B0503020204020204" charset="-122"/>
              </a:rPr>
              <a:t>2</a:t>
            </a:r>
            <a:endParaRPr lang="en-US" altLang="zh-CN" sz="3200" dirty="0">
              <a:solidFill>
                <a:schemeClr val="bg1"/>
              </a:solidFill>
              <a:latin typeface="微软雅黑" panose="020B0503020204020204" charset="-122"/>
              <a:ea typeface="微软雅黑" panose="020B0503020204020204" charset="-122"/>
            </a:endParaRPr>
          </a:p>
        </p:txBody>
      </p:sp>
      <p:sp>
        <p:nvSpPr>
          <p:cNvPr id="15" name="文本框 14"/>
          <p:cNvSpPr txBox="1"/>
          <p:nvPr/>
        </p:nvSpPr>
        <p:spPr>
          <a:xfrm>
            <a:off x="4294505" y="4250055"/>
            <a:ext cx="1554480" cy="368300"/>
          </a:xfrm>
          <a:prstGeom prst="rect">
            <a:avLst/>
          </a:prstGeom>
          <a:noFill/>
        </p:spPr>
        <p:txBody>
          <a:bodyPr wrap="none" rtlCol="0">
            <a:spAutoFit/>
          </a:bodyPr>
          <a:lstStyle/>
          <a:p>
            <a:pPr algn="ctr"/>
            <a:r>
              <a:rPr lang="zh-CN" altLang="en-US" dirty="0">
                <a:solidFill>
                  <a:schemeClr val="tx1">
                    <a:lumMod val="95000"/>
                    <a:lumOff val="5000"/>
                  </a:schemeClr>
                </a:solidFill>
                <a:latin typeface="Calibri Light" panose="020F0302020204030204" pitchFamily="34" charset="0"/>
                <a:cs typeface="Calibri Light" panose="020F0302020204030204" pitchFamily="34" charset="0"/>
                <a:sym typeface="+mn-ea"/>
              </a:rPr>
              <a:t>点击添加标题</a:t>
            </a:r>
            <a:endParaRPr lang="zh-CN" altLang="en-US" dirty="0">
              <a:solidFill>
                <a:schemeClr val="tx1">
                  <a:lumMod val="95000"/>
                  <a:lumOff val="5000"/>
                </a:schemeClr>
              </a:solidFill>
              <a:latin typeface="Calibri Light" panose="020F0302020204030204" pitchFamily="34" charset="0"/>
              <a:cs typeface="Calibri Light" panose="020F0302020204030204" pitchFamily="34" charset="0"/>
            </a:endParaRPr>
          </a:p>
        </p:txBody>
      </p:sp>
      <p:sp>
        <p:nvSpPr>
          <p:cNvPr id="17" name="文本框 16"/>
          <p:cNvSpPr txBox="1"/>
          <p:nvPr/>
        </p:nvSpPr>
        <p:spPr>
          <a:xfrm>
            <a:off x="6381115" y="3526790"/>
            <a:ext cx="1805305" cy="769620"/>
          </a:xfrm>
          <a:prstGeom prst="rect">
            <a:avLst/>
          </a:prstGeom>
          <a:noFill/>
        </p:spPr>
        <p:txBody>
          <a:bodyPr wrap="none" rtlCol="0">
            <a:spAutoFit/>
          </a:bodyPr>
          <a:lstStyle/>
          <a:p>
            <a:pPr algn="ctr"/>
            <a:r>
              <a:rPr lang="zh-CN" altLang="en-US" sz="4400" spc="-300" dirty="0">
                <a:solidFill>
                  <a:schemeClr val="bg1"/>
                </a:solidFill>
                <a:latin typeface="汉仪长宋简" panose="02010600000101010101" pitchFamily="2" charset="-122"/>
                <a:ea typeface="汉仪长宋简" panose="02010600000101010101" pitchFamily="2" charset="-122"/>
              </a:rPr>
              <a:t>第叁回</a:t>
            </a:r>
            <a:endParaRPr lang="zh-CN" altLang="en-US" sz="4400" spc="-300" dirty="0">
              <a:solidFill>
                <a:schemeClr val="bg1"/>
              </a:solidFill>
              <a:latin typeface="汉仪长宋简" panose="02010600000101010101" pitchFamily="2" charset="-122"/>
              <a:ea typeface="汉仪长宋简" panose="02010600000101010101" pitchFamily="2" charset="-122"/>
            </a:endParaRPr>
          </a:p>
        </p:txBody>
      </p:sp>
      <p:sp>
        <p:nvSpPr>
          <p:cNvPr id="18" name="椭圆 17"/>
          <p:cNvSpPr/>
          <p:nvPr/>
        </p:nvSpPr>
        <p:spPr>
          <a:xfrm>
            <a:off x="6932295" y="3024505"/>
            <a:ext cx="702310" cy="702310"/>
          </a:xfrm>
          <a:prstGeom prst="ellipse">
            <a:avLst/>
          </a:prstGeom>
          <a:solidFill>
            <a:srgbClr val="BD1E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a:solidFill>
                  <a:schemeClr val="bg1"/>
                </a:solidFill>
                <a:latin typeface="微软雅黑" panose="020B0503020204020204" charset="-122"/>
                <a:ea typeface="微软雅黑" panose="020B0503020204020204" charset="-122"/>
              </a:rPr>
              <a:t>3</a:t>
            </a:r>
            <a:endParaRPr lang="en-US" altLang="zh-CN" sz="3200" dirty="0">
              <a:solidFill>
                <a:schemeClr val="bg1"/>
              </a:solidFill>
              <a:latin typeface="微软雅黑" panose="020B0503020204020204" charset="-122"/>
              <a:ea typeface="微软雅黑" panose="020B0503020204020204" charset="-122"/>
            </a:endParaRPr>
          </a:p>
        </p:txBody>
      </p:sp>
      <p:sp>
        <p:nvSpPr>
          <p:cNvPr id="19" name="文本框 18"/>
          <p:cNvSpPr txBox="1"/>
          <p:nvPr/>
        </p:nvSpPr>
        <p:spPr>
          <a:xfrm>
            <a:off x="6506845" y="4250055"/>
            <a:ext cx="1554480" cy="368300"/>
          </a:xfrm>
          <a:prstGeom prst="rect">
            <a:avLst/>
          </a:prstGeom>
          <a:noFill/>
        </p:spPr>
        <p:txBody>
          <a:bodyPr wrap="none" rtlCol="0">
            <a:spAutoFit/>
          </a:bodyPr>
          <a:lstStyle/>
          <a:p>
            <a:pPr algn="ctr"/>
            <a:r>
              <a:rPr lang="zh-CN" altLang="en-US" dirty="0">
                <a:solidFill>
                  <a:schemeClr val="tx1">
                    <a:lumMod val="95000"/>
                    <a:lumOff val="5000"/>
                  </a:schemeClr>
                </a:solidFill>
                <a:latin typeface="Calibri Light" panose="020F0302020204030204" pitchFamily="34" charset="0"/>
                <a:cs typeface="Calibri Light" panose="020F0302020204030204" pitchFamily="34" charset="0"/>
                <a:sym typeface="+mn-ea"/>
              </a:rPr>
              <a:t>点击添加标题</a:t>
            </a:r>
            <a:endParaRPr lang="zh-CN" altLang="en-US" dirty="0">
              <a:solidFill>
                <a:schemeClr val="tx1">
                  <a:lumMod val="95000"/>
                  <a:lumOff val="5000"/>
                </a:schemeClr>
              </a:solidFill>
              <a:latin typeface="Calibri Light" panose="020F0302020204030204" pitchFamily="34" charset="0"/>
              <a:cs typeface="Calibri Light" panose="020F0302020204030204" pitchFamily="34" charset="0"/>
            </a:endParaRPr>
          </a:p>
        </p:txBody>
      </p:sp>
      <p:sp>
        <p:nvSpPr>
          <p:cNvPr id="21" name="文本框 20"/>
          <p:cNvSpPr txBox="1"/>
          <p:nvPr/>
        </p:nvSpPr>
        <p:spPr>
          <a:xfrm>
            <a:off x="8614410" y="3526790"/>
            <a:ext cx="1762125" cy="769620"/>
          </a:xfrm>
          <a:prstGeom prst="rect">
            <a:avLst/>
          </a:prstGeom>
          <a:noFill/>
        </p:spPr>
        <p:txBody>
          <a:bodyPr wrap="none" rtlCol="0">
            <a:spAutoFit/>
          </a:bodyPr>
          <a:lstStyle/>
          <a:p>
            <a:pPr algn="ctr"/>
            <a:r>
              <a:rPr lang="zh-CN" altLang="en-US" sz="4400" spc="-300" dirty="0">
                <a:solidFill>
                  <a:schemeClr val="bg1"/>
                </a:solidFill>
                <a:latin typeface="汉仪长宋简" panose="02010600000101010101" pitchFamily="2" charset="-122"/>
                <a:ea typeface="汉仪长宋简" panose="02010600000101010101" pitchFamily="2" charset="-122"/>
              </a:rPr>
              <a:t>第肆回</a:t>
            </a:r>
            <a:endParaRPr lang="zh-CN" altLang="en-US" sz="4400" spc="-300" dirty="0">
              <a:solidFill>
                <a:schemeClr val="bg1"/>
              </a:solidFill>
              <a:latin typeface="汉仪长宋简" panose="02010600000101010101" pitchFamily="2" charset="-122"/>
              <a:ea typeface="汉仪长宋简" panose="02010600000101010101" pitchFamily="2" charset="-122"/>
            </a:endParaRPr>
          </a:p>
        </p:txBody>
      </p:sp>
      <p:sp>
        <p:nvSpPr>
          <p:cNvPr id="22" name="椭圆 21"/>
          <p:cNvSpPr/>
          <p:nvPr/>
        </p:nvSpPr>
        <p:spPr>
          <a:xfrm>
            <a:off x="9144000" y="3024505"/>
            <a:ext cx="702310" cy="702310"/>
          </a:xfrm>
          <a:prstGeom prst="ellipse">
            <a:avLst/>
          </a:prstGeom>
          <a:solidFill>
            <a:srgbClr val="BD1E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a:solidFill>
                  <a:schemeClr val="bg1"/>
                </a:solidFill>
                <a:latin typeface="微软雅黑" panose="020B0503020204020204" charset="-122"/>
                <a:ea typeface="微软雅黑" panose="020B0503020204020204" charset="-122"/>
              </a:rPr>
              <a:t>4</a:t>
            </a:r>
            <a:endParaRPr lang="en-US" altLang="zh-CN" sz="3200" dirty="0">
              <a:solidFill>
                <a:schemeClr val="bg1"/>
              </a:solidFill>
              <a:latin typeface="微软雅黑" panose="020B0503020204020204" charset="-122"/>
              <a:ea typeface="微软雅黑" panose="020B0503020204020204" charset="-122"/>
            </a:endParaRPr>
          </a:p>
        </p:txBody>
      </p:sp>
      <p:sp>
        <p:nvSpPr>
          <p:cNvPr id="23" name="文本框 22"/>
          <p:cNvSpPr txBox="1"/>
          <p:nvPr/>
        </p:nvSpPr>
        <p:spPr>
          <a:xfrm>
            <a:off x="8718550" y="4250055"/>
            <a:ext cx="1554480" cy="368300"/>
          </a:xfrm>
          <a:prstGeom prst="rect">
            <a:avLst/>
          </a:prstGeom>
          <a:noFill/>
        </p:spPr>
        <p:txBody>
          <a:bodyPr wrap="none" rtlCol="0">
            <a:spAutoFit/>
          </a:bodyPr>
          <a:lstStyle/>
          <a:p>
            <a:pPr algn="ctr"/>
            <a:r>
              <a:rPr lang="zh-CN" altLang="en-US" dirty="0">
                <a:solidFill>
                  <a:schemeClr val="tx1">
                    <a:lumMod val="95000"/>
                    <a:lumOff val="5000"/>
                  </a:schemeClr>
                </a:solidFill>
                <a:latin typeface="Calibri Light" panose="020F0302020204030204" pitchFamily="34" charset="0"/>
                <a:cs typeface="Calibri Light" panose="020F0302020204030204" pitchFamily="34" charset="0"/>
                <a:sym typeface="+mn-ea"/>
              </a:rPr>
              <a:t>点击添加标题</a:t>
            </a:r>
            <a:endParaRPr lang="zh-CN" altLang="en-US" dirty="0">
              <a:solidFill>
                <a:schemeClr val="tx1">
                  <a:lumMod val="95000"/>
                  <a:lumOff val="5000"/>
                </a:schemeClr>
              </a:solidFill>
              <a:latin typeface="Calibri Light" panose="020F0302020204030204" pitchFamily="34" charset="0"/>
              <a:cs typeface="Calibri Light" panose="020F0302020204030204" pitchFamily="34" charset="0"/>
            </a:endParaRPr>
          </a:p>
        </p:txBody>
      </p:sp>
      <p:sp>
        <p:nvSpPr>
          <p:cNvPr id="25" name="文本框 24"/>
          <p:cNvSpPr txBox="1"/>
          <p:nvPr/>
        </p:nvSpPr>
        <p:spPr>
          <a:xfrm>
            <a:off x="4733863" y="610611"/>
            <a:ext cx="2426970" cy="1445260"/>
          </a:xfrm>
          <a:prstGeom prst="rect">
            <a:avLst/>
          </a:prstGeom>
          <a:noFill/>
        </p:spPr>
        <p:txBody>
          <a:bodyPr wrap="none" rtlCol="0">
            <a:spAutoFit/>
          </a:bodyPr>
          <a:lstStyle/>
          <a:p>
            <a:pPr algn="ctr"/>
            <a:r>
              <a:rPr lang="zh-CN" altLang="en-US" sz="8800" b="1" dirty="0">
                <a:solidFill>
                  <a:srgbClr val="BD1E34"/>
                </a:solidFill>
                <a:effectLst>
                  <a:outerShdw blurRad="38100" dist="38100" dir="2700000" algn="tl">
                    <a:srgbClr val="000000">
                      <a:alpha val="43137"/>
                    </a:srgbClr>
                  </a:outerShdw>
                </a:effectLst>
                <a:latin typeface="汉仪长宋简" panose="02010600000101010101" pitchFamily="2" charset="-122"/>
                <a:ea typeface="汉仪长宋简" panose="02010600000101010101" pitchFamily="2" charset="-122"/>
              </a:rPr>
              <a:t>目录</a:t>
            </a:r>
            <a:endParaRPr lang="zh-CN" altLang="en-US" sz="8800" b="1" dirty="0">
              <a:solidFill>
                <a:srgbClr val="BD1E34"/>
              </a:solidFill>
              <a:effectLst>
                <a:outerShdw blurRad="38100" dist="38100" dir="2700000" algn="tl">
                  <a:srgbClr val="000000">
                    <a:alpha val="43137"/>
                  </a:srgbClr>
                </a:outerShdw>
              </a:effectLst>
              <a:latin typeface="汉仪长宋简" panose="02010600000101010101" pitchFamily="2" charset="-122"/>
              <a:ea typeface="汉仪长宋简" panose="02010600000101010101" pitchFamily="2" charset="-122"/>
            </a:endParaRPr>
          </a:p>
        </p:txBody>
      </p:sp>
      <p:sp>
        <p:nvSpPr>
          <p:cNvPr id="3" name="文本框 2"/>
          <p:cNvSpPr txBox="1"/>
          <p:nvPr/>
        </p:nvSpPr>
        <p:spPr>
          <a:xfrm>
            <a:off x="2082800" y="4920615"/>
            <a:ext cx="1555115" cy="706755"/>
          </a:xfrm>
          <a:prstGeom prst="rect">
            <a:avLst/>
          </a:prstGeom>
          <a:noFill/>
        </p:spPr>
        <p:txBody>
          <a:bodyPr wrap="square" rtlCol="0" anchor="t">
            <a:spAutoFit/>
          </a:bodyPr>
          <a:p>
            <a:pPr algn="ctr"/>
            <a:r>
              <a:rPr lang="zh-CN" altLang="en-US" sz="1000"/>
              <a:t>点击此处添加文本</a:t>
            </a:r>
            <a:r>
              <a:rPr lang="zh-CN" altLang="en-US" sz="1000">
                <a:sym typeface="+mn-ea"/>
              </a:rPr>
              <a:t>点击此处添加文本点击此处添加文本</a:t>
            </a:r>
            <a:endParaRPr lang="zh-CN" altLang="en-US" sz="1000"/>
          </a:p>
          <a:p>
            <a:pPr algn="ctr"/>
            <a:endParaRPr lang="zh-CN" altLang="en-US" sz="1000"/>
          </a:p>
        </p:txBody>
      </p:sp>
      <p:sp>
        <p:nvSpPr>
          <p:cNvPr id="5" name="文本框 4"/>
          <p:cNvSpPr txBox="1"/>
          <p:nvPr/>
        </p:nvSpPr>
        <p:spPr>
          <a:xfrm>
            <a:off x="4295140" y="4974590"/>
            <a:ext cx="1555115" cy="706755"/>
          </a:xfrm>
          <a:prstGeom prst="rect">
            <a:avLst/>
          </a:prstGeom>
          <a:noFill/>
        </p:spPr>
        <p:txBody>
          <a:bodyPr wrap="square" rtlCol="0" anchor="t">
            <a:spAutoFit/>
          </a:bodyPr>
          <a:p>
            <a:pPr algn="ctr"/>
            <a:r>
              <a:rPr lang="zh-CN" altLang="en-US" sz="1000"/>
              <a:t>点击此处添加文本</a:t>
            </a:r>
            <a:r>
              <a:rPr lang="zh-CN" altLang="en-US" sz="1000">
                <a:sym typeface="+mn-ea"/>
              </a:rPr>
              <a:t>点击此处添加文本点击此处添加文本</a:t>
            </a:r>
            <a:endParaRPr lang="zh-CN" altLang="en-US" sz="1000"/>
          </a:p>
          <a:p>
            <a:pPr algn="ctr"/>
            <a:endParaRPr lang="zh-CN" altLang="en-US" sz="1000"/>
          </a:p>
        </p:txBody>
      </p:sp>
      <p:sp>
        <p:nvSpPr>
          <p:cNvPr id="24" name="文本框 23"/>
          <p:cNvSpPr txBox="1"/>
          <p:nvPr/>
        </p:nvSpPr>
        <p:spPr>
          <a:xfrm>
            <a:off x="6506845" y="4920615"/>
            <a:ext cx="1555115" cy="706755"/>
          </a:xfrm>
          <a:prstGeom prst="rect">
            <a:avLst/>
          </a:prstGeom>
          <a:noFill/>
        </p:spPr>
        <p:txBody>
          <a:bodyPr wrap="square" rtlCol="0" anchor="t">
            <a:spAutoFit/>
          </a:bodyPr>
          <a:p>
            <a:pPr algn="ctr"/>
            <a:r>
              <a:rPr lang="zh-CN" altLang="en-US" sz="1000"/>
              <a:t>点击此处添加文本</a:t>
            </a:r>
            <a:r>
              <a:rPr lang="zh-CN" altLang="en-US" sz="1000">
                <a:sym typeface="+mn-ea"/>
              </a:rPr>
              <a:t>点击此处添加文本点击此处添加文本</a:t>
            </a:r>
            <a:endParaRPr lang="zh-CN" altLang="en-US" sz="1000"/>
          </a:p>
          <a:p>
            <a:pPr algn="ctr"/>
            <a:endParaRPr lang="zh-CN" altLang="en-US" sz="1000"/>
          </a:p>
        </p:txBody>
      </p:sp>
      <p:sp>
        <p:nvSpPr>
          <p:cNvPr id="26" name="文本框 25"/>
          <p:cNvSpPr txBox="1"/>
          <p:nvPr/>
        </p:nvSpPr>
        <p:spPr>
          <a:xfrm>
            <a:off x="8717915" y="4920615"/>
            <a:ext cx="1555115" cy="706755"/>
          </a:xfrm>
          <a:prstGeom prst="rect">
            <a:avLst/>
          </a:prstGeom>
          <a:noFill/>
        </p:spPr>
        <p:txBody>
          <a:bodyPr wrap="square" rtlCol="0" anchor="t">
            <a:spAutoFit/>
          </a:bodyPr>
          <a:p>
            <a:pPr algn="ctr"/>
            <a:r>
              <a:rPr lang="zh-CN" altLang="en-US" sz="1000"/>
              <a:t>点击此处添加文本</a:t>
            </a:r>
            <a:r>
              <a:rPr lang="zh-CN" altLang="en-US" sz="1000">
                <a:sym typeface="+mn-ea"/>
              </a:rPr>
              <a:t>点击此处添加文本点击此处添加文本</a:t>
            </a:r>
            <a:endParaRPr lang="zh-CN" altLang="en-US" sz="1000"/>
          </a:p>
          <a:p>
            <a:pPr algn="ctr"/>
            <a:endParaRPr lang="zh-CN" altLang="en-US" sz="1000"/>
          </a:p>
        </p:txBody>
      </p:sp>
    </p:spTree>
  </p:cSld>
  <p:clrMapOvr>
    <a:masterClrMapping/>
  </p:clrMapOvr>
  <p:transition spd="slow" advClick="0" advTm="3000">
    <p:cover dir="d"/>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5377753" y="1480561"/>
            <a:ext cx="1643380" cy="1861185"/>
          </a:xfrm>
          <a:prstGeom prst="rect">
            <a:avLst/>
          </a:prstGeom>
          <a:noFill/>
        </p:spPr>
        <p:txBody>
          <a:bodyPr wrap="none" rtlCol="0">
            <a:spAutoFit/>
          </a:bodyPr>
          <a:lstStyle/>
          <a:p>
            <a:pPr algn="ctr"/>
            <a:r>
              <a:rPr lang="zh-CN" altLang="en-US" sz="11500" b="1" dirty="0">
                <a:solidFill>
                  <a:srgbClr val="BD1E34"/>
                </a:solidFill>
                <a:effectLst>
                  <a:outerShdw blurRad="38100" dist="38100" dir="2700000" algn="tl">
                    <a:srgbClr val="000000">
                      <a:alpha val="43137"/>
                    </a:srgbClr>
                  </a:outerShdw>
                </a:effectLst>
                <a:latin typeface="微软雅黑" panose="020B0503020204020204" charset="-122"/>
                <a:ea typeface="微软雅黑" panose="020B0503020204020204" charset="-122"/>
              </a:rPr>
              <a:t>肆</a:t>
            </a:r>
            <a:endParaRPr lang="zh-CN" altLang="en-US" sz="11500" b="1" dirty="0">
              <a:solidFill>
                <a:srgbClr val="BD1E34"/>
              </a:solidFill>
              <a:effectLst>
                <a:outerShdw blurRad="38100" dist="38100" dir="2700000" algn="tl">
                  <a:srgbClr val="000000">
                    <a:alpha val="43137"/>
                  </a:srgbClr>
                </a:outerShdw>
              </a:effectLst>
              <a:latin typeface="微软雅黑" panose="020B0503020204020204" charset="-122"/>
              <a:ea typeface="微软雅黑" panose="020B0503020204020204" charset="-122"/>
            </a:endParaRPr>
          </a:p>
        </p:txBody>
      </p:sp>
      <p:grpSp>
        <p:nvGrpSpPr>
          <p:cNvPr id="3" name="组合 2"/>
          <p:cNvGrpSpPr/>
          <p:nvPr/>
        </p:nvGrpSpPr>
        <p:grpSpPr>
          <a:xfrm>
            <a:off x="4077589" y="3480030"/>
            <a:ext cx="4138154" cy="554504"/>
            <a:chOff x="5416625" y="3470676"/>
            <a:chExt cx="4138154" cy="554504"/>
          </a:xfrm>
          <a:solidFill>
            <a:srgbClr val="BD1E34"/>
          </a:solidFill>
        </p:grpSpPr>
        <p:sp>
          <p:nvSpPr>
            <p:cNvPr id="4" name="椭圆 3"/>
            <p:cNvSpPr/>
            <p:nvPr/>
          </p:nvSpPr>
          <p:spPr>
            <a:xfrm>
              <a:off x="5416625" y="3470676"/>
              <a:ext cx="554504" cy="55450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bg1"/>
                  </a:solidFill>
                  <a:latin typeface="微软雅黑" panose="020B0503020204020204" charset="-122"/>
                  <a:ea typeface="微软雅黑" panose="020B0503020204020204" charset="-122"/>
                </a:rPr>
                <a:t>点</a:t>
              </a:r>
              <a:endParaRPr lang="zh-CN" altLang="en-US" dirty="0">
                <a:solidFill>
                  <a:schemeClr val="bg1"/>
                </a:solidFill>
                <a:latin typeface="微软雅黑" panose="020B0503020204020204" charset="-122"/>
                <a:ea typeface="微软雅黑" panose="020B0503020204020204" charset="-122"/>
              </a:endParaRPr>
            </a:p>
          </p:txBody>
        </p:sp>
        <p:sp>
          <p:nvSpPr>
            <p:cNvPr id="5" name="椭圆 4"/>
            <p:cNvSpPr/>
            <p:nvPr/>
          </p:nvSpPr>
          <p:spPr>
            <a:xfrm>
              <a:off x="6133355" y="3470676"/>
              <a:ext cx="554504" cy="55450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bg1"/>
                  </a:solidFill>
                  <a:latin typeface="微软雅黑" panose="020B0503020204020204" charset="-122"/>
                  <a:ea typeface="微软雅黑" panose="020B0503020204020204" charset="-122"/>
                </a:rPr>
                <a:t>击</a:t>
              </a:r>
              <a:endParaRPr lang="zh-CN" altLang="en-US" dirty="0">
                <a:solidFill>
                  <a:schemeClr val="bg1"/>
                </a:solidFill>
                <a:latin typeface="微软雅黑" panose="020B0503020204020204" charset="-122"/>
                <a:ea typeface="微软雅黑" panose="020B0503020204020204" charset="-122"/>
              </a:endParaRPr>
            </a:p>
          </p:txBody>
        </p:sp>
        <p:sp>
          <p:nvSpPr>
            <p:cNvPr id="6" name="椭圆 5"/>
            <p:cNvSpPr/>
            <p:nvPr/>
          </p:nvSpPr>
          <p:spPr>
            <a:xfrm>
              <a:off x="6850085" y="3470676"/>
              <a:ext cx="554504" cy="55450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bg1"/>
                  </a:solidFill>
                  <a:latin typeface="微软雅黑" panose="020B0503020204020204" charset="-122"/>
                  <a:ea typeface="微软雅黑" panose="020B0503020204020204" charset="-122"/>
                </a:rPr>
                <a:t>添</a:t>
              </a:r>
              <a:endParaRPr lang="zh-CN" altLang="en-US" dirty="0">
                <a:solidFill>
                  <a:schemeClr val="bg1"/>
                </a:solidFill>
                <a:latin typeface="微软雅黑" panose="020B0503020204020204" charset="-122"/>
                <a:ea typeface="微软雅黑" panose="020B0503020204020204" charset="-122"/>
              </a:endParaRPr>
            </a:p>
          </p:txBody>
        </p:sp>
        <p:sp>
          <p:nvSpPr>
            <p:cNvPr id="7" name="椭圆 6"/>
            <p:cNvSpPr/>
            <p:nvPr/>
          </p:nvSpPr>
          <p:spPr>
            <a:xfrm>
              <a:off x="7566815" y="3470676"/>
              <a:ext cx="554504" cy="55450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bg1"/>
                  </a:solidFill>
                  <a:latin typeface="微软雅黑" panose="020B0503020204020204" charset="-122"/>
                  <a:ea typeface="微软雅黑" panose="020B0503020204020204" charset="-122"/>
                </a:rPr>
                <a:t>加</a:t>
              </a:r>
              <a:endParaRPr lang="zh-CN" altLang="en-US" dirty="0">
                <a:solidFill>
                  <a:schemeClr val="bg1"/>
                </a:solidFill>
                <a:latin typeface="微软雅黑" panose="020B0503020204020204" charset="-122"/>
                <a:ea typeface="微软雅黑" panose="020B0503020204020204" charset="-122"/>
              </a:endParaRPr>
            </a:p>
          </p:txBody>
        </p:sp>
        <p:sp>
          <p:nvSpPr>
            <p:cNvPr id="8" name="椭圆 7"/>
            <p:cNvSpPr/>
            <p:nvPr/>
          </p:nvSpPr>
          <p:spPr>
            <a:xfrm>
              <a:off x="8283545" y="3470676"/>
              <a:ext cx="554504" cy="55450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bg1"/>
                  </a:solidFill>
                  <a:latin typeface="微软雅黑" panose="020B0503020204020204" charset="-122"/>
                  <a:ea typeface="微软雅黑" panose="020B0503020204020204" charset="-122"/>
                </a:rPr>
                <a:t>标</a:t>
              </a:r>
              <a:endParaRPr lang="zh-CN" altLang="en-US" dirty="0">
                <a:solidFill>
                  <a:schemeClr val="bg1"/>
                </a:solidFill>
                <a:latin typeface="微软雅黑" panose="020B0503020204020204" charset="-122"/>
                <a:ea typeface="微软雅黑" panose="020B0503020204020204" charset="-122"/>
              </a:endParaRPr>
            </a:p>
          </p:txBody>
        </p:sp>
        <p:sp>
          <p:nvSpPr>
            <p:cNvPr id="9" name="椭圆 8"/>
            <p:cNvSpPr/>
            <p:nvPr/>
          </p:nvSpPr>
          <p:spPr>
            <a:xfrm>
              <a:off x="9000275" y="3470676"/>
              <a:ext cx="554504" cy="55450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bg1"/>
                  </a:solidFill>
                  <a:latin typeface="微软雅黑" panose="020B0503020204020204" charset="-122"/>
                  <a:ea typeface="微软雅黑" panose="020B0503020204020204" charset="-122"/>
                </a:rPr>
                <a:t>题</a:t>
              </a:r>
              <a:endParaRPr lang="zh-CN" altLang="en-US" dirty="0">
                <a:solidFill>
                  <a:schemeClr val="bg1"/>
                </a:solidFill>
                <a:latin typeface="微软雅黑" panose="020B0503020204020204" charset="-122"/>
                <a:ea typeface="微软雅黑" panose="020B0503020204020204" charset="-122"/>
              </a:endParaRPr>
            </a:p>
          </p:txBody>
        </p:sp>
      </p:grpSp>
      <p:sp>
        <p:nvSpPr>
          <p:cNvPr id="10" name="矩形 9"/>
          <p:cNvSpPr/>
          <p:nvPr/>
        </p:nvSpPr>
        <p:spPr>
          <a:xfrm>
            <a:off x="3673933" y="4464191"/>
            <a:ext cx="5050396" cy="1506855"/>
          </a:xfrm>
          <a:prstGeom prst="rect">
            <a:avLst/>
          </a:prstGeom>
        </p:spPr>
        <p:txBody>
          <a:bodyPr wrap="square">
            <a:spAutoFit/>
          </a:bodyPr>
          <a:lstStyle/>
          <a:p>
            <a:pPr algn="ctr"/>
            <a:r>
              <a:rPr lang="zh-CN" altLang="en-US" sz="1600" dirty="0">
                <a:solidFill>
                  <a:schemeClr val="tx1">
                    <a:lumMod val="75000"/>
                    <a:lumOff val="25000"/>
                  </a:schemeClr>
                </a:solidFill>
                <a:latin typeface="微软雅黑" panose="020B0503020204020204" charset="-122"/>
                <a:ea typeface="微软雅黑" panose="020B0503020204020204" charset="-122"/>
                <a:sym typeface="+mn-ea"/>
              </a:rPr>
              <a:t>点击此处添加文本</a:t>
            </a:r>
            <a:r>
              <a:rPr lang="zh-CN" altLang="en-US" sz="1600" dirty="0">
                <a:solidFill>
                  <a:schemeClr val="tx1">
                    <a:lumMod val="75000"/>
                    <a:lumOff val="25000"/>
                  </a:schemeClr>
                </a:solidFill>
                <a:latin typeface="微软雅黑" panose="020B0503020204020204" charset="-122"/>
                <a:ea typeface="微软雅黑" panose="020B0503020204020204" charset="-122"/>
                <a:sym typeface="+mn-ea"/>
              </a:rPr>
              <a:t>点击此处添加文本点击此处添加文本</a:t>
            </a:r>
            <a:r>
              <a:rPr lang="zh-CN" altLang="en-US" sz="1600" dirty="0">
                <a:solidFill>
                  <a:schemeClr val="tx1">
                    <a:lumMod val="75000"/>
                    <a:lumOff val="25000"/>
                  </a:schemeClr>
                </a:solidFill>
                <a:latin typeface="微软雅黑" panose="020B0503020204020204" charset="-122"/>
                <a:ea typeface="微软雅黑" panose="020B0503020204020204" charset="-122"/>
                <a:sym typeface="+mn-ea"/>
              </a:rPr>
              <a:t>点击此处添加文本</a:t>
            </a:r>
            <a:r>
              <a:rPr lang="zh-CN" altLang="en-US" sz="1600" dirty="0">
                <a:solidFill>
                  <a:schemeClr val="tx1">
                    <a:lumMod val="75000"/>
                    <a:lumOff val="25000"/>
                  </a:schemeClr>
                </a:solidFill>
                <a:latin typeface="微软雅黑" panose="020B0503020204020204" charset="-122"/>
                <a:ea typeface="微软雅黑" panose="020B0503020204020204" charset="-122"/>
                <a:sym typeface="+mn-ea"/>
              </a:rPr>
              <a:t>点击此处添加文本点击此处添加文本</a:t>
            </a:r>
            <a:r>
              <a:rPr lang="zh-CN" altLang="en-US" sz="1600" dirty="0">
                <a:solidFill>
                  <a:schemeClr val="tx1">
                    <a:lumMod val="75000"/>
                    <a:lumOff val="25000"/>
                  </a:schemeClr>
                </a:solidFill>
                <a:latin typeface="微软雅黑" panose="020B0503020204020204" charset="-122"/>
                <a:ea typeface="微软雅黑" panose="020B0503020204020204" charset="-122"/>
                <a:sym typeface="+mn-ea"/>
              </a:rPr>
              <a:t>点击此处添加文本</a:t>
            </a:r>
            <a:r>
              <a:rPr lang="zh-CN" altLang="en-US" sz="1600" dirty="0">
                <a:solidFill>
                  <a:schemeClr val="tx1">
                    <a:lumMod val="75000"/>
                    <a:lumOff val="25000"/>
                  </a:schemeClr>
                </a:solidFill>
                <a:latin typeface="微软雅黑" panose="020B0503020204020204" charset="-122"/>
                <a:ea typeface="微软雅黑" panose="020B0503020204020204" charset="-122"/>
                <a:sym typeface="+mn-ea"/>
              </a:rPr>
              <a:t>点击此处添加文本点击此处添加文本</a:t>
            </a:r>
            <a:endParaRPr lang="zh-CN" altLang="en-US" sz="1400">
              <a:latin typeface="微软雅黑" panose="020B0503020204020204" charset="-122"/>
              <a:ea typeface="微软雅黑" panose="020B0503020204020204" charset="-122"/>
            </a:endParaRPr>
          </a:p>
          <a:p>
            <a:pPr algn="ctr"/>
            <a:endParaRPr lang="zh-CN" altLang="en-US" sz="1400">
              <a:latin typeface="微软雅黑" panose="020B0503020204020204" charset="-122"/>
              <a:ea typeface="微软雅黑" panose="020B0503020204020204" charset="-122"/>
            </a:endParaRPr>
          </a:p>
          <a:p>
            <a:pPr algn="ctr"/>
            <a:endParaRPr lang="zh-CN" altLang="en-US" sz="1400" spc="300" dirty="0">
              <a:solidFill>
                <a:schemeClr val="bg1"/>
              </a:solidFill>
              <a:effectLst>
                <a:outerShdw blurRad="38100" dist="38100" dir="2700000" algn="tl">
                  <a:srgbClr val="000000">
                    <a:alpha val="43137"/>
                  </a:srgbClr>
                </a:outerShdw>
              </a:effectLst>
              <a:latin typeface="微软雅黑" panose="020B0503020204020204" charset="-122"/>
              <a:ea typeface="微软雅黑" panose="020B0503020204020204" charset="-122"/>
            </a:endParaRPr>
          </a:p>
        </p:txBody>
      </p:sp>
    </p:spTree>
  </p:cSld>
  <p:clrMapOvr>
    <a:masterClrMapping/>
  </p:clrMapOvr>
  <p:transition spd="slow" advClick="0" advTm="3000">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11387470" y="1860474"/>
            <a:ext cx="574158" cy="313704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endParaRPr>
          </a:p>
        </p:txBody>
      </p:sp>
      <p:pic>
        <p:nvPicPr>
          <p:cNvPr id="12" name="图片 11"/>
          <p:cNvPicPr>
            <a:picLocks noChangeAspect="1"/>
          </p:cNvPicPr>
          <p:nvPr/>
        </p:nvPicPr>
        <p:blipFill rotWithShape="1">
          <a:blip r:embed="rId1" cstate="email">
            <a:extLst>
              <a:ext uri="{BEBA8EAE-BF5A-486C-A8C5-ECC9F3942E4B}">
                <a14:imgProps xmlns:a14="http://schemas.microsoft.com/office/drawing/2010/main">
                  <a14:imgLayer r:embed="rId2">
                    <a14:imgEffect>
                      <a14:colorTemperature colorTemp="4700"/>
                    </a14:imgEffect>
                  </a14:imgLayer>
                </a14:imgProps>
              </a:ext>
            </a:extLst>
          </a:blip>
          <a:srcRect/>
          <a:stretch>
            <a:fillRect/>
          </a:stretch>
        </p:blipFill>
        <p:spPr>
          <a:xfrm rot="16200000" flipH="1">
            <a:off x="10028106" y="2833629"/>
            <a:ext cx="3137048" cy="1190741"/>
          </a:xfrm>
          <a:prstGeom prst="rect">
            <a:avLst/>
          </a:prstGeom>
        </p:spPr>
      </p:pic>
      <p:sp>
        <p:nvSpPr>
          <p:cNvPr id="16" name="椭圆 15"/>
          <p:cNvSpPr/>
          <p:nvPr/>
        </p:nvSpPr>
        <p:spPr>
          <a:xfrm>
            <a:off x="11459845" y="1946910"/>
            <a:ext cx="524510" cy="522605"/>
          </a:xfrm>
          <a:prstGeom prst="ellipse">
            <a:avLst/>
          </a:prstGeom>
          <a:solidFill>
            <a:srgbClr val="BD1E3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defRPr/>
            </a:pPr>
            <a:r>
              <a:rPr lang="zh-CN" altLang="en-US" sz="2400" dirty="0">
                <a:latin typeface="微软雅黑" panose="020B0503020204020204" charset="-122"/>
                <a:ea typeface="微软雅黑" panose="020B0503020204020204" charset="-122"/>
              </a:rPr>
              <a:t>添</a:t>
            </a:r>
            <a:endParaRPr lang="zh-CN" altLang="en-US" sz="2400" dirty="0">
              <a:latin typeface="微软雅黑" panose="020B0503020204020204" charset="-122"/>
              <a:ea typeface="微软雅黑" panose="020B0503020204020204" charset="-122"/>
            </a:endParaRPr>
          </a:p>
        </p:txBody>
      </p:sp>
      <p:sp>
        <p:nvSpPr>
          <p:cNvPr id="18" name="椭圆 17"/>
          <p:cNvSpPr/>
          <p:nvPr/>
        </p:nvSpPr>
        <p:spPr>
          <a:xfrm>
            <a:off x="11459845" y="2703195"/>
            <a:ext cx="525145" cy="525145"/>
          </a:xfrm>
          <a:prstGeom prst="ellipse">
            <a:avLst/>
          </a:prstGeom>
          <a:solidFill>
            <a:srgbClr val="BD1E3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defRPr/>
            </a:pPr>
            <a:r>
              <a:rPr lang="zh-CN" altLang="en-US" sz="2400" dirty="0">
                <a:latin typeface="微软雅黑" panose="020B0503020204020204" charset="-122"/>
                <a:ea typeface="微软雅黑" panose="020B0503020204020204" charset="-122"/>
              </a:rPr>
              <a:t>加</a:t>
            </a:r>
            <a:endParaRPr lang="zh-CN" altLang="en-US" sz="2400" dirty="0">
              <a:latin typeface="微软雅黑" panose="020B0503020204020204" charset="-122"/>
              <a:ea typeface="微软雅黑" panose="020B0503020204020204" charset="-122"/>
            </a:endParaRPr>
          </a:p>
        </p:txBody>
      </p:sp>
      <p:sp>
        <p:nvSpPr>
          <p:cNvPr id="19" name="椭圆 18"/>
          <p:cNvSpPr/>
          <p:nvPr/>
        </p:nvSpPr>
        <p:spPr>
          <a:xfrm>
            <a:off x="11459845" y="3488055"/>
            <a:ext cx="524510" cy="522605"/>
          </a:xfrm>
          <a:prstGeom prst="ellipse">
            <a:avLst/>
          </a:prstGeom>
          <a:solidFill>
            <a:srgbClr val="BD1E3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defRPr/>
            </a:pPr>
            <a:r>
              <a:rPr lang="zh-CN" altLang="en-US" sz="2400" dirty="0">
                <a:latin typeface="微软雅黑" panose="020B0503020204020204" charset="-122"/>
                <a:ea typeface="微软雅黑" panose="020B0503020204020204" charset="-122"/>
              </a:rPr>
              <a:t>标</a:t>
            </a:r>
            <a:endParaRPr lang="zh-CN" altLang="en-US" sz="2400" dirty="0">
              <a:latin typeface="微软雅黑" panose="020B0503020204020204" charset="-122"/>
              <a:ea typeface="微软雅黑" panose="020B0503020204020204" charset="-122"/>
            </a:endParaRPr>
          </a:p>
        </p:txBody>
      </p:sp>
      <p:sp>
        <p:nvSpPr>
          <p:cNvPr id="3" name="椭圆 2"/>
          <p:cNvSpPr/>
          <p:nvPr/>
        </p:nvSpPr>
        <p:spPr>
          <a:xfrm>
            <a:off x="11459845" y="4311015"/>
            <a:ext cx="525145" cy="525145"/>
          </a:xfrm>
          <a:prstGeom prst="ellipse">
            <a:avLst/>
          </a:prstGeom>
          <a:solidFill>
            <a:srgbClr val="BD1E3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defRPr/>
            </a:pPr>
            <a:r>
              <a:rPr lang="zh-CN" altLang="en-US" sz="2400" dirty="0">
                <a:latin typeface="微软雅黑" panose="020B0503020204020204" charset="-122"/>
                <a:ea typeface="微软雅黑" panose="020B0503020204020204" charset="-122"/>
              </a:rPr>
              <a:t>题</a:t>
            </a:r>
            <a:endParaRPr lang="zh-CN" altLang="en-US" sz="2400" dirty="0">
              <a:latin typeface="微软雅黑" panose="020B0503020204020204" charset="-122"/>
              <a:ea typeface="微软雅黑" panose="020B0503020204020204" charset="-122"/>
            </a:endParaRPr>
          </a:p>
        </p:txBody>
      </p:sp>
      <p:pic>
        <p:nvPicPr>
          <p:cNvPr id="15" name="图片 14"/>
          <p:cNvPicPr>
            <a:picLocks noChangeAspect="1"/>
          </p:cNvPicPr>
          <p:nvPr/>
        </p:nvPicPr>
        <p:blipFill rotWithShape="1">
          <a:blip r:embed="rId3" cstate="print">
            <a:extLst>
              <a:ext uri="{28A0092B-C50C-407E-A947-70E740481C1C}">
                <a14:useLocalDpi xmlns:a14="http://schemas.microsoft.com/office/drawing/2010/main" val="0"/>
              </a:ext>
            </a:extLst>
          </a:blip>
          <a:srcRect t="2830" r="21837" b="1"/>
          <a:stretch>
            <a:fillRect/>
          </a:stretch>
        </p:blipFill>
        <p:spPr>
          <a:xfrm rot="5674322">
            <a:off x="1038784" y="927566"/>
            <a:ext cx="1801419" cy="1259710"/>
          </a:xfrm>
          <a:prstGeom prst="rect">
            <a:avLst/>
          </a:prstGeom>
        </p:spPr>
      </p:pic>
      <p:grpSp>
        <p:nvGrpSpPr>
          <p:cNvPr id="17" name="组合 16"/>
          <p:cNvGrpSpPr/>
          <p:nvPr/>
        </p:nvGrpSpPr>
        <p:grpSpPr>
          <a:xfrm>
            <a:off x="1645360" y="1799079"/>
            <a:ext cx="2315860" cy="3943958"/>
            <a:chOff x="1645360" y="1799079"/>
            <a:chExt cx="2315860" cy="3943958"/>
          </a:xfrm>
        </p:grpSpPr>
        <p:cxnSp>
          <p:nvCxnSpPr>
            <p:cNvPr id="20" name="肘形连接符 4"/>
            <p:cNvCxnSpPr/>
            <p:nvPr/>
          </p:nvCxnSpPr>
          <p:spPr>
            <a:xfrm rot="16200000" flipH="1">
              <a:off x="1389163" y="2672144"/>
              <a:ext cx="3445122" cy="1698992"/>
            </a:xfrm>
            <a:prstGeom prst="bentConnector3">
              <a:avLst>
                <a:gd name="adj1" fmla="val 21"/>
              </a:avLst>
            </a:prstGeom>
            <a:ln>
              <a:solidFill>
                <a:srgbClr val="CCBB82"/>
              </a:solidFill>
            </a:ln>
          </p:spPr>
          <p:style>
            <a:lnRef idx="1">
              <a:schemeClr val="accent1"/>
            </a:lnRef>
            <a:fillRef idx="0">
              <a:schemeClr val="accent1"/>
            </a:fillRef>
            <a:effectRef idx="0">
              <a:schemeClr val="accent1"/>
            </a:effectRef>
            <a:fontRef idx="minor">
              <a:schemeClr val="tx1"/>
            </a:fontRef>
          </p:style>
        </p:cxnSp>
        <p:cxnSp>
          <p:nvCxnSpPr>
            <p:cNvPr id="21" name="肘形连接符 5"/>
            <p:cNvCxnSpPr/>
            <p:nvPr/>
          </p:nvCxnSpPr>
          <p:spPr>
            <a:xfrm rot="16200000" flipV="1">
              <a:off x="633418" y="3493859"/>
              <a:ext cx="3261120" cy="1237236"/>
            </a:xfrm>
            <a:prstGeom prst="bentConnector3">
              <a:avLst>
                <a:gd name="adj1" fmla="val 307"/>
              </a:avLst>
            </a:prstGeom>
            <a:ln>
              <a:solidFill>
                <a:srgbClr val="CCBB82"/>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2419511" y="1859507"/>
              <a:ext cx="1468628" cy="0"/>
            </a:xfrm>
            <a:prstGeom prst="line">
              <a:avLst/>
            </a:prstGeom>
            <a:ln>
              <a:solidFill>
                <a:srgbClr val="CCBB82"/>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rot="5400000" flipV="1">
              <a:off x="978370" y="4885667"/>
              <a:ext cx="1468628" cy="0"/>
            </a:xfrm>
            <a:prstGeom prst="line">
              <a:avLst/>
            </a:prstGeom>
            <a:ln>
              <a:solidFill>
                <a:srgbClr val="CCBB82"/>
              </a:solidFill>
            </a:ln>
          </p:spPr>
          <p:style>
            <a:lnRef idx="1">
              <a:schemeClr val="accent1"/>
            </a:lnRef>
            <a:fillRef idx="0">
              <a:schemeClr val="accent1"/>
            </a:fillRef>
            <a:effectRef idx="0">
              <a:schemeClr val="accent1"/>
            </a:effectRef>
            <a:fontRef idx="minor">
              <a:schemeClr val="tx1"/>
            </a:fontRef>
          </p:style>
        </p:cxnSp>
      </p:grpSp>
      <p:sp>
        <p:nvSpPr>
          <p:cNvPr id="24" name="矩形 23"/>
          <p:cNvSpPr/>
          <p:nvPr/>
        </p:nvSpPr>
        <p:spPr>
          <a:xfrm>
            <a:off x="2384872" y="2505471"/>
            <a:ext cx="1255702" cy="2585323"/>
          </a:xfrm>
          <a:prstGeom prst="rect">
            <a:avLst/>
          </a:prstGeom>
        </p:spPr>
        <p:txBody>
          <a:bodyPr vert="horz" wrap="square">
            <a:spAutoFit/>
          </a:bodyPr>
          <a:p>
            <a:pPr algn="dist">
              <a:lnSpc>
                <a:spcPct val="150000"/>
              </a:lnSpc>
            </a:pPr>
            <a:r>
              <a:rPr lang="zh-CN" altLang="en-US" sz="1200" dirty="0">
                <a:latin typeface="微软雅黑" panose="020B0503020204020204" charset="-122"/>
                <a:ea typeface="微软雅黑" panose="020B0503020204020204" charset="-122"/>
                <a:cs typeface="微软雅黑" panose="020B0503020204020204" charset="-122"/>
              </a:rPr>
              <a:t>予谓菊，花之隐逸者也；牡丹，花之富贵者也；莲，花之君子者也。噫！菊之爱，陶后鲜有闻。莲之爱，同予者何人</a:t>
            </a:r>
            <a:r>
              <a:rPr lang="en-US" altLang="zh-CN" sz="1200" dirty="0">
                <a:latin typeface="微软雅黑" panose="020B0503020204020204" charset="-122"/>
                <a:ea typeface="微软雅黑" panose="020B0503020204020204" charset="-122"/>
                <a:cs typeface="微软雅黑" panose="020B0503020204020204" charset="-122"/>
              </a:rPr>
              <a:t>?</a:t>
            </a:r>
            <a:r>
              <a:rPr lang="zh-CN" altLang="en-US" sz="1200" dirty="0">
                <a:latin typeface="微软雅黑" panose="020B0503020204020204" charset="-122"/>
                <a:ea typeface="微软雅黑" panose="020B0503020204020204" charset="-122"/>
                <a:cs typeface="微软雅黑" panose="020B0503020204020204" charset="-122"/>
              </a:rPr>
              <a:t>牡丹之爱，宜乎众矣！</a:t>
            </a:r>
            <a:endParaRPr lang="zh-CN" altLang="en-US" sz="1200" dirty="0">
              <a:latin typeface="微软雅黑" panose="020B0503020204020204" charset="-122"/>
              <a:ea typeface="微软雅黑" panose="020B0503020204020204" charset="-122"/>
              <a:cs typeface="微软雅黑" panose="020B0503020204020204" charset="-122"/>
            </a:endParaRPr>
          </a:p>
        </p:txBody>
      </p:sp>
      <p:sp>
        <p:nvSpPr>
          <p:cNvPr id="25" name="矩形 24"/>
          <p:cNvSpPr/>
          <p:nvPr/>
        </p:nvSpPr>
        <p:spPr>
          <a:xfrm>
            <a:off x="1809037" y="2031133"/>
            <a:ext cx="548756" cy="2308324"/>
          </a:xfrm>
          <a:prstGeom prst="rect">
            <a:avLst/>
          </a:prstGeom>
          <a:noFill/>
        </p:spPr>
        <p:txBody>
          <a:bodyPr vert="horz" wrap="square" rtlCol="0">
            <a:spAutoFit/>
          </a:bodyPr>
          <a:p>
            <a:r>
              <a:rPr lang="zh-CN" altLang="en-US" dirty="0">
                <a:latin typeface="微软雅黑" panose="020B0503020204020204" charset="-122"/>
                <a:ea typeface="微软雅黑" panose="020B0503020204020204" charset="-122"/>
              </a:rPr>
              <a:t>此处添加二级标题</a:t>
            </a:r>
            <a:endParaRPr lang="zh-CN" altLang="en-US" dirty="0">
              <a:latin typeface="微软雅黑" panose="020B0503020204020204" charset="-122"/>
              <a:ea typeface="微软雅黑" panose="020B0503020204020204" charset="-122"/>
            </a:endParaRPr>
          </a:p>
        </p:txBody>
      </p:sp>
      <p:pic>
        <p:nvPicPr>
          <p:cNvPr id="26" name="图片 25"/>
          <p:cNvPicPr>
            <a:picLocks noChangeAspect="1"/>
          </p:cNvPicPr>
          <p:nvPr/>
        </p:nvPicPr>
        <p:blipFill rotWithShape="1">
          <a:blip r:embed="rId3" cstate="print">
            <a:extLst>
              <a:ext uri="{28A0092B-C50C-407E-A947-70E740481C1C}">
                <a14:useLocalDpi xmlns:a14="http://schemas.microsoft.com/office/drawing/2010/main" val="0"/>
              </a:ext>
            </a:extLst>
          </a:blip>
          <a:srcRect t="2830" r="21837" b="1"/>
          <a:stretch>
            <a:fillRect/>
          </a:stretch>
        </p:blipFill>
        <p:spPr>
          <a:xfrm rot="5674322">
            <a:off x="4279058" y="810883"/>
            <a:ext cx="1801419" cy="1259710"/>
          </a:xfrm>
          <a:prstGeom prst="rect">
            <a:avLst/>
          </a:prstGeom>
        </p:spPr>
      </p:pic>
      <p:grpSp>
        <p:nvGrpSpPr>
          <p:cNvPr id="27" name="组合 26"/>
          <p:cNvGrpSpPr/>
          <p:nvPr/>
        </p:nvGrpSpPr>
        <p:grpSpPr>
          <a:xfrm>
            <a:off x="4885634" y="1682396"/>
            <a:ext cx="2315860" cy="3943958"/>
            <a:chOff x="1645360" y="1799079"/>
            <a:chExt cx="2315860" cy="3943958"/>
          </a:xfrm>
        </p:grpSpPr>
        <p:cxnSp>
          <p:nvCxnSpPr>
            <p:cNvPr id="28" name="肘形连接符 4"/>
            <p:cNvCxnSpPr/>
            <p:nvPr/>
          </p:nvCxnSpPr>
          <p:spPr>
            <a:xfrm rot="16200000" flipH="1">
              <a:off x="1389163" y="2672144"/>
              <a:ext cx="3445122" cy="1698992"/>
            </a:xfrm>
            <a:prstGeom prst="bentConnector3">
              <a:avLst>
                <a:gd name="adj1" fmla="val 21"/>
              </a:avLst>
            </a:prstGeom>
            <a:ln>
              <a:solidFill>
                <a:srgbClr val="CCBB82"/>
              </a:solidFill>
            </a:ln>
          </p:spPr>
          <p:style>
            <a:lnRef idx="1">
              <a:schemeClr val="accent1"/>
            </a:lnRef>
            <a:fillRef idx="0">
              <a:schemeClr val="accent1"/>
            </a:fillRef>
            <a:effectRef idx="0">
              <a:schemeClr val="accent1"/>
            </a:effectRef>
            <a:fontRef idx="minor">
              <a:schemeClr val="tx1"/>
            </a:fontRef>
          </p:style>
        </p:cxnSp>
        <p:cxnSp>
          <p:nvCxnSpPr>
            <p:cNvPr id="29" name="肘形连接符 5"/>
            <p:cNvCxnSpPr/>
            <p:nvPr/>
          </p:nvCxnSpPr>
          <p:spPr>
            <a:xfrm rot="16200000" flipV="1">
              <a:off x="633418" y="3493859"/>
              <a:ext cx="3261120" cy="1237236"/>
            </a:xfrm>
            <a:prstGeom prst="bentConnector3">
              <a:avLst>
                <a:gd name="adj1" fmla="val 307"/>
              </a:avLst>
            </a:prstGeom>
            <a:ln>
              <a:solidFill>
                <a:srgbClr val="CCBB82"/>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a:off x="2419511" y="1859507"/>
              <a:ext cx="1468628" cy="0"/>
            </a:xfrm>
            <a:prstGeom prst="line">
              <a:avLst/>
            </a:prstGeom>
            <a:ln>
              <a:solidFill>
                <a:srgbClr val="CCBB82"/>
              </a:soli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rot="5400000" flipV="1">
              <a:off x="978370" y="4885667"/>
              <a:ext cx="1468628" cy="0"/>
            </a:xfrm>
            <a:prstGeom prst="line">
              <a:avLst/>
            </a:prstGeom>
            <a:ln>
              <a:solidFill>
                <a:srgbClr val="CCBB82"/>
              </a:solidFill>
            </a:ln>
          </p:spPr>
          <p:style>
            <a:lnRef idx="1">
              <a:schemeClr val="accent1"/>
            </a:lnRef>
            <a:fillRef idx="0">
              <a:schemeClr val="accent1"/>
            </a:fillRef>
            <a:effectRef idx="0">
              <a:schemeClr val="accent1"/>
            </a:effectRef>
            <a:fontRef idx="minor">
              <a:schemeClr val="tx1"/>
            </a:fontRef>
          </p:style>
        </p:cxnSp>
      </p:grpSp>
      <p:sp>
        <p:nvSpPr>
          <p:cNvPr id="32" name="矩形 31"/>
          <p:cNvSpPr/>
          <p:nvPr/>
        </p:nvSpPr>
        <p:spPr>
          <a:xfrm>
            <a:off x="5625146" y="2388788"/>
            <a:ext cx="1255702" cy="2585323"/>
          </a:xfrm>
          <a:prstGeom prst="rect">
            <a:avLst/>
          </a:prstGeom>
        </p:spPr>
        <p:txBody>
          <a:bodyPr vert="horz" wrap="square">
            <a:spAutoFit/>
          </a:bodyPr>
          <a:p>
            <a:pPr algn="dist">
              <a:lnSpc>
                <a:spcPct val="150000"/>
              </a:lnSpc>
            </a:pPr>
            <a:r>
              <a:rPr lang="zh-CN" altLang="en-US" sz="1200" dirty="0">
                <a:latin typeface="微软雅黑" panose="020B0503020204020204" charset="-122"/>
                <a:ea typeface="微软雅黑" panose="020B0503020204020204" charset="-122"/>
                <a:cs typeface="微软雅黑" panose="020B0503020204020204" charset="-122"/>
              </a:rPr>
              <a:t>予谓菊，花之隐逸者也；牡丹，花之富贵者也；莲，花之君子者也。噫！菊之爱，陶后鲜有闻。莲之爱，同予者何人</a:t>
            </a:r>
            <a:r>
              <a:rPr lang="en-US" altLang="zh-CN" sz="1200" dirty="0">
                <a:latin typeface="微软雅黑" panose="020B0503020204020204" charset="-122"/>
                <a:ea typeface="微软雅黑" panose="020B0503020204020204" charset="-122"/>
                <a:cs typeface="微软雅黑" panose="020B0503020204020204" charset="-122"/>
              </a:rPr>
              <a:t>?</a:t>
            </a:r>
            <a:r>
              <a:rPr lang="zh-CN" altLang="en-US" sz="1200" dirty="0">
                <a:latin typeface="微软雅黑" panose="020B0503020204020204" charset="-122"/>
                <a:ea typeface="微软雅黑" panose="020B0503020204020204" charset="-122"/>
                <a:cs typeface="微软雅黑" panose="020B0503020204020204" charset="-122"/>
              </a:rPr>
              <a:t>牡丹之爱，宜乎众矣！</a:t>
            </a:r>
            <a:endParaRPr lang="zh-CN" altLang="en-US" sz="1200" dirty="0">
              <a:latin typeface="微软雅黑" panose="020B0503020204020204" charset="-122"/>
              <a:ea typeface="微软雅黑" panose="020B0503020204020204" charset="-122"/>
              <a:cs typeface="微软雅黑" panose="020B0503020204020204" charset="-122"/>
            </a:endParaRPr>
          </a:p>
        </p:txBody>
      </p:sp>
      <p:sp>
        <p:nvSpPr>
          <p:cNvPr id="33" name="矩形 32"/>
          <p:cNvSpPr/>
          <p:nvPr/>
        </p:nvSpPr>
        <p:spPr>
          <a:xfrm>
            <a:off x="5049311" y="1914450"/>
            <a:ext cx="548756" cy="2308324"/>
          </a:xfrm>
          <a:prstGeom prst="rect">
            <a:avLst/>
          </a:prstGeom>
          <a:noFill/>
        </p:spPr>
        <p:txBody>
          <a:bodyPr vert="horz" wrap="square" rtlCol="0">
            <a:spAutoFit/>
          </a:bodyPr>
          <a:p>
            <a:r>
              <a:rPr lang="zh-CN" altLang="en-US" dirty="0">
                <a:latin typeface="微软雅黑" panose="020B0503020204020204" charset="-122"/>
                <a:ea typeface="微软雅黑" panose="020B0503020204020204" charset="-122"/>
              </a:rPr>
              <a:t>此处添加二级标题</a:t>
            </a:r>
            <a:endParaRPr lang="zh-CN" altLang="en-US" dirty="0">
              <a:latin typeface="微软雅黑" panose="020B0503020204020204" charset="-122"/>
              <a:ea typeface="微软雅黑" panose="020B0503020204020204" charset="-122"/>
            </a:endParaRPr>
          </a:p>
        </p:txBody>
      </p:sp>
      <p:pic>
        <p:nvPicPr>
          <p:cNvPr id="34" name="图片 33"/>
          <p:cNvPicPr>
            <a:picLocks noChangeAspect="1"/>
          </p:cNvPicPr>
          <p:nvPr/>
        </p:nvPicPr>
        <p:blipFill rotWithShape="1">
          <a:blip r:embed="rId3" cstate="print">
            <a:extLst>
              <a:ext uri="{28A0092B-C50C-407E-A947-70E740481C1C}">
                <a14:useLocalDpi xmlns:a14="http://schemas.microsoft.com/office/drawing/2010/main" val="0"/>
              </a:ext>
            </a:extLst>
          </a:blip>
          <a:srcRect t="2830" r="21837" b="1"/>
          <a:stretch>
            <a:fillRect/>
          </a:stretch>
        </p:blipFill>
        <p:spPr>
          <a:xfrm rot="5674322">
            <a:off x="7568793" y="668668"/>
            <a:ext cx="1801419" cy="1259710"/>
          </a:xfrm>
          <a:prstGeom prst="rect">
            <a:avLst/>
          </a:prstGeom>
        </p:spPr>
      </p:pic>
      <p:grpSp>
        <p:nvGrpSpPr>
          <p:cNvPr id="35" name="组合 34"/>
          <p:cNvGrpSpPr/>
          <p:nvPr/>
        </p:nvGrpSpPr>
        <p:grpSpPr>
          <a:xfrm>
            <a:off x="8175369" y="1540181"/>
            <a:ext cx="2315860" cy="3943958"/>
            <a:chOff x="1645360" y="1799079"/>
            <a:chExt cx="2315860" cy="3943958"/>
          </a:xfrm>
        </p:grpSpPr>
        <p:cxnSp>
          <p:nvCxnSpPr>
            <p:cNvPr id="36" name="肘形连接符 4"/>
            <p:cNvCxnSpPr/>
            <p:nvPr/>
          </p:nvCxnSpPr>
          <p:spPr>
            <a:xfrm rot="16200000" flipH="1">
              <a:off x="1389163" y="2672144"/>
              <a:ext cx="3445122" cy="1698992"/>
            </a:xfrm>
            <a:prstGeom prst="bentConnector3">
              <a:avLst>
                <a:gd name="adj1" fmla="val 21"/>
              </a:avLst>
            </a:prstGeom>
            <a:ln>
              <a:solidFill>
                <a:srgbClr val="CCBB82"/>
              </a:solidFill>
            </a:ln>
          </p:spPr>
          <p:style>
            <a:lnRef idx="1">
              <a:schemeClr val="accent1"/>
            </a:lnRef>
            <a:fillRef idx="0">
              <a:schemeClr val="accent1"/>
            </a:fillRef>
            <a:effectRef idx="0">
              <a:schemeClr val="accent1"/>
            </a:effectRef>
            <a:fontRef idx="minor">
              <a:schemeClr val="tx1"/>
            </a:fontRef>
          </p:style>
        </p:cxnSp>
        <p:cxnSp>
          <p:nvCxnSpPr>
            <p:cNvPr id="37" name="肘形连接符 5"/>
            <p:cNvCxnSpPr/>
            <p:nvPr/>
          </p:nvCxnSpPr>
          <p:spPr>
            <a:xfrm rot="16200000" flipV="1">
              <a:off x="633418" y="3493859"/>
              <a:ext cx="3261120" cy="1237236"/>
            </a:xfrm>
            <a:prstGeom prst="bentConnector3">
              <a:avLst>
                <a:gd name="adj1" fmla="val 307"/>
              </a:avLst>
            </a:prstGeom>
            <a:ln>
              <a:solidFill>
                <a:srgbClr val="CCBB82"/>
              </a:solidFill>
            </a:ln>
          </p:spPr>
          <p:style>
            <a:lnRef idx="1">
              <a:schemeClr val="accent1"/>
            </a:lnRef>
            <a:fillRef idx="0">
              <a:schemeClr val="accent1"/>
            </a:fillRef>
            <a:effectRef idx="0">
              <a:schemeClr val="accent1"/>
            </a:effectRef>
            <a:fontRef idx="minor">
              <a:schemeClr val="tx1"/>
            </a:fontRef>
          </p:style>
        </p:cxnSp>
        <p:cxnSp>
          <p:nvCxnSpPr>
            <p:cNvPr id="38" name="直接连接符 37"/>
            <p:cNvCxnSpPr/>
            <p:nvPr/>
          </p:nvCxnSpPr>
          <p:spPr>
            <a:xfrm>
              <a:off x="2419511" y="1859507"/>
              <a:ext cx="1468628" cy="0"/>
            </a:xfrm>
            <a:prstGeom prst="line">
              <a:avLst/>
            </a:prstGeom>
            <a:ln>
              <a:solidFill>
                <a:srgbClr val="CCBB82"/>
              </a:solidFill>
            </a:ln>
          </p:spPr>
          <p:style>
            <a:lnRef idx="1">
              <a:schemeClr val="accent1"/>
            </a:lnRef>
            <a:fillRef idx="0">
              <a:schemeClr val="accent1"/>
            </a:fillRef>
            <a:effectRef idx="0">
              <a:schemeClr val="accent1"/>
            </a:effectRef>
            <a:fontRef idx="minor">
              <a:schemeClr val="tx1"/>
            </a:fontRef>
          </p:style>
        </p:cxnSp>
        <p:cxnSp>
          <p:nvCxnSpPr>
            <p:cNvPr id="39" name="直接连接符 38"/>
            <p:cNvCxnSpPr/>
            <p:nvPr/>
          </p:nvCxnSpPr>
          <p:spPr>
            <a:xfrm rot="5400000" flipV="1">
              <a:off x="978370" y="4885667"/>
              <a:ext cx="1468628" cy="0"/>
            </a:xfrm>
            <a:prstGeom prst="line">
              <a:avLst/>
            </a:prstGeom>
            <a:ln>
              <a:solidFill>
                <a:srgbClr val="CCBB82"/>
              </a:solidFill>
            </a:ln>
          </p:spPr>
          <p:style>
            <a:lnRef idx="1">
              <a:schemeClr val="accent1"/>
            </a:lnRef>
            <a:fillRef idx="0">
              <a:schemeClr val="accent1"/>
            </a:fillRef>
            <a:effectRef idx="0">
              <a:schemeClr val="accent1"/>
            </a:effectRef>
            <a:fontRef idx="minor">
              <a:schemeClr val="tx1"/>
            </a:fontRef>
          </p:style>
        </p:cxnSp>
      </p:grpSp>
      <p:sp>
        <p:nvSpPr>
          <p:cNvPr id="40" name="矩形 39"/>
          <p:cNvSpPr/>
          <p:nvPr/>
        </p:nvSpPr>
        <p:spPr>
          <a:xfrm>
            <a:off x="8914881" y="2246573"/>
            <a:ext cx="1255702" cy="2585323"/>
          </a:xfrm>
          <a:prstGeom prst="rect">
            <a:avLst/>
          </a:prstGeom>
        </p:spPr>
        <p:txBody>
          <a:bodyPr vert="horz" wrap="square">
            <a:spAutoFit/>
          </a:bodyPr>
          <a:p>
            <a:pPr algn="dist">
              <a:lnSpc>
                <a:spcPct val="150000"/>
              </a:lnSpc>
            </a:pPr>
            <a:r>
              <a:rPr lang="zh-CN" altLang="en-US" sz="1200" dirty="0">
                <a:latin typeface="微软雅黑" panose="020B0503020204020204" charset="-122"/>
                <a:ea typeface="微软雅黑" panose="020B0503020204020204" charset="-122"/>
                <a:cs typeface="微软雅黑" panose="020B0503020204020204" charset="-122"/>
              </a:rPr>
              <a:t>予谓菊，花之隐逸者也；牡丹，花之富贵者也；莲，花之君子者也。噫！菊之爱，陶后鲜有闻。莲之爱，同予者何人</a:t>
            </a:r>
            <a:r>
              <a:rPr lang="en-US" altLang="zh-CN" sz="1200" dirty="0">
                <a:latin typeface="微软雅黑" panose="020B0503020204020204" charset="-122"/>
                <a:ea typeface="微软雅黑" panose="020B0503020204020204" charset="-122"/>
                <a:cs typeface="微软雅黑" panose="020B0503020204020204" charset="-122"/>
              </a:rPr>
              <a:t>?</a:t>
            </a:r>
            <a:r>
              <a:rPr lang="zh-CN" altLang="en-US" sz="1200" dirty="0">
                <a:latin typeface="微软雅黑" panose="020B0503020204020204" charset="-122"/>
                <a:ea typeface="微软雅黑" panose="020B0503020204020204" charset="-122"/>
                <a:cs typeface="微软雅黑" panose="020B0503020204020204" charset="-122"/>
              </a:rPr>
              <a:t>牡丹之爱，宜乎众矣！</a:t>
            </a:r>
            <a:endParaRPr lang="zh-CN" altLang="en-US" sz="1200" dirty="0">
              <a:latin typeface="微软雅黑" panose="020B0503020204020204" charset="-122"/>
              <a:ea typeface="微软雅黑" panose="020B0503020204020204" charset="-122"/>
              <a:cs typeface="微软雅黑" panose="020B0503020204020204" charset="-122"/>
            </a:endParaRPr>
          </a:p>
        </p:txBody>
      </p:sp>
      <p:sp>
        <p:nvSpPr>
          <p:cNvPr id="41" name="矩形 40"/>
          <p:cNvSpPr/>
          <p:nvPr/>
        </p:nvSpPr>
        <p:spPr>
          <a:xfrm>
            <a:off x="8339046" y="1772235"/>
            <a:ext cx="548756" cy="2308324"/>
          </a:xfrm>
          <a:prstGeom prst="rect">
            <a:avLst/>
          </a:prstGeom>
          <a:noFill/>
        </p:spPr>
        <p:txBody>
          <a:bodyPr vert="horz" wrap="square" rtlCol="0">
            <a:spAutoFit/>
          </a:bodyPr>
          <a:p>
            <a:r>
              <a:rPr lang="zh-CN" altLang="en-US" dirty="0">
                <a:latin typeface="微软雅黑" panose="020B0503020204020204" charset="-122"/>
                <a:ea typeface="微软雅黑" panose="020B0503020204020204" charset="-122"/>
              </a:rPr>
              <a:t>此处添加二级标题</a:t>
            </a:r>
            <a:endParaRPr lang="zh-CN" altLang="en-US" dirty="0">
              <a:latin typeface="微软雅黑" panose="020B0503020204020204" charset="-122"/>
              <a:ea typeface="微软雅黑" panose="020B0503020204020204" charset="-122"/>
            </a:endParaRPr>
          </a:p>
        </p:txBody>
      </p:sp>
    </p:spTree>
  </p:cSld>
  <p:clrMapOvr>
    <a:masterClrMapping/>
  </p:clrMapOvr>
  <p:transition spd="med" advClick="0" advTm="3000">
    <p:pull/>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a:xfrm>
            <a:off x="1519760" y="2267005"/>
            <a:ext cx="1208405" cy="2964955"/>
          </a:xfrm>
          <a:prstGeom prst="rect">
            <a:avLst/>
          </a:prstGeom>
        </p:spPr>
        <p:txBody>
          <a:bodyPr vert="wordArtVertRtl" wrap="square">
            <a:spAutoFit/>
          </a:bodyPr>
          <a:lstStyle/>
          <a:p>
            <a:pPr algn="l">
              <a:lnSpc>
                <a:spcPts val="4000"/>
              </a:lnSpc>
            </a:pPr>
            <a:r>
              <a:rPr lang="zh-CN" altLang="en-US" sz="1400">
                <a:latin typeface="微软雅黑" panose="020B0503020204020204" charset="-122"/>
                <a:ea typeface="微软雅黑" panose="020B0503020204020204" charset="-122"/>
                <a:sym typeface="+mn-ea"/>
              </a:rPr>
              <a:t>点击此处添加文本点击此处添加文本点击此处</a:t>
            </a:r>
            <a:endParaRPr lang="zh-CN" altLang="en-US" sz="1400" dirty="0">
              <a:solidFill>
                <a:schemeClr val="tx1">
                  <a:lumMod val="75000"/>
                  <a:lumOff val="25000"/>
                </a:schemeClr>
              </a:solidFill>
              <a:latin typeface="微软雅黑" panose="020B0503020204020204" charset="-122"/>
              <a:ea typeface="微软雅黑" panose="020B0503020204020204" charset="-122"/>
              <a:sym typeface="+mn-ea"/>
            </a:endParaRPr>
          </a:p>
        </p:txBody>
      </p:sp>
      <p:pic>
        <p:nvPicPr>
          <p:cNvPr id="17" name="图片 16"/>
          <p:cNvPicPr>
            <a:picLocks noChangeAspect="1"/>
          </p:cNvPicPr>
          <p:nvPr/>
        </p:nvPicPr>
        <p:blipFill>
          <a:blip r:embed="rId1" cstate="email"/>
          <a:stretch>
            <a:fillRect/>
          </a:stretch>
        </p:blipFill>
        <p:spPr>
          <a:xfrm rot="16200000">
            <a:off x="2048562" y="3509012"/>
            <a:ext cx="2852733" cy="480940"/>
          </a:xfrm>
          <a:prstGeom prst="rect">
            <a:avLst/>
          </a:prstGeom>
        </p:spPr>
      </p:pic>
      <p:sp>
        <p:nvSpPr>
          <p:cNvPr id="18" name="矩形 17"/>
          <p:cNvSpPr/>
          <p:nvPr/>
        </p:nvSpPr>
        <p:spPr>
          <a:xfrm>
            <a:off x="4172580" y="2267005"/>
            <a:ext cx="1208405" cy="2964955"/>
          </a:xfrm>
          <a:prstGeom prst="rect">
            <a:avLst/>
          </a:prstGeom>
        </p:spPr>
        <p:txBody>
          <a:bodyPr vert="wordArtVertRtl" wrap="square">
            <a:spAutoFit/>
          </a:bodyPr>
          <a:lstStyle/>
          <a:p>
            <a:pPr algn="l">
              <a:lnSpc>
                <a:spcPts val="4000"/>
              </a:lnSpc>
            </a:pPr>
            <a:r>
              <a:rPr lang="zh-CN" altLang="en-US" sz="1400">
                <a:latin typeface="微软雅黑" panose="020B0503020204020204" charset="-122"/>
                <a:ea typeface="微软雅黑" panose="020B0503020204020204" charset="-122"/>
                <a:sym typeface="+mn-ea"/>
              </a:rPr>
              <a:t>点击此处添加文本点击此处添加文本点击此处</a:t>
            </a:r>
            <a:endParaRPr lang="zh-CN" altLang="en-US" sz="1400" dirty="0">
              <a:solidFill>
                <a:schemeClr val="tx1">
                  <a:lumMod val="75000"/>
                  <a:lumOff val="25000"/>
                </a:schemeClr>
              </a:solidFill>
              <a:latin typeface="微软雅黑" panose="020B0503020204020204" charset="-122"/>
              <a:ea typeface="微软雅黑" panose="020B0503020204020204" charset="-122"/>
              <a:sym typeface="+mn-ea"/>
            </a:endParaRPr>
          </a:p>
        </p:txBody>
      </p:sp>
      <p:pic>
        <p:nvPicPr>
          <p:cNvPr id="19" name="图片 18"/>
          <p:cNvPicPr>
            <a:picLocks noChangeAspect="1"/>
          </p:cNvPicPr>
          <p:nvPr/>
        </p:nvPicPr>
        <p:blipFill>
          <a:blip r:embed="rId1" cstate="email"/>
          <a:stretch>
            <a:fillRect/>
          </a:stretch>
        </p:blipFill>
        <p:spPr>
          <a:xfrm rot="16200000">
            <a:off x="4701382" y="3509012"/>
            <a:ext cx="2852733" cy="480940"/>
          </a:xfrm>
          <a:prstGeom prst="rect">
            <a:avLst/>
          </a:prstGeom>
        </p:spPr>
      </p:pic>
      <p:sp>
        <p:nvSpPr>
          <p:cNvPr id="21" name="矩形 20"/>
          <p:cNvSpPr/>
          <p:nvPr/>
        </p:nvSpPr>
        <p:spPr>
          <a:xfrm>
            <a:off x="9478222" y="2267005"/>
            <a:ext cx="1208405" cy="2964955"/>
          </a:xfrm>
          <a:prstGeom prst="rect">
            <a:avLst/>
          </a:prstGeom>
        </p:spPr>
        <p:txBody>
          <a:bodyPr vert="wordArtVertRtl" wrap="square">
            <a:spAutoFit/>
          </a:bodyPr>
          <a:lstStyle/>
          <a:p>
            <a:pPr algn="l">
              <a:lnSpc>
                <a:spcPts val="4000"/>
              </a:lnSpc>
            </a:pPr>
            <a:r>
              <a:rPr lang="zh-CN" altLang="en-US" sz="1400">
                <a:latin typeface="微软雅黑" panose="020B0503020204020204" charset="-122"/>
                <a:ea typeface="微软雅黑" panose="020B0503020204020204" charset="-122"/>
                <a:sym typeface="+mn-ea"/>
              </a:rPr>
              <a:t>点击此处添加文本点击此处添加文本点击此处</a:t>
            </a:r>
            <a:endParaRPr lang="zh-CN" altLang="en-US" sz="1400" dirty="0">
              <a:solidFill>
                <a:schemeClr val="tx1">
                  <a:lumMod val="75000"/>
                  <a:lumOff val="25000"/>
                </a:schemeClr>
              </a:solidFill>
              <a:latin typeface="微软雅黑" panose="020B0503020204020204" charset="-122"/>
              <a:ea typeface="微软雅黑" panose="020B0503020204020204" charset="-122"/>
              <a:sym typeface="+mn-ea"/>
            </a:endParaRPr>
          </a:p>
        </p:txBody>
      </p:sp>
      <p:pic>
        <p:nvPicPr>
          <p:cNvPr id="22" name="图片 21"/>
          <p:cNvPicPr>
            <a:picLocks noChangeAspect="1"/>
          </p:cNvPicPr>
          <p:nvPr/>
        </p:nvPicPr>
        <p:blipFill>
          <a:blip r:embed="rId1" cstate="email"/>
          <a:stretch>
            <a:fillRect/>
          </a:stretch>
        </p:blipFill>
        <p:spPr>
          <a:xfrm rot="16200000">
            <a:off x="7354202" y="3509012"/>
            <a:ext cx="2852733" cy="480940"/>
          </a:xfrm>
          <a:prstGeom prst="rect">
            <a:avLst/>
          </a:prstGeom>
        </p:spPr>
      </p:pic>
      <p:sp>
        <p:nvSpPr>
          <p:cNvPr id="23" name="矩形 22"/>
          <p:cNvSpPr/>
          <p:nvPr/>
        </p:nvSpPr>
        <p:spPr>
          <a:xfrm>
            <a:off x="6825400" y="2267005"/>
            <a:ext cx="1208405" cy="2964955"/>
          </a:xfrm>
          <a:prstGeom prst="rect">
            <a:avLst/>
          </a:prstGeom>
        </p:spPr>
        <p:txBody>
          <a:bodyPr vert="wordArtVertRtl" wrap="square">
            <a:spAutoFit/>
          </a:bodyPr>
          <a:lstStyle/>
          <a:p>
            <a:pPr algn="l">
              <a:lnSpc>
                <a:spcPts val="4000"/>
              </a:lnSpc>
            </a:pPr>
            <a:r>
              <a:rPr lang="zh-CN" altLang="en-US" sz="1400">
                <a:latin typeface="微软雅黑" panose="020B0503020204020204" charset="-122"/>
                <a:ea typeface="微软雅黑" panose="020B0503020204020204" charset="-122"/>
                <a:sym typeface="+mn-ea"/>
              </a:rPr>
              <a:t>点击此处添加文本点击此处添加文本点击此处</a:t>
            </a:r>
            <a:endParaRPr lang="zh-CN" altLang="en-US" sz="1400" dirty="0">
              <a:solidFill>
                <a:schemeClr val="tx1">
                  <a:lumMod val="75000"/>
                  <a:lumOff val="25000"/>
                </a:schemeClr>
              </a:solidFill>
              <a:latin typeface="微软雅黑" panose="020B0503020204020204" charset="-122"/>
              <a:ea typeface="微软雅黑" panose="020B0503020204020204" charset="-122"/>
              <a:sym typeface="+mn-ea"/>
            </a:endParaRPr>
          </a:p>
        </p:txBody>
      </p:sp>
      <p:sp>
        <p:nvSpPr>
          <p:cNvPr id="3" name="椭圆 2"/>
          <p:cNvSpPr/>
          <p:nvPr/>
        </p:nvSpPr>
        <p:spPr>
          <a:xfrm>
            <a:off x="11459845" y="1946910"/>
            <a:ext cx="524510" cy="522605"/>
          </a:xfrm>
          <a:prstGeom prst="ellipse">
            <a:avLst/>
          </a:prstGeom>
          <a:solidFill>
            <a:srgbClr val="BD1E3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defRPr/>
            </a:pPr>
            <a:r>
              <a:rPr lang="zh-CN" altLang="en-US" sz="2400" dirty="0">
                <a:latin typeface="方正清刻本悦宋简体" panose="02000000000000000000" pitchFamily="2" charset="-122"/>
                <a:ea typeface="方正清刻本悦宋简体" panose="02000000000000000000" pitchFamily="2" charset="-122"/>
              </a:rPr>
              <a:t>添</a:t>
            </a:r>
            <a:endParaRPr lang="zh-CN" altLang="en-US" sz="2400" dirty="0">
              <a:latin typeface="方正清刻本悦宋简体" panose="02000000000000000000" pitchFamily="2" charset="-122"/>
              <a:ea typeface="方正清刻本悦宋简体" panose="02000000000000000000" pitchFamily="2" charset="-122"/>
            </a:endParaRPr>
          </a:p>
        </p:txBody>
      </p:sp>
      <p:sp>
        <p:nvSpPr>
          <p:cNvPr id="4" name="椭圆 3"/>
          <p:cNvSpPr/>
          <p:nvPr/>
        </p:nvSpPr>
        <p:spPr>
          <a:xfrm>
            <a:off x="11459845" y="2703195"/>
            <a:ext cx="525145" cy="525145"/>
          </a:xfrm>
          <a:prstGeom prst="ellipse">
            <a:avLst/>
          </a:prstGeom>
          <a:solidFill>
            <a:srgbClr val="BD1E3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defRPr/>
            </a:pPr>
            <a:r>
              <a:rPr lang="zh-CN" altLang="en-US" sz="2400" dirty="0">
                <a:latin typeface="方正清刻本悦宋简体" panose="02000000000000000000" pitchFamily="2" charset="-122"/>
                <a:ea typeface="方正清刻本悦宋简体" panose="02000000000000000000" pitchFamily="2" charset="-122"/>
              </a:rPr>
              <a:t>加</a:t>
            </a:r>
            <a:endParaRPr lang="zh-CN" altLang="en-US" sz="2400" dirty="0">
              <a:latin typeface="方正清刻本悦宋简体" panose="02000000000000000000" pitchFamily="2" charset="-122"/>
              <a:ea typeface="方正清刻本悦宋简体" panose="02000000000000000000" pitchFamily="2" charset="-122"/>
            </a:endParaRPr>
          </a:p>
        </p:txBody>
      </p:sp>
      <p:sp>
        <p:nvSpPr>
          <p:cNvPr id="12" name="椭圆 11"/>
          <p:cNvSpPr/>
          <p:nvPr/>
        </p:nvSpPr>
        <p:spPr>
          <a:xfrm>
            <a:off x="11459845" y="3488055"/>
            <a:ext cx="524510" cy="522605"/>
          </a:xfrm>
          <a:prstGeom prst="ellipse">
            <a:avLst/>
          </a:prstGeom>
          <a:solidFill>
            <a:srgbClr val="BD1E3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defRPr/>
            </a:pPr>
            <a:r>
              <a:rPr lang="zh-CN" altLang="en-US" sz="2400" dirty="0">
                <a:latin typeface="方正清刻本悦宋简体" panose="02000000000000000000" pitchFamily="2" charset="-122"/>
                <a:ea typeface="方正清刻本悦宋简体" panose="02000000000000000000" pitchFamily="2" charset="-122"/>
              </a:rPr>
              <a:t>标</a:t>
            </a:r>
            <a:endParaRPr lang="zh-CN" altLang="en-US" sz="2400" dirty="0">
              <a:latin typeface="方正清刻本悦宋简体" panose="02000000000000000000" pitchFamily="2" charset="-122"/>
              <a:ea typeface="方正清刻本悦宋简体" panose="02000000000000000000" pitchFamily="2" charset="-122"/>
            </a:endParaRPr>
          </a:p>
        </p:txBody>
      </p:sp>
      <p:sp>
        <p:nvSpPr>
          <p:cNvPr id="13" name="椭圆 12"/>
          <p:cNvSpPr/>
          <p:nvPr/>
        </p:nvSpPr>
        <p:spPr>
          <a:xfrm>
            <a:off x="11459845" y="4311015"/>
            <a:ext cx="525145" cy="525145"/>
          </a:xfrm>
          <a:prstGeom prst="ellipse">
            <a:avLst/>
          </a:prstGeom>
          <a:solidFill>
            <a:srgbClr val="BD1E3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defRPr/>
            </a:pPr>
            <a:r>
              <a:rPr lang="zh-CN" altLang="en-US" sz="2400" dirty="0">
                <a:latin typeface="方正清刻本悦宋简体" panose="02000000000000000000" pitchFamily="2" charset="-122"/>
                <a:ea typeface="方正清刻本悦宋简体" panose="02000000000000000000" pitchFamily="2" charset="-122"/>
              </a:rPr>
              <a:t>题</a:t>
            </a:r>
            <a:endParaRPr lang="zh-CN" altLang="en-US" sz="2400" dirty="0">
              <a:latin typeface="方正清刻本悦宋简体" panose="02000000000000000000" pitchFamily="2" charset="-122"/>
              <a:ea typeface="方正清刻本悦宋简体" panose="02000000000000000000" pitchFamily="2" charset="-122"/>
            </a:endParaRPr>
          </a:p>
        </p:txBody>
      </p:sp>
    </p:spTree>
  </p:cSld>
  <p:clrMapOvr>
    <a:masterClrMapping/>
  </p:clrMapOvr>
  <p:transition spd="slow" advClick="0" advTm="3000">
    <p:push dir="u"/>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椭圆 15"/>
          <p:cNvSpPr/>
          <p:nvPr/>
        </p:nvSpPr>
        <p:spPr>
          <a:xfrm>
            <a:off x="11459845" y="1946910"/>
            <a:ext cx="524510" cy="522605"/>
          </a:xfrm>
          <a:prstGeom prst="ellipse">
            <a:avLst/>
          </a:prstGeom>
          <a:solidFill>
            <a:srgbClr val="BD1E3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defRPr/>
            </a:pPr>
            <a:r>
              <a:rPr lang="zh-CN" altLang="en-US" sz="2400" dirty="0">
                <a:latin typeface="微软雅黑" panose="020B0503020204020204" charset="-122"/>
                <a:ea typeface="微软雅黑" panose="020B0503020204020204" charset="-122"/>
              </a:rPr>
              <a:t>添</a:t>
            </a:r>
            <a:endParaRPr lang="zh-CN" altLang="en-US" sz="2400" dirty="0">
              <a:latin typeface="微软雅黑" panose="020B0503020204020204" charset="-122"/>
              <a:ea typeface="微软雅黑" panose="020B0503020204020204" charset="-122"/>
            </a:endParaRPr>
          </a:p>
        </p:txBody>
      </p:sp>
      <p:sp>
        <p:nvSpPr>
          <p:cNvPr id="18" name="椭圆 17"/>
          <p:cNvSpPr/>
          <p:nvPr/>
        </p:nvSpPr>
        <p:spPr>
          <a:xfrm>
            <a:off x="11459845" y="2703195"/>
            <a:ext cx="525145" cy="525145"/>
          </a:xfrm>
          <a:prstGeom prst="ellipse">
            <a:avLst/>
          </a:prstGeom>
          <a:solidFill>
            <a:srgbClr val="BD1E3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defRPr/>
            </a:pPr>
            <a:r>
              <a:rPr lang="zh-CN" altLang="en-US" sz="2400" dirty="0">
                <a:latin typeface="微软雅黑" panose="020B0503020204020204" charset="-122"/>
                <a:ea typeface="微软雅黑" panose="020B0503020204020204" charset="-122"/>
              </a:rPr>
              <a:t>加</a:t>
            </a:r>
            <a:endParaRPr lang="zh-CN" altLang="en-US" sz="2400" dirty="0">
              <a:latin typeface="微软雅黑" panose="020B0503020204020204" charset="-122"/>
              <a:ea typeface="微软雅黑" panose="020B0503020204020204" charset="-122"/>
            </a:endParaRPr>
          </a:p>
        </p:txBody>
      </p:sp>
      <p:sp>
        <p:nvSpPr>
          <p:cNvPr id="19" name="椭圆 18"/>
          <p:cNvSpPr/>
          <p:nvPr/>
        </p:nvSpPr>
        <p:spPr>
          <a:xfrm>
            <a:off x="11459845" y="3488055"/>
            <a:ext cx="524510" cy="522605"/>
          </a:xfrm>
          <a:prstGeom prst="ellipse">
            <a:avLst/>
          </a:prstGeom>
          <a:solidFill>
            <a:srgbClr val="BD1E3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defRPr/>
            </a:pPr>
            <a:r>
              <a:rPr lang="zh-CN" altLang="en-US" sz="2400" dirty="0">
                <a:latin typeface="微软雅黑" panose="020B0503020204020204" charset="-122"/>
                <a:ea typeface="微软雅黑" panose="020B0503020204020204" charset="-122"/>
              </a:rPr>
              <a:t>标</a:t>
            </a:r>
            <a:endParaRPr lang="zh-CN" altLang="en-US" sz="2400" dirty="0">
              <a:latin typeface="微软雅黑" panose="020B0503020204020204" charset="-122"/>
              <a:ea typeface="微软雅黑" panose="020B0503020204020204" charset="-122"/>
            </a:endParaRPr>
          </a:p>
        </p:txBody>
      </p:sp>
      <p:sp>
        <p:nvSpPr>
          <p:cNvPr id="13" name="椭圆 12"/>
          <p:cNvSpPr/>
          <p:nvPr/>
        </p:nvSpPr>
        <p:spPr>
          <a:xfrm>
            <a:off x="11459845" y="4311015"/>
            <a:ext cx="525145" cy="525145"/>
          </a:xfrm>
          <a:prstGeom prst="ellipse">
            <a:avLst/>
          </a:prstGeom>
          <a:solidFill>
            <a:srgbClr val="BD1E3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defRPr/>
            </a:pPr>
            <a:r>
              <a:rPr lang="zh-CN" altLang="en-US" sz="2400" dirty="0">
                <a:latin typeface="微软雅黑" panose="020B0503020204020204" charset="-122"/>
                <a:ea typeface="微软雅黑" panose="020B0503020204020204" charset="-122"/>
              </a:rPr>
              <a:t>题</a:t>
            </a:r>
            <a:endParaRPr lang="zh-CN" altLang="en-US" sz="2400" dirty="0">
              <a:latin typeface="微软雅黑" panose="020B0503020204020204" charset="-122"/>
              <a:ea typeface="微软雅黑" panose="020B0503020204020204" charset="-122"/>
            </a:endParaRPr>
          </a:p>
        </p:txBody>
      </p:sp>
      <p:grpSp>
        <p:nvGrpSpPr>
          <p:cNvPr id="3" name="组合 2"/>
          <p:cNvGrpSpPr/>
          <p:nvPr/>
        </p:nvGrpSpPr>
        <p:grpSpPr>
          <a:xfrm>
            <a:off x="2191385" y="1626870"/>
            <a:ext cx="1769745" cy="3872230"/>
            <a:chOff x="1920731" y="2381896"/>
            <a:chExt cx="1432476" cy="3650027"/>
          </a:xfrm>
        </p:grpSpPr>
        <p:sp>
          <p:nvSpPr>
            <p:cNvPr id="12" name="矩形 11"/>
            <p:cNvSpPr/>
            <p:nvPr/>
          </p:nvSpPr>
          <p:spPr>
            <a:xfrm>
              <a:off x="1920731" y="2381896"/>
              <a:ext cx="1432476" cy="3650027"/>
            </a:xfrm>
            <a:prstGeom prst="rect">
              <a:avLst/>
            </a:prstGeom>
            <a:solidFill>
              <a:schemeClr val="bg2">
                <a:lumMod val="90000"/>
                <a:alpha val="90000"/>
              </a:schemeClr>
            </a:solidFill>
            <a:ln>
              <a:noFill/>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000" dirty="0">
                <a:latin typeface="微软雅黑" panose="020B0503020204020204" charset="-122"/>
                <a:ea typeface="微软雅黑" panose="020B0503020204020204" charset="-122"/>
              </a:endParaRPr>
            </a:p>
          </p:txBody>
        </p:sp>
        <p:sp>
          <p:nvSpPr>
            <p:cNvPr id="14" name="矩形 13"/>
            <p:cNvSpPr/>
            <p:nvPr/>
          </p:nvSpPr>
          <p:spPr>
            <a:xfrm>
              <a:off x="1968973" y="2583438"/>
              <a:ext cx="1343557" cy="1912361"/>
            </a:xfrm>
            <a:prstGeom prst="rect">
              <a:avLst/>
            </a:prstGeom>
          </p:spPr>
          <p:txBody>
            <a:bodyPr vert="eaVert" wrap="square">
              <a:spAutoFit/>
            </a:bodyPr>
            <a:p>
              <a:pPr>
                <a:lnSpc>
                  <a:spcPct val="200000"/>
                </a:lnSpc>
              </a:pPr>
              <a:r>
                <a:rPr lang="zh-CN" altLang="en-US" sz="1200" dirty="0">
                  <a:solidFill>
                    <a:schemeClr val="tx1">
                      <a:lumMod val="50000"/>
                      <a:lumOff val="50000"/>
                    </a:schemeClr>
                  </a:solidFill>
                  <a:latin typeface="微软雅黑" panose="020B0503020204020204" charset="-122"/>
                  <a:ea typeface="微软雅黑" panose="020B0503020204020204" charset="-122"/>
                </a:rPr>
                <a:t>请在此处添加详细描述文本，尽量与标题文本语言风格相符合，语言描述尽量简洁生动。</a:t>
              </a:r>
              <a:endParaRPr lang="zh-CN" altLang="en-US" sz="1200" dirty="0">
                <a:solidFill>
                  <a:schemeClr val="tx1">
                    <a:lumMod val="50000"/>
                    <a:lumOff val="50000"/>
                  </a:schemeClr>
                </a:solidFill>
                <a:latin typeface="微软雅黑" panose="020B0503020204020204" charset="-122"/>
                <a:ea typeface="微软雅黑" panose="020B0503020204020204" charset="-122"/>
              </a:endParaRPr>
            </a:p>
          </p:txBody>
        </p:sp>
      </p:grpSp>
      <p:pic>
        <p:nvPicPr>
          <p:cNvPr id="17" name="图片 16"/>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rot="5400000">
            <a:off x="2285365" y="3925570"/>
            <a:ext cx="1706880" cy="1118870"/>
          </a:xfrm>
          <a:prstGeom prst="rect">
            <a:avLst/>
          </a:prstGeom>
        </p:spPr>
      </p:pic>
      <p:grpSp>
        <p:nvGrpSpPr>
          <p:cNvPr id="20" name="组合 19"/>
          <p:cNvGrpSpPr/>
          <p:nvPr/>
        </p:nvGrpSpPr>
        <p:grpSpPr>
          <a:xfrm>
            <a:off x="4113530" y="1626870"/>
            <a:ext cx="1769745" cy="3872230"/>
            <a:chOff x="1920731" y="2381896"/>
            <a:chExt cx="1432476" cy="3650027"/>
          </a:xfrm>
        </p:grpSpPr>
        <p:sp>
          <p:nvSpPr>
            <p:cNvPr id="23" name="矩形 22"/>
            <p:cNvSpPr/>
            <p:nvPr/>
          </p:nvSpPr>
          <p:spPr>
            <a:xfrm>
              <a:off x="1920731" y="2381896"/>
              <a:ext cx="1432476" cy="3650027"/>
            </a:xfrm>
            <a:prstGeom prst="rect">
              <a:avLst/>
            </a:prstGeom>
            <a:solidFill>
              <a:schemeClr val="bg2">
                <a:lumMod val="90000"/>
                <a:alpha val="90000"/>
              </a:schemeClr>
            </a:solidFill>
            <a:ln>
              <a:noFill/>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000" dirty="0">
                <a:latin typeface="微软雅黑" panose="020B0503020204020204" charset="-122"/>
                <a:ea typeface="微软雅黑" panose="020B0503020204020204" charset="-122"/>
              </a:endParaRPr>
            </a:p>
          </p:txBody>
        </p:sp>
        <p:sp>
          <p:nvSpPr>
            <p:cNvPr id="24" name="矩形 23"/>
            <p:cNvSpPr/>
            <p:nvPr/>
          </p:nvSpPr>
          <p:spPr>
            <a:xfrm>
              <a:off x="1968973" y="2583438"/>
              <a:ext cx="1343557" cy="1912361"/>
            </a:xfrm>
            <a:prstGeom prst="rect">
              <a:avLst/>
            </a:prstGeom>
          </p:spPr>
          <p:txBody>
            <a:bodyPr vert="eaVert" wrap="square">
              <a:spAutoFit/>
            </a:bodyPr>
            <a:p>
              <a:pPr>
                <a:lnSpc>
                  <a:spcPct val="200000"/>
                </a:lnSpc>
              </a:pPr>
              <a:r>
                <a:rPr lang="zh-CN" altLang="en-US" sz="1200" dirty="0">
                  <a:solidFill>
                    <a:schemeClr val="tx1">
                      <a:lumMod val="50000"/>
                      <a:lumOff val="50000"/>
                    </a:schemeClr>
                  </a:solidFill>
                  <a:latin typeface="微软雅黑" panose="020B0503020204020204" charset="-122"/>
                  <a:ea typeface="微软雅黑" panose="020B0503020204020204" charset="-122"/>
                </a:rPr>
                <a:t>请在此处添加详细描述文本，尽量与标题文本语言风格相符合，语言描述尽量简洁生动。</a:t>
              </a:r>
              <a:endParaRPr lang="zh-CN" altLang="en-US" sz="1200" dirty="0">
                <a:solidFill>
                  <a:schemeClr val="tx1">
                    <a:lumMod val="50000"/>
                    <a:lumOff val="50000"/>
                  </a:schemeClr>
                </a:solidFill>
                <a:latin typeface="微软雅黑" panose="020B0503020204020204" charset="-122"/>
                <a:ea typeface="微软雅黑" panose="020B0503020204020204" charset="-122"/>
              </a:endParaRPr>
            </a:p>
          </p:txBody>
        </p:sp>
      </p:grpSp>
      <p:pic>
        <p:nvPicPr>
          <p:cNvPr id="25" name="图片 24"/>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rot="5400000">
            <a:off x="4207510" y="3925570"/>
            <a:ext cx="1706880" cy="1118870"/>
          </a:xfrm>
          <a:prstGeom prst="rect">
            <a:avLst/>
          </a:prstGeom>
        </p:spPr>
      </p:pic>
      <p:grpSp>
        <p:nvGrpSpPr>
          <p:cNvPr id="26" name="组合 25"/>
          <p:cNvGrpSpPr/>
          <p:nvPr/>
        </p:nvGrpSpPr>
        <p:grpSpPr>
          <a:xfrm>
            <a:off x="5998845" y="1626870"/>
            <a:ext cx="1769745" cy="3872230"/>
            <a:chOff x="1920731" y="2381896"/>
            <a:chExt cx="1432476" cy="3650027"/>
          </a:xfrm>
        </p:grpSpPr>
        <p:sp>
          <p:nvSpPr>
            <p:cNvPr id="27" name="矩形 26"/>
            <p:cNvSpPr/>
            <p:nvPr/>
          </p:nvSpPr>
          <p:spPr>
            <a:xfrm>
              <a:off x="1920731" y="2381896"/>
              <a:ext cx="1432476" cy="3650027"/>
            </a:xfrm>
            <a:prstGeom prst="rect">
              <a:avLst/>
            </a:prstGeom>
            <a:solidFill>
              <a:schemeClr val="bg2">
                <a:lumMod val="90000"/>
                <a:alpha val="90000"/>
              </a:schemeClr>
            </a:solidFill>
            <a:ln>
              <a:noFill/>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000" dirty="0">
                <a:latin typeface="微软雅黑" panose="020B0503020204020204" charset="-122"/>
                <a:ea typeface="微软雅黑" panose="020B0503020204020204" charset="-122"/>
              </a:endParaRPr>
            </a:p>
          </p:txBody>
        </p:sp>
        <p:sp>
          <p:nvSpPr>
            <p:cNvPr id="28" name="矩形 27"/>
            <p:cNvSpPr/>
            <p:nvPr/>
          </p:nvSpPr>
          <p:spPr>
            <a:xfrm>
              <a:off x="1968973" y="2583438"/>
              <a:ext cx="1343557" cy="1912361"/>
            </a:xfrm>
            <a:prstGeom prst="rect">
              <a:avLst/>
            </a:prstGeom>
          </p:spPr>
          <p:txBody>
            <a:bodyPr vert="eaVert" wrap="square">
              <a:spAutoFit/>
            </a:bodyPr>
            <a:p>
              <a:pPr>
                <a:lnSpc>
                  <a:spcPct val="200000"/>
                </a:lnSpc>
              </a:pPr>
              <a:r>
                <a:rPr lang="zh-CN" altLang="en-US" sz="1200" dirty="0">
                  <a:solidFill>
                    <a:schemeClr val="tx1">
                      <a:lumMod val="50000"/>
                      <a:lumOff val="50000"/>
                    </a:schemeClr>
                  </a:solidFill>
                  <a:latin typeface="微软雅黑" panose="020B0503020204020204" charset="-122"/>
                  <a:ea typeface="微软雅黑" panose="020B0503020204020204" charset="-122"/>
                </a:rPr>
                <a:t>请在此处添加详细描述文本，尽量与标题文本语言风格相符合，语言描述尽量简洁生动。</a:t>
              </a:r>
              <a:endParaRPr lang="zh-CN" altLang="en-US" sz="1200" dirty="0">
                <a:solidFill>
                  <a:schemeClr val="tx1">
                    <a:lumMod val="50000"/>
                    <a:lumOff val="50000"/>
                  </a:schemeClr>
                </a:solidFill>
                <a:latin typeface="微软雅黑" panose="020B0503020204020204" charset="-122"/>
                <a:ea typeface="微软雅黑" panose="020B0503020204020204" charset="-122"/>
              </a:endParaRPr>
            </a:p>
          </p:txBody>
        </p:sp>
      </p:grpSp>
      <p:pic>
        <p:nvPicPr>
          <p:cNvPr id="29" name="图片 28"/>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rot="5400000">
            <a:off x="6092190" y="3925570"/>
            <a:ext cx="1706880" cy="1118870"/>
          </a:xfrm>
          <a:prstGeom prst="rect">
            <a:avLst/>
          </a:prstGeom>
        </p:spPr>
      </p:pic>
      <p:grpSp>
        <p:nvGrpSpPr>
          <p:cNvPr id="30" name="组合 29"/>
          <p:cNvGrpSpPr/>
          <p:nvPr/>
        </p:nvGrpSpPr>
        <p:grpSpPr>
          <a:xfrm>
            <a:off x="7920990" y="1626870"/>
            <a:ext cx="1769745" cy="3872230"/>
            <a:chOff x="1920731" y="2381896"/>
            <a:chExt cx="1432476" cy="3650027"/>
          </a:xfrm>
        </p:grpSpPr>
        <p:sp>
          <p:nvSpPr>
            <p:cNvPr id="31" name="矩形 30"/>
            <p:cNvSpPr/>
            <p:nvPr/>
          </p:nvSpPr>
          <p:spPr>
            <a:xfrm>
              <a:off x="1920731" y="2381896"/>
              <a:ext cx="1432476" cy="3650027"/>
            </a:xfrm>
            <a:prstGeom prst="rect">
              <a:avLst/>
            </a:prstGeom>
            <a:solidFill>
              <a:schemeClr val="bg2">
                <a:lumMod val="90000"/>
                <a:alpha val="90000"/>
              </a:schemeClr>
            </a:solidFill>
            <a:ln>
              <a:noFill/>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000" dirty="0">
                <a:latin typeface="微软雅黑" panose="020B0503020204020204" charset="-122"/>
                <a:ea typeface="微软雅黑" panose="020B0503020204020204" charset="-122"/>
              </a:endParaRPr>
            </a:p>
          </p:txBody>
        </p:sp>
        <p:sp>
          <p:nvSpPr>
            <p:cNvPr id="32" name="矩形 31"/>
            <p:cNvSpPr/>
            <p:nvPr/>
          </p:nvSpPr>
          <p:spPr>
            <a:xfrm>
              <a:off x="1968973" y="2583438"/>
              <a:ext cx="1343557" cy="1912361"/>
            </a:xfrm>
            <a:prstGeom prst="rect">
              <a:avLst/>
            </a:prstGeom>
          </p:spPr>
          <p:txBody>
            <a:bodyPr vert="eaVert" wrap="square">
              <a:spAutoFit/>
            </a:bodyPr>
            <a:p>
              <a:pPr>
                <a:lnSpc>
                  <a:spcPct val="200000"/>
                </a:lnSpc>
              </a:pPr>
              <a:r>
                <a:rPr lang="zh-CN" altLang="en-US" sz="1200" dirty="0">
                  <a:solidFill>
                    <a:schemeClr val="tx1">
                      <a:lumMod val="50000"/>
                      <a:lumOff val="50000"/>
                    </a:schemeClr>
                  </a:solidFill>
                  <a:latin typeface="微软雅黑" panose="020B0503020204020204" charset="-122"/>
                  <a:ea typeface="微软雅黑" panose="020B0503020204020204" charset="-122"/>
                </a:rPr>
                <a:t>请在此处添加详细描述文本，尽量与标题文本语言风格相符合，语言描述尽量简洁生动。</a:t>
              </a:r>
              <a:endParaRPr lang="zh-CN" altLang="en-US" sz="1200" dirty="0">
                <a:solidFill>
                  <a:schemeClr val="tx1">
                    <a:lumMod val="50000"/>
                    <a:lumOff val="50000"/>
                  </a:schemeClr>
                </a:solidFill>
                <a:latin typeface="微软雅黑" panose="020B0503020204020204" charset="-122"/>
                <a:ea typeface="微软雅黑" panose="020B0503020204020204" charset="-122"/>
              </a:endParaRPr>
            </a:p>
          </p:txBody>
        </p:sp>
      </p:grpSp>
      <p:pic>
        <p:nvPicPr>
          <p:cNvPr id="35" name="图片 34"/>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rot="5400000">
            <a:off x="8014335" y="3925570"/>
            <a:ext cx="1706880" cy="1118870"/>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dur="700" advClick="0" advTm="3000">
        <p:fade/>
      </p:transition>
    </mc:Choice>
    <mc:Fallback>
      <p:transition spd="med" advClick="0" advTm="3000">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a:clrChange>
              <a:clrFrom>
                <a:srgbClr val="FFFFFF">
                  <a:alpha val="100000"/>
                </a:srgbClr>
              </a:clrFrom>
              <a:clrTo>
                <a:srgbClr val="FFFFFF">
                  <a:alpha val="100000"/>
                  <a:alpha val="0"/>
                </a:srgbClr>
              </a:clrTo>
            </a:clrChange>
          </a:blip>
          <a:stretch>
            <a:fillRect/>
          </a:stretch>
        </p:blipFill>
        <p:spPr>
          <a:xfrm>
            <a:off x="4001135" y="1012825"/>
            <a:ext cx="4187190" cy="5091430"/>
          </a:xfrm>
          <a:prstGeom prst="rect">
            <a:avLst/>
          </a:prstGeom>
        </p:spPr>
      </p:pic>
      <p:pic>
        <p:nvPicPr>
          <p:cNvPr id="3" name="图片 2" descr="中国风-边框4wps图片"/>
          <p:cNvPicPr>
            <a:picLocks noChangeAspect="1"/>
          </p:cNvPicPr>
          <p:nvPr/>
        </p:nvPicPr>
        <p:blipFill>
          <a:blip r:embed="rId2">
            <a:clrChange>
              <a:clrFrom>
                <a:srgbClr val="FFFFFF">
                  <a:alpha val="100000"/>
                </a:srgbClr>
              </a:clrFrom>
              <a:clrTo>
                <a:srgbClr val="FFFFFF">
                  <a:alpha val="100000"/>
                  <a:alpha val="0"/>
                </a:srgbClr>
              </a:clrTo>
            </a:clrChange>
          </a:blip>
          <a:stretch>
            <a:fillRect/>
          </a:stretch>
        </p:blipFill>
        <p:spPr>
          <a:xfrm>
            <a:off x="3700780" y="1255395"/>
            <a:ext cx="4789805" cy="4726305"/>
          </a:xfrm>
          <a:prstGeom prst="rect">
            <a:avLst/>
          </a:prstGeom>
        </p:spPr>
      </p:pic>
      <p:sp>
        <p:nvSpPr>
          <p:cNvPr id="25" name="矩形 24"/>
          <p:cNvSpPr/>
          <p:nvPr/>
        </p:nvSpPr>
        <p:spPr>
          <a:xfrm>
            <a:off x="4638040" y="4551045"/>
            <a:ext cx="2914650" cy="583565"/>
          </a:xfrm>
          <a:prstGeom prst="rect">
            <a:avLst/>
          </a:prstGeom>
        </p:spPr>
        <p:txBody>
          <a:bodyPr wrap="square">
            <a:spAutoFit/>
          </a:bodyPr>
          <a:p>
            <a:pPr marR="0" lvl="0" indent="0" algn="ctr" fontAlgn="base">
              <a:lnSpc>
                <a:spcPct val="100000"/>
              </a:lnSpc>
              <a:spcBef>
                <a:spcPct val="0"/>
              </a:spcBef>
              <a:spcAft>
                <a:spcPct val="0"/>
              </a:spcAft>
              <a:buClrTx/>
              <a:buSzTx/>
              <a:buFont typeface="Arial" panose="020B0604020202020204" pitchFamily="34" charset="0"/>
              <a:defRPr/>
            </a:pPr>
            <a:r>
              <a:rPr lang="zh-CN" altLang="en-US" sz="1600" dirty="0">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16200000" scaled="1"/>
                  <a:tileRect/>
                </a:gradFill>
                <a:latin typeface="微软雅黑" panose="020B0503020204020204" charset="-122"/>
                <a:ea typeface="微软雅黑" panose="020B0503020204020204" charset="-122"/>
                <a:sym typeface="+mn-lt"/>
              </a:rPr>
              <a:t>汇报人：</a:t>
            </a:r>
            <a:r>
              <a:rPr lang="en-US" altLang="zh-CN" sz="1600" dirty="0">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16200000" scaled="1"/>
                  <a:tileRect/>
                </a:gradFill>
                <a:latin typeface="微软雅黑" panose="020B0503020204020204" charset="-122"/>
                <a:ea typeface="微软雅黑" panose="020B0503020204020204" charset="-122"/>
                <a:sym typeface="+mn-lt"/>
              </a:rPr>
              <a:t>### </a:t>
            </a:r>
            <a:endParaRPr lang="en-US" altLang="zh-CN" sz="1600" dirty="0">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16200000" scaled="1"/>
                <a:tileRect/>
              </a:gradFill>
              <a:latin typeface="微软雅黑" panose="020B0503020204020204" charset="-122"/>
              <a:ea typeface="微软雅黑" panose="020B0503020204020204" charset="-122"/>
              <a:sym typeface="+mn-lt"/>
            </a:endParaRPr>
          </a:p>
          <a:p>
            <a:pPr marR="0" lvl="0" indent="0" algn="ctr" fontAlgn="base">
              <a:lnSpc>
                <a:spcPct val="100000"/>
              </a:lnSpc>
              <a:spcBef>
                <a:spcPct val="0"/>
              </a:spcBef>
              <a:spcAft>
                <a:spcPct val="0"/>
              </a:spcAft>
              <a:buClrTx/>
              <a:buSzTx/>
              <a:buFont typeface="Arial" panose="020B0604020202020204" pitchFamily="34" charset="0"/>
              <a:defRPr/>
            </a:pPr>
            <a:r>
              <a:rPr lang="en-US" altLang="zh-CN" sz="1600" dirty="0">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16200000" scaled="1"/>
                  <a:tileRect/>
                </a:gradFill>
                <a:latin typeface="微软雅黑" panose="020B0503020204020204" charset="-122"/>
                <a:ea typeface="微软雅黑" panose="020B0503020204020204" charset="-122"/>
                <a:sym typeface="+mn-lt"/>
              </a:rPr>
              <a:t> </a:t>
            </a:r>
            <a:r>
              <a:rPr lang="zh-CN" altLang="en-US" sz="1600" dirty="0">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16200000" scaled="1"/>
                  <a:tileRect/>
                </a:gradFill>
                <a:latin typeface="微软雅黑" panose="020B0503020204020204" charset="-122"/>
                <a:ea typeface="微软雅黑" panose="020B0503020204020204" charset="-122"/>
                <a:sym typeface="+mn-lt"/>
              </a:rPr>
              <a:t>汇报时间：</a:t>
            </a:r>
            <a:r>
              <a:rPr lang="en-US" altLang="zh-CN" sz="1600" dirty="0">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16200000" scaled="1"/>
                  <a:tileRect/>
                </a:gradFill>
                <a:latin typeface="微软雅黑" panose="020B0503020204020204" charset="-122"/>
                <a:ea typeface="微软雅黑" panose="020B0503020204020204" charset="-122"/>
                <a:sym typeface="+mn-lt"/>
              </a:rPr>
              <a:t>###</a:t>
            </a:r>
            <a:endParaRPr lang="en-US" altLang="zh-CN" sz="1600" dirty="0">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16200000" scaled="1"/>
                <a:tileRect/>
              </a:gradFill>
              <a:latin typeface="微软雅黑" panose="020B0503020204020204" charset="-122"/>
              <a:ea typeface="微软雅黑" panose="020B0503020204020204" charset="-122"/>
              <a:sym typeface="+mn-lt"/>
            </a:endParaRPr>
          </a:p>
        </p:txBody>
      </p:sp>
      <p:grpSp>
        <p:nvGrpSpPr>
          <p:cNvPr id="486" name="组合 485"/>
          <p:cNvGrpSpPr/>
          <p:nvPr/>
        </p:nvGrpSpPr>
        <p:grpSpPr>
          <a:xfrm>
            <a:off x="3845283" y="4906661"/>
            <a:ext cx="381138" cy="830997"/>
            <a:chOff x="1461502" y="1645522"/>
            <a:chExt cx="626061" cy="1444325"/>
          </a:xfrm>
        </p:grpSpPr>
        <p:grpSp>
          <p:nvGrpSpPr>
            <p:cNvPr id="487" name="组合 486"/>
            <p:cNvGrpSpPr/>
            <p:nvPr/>
          </p:nvGrpSpPr>
          <p:grpSpPr>
            <a:xfrm>
              <a:off x="1492250" y="1657350"/>
              <a:ext cx="595313" cy="1381125"/>
              <a:chOff x="1492250" y="1657350"/>
              <a:chExt cx="595313" cy="1381125"/>
            </a:xfrm>
          </p:grpSpPr>
          <p:sp>
            <p:nvSpPr>
              <p:cNvPr id="488" name="AutoShape 3"/>
              <p:cNvSpPr>
                <a:spLocks noChangeAspect="1" noChangeArrowheads="1" noTextEdit="1"/>
              </p:cNvSpPr>
              <p:nvPr/>
            </p:nvSpPr>
            <p:spPr bwMode="auto">
              <a:xfrm>
                <a:off x="1492250" y="1657350"/>
                <a:ext cx="595313" cy="1379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
                <a:endParaRPr lang="zh-CN" altLang="en-US" sz="1600">
                  <a:solidFill>
                    <a:srgbClr val="454545"/>
                  </a:solidFill>
                </a:endParaRPr>
              </a:p>
            </p:txBody>
          </p:sp>
          <p:sp>
            <p:nvSpPr>
              <p:cNvPr id="489" name="Freeform 5"/>
              <p:cNvSpPr/>
              <p:nvPr/>
            </p:nvSpPr>
            <p:spPr bwMode="auto">
              <a:xfrm>
                <a:off x="1492250" y="1743075"/>
                <a:ext cx="595313" cy="1295400"/>
              </a:xfrm>
              <a:custGeom>
                <a:avLst/>
                <a:gdLst>
                  <a:gd name="T0" fmla="*/ 525 w 774"/>
                  <a:gd name="T1" fmla="*/ 2 h 2073"/>
                  <a:gd name="T2" fmla="*/ 617 w 774"/>
                  <a:gd name="T3" fmla="*/ 13 h 2073"/>
                  <a:gd name="T4" fmla="*/ 675 w 774"/>
                  <a:gd name="T5" fmla="*/ 407 h 2073"/>
                  <a:gd name="T6" fmla="*/ 674 w 774"/>
                  <a:gd name="T7" fmla="*/ 471 h 2073"/>
                  <a:gd name="T8" fmla="*/ 681 w 774"/>
                  <a:gd name="T9" fmla="*/ 772 h 2073"/>
                  <a:gd name="T10" fmla="*/ 681 w 774"/>
                  <a:gd name="T11" fmla="*/ 1015 h 2073"/>
                  <a:gd name="T12" fmla="*/ 683 w 774"/>
                  <a:gd name="T13" fmla="*/ 1274 h 2073"/>
                  <a:gd name="T14" fmla="*/ 681 w 774"/>
                  <a:gd name="T15" fmla="*/ 1729 h 2073"/>
                  <a:gd name="T16" fmla="*/ 699 w 774"/>
                  <a:gd name="T17" fmla="*/ 1963 h 2073"/>
                  <a:gd name="T18" fmla="*/ 735 w 774"/>
                  <a:gd name="T19" fmla="*/ 1902 h 2073"/>
                  <a:gd name="T20" fmla="*/ 767 w 774"/>
                  <a:gd name="T21" fmla="*/ 1770 h 2073"/>
                  <a:gd name="T22" fmla="*/ 754 w 774"/>
                  <a:gd name="T23" fmla="*/ 2047 h 2073"/>
                  <a:gd name="T24" fmla="*/ 613 w 774"/>
                  <a:gd name="T25" fmla="*/ 2065 h 2073"/>
                  <a:gd name="T26" fmla="*/ 426 w 774"/>
                  <a:gd name="T27" fmla="*/ 2050 h 2073"/>
                  <a:gd name="T28" fmla="*/ 264 w 774"/>
                  <a:gd name="T29" fmla="*/ 2068 h 2073"/>
                  <a:gd name="T30" fmla="*/ 267 w 774"/>
                  <a:gd name="T31" fmla="*/ 2049 h 2073"/>
                  <a:gd name="T32" fmla="*/ 496 w 774"/>
                  <a:gd name="T33" fmla="*/ 2039 h 2073"/>
                  <a:gd name="T34" fmla="*/ 594 w 774"/>
                  <a:gd name="T35" fmla="*/ 2021 h 2073"/>
                  <a:gd name="T36" fmla="*/ 617 w 774"/>
                  <a:gd name="T37" fmla="*/ 2023 h 2073"/>
                  <a:gd name="T38" fmla="*/ 669 w 774"/>
                  <a:gd name="T39" fmla="*/ 1983 h 2073"/>
                  <a:gd name="T40" fmla="*/ 525 w 774"/>
                  <a:gd name="T41" fmla="*/ 1972 h 2073"/>
                  <a:gd name="T42" fmla="*/ 409 w 774"/>
                  <a:gd name="T43" fmla="*/ 1960 h 2073"/>
                  <a:gd name="T44" fmla="*/ 279 w 774"/>
                  <a:gd name="T45" fmla="*/ 1970 h 2073"/>
                  <a:gd name="T46" fmla="*/ 84 w 774"/>
                  <a:gd name="T47" fmla="*/ 1920 h 2073"/>
                  <a:gd name="T48" fmla="*/ 104 w 774"/>
                  <a:gd name="T49" fmla="*/ 1796 h 2073"/>
                  <a:gd name="T50" fmla="*/ 91 w 774"/>
                  <a:gd name="T51" fmla="*/ 1337 h 2073"/>
                  <a:gd name="T52" fmla="*/ 105 w 774"/>
                  <a:gd name="T53" fmla="*/ 1026 h 2073"/>
                  <a:gd name="T54" fmla="*/ 107 w 774"/>
                  <a:gd name="T55" fmla="*/ 722 h 2073"/>
                  <a:gd name="T56" fmla="*/ 102 w 774"/>
                  <a:gd name="T57" fmla="*/ 474 h 2073"/>
                  <a:gd name="T58" fmla="*/ 49 w 774"/>
                  <a:gd name="T59" fmla="*/ 468 h 2073"/>
                  <a:gd name="T60" fmla="*/ 42 w 774"/>
                  <a:gd name="T61" fmla="*/ 631 h 2073"/>
                  <a:gd name="T62" fmla="*/ 44 w 774"/>
                  <a:gd name="T63" fmla="*/ 797 h 2073"/>
                  <a:gd name="T64" fmla="*/ 48 w 774"/>
                  <a:gd name="T65" fmla="*/ 872 h 2073"/>
                  <a:gd name="T66" fmla="*/ 41 w 774"/>
                  <a:gd name="T67" fmla="*/ 1079 h 2073"/>
                  <a:gd name="T68" fmla="*/ 55 w 774"/>
                  <a:gd name="T69" fmla="*/ 1252 h 2073"/>
                  <a:gd name="T70" fmla="*/ 53 w 774"/>
                  <a:gd name="T71" fmla="*/ 1514 h 2073"/>
                  <a:gd name="T72" fmla="*/ 37 w 774"/>
                  <a:gd name="T73" fmla="*/ 1747 h 2073"/>
                  <a:gd name="T74" fmla="*/ 18 w 774"/>
                  <a:gd name="T75" fmla="*/ 1466 h 2073"/>
                  <a:gd name="T76" fmla="*/ 4 w 774"/>
                  <a:gd name="T77" fmla="*/ 1419 h 2073"/>
                  <a:gd name="T78" fmla="*/ 14 w 774"/>
                  <a:gd name="T79" fmla="*/ 1322 h 2073"/>
                  <a:gd name="T80" fmla="*/ 14 w 774"/>
                  <a:gd name="T81" fmla="*/ 1261 h 2073"/>
                  <a:gd name="T82" fmla="*/ 1 w 774"/>
                  <a:gd name="T83" fmla="*/ 1043 h 2073"/>
                  <a:gd name="T84" fmla="*/ 6 w 774"/>
                  <a:gd name="T85" fmla="*/ 924 h 2073"/>
                  <a:gd name="T86" fmla="*/ 10 w 774"/>
                  <a:gd name="T87" fmla="*/ 832 h 2073"/>
                  <a:gd name="T88" fmla="*/ 3 w 774"/>
                  <a:gd name="T89" fmla="*/ 719 h 2073"/>
                  <a:gd name="T90" fmla="*/ 7 w 774"/>
                  <a:gd name="T91" fmla="*/ 649 h 2073"/>
                  <a:gd name="T92" fmla="*/ 15 w 774"/>
                  <a:gd name="T93" fmla="*/ 598 h 2073"/>
                  <a:gd name="T94" fmla="*/ 1 w 774"/>
                  <a:gd name="T95" fmla="*/ 536 h 2073"/>
                  <a:gd name="T96" fmla="*/ 13 w 774"/>
                  <a:gd name="T97" fmla="*/ 424 h 2073"/>
                  <a:gd name="T98" fmla="*/ 6 w 774"/>
                  <a:gd name="T99" fmla="*/ 359 h 2073"/>
                  <a:gd name="T100" fmla="*/ 1 w 774"/>
                  <a:gd name="T101" fmla="*/ 235 h 2073"/>
                  <a:gd name="T102" fmla="*/ 15 w 774"/>
                  <a:gd name="T103" fmla="*/ 166 h 2073"/>
                  <a:gd name="T104" fmla="*/ 13 w 774"/>
                  <a:gd name="T105" fmla="*/ 116 h 2073"/>
                  <a:gd name="T106" fmla="*/ 35 w 774"/>
                  <a:gd name="T107" fmla="*/ 10 h 2073"/>
                  <a:gd name="T108" fmla="*/ 37 w 774"/>
                  <a:gd name="T109" fmla="*/ 106 h 2073"/>
                  <a:gd name="T110" fmla="*/ 52 w 774"/>
                  <a:gd name="T111" fmla="*/ 341 h 2073"/>
                  <a:gd name="T112" fmla="*/ 83 w 774"/>
                  <a:gd name="T113" fmla="*/ 392 h 2073"/>
                  <a:gd name="T114" fmla="*/ 107 w 774"/>
                  <a:gd name="T115" fmla="*/ 144 h 2073"/>
                  <a:gd name="T116" fmla="*/ 151 w 774"/>
                  <a:gd name="T117" fmla="*/ 9 h 2073"/>
                  <a:gd name="T118" fmla="*/ 237 w 774"/>
                  <a:gd name="T119" fmla="*/ 16 h 2073"/>
                  <a:gd name="T120" fmla="*/ 372 w 774"/>
                  <a:gd name="T121" fmla="*/ 5 h 2073"/>
                  <a:gd name="T122" fmla="*/ 440 w 774"/>
                  <a:gd name="T123" fmla="*/ 3 h 20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774" h="2073">
                    <a:moveTo>
                      <a:pt x="445" y="0"/>
                    </a:moveTo>
                    <a:cubicBezTo>
                      <a:pt x="446" y="0"/>
                      <a:pt x="449" y="3"/>
                      <a:pt x="451" y="2"/>
                    </a:cubicBezTo>
                    <a:cubicBezTo>
                      <a:pt x="451" y="5"/>
                      <a:pt x="454" y="6"/>
                      <a:pt x="454" y="8"/>
                    </a:cubicBezTo>
                    <a:cubicBezTo>
                      <a:pt x="455" y="12"/>
                      <a:pt x="456" y="15"/>
                      <a:pt x="456" y="19"/>
                    </a:cubicBezTo>
                    <a:cubicBezTo>
                      <a:pt x="467" y="19"/>
                      <a:pt x="467" y="19"/>
                      <a:pt x="467" y="19"/>
                    </a:cubicBezTo>
                    <a:cubicBezTo>
                      <a:pt x="469" y="16"/>
                      <a:pt x="471" y="13"/>
                      <a:pt x="474" y="11"/>
                    </a:cubicBezTo>
                    <a:cubicBezTo>
                      <a:pt x="477" y="10"/>
                      <a:pt x="481" y="9"/>
                      <a:pt x="484" y="10"/>
                    </a:cubicBezTo>
                    <a:cubicBezTo>
                      <a:pt x="511" y="10"/>
                      <a:pt x="511" y="10"/>
                      <a:pt x="511" y="10"/>
                    </a:cubicBezTo>
                    <a:cubicBezTo>
                      <a:pt x="510" y="8"/>
                      <a:pt x="512" y="7"/>
                      <a:pt x="513" y="6"/>
                    </a:cubicBezTo>
                    <a:cubicBezTo>
                      <a:pt x="514" y="5"/>
                      <a:pt x="513" y="2"/>
                      <a:pt x="515" y="2"/>
                    </a:cubicBezTo>
                    <a:cubicBezTo>
                      <a:pt x="519" y="2"/>
                      <a:pt x="522" y="1"/>
                      <a:pt x="525" y="2"/>
                    </a:cubicBezTo>
                    <a:cubicBezTo>
                      <a:pt x="527" y="5"/>
                      <a:pt x="530" y="6"/>
                      <a:pt x="533" y="5"/>
                    </a:cubicBezTo>
                    <a:cubicBezTo>
                      <a:pt x="534" y="5"/>
                      <a:pt x="535" y="7"/>
                      <a:pt x="536" y="8"/>
                    </a:cubicBezTo>
                    <a:cubicBezTo>
                      <a:pt x="539" y="7"/>
                      <a:pt x="543" y="8"/>
                      <a:pt x="543" y="11"/>
                    </a:cubicBezTo>
                    <a:cubicBezTo>
                      <a:pt x="545" y="11"/>
                      <a:pt x="545" y="11"/>
                      <a:pt x="545" y="11"/>
                    </a:cubicBezTo>
                    <a:cubicBezTo>
                      <a:pt x="545" y="14"/>
                      <a:pt x="546" y="16"/>
                      <a:pt x="547" y="19"/>
                    </a:cubicBezTo>
                    <a:cubicBezTo>
                      <a:pt x="559" y="19"/>
                      <a:pt x="559" y="19"/>
                      <a:pt x="559" y="19"/>
                    </a:cubicBezTo>
                    <a:cubicBezTo>
                      <a:pt x="559" y="16"/>
                      <a:pt x="562" y="14"/>
                      <a:pt x="563" y="12"/>
                    </a:cubicBezTo>
                    <a:cubicBezTo>
                      <a:pt x="570" y="7"/>
                      <a:pt x="585" y="9"/>
                      <a:pt x="588" y="16"/>
                    </a:cubicBezTo>
                    <a:cubicBezTo>
                      <a:pt x="588" y="17"/>
                      <a:pt x="590" y="19"/>
                      <a:pt x="592" y="19"/>
                    </a:cubicBezTo>
                    <a:cubicBezTo>
                      <a:pt x="617" y="19"/>
                      <a:pt x="617" y="19"/>
                      <a:pt x="617" y="19"/>
                    </a:cubicBezTo>
                    <a:cubicBezTo>
                      <a:pt x="617" y="13"/>
                      <a:pt x="617" y="13"/>
                      <a:pt x="617" y="13"/>
                    </a:cubicBezTo>
                    <a:cubicBezTo>
                      <a:pt x="619" y="13"/>
                      <a:pt x="621" y="13"/>
                      <a:pt x="621" y="12"/>
                    </a:cubicBezTo>
                    <a:cubicBezTo>
                      <a:pt x="623" y="8"/>
                      <a:pt x="632" y="11"/>
                      <a:pt x="636" y="10"/>
                    </a:cubicBezTo>
                    <a:cubicBezTo>
                      <a:pt x="638" y="10"/>
                      <a:pt x="640" y="9"/>
                      <a:pt x="642" y="7"/>
                    </a:cubicBezTo>
                    <a:cubicBezTo>
                      <a:pt x="641" y="5"/>
                      <a:pt x="642" y="5"/>
                      <a:pt x="644" y="5"/>
                    </a:cubicBezTo>
                    <a:cubicBezTo>
                      <a:pt x="645" y="4"/>
                      <a:pt x="647" y="3"/>
                      <a:pt x="649" y="5"/>
                    </a:cubicBezTo>
                    <a:cubicBezTo>
                      <a:pt x="651" y="7"/>
                      <a:pt x="650" y="9"/>
                      <a:pt x="652" y="11"/>
                    </a:cubicBezTo>
                    <a:cubicBezTo>
                      <a:pt x="652" y="12"/>
                      <a:pt x="652" y="15"/>
                      <a:pt x="652" y="16"/>
                    </a:cubicBezTo>
                    <a:cubicBezTo>
                      <a:pt x="652" y="16"/>
                      <a:pt x="654" y="17"/>
                      <a:pt x="654" y="18"/>
                    </a:cubicBezTo>
                    <a:cubicBezTo>
                      <a:pt x="658" y="19"/>
                      <a:pt x="668" y="19"/>
                      <a:pt x="673" y="19"/>
                    </a:cubicBezTo>
                    <a:cubicBezTo>
                      <a:pt x="674" y="404"/>
                      <a:pt x="674" y="404"/>
                      <a:pt x="674" y="404"/>
                    </a:cubicBezTo>
                    <a:cubicBezTo>
                      <a:pt x="675" y="404"/>
                      <a:pt x="675" y="406"/>
                      <a:pt x="675" y="407"/>
                    </a:cubicBezTo>
                    <a:cubicBezTo>
                      <a:pt x="677" y="408"/>
                      <a:pt x="678" y="411"/>
                      <a:pt x="679" y="412"/>
                    </a:cubicBezTo>
                    <a:cubicBezTo>
                      <a:pt x="679" y="413"/>
                      <a:pt x="681" y="415"/>
                      <a:pt x="681" y="416"/>
                    </a:cubicBezTo>
                    <a:cubicBezTo>
                      <a:pt x="681" y="419"/>
                      <a:pt x="681" y="421"/>
                      <a:pt x="683" y="423"/>
                    </a:cubicBezTo>
                    <a:cubicBezTo>
                      <a:pt x="683" y="436"/>
                      <a:pt x="683" y="436"/>
                      <a:pt x="683" y="436"/>
                    </a:cubicBezTo>
                    <a:cubicBezTo>
                      <a:pt x="683" y="437"/>
                      <a:pt x="681" y="438"/>
                      <a:pt x="681" y="439"/>
                    </a:cubicBezTo>
                    <a:cubicBezTo>
                      <a:pt x="681" y="440"/>
                      <a:pt x="683" y="441"/>
                      <a:pt x="683" y="442"/>
                    </a:cubicBezTo>
                    <a:cubicBezTo>
                      <a:pt x="683" y="456"/>
                      <a:pt x="683" y="456"/>
                      <a:pt x="683" y="456"/>
                    </a:cubicBezTo>
                    <a:cubicBezTo>
                      <a:pt x="683" y="457"/>
                      <a:pt x="681" y="459"/>
                      <a:pt x="681" y="459"/>
                    </a:cubicBezTo>
                    <a:cubicBezTo>
                      <a:pt x="680" y="461"/>
                      <a:pt x="680" y="464"/>
                      <a:pt x="678" y="466"/>
                    </a:cubicBezTo>
                    <a:cubicBezTo>
                      <a:pt x="677" y="466"/>
                      <a:pt x="678" y="467"/>
                      <a:pt x="678" y="468"/>
                    </a:cubicBezTo>
                    <a:cubicBezTo>
                      <a:pt x="676" y="468"/>
                      <a:pt x="675" y="469"/>
                      <a:pt x="674" y="471"/>
                    </a:cubicBezTo>
                    <a:cubicBezTo>
                      <a:pt x="672" y="474"/>
                      <a:pt x="673" y="482"/>
                      <a:pt x="676" y="484"/>
                    </a:cubicBezTo>
                    <a:cubicBezTo>
                      <a:pt x="677" y="484"/>
                      <a:pt x="678" y="485"/>
                      <a:pt x="678" y="486"/>
                    </a:cubicBezTo>
                    <a:cubicBezTo>
                      <a:pt x="679" y="488"/>
                      <a:pt x="681" y="489"/>
                      <a:pt x="681" y="491"/>
                    </a:cubicBezTo>
                    <a:cubicBezTo>
                      <a:pt x="680" y="494"/>
                      <a:pt x="681" y="496"/>
                      <a:pt x="683" y="497"/>
                    </a:cubicBezTo>
                    <a:cubicBezTo>
                      <a:pt x="683" y="511"/>
                      <a:pt x="683" y="511"/>
                      <a:pt x="683" y="511"/>
                    </a:cubicBezTo>
                    <a:cubicBezTo>
                      <a:pt x="683" y="512"/>
                      <a:pt x="681" y="513"/>
                      <a:pt x="681" y="514"/>
                    </a:cubicBezTo>
                    <a:cubicBezTo>
                      <a:pt x="681" y="516"/>
                      <a:pt x="681" y="517"/>
                      <a:pt x="680" y="519"/>
                    </a:cubicBezTo>
                    <a:cubicBezTo>
                      <a:pt x="678" y="520"/>
                      <a:pt x="678" y="523"/>
                      <a:pt x="678" y="525"/>
                    </a:cubicBezTo>
                    <a:cubicBezTo>
                      <a:pt x="677" y="525"/>
                      <a:pt x="675" y="525"/>
                      <a:pt x="675" y="527"/>
                    </a:cubicBezTo>
                    <a:cubicBezTo>
                      <a:pt x="674" y="756"/>
                      <a:pt x="674" y="756"/>
                      <a:pt x="674" y="756"/>
                    </a:cubicBezTo>
                    <a:cubicBezTo>
                      <a:pt x="678" y="759"/>
                      <a:pt x="681" y="765"/>
                      <a:pt x="681" y="772"/>
                    </a:cubicBezTo>
                    <a:cubicBezTo>
                      <a:pt x="681" y="773"/>
                      <a:pt x="683" y="773"/>
                      <a:pt x="683" y="774"/>
                    </a:cubicBezTo>
                    <a:cubicBezTo>
                      <a:pt x="683" y="785"/>
                      <a:pt x="683" y="785"/>
                      <a:pt x="683" y="785"/>
                    </a:cubicBezTo>
                    <a:cubicBezTo>
                      <a:pt x="683" y="785"/>
                      <a:pt x="681" y="786"/>
                      <a:pt x="681" y="786"/>
                    </a:cubicBezTo>
                    <a:cubicBezTo>
                      <a:pt x="681" y="848"/>
                      <a:pt x="681" y="848"/>
                      <a:pt x="681" y="848"/>
                    </a:cubicBezTo>
                    <a:cubicBezTo>
                      <a:pt x="681" y="848"/>
                      <a:pt x="683" y="849"/>
                      <a:pt x="683" y="849"/>
                    </a:cubicBezTo>
                    <a:cubicBezTo>
                      <a:pt x="683" y="865"/>
                      <a:pt x="683" y="879"/>
                      <a:pt x="683" y="895"/>
                    </a:cubicBezTo>
                    <a:cubicBezTo>
                      <a:pt x="683" y="896"/>
                      <a:pt x="681" y="898"/>
                      <a:pt x="681" y="898"/>
                    </a:cubicBezTo>
                    <a:cubicBezTo>
                      <a:pt x="681" y="911"/>
                      <a:pt x="685" y="924"/>
                      <a:pt x="682" y="936"/>
                    </a:cubicBezTo>
                    <a:cubicBezTo>
                      <a:pt x="684" y="944"/>
                      <a:pt x="683" y="952"/>
                      <a:pt x="682" y="958"/>
                    </a:cubicBezTo>
                    <a:cubicBezTo>
                      <a:pt x="679" y="971"/>
                      <a:pt x="681" y="985"/>
                      <a:pt x="683" y="996"/>
                    </a:cubicBezTo>
                    <a:cubicBezTo>
                      <a:pt x="684" y="1004"/>
                      <a:pt x="683" y="1010"/>
                      <a:pt x="681" y="1015"/>
                    </a:cubicBezTo>
                    <a:cubicBezTo>
                      <a:pt x="681" y="1068"/>
                      <a:pt x="681" y="1068"/>
                      <a:pt x="681" y="1068"/>
                    </a:cubicBezTo>
                    <a:cubicBezTo>
                      <a:pt x="681" y="1069"/>
                      <a:pt x="683" y="1070"/>
                      <a:pt x="683" y="1071"/>
                    </a:cubicBezTo>
                    <a:cubicBezTo>
                      <a:pt x="683" y="1084"/>
                      <a:pt x="683" y="1084"/>
                      <a:pt x="683" y="1084"/>
                    </a:cubicBezTo>
                    <a:cubicBezTo>
                      <a:pt x="683" y="1084"/>
                      <a:pt x="681" y="1085"/>
                      <a:pt x="681" y="1085"/>
                    </a:cubicBezTo>
                    <a:cubicBezTo>
                      <a:pt x="680" y="1092"/>
                      <a:pt x="678" y="1098"/>
                      <a:pt x="674" y="1102"/>
                    </a:cubicBezTo>
                    <a:cubicBezTo>
                      <a:pt x="674" y="1217"/>
                      <a:pt x="674" y="1217"/>
                      <a:pt x="674" y="1217"/>
                    </a:cubicBezTo>
                    <a:cubicBezTo>
                      <a:pt x="677" y="1220"/>
                      <a:pt x="679" y="1223"/>
                      <a:pt x="680" y="1227"/>
                    </a:cubicBezTo>
                    <a:cubicBezTo>
                      <a:pt x="681" y="1229"/>
                      <a:pt x="680" y="1232"/>
                      <a:pt x="681" y="1234"/>
                    </a:cubicBezTo>
                    <a:cubicBezTo>
                      <a:pt x="681" y="1234"/>
                      <a:pt x="683" y="1235"/>
                      <a:pt x="683" y="1235"/>
                    </a:cubicBezTo>
                    <a:cubicBezTo>
                      <a:pt x="683" y="1240"/>
                      <a:pt x="683" y="1246"/>
                      <a:pt x="681" y="1249"/>
                    </a:cubicBezTo>
                    <a:cubicBezTo>
                      <a:pt x="681" y="1258"/>
                      <a:pt x="683" y="1266"/>
                      <a:pt x="683" y="1274"/>
                    </a:cubicBezTo>
                    <a:cubicBezTo>
                      <a:pt x="681" y="1343"/>
                      <a:pt x="681" y="1343"/>
                      <a:pt x="681" y="1343"/>
                    </a:cubicBezTo>
                    <a:cubicBezTo>
                      <a:pt x="681" y="1344"/>
                      <a:pt x="683" y="1344"/>
                      <a:pt x="683" y="1345"/>
                    </a:cubicBezTo>
                    <a:cubicBezTo>
                      <a:pt x="683" y="1361"/>
                      <a:pt x="683" y="1374"/>
                      <a:pt x="683" y="1391"/>
                    </a:cubicBezTo>
                    <a:cubicBezTo>
                      <a:pt x="683" y="1391"/>
                      <a:pt x="681" y="1393"/>
                      <a:pt x="681" y="1393"/>
                    </a:cubicBezTo>
                    <a:cubicBezTo>
                      <a:pt x="681" y="1564"/>
                      <a:pt x="681" y="1564"/>
                      <a:pt x="681" y="1564"/>
                    </a:cubicBezTo>
                    <a:cubicBezTo>
                      <a:pt x="681" y="1564"/>
                      <a:pt x="683" y="1566"/>
                      <a:pt x="683" y="1566"/>
                    </a:cubicBezTo>
                    <a:cubicBezTo>
                      <a:pt x="683" y="1579"/>
                      <a:pt x="683" y="1579"/>
                      <a:pt x="683" y="1579"/>
                    </a:cubicBezTo>
                    <a:cubicBezTo>
                      <a:pt x="683" y="1580"/>
                      <a:pt x="681" y="1580"/>
                      <a:pt x="681" y="1581"/>
                    </a:cubicBezTo>
                    <a:cubicBezTo>
                      <a:pt x="680" y="1588"/>
                      <a:pt x="678" y="1593"/>
                      <a:pt x="673" y="1599"/>
                    </a:cubicBezTo>
                    <a:cubicBezTo>
                      <a:pt x="673" y="1712"/>
                      <a:pt x="673" y="1712"/>
                      <a:pt x="673" y="1712"/>
                    </a:cubicBezTo>
                    <a:cubicBezTo>
                      <a:pt x="678" y="1716"/>
                      <a:pt x="681" y="1721"/>
                      <a:pt x="681" y="1729"/>
                    </a:cubicBezTo>
                    <a:cubicBezTo>
                      <a:pt x="681" y="1729"/>
                      <a:pt x="683" y="1730"/>
                      <a:pt x="683" y="1730"/>
                    </a:cubicBezTo>
                    <a:cubicBezTo>
                      <a:pt x="684" y="1735"/>
                      <a:pt x="683" y="1741"/>
                      <a:pt x="681" y="1744"/>
                    </a:cubicBezTo>
                    <a:cubicBezTo>
                      <a:pt x="681" y="1895"/>
                      <a:pt x="681" y="1895"/>
                      <a:pt x="681" y="1895"/>
                    </a:cubicBezTo>
                    <a:cubicBezTo>
                      <a:pt x="681" y="1895"/>
                      <a:pt x="683" y="1897"/>
                      <a:pt x="683" y="1897"/>
                    </a:cubicBezTo>
                    <a:cubicBezTo>
                      <a:pt x="683" y="1928"/>
                      <a:pt x="683" y="1928"/>
                      <a:pt x="683" y="1928"/>
                    </a:cubicBezTo>
                    <a:cubicBezTo>
                      <a:pt x="683" y="1928"/>
                      <a:pt x="681" y="1929"/>
                      <a:pt x="681" y="1929"/>
                    </a:cubicBezTo>
                    <a:cubicBezTo>
                      <a:pt x="681" y="1941"/>
                      <a:pt x="681" y="1941"/>
                      <a:pt x="681" y="1941"/>
                    </a:cubicBezTo>
                    <a:cubicBezTo>
                      <a:pt x="681" y="1941"/>
                      <a:pt x="683" y="1943"/>
                      <a:pt x="683" y="1944"/>
                    </a:cubicBezTo>
                    <a:cubicBezTo>
                      <a:pt x="682" y="1949"/>
                      <a:pt x="683" y="1955"/>
                      <a:pt x="687" y="1958"/>
                    </a:cubicBezTo>
                    <a:cubicBezTo>
                      <a:pt x="688" y="1960"/>
                      <a:pt x="689" y="1963"/>
                      <a:pt x="690" y="1963"/>
                    </a:cubicBezTo>
                    <a:cubicBezTo>
                      <a:pt x="699" y="1963"/>
                      <a:pt x="699" y="1963"/>
                      <a:pt x="699" y="1963"/>
                    </a:cubicBezTo>
                    <a:cubicBezTo>
                      <a:pt x="699" y="1966"/>
                      <a:pt x="699" y="1966"/>
                      <a:pt x="699" y="1966"/>
                    </a:cubicBezTo>
                    <a:cubicBezTo>
                      <a:pt x="701" y="1966"/>
                      <a:pt x="704" y="1966"/>
                      <a:pt x="705" y="1964"/>
                    </a:cubicBezTo>
                    <a:cubicBezTo>
                      <a:pt x="709" y="1963"/>
                      <a:pt x="713" y="1963"/>
                      <a:pt x="716" y="1962"/>
                    </a:cubicBezTo>
                    <a:cubicBezTo>
                      <a:pt x="719" y="1961"/>
                      <a:pt x="721" y="1958"/>
                      <a:pt x="721" y="1957"/>
                    </a:cubicBezTo>
                    <a:cubicBezTo>
                      <a:pt x="723" y="1948"/>
                      <a:pt x="723" y="1948"/>
                      <a:pt x="723" y="1948"/>
                    </a:cubicBezTo>
                    <a:cubicBezTo>
                      <a:pt x="724" y="1941"/>
                      <a:pt x="723" y="1933"/>
                      <a:pt x="724" y="1927"/>
                    </a:cubicBezTo>
                    <a:cubicBezTo>
                      <a:pt x="726" y="1927"/>
                      <a:pt x="726" y="1927"/>
                      <a:pt x="726" y="1927"/>
                    </a:cubicBezTo>
                    <a:cubicBezTo>
                      <a:pt x="726" y="1923"/>
                      <a:pt x="727" y="1920"/>
                      <a:pt x="728" y="1917"/>
                    </a:cubicBezTo>
                    <a:cubicBezTo>
                      <a:pt x="729" y="1918"/>
                      <a:pt x="730" y="1917"/>
                      <a:pt x="730" y="1916"/>
                    </a:cubicBezTo>
                    <a:cubicBezTo>
                      <a:pt x="732" y="1914"/>
                      <a:pt x="734" y="1913"/>
                      <a:pt x="735" y="1911"/>
                    </a:cubicBezTo>
                    <a:cubicBezTo>
                      <a:pt x="735" y="1908"/>
                      <a:pt x="736" y="1905"/>
                      <a:pt x="735" y="1902"/>
                    </a:cubicBezTo>
                    <a:cubicBezTo>
                      <a:pt x="738" y="1902"/>
                      <a:pt x="738" y="1902"/>
                      <a:pt x="738" y="1902"/>
                    </a:cubicBezTo>
                    <a:cubicBezTo>
                      <a:pt x="738" y="1895"/>
                      <a:pt x="739" y="1887"/>
                      <a:pt x="738" y="1879"/>
                    </a:cubicBezTo>
                    <a:cubicBezTo>
                      <a:pt x="741" y="1867"/>
                      <a:pt x="741" y="1867"/>
                      <a:pt x="741" y="1867"/>
                    </a:cubicBezTo>
                    <a:cubicBezTo>
                      <a:pt x="744" y="1863"/>
                      <a:pt x="746" y="1859"/>
                      <a:pt x="750" y="1856"/>
                    </a:cubicBezTo>
                    <a:cubicBezTo>
                      <a:pt x="752" y="1847"/>
                      <a:pt x="752" y="1847"/>
                      <a:pt x="752" y="1847"/>
                    </a:cubicBezTo>
                    <a:cubicBezTo>
                      <a:pt x="753" y="1843"/>
                      <a:pt x="752" y="1840"/>
                      <a:pt x="753" y="1838"/>
                    </a:cubicBezTo>
                    <a:cubicBezTo>
                      <a:pt x="755" y="1822"/>
                      <a:pt x="755" y="1805"/>
                      <a:pt x="754" y="1788"/>
                    </a:cubicBezTo>
                    <a:cubicBezTo>
                      <a:pt x="756" y="1776"/>
                      <a:pt x="756" y="1776"/>
                      <a:pt x="756" y="1776"/>
                    </a:cubicBezTo>
                    <a:cubicBezTo>
                      <a:pt x="756" y="1775"/>
                      <a:pt x="758" y="1774"/>
                      <a:pt x="760" y="1772"/>
                    </a:cubicBezTo>
                    <a:cubicBezTo>
                      <a:pt x="760" y="1772"/>
                      <a:pt x="760" y="1770"/>
                      <a:pt x="760" y="1770"/>
                    </a:cubicBezTo>
                    <a:cubicBezTo>
                      <a:pt x="761" y="1770"/>
                      <a:pt x="766" y="1769"/>
                      <a:pt x="767" y="1770"/>
                    </a:cubicBezTo>
                    <a:cubicBezTo>
                      <a:pt x="769" y="1773"/>
                      <a:pt x="770" y="1775"/>
                      <a:pt x="773" y="1779"/>
                    </a:cubicBezTo>
                    <a:cubicBezTo>
                      <a:pt x="773" y="1959"/>
                      <a:pt x="773" y="1959"/>
                      <a:pt x="773" y="1959"/>
                    </a:cubicBezTo>
                    <a:cubicBezTo>
                      <a:pt x="773" y="1960"/>
                      <a:pt x="774" y="1962"/>
                      <a:pt x="774" y="1963"/>
                    </a:cubicBezTo>
                    <a:cubicBezTo>
                      <a:pt x="773" y="1971"/>
                      <a:pt x="771" y="1978"/>
                      <a:pt x="766" y="1982"/>
                    </a:cubicBezTo>
                    <a:cubicBezTo>
                      <a:pt x="766" y="1983"/>
                      <a:pt x="765" y="1984"/>
                      <a:pt x="764" y="1983"/>
                    </a:cubicBezTo>
                    <a:cubicBezTo>
                      <a:pt x="764" y="1986"/>
                      <a:pt x="762" y="1988"/>
                      <a:pt x="762" y="1989"/>
                    </a:cubicBezTo>
                    <a:cubicBezTo>
                      <a:pt x="762" y="1994"/>
                      <a:pt x="761" y="1998"/>
                      <a:pt x="764" y="2000"/>
                    </a:cubicBezTo>
                    <a:cubicBezTo>
                      <a:pt x="764" y="2003"/>
                      <a:pt x="764" y="2006"/>
                      <a:pt x="763" y="2009"/>
                    </a:cubicBezTo>
                    <a:cubicBezTo>
                      <a:pt x="763" y="2009"/>
                      <a:pt x="764" y="2009"/>
                      <a:pt x="764" y="2009"/>
                    </a:cubicBezTo>
                    <a:cubicBezTo>
                      <a:pt x="765" y="2017"/>
                      <a:pt x="764" y="2024"/>
                      <a:pt x="761" y="2029"/>
                    </a:cubicBezTo>
                    <a:cubicBezTo>
                      <a:pt x="763" y="2037"/>
                      <a:pt x="759" y="2043"/>
                      <a:pt x="754" y="2047"/>
                    </a:cubicBezTo>
                    <a:cubicBezTo>
                      <a:pt x="751" y="2051"/>
                      <a:pt x="747" y="2055"/>
                      <a:pt x="744" y="2060"/>
                    </a:cubicBezTo>
                    <a:cubicBezTo>
                      <a:pt x="741" y="2062"/>
                      <a:pt x="739" y="2064"/>
                      <a:pt x="735" y="2064"/>
                    </a:cubicBezTo>
                    <a:cubicBezTo>
                      <a:pt x="723" y="2063"/>
                      <a:pt x="723" y="2063"/>
                      <a:pt x="723" y="2063"/>
                    </a:cubicBezTo>
                    <a:cubicBezTo>
                      <a:pt x="707" y="2063"/>
                      <a:pt x="707" y="2063"/>
                      <a:pt x="707" y="2063"/>
                    </a:cubicBezTo>
                    <a:cubicBezTo>
                      <a:pt x="707" y="2063"/>
                      <a:pt x="706" y="2064"/>
                      <a:pt x="705" y="2064"/>
                    </a:cubicBezTo>
                    <a:cubicBezTo>
                      <a:pt x="701" y="2063"/>
                      <a:pt x="698" y="2064"/>
                      <a:pt x="695" y="2065"/>
                    </a:cubicBezTo>
                    <a:cubicBezTo>
                      <a:pt x="649" y="2065"/>
                      <a:pt x="649" y="2065"/>
                      <a:pt x="649" y="2065"/>
                    </a:cubicBezTo>
                    <a:cubicBezTo>
                      <a:pt x="649" y="2066"/>
                      <a:pt x="649" y="2067"/>
                      <a:pt x="648" y="2067"/>
                    </a:cubicBezTo>
                    <a:cubicBezTo>
                      <a:pt x="622" y="2067"/>
                      <a:pt x="622" y="2067"/>
                      <a:pt x="622" y="2067"/>
                    </a:cubicBezTo>
                    <a:cubicBezTo>
                      <a:pt x="621" y="2067"/>
                      <a:pt x="621" y="2066"/>
                      <a:pt x="620" y="2065"/>
                    </a:cubicBezTo>
                    <a:cubicBezTo>
                      <a:pt x="618" y="2065"/>
                      <a:pt x="614" y="2066"/>
                      <a:pt x="613" y="2065"/>
                    </a:cubicBezTo>
                    <a:cubicBezTo>
                      <a:pt x="610" y="2063"/>
                      <a:pt x="604" y="2064"/>
                      <a:pt x="601" y="2063"/>
                    </a:cubicBezTo>
                    <a:cubicBezTo>
                      <a:pt x="580" y="2061"/>
                      <a:pt x="555" y="2063"/>
                      <a:pt x="532" y="2063"/>
                    </a:cubicBezTo>
                    <a:cubicBezTo>
                      <a:pt x="515" y="2063"/>
                      <a:pt x="497" y="2063"/>
                      <a:pt x="480" y="2065"/>
                    </a:cubicBezTo>
                    <a:cubicBezTo>
                      <a:pt x="475" y="2064"/>
                      <a:pt x="467" y="2063"/>
                      <a:pt x="459" y="2064"/>
                    </a:cubicBezTo>
                    <a:cubicBezTo>
                      <a:pt x="458" y="2064"/>
                      <a:pt x="457" y="2064"/>
                      <a:pt x="457" y="2063"/>
                    </a:cubicBezTo>
                    <a:cubicBezTo>
                      <a:pt x="453" y="2062"/>
                      <a:pt x="450" y="2062"/>
                      <a:pt x="448" y="2064"/>
                    </a:cubicBezTo>
                    <a:cubicBezTo>
                      <a:pt x="439" y="2064"/>
                      <a:pt x="439" y="2064"/>
                      <a:pt x="439" y="2064"/>
                    </a:cubicBezTo>
                    <a:cubicBezTo>
                      <a:pt x="439" y="2064"/>
                      <a:pt x="438" y="2063"/>
                      <a:pt x="438" y="2062"/>
                    </a:cubicBezTo>
                    <a:cubicBezTo>
                      <a:pt x="437" y="2063"/>
                      <a:pt x="435" y="2062"/>
                      <a:pt x="436" y="2061"/>
                    </a:cubicBezTo>
                    <a:cubicBezTo>
                      <a:pt x="433" y="2059"/>
                      <a:pt x="433" y="2056"/>
                      <a:pt x="431" y="2053"/>
                    </a:cubicBezTo>
                    <a:cubicBezTo>
                      <a:pt x="430" y="2051"/>
                      <a:pt x="428" y="2050"/>
                      <a:pt x="426" y="2050"/>
                    </a:cubicBezTo>
                    <a:cubicBezTo>
                      <a:pt x="422" y="2049"/>
                      <a:pt x="419" y="2049"/>
                      <a:pt x="416" y="2050"/>
                    </a:cubicBezTo>
                    <a:cubicBezTo>
                      <a:pt x="409" y="2060"/>
                      <a:pt x="409" y="2060"/>
                      <a:pt x="409" y="2060"/>
                    </a:cubicBezTo>
                    <a:cubicBezTo>
                      <a:pt x="411" y="2063"/>
                      <a:pt x="408" y="2063"/>
                      <a:pt x="407" y="2062"/>
                    </a:cubicBezTo>
                    <a:cubicBezTo>
                      <a:pt x="407" y="2063"/>
                      <a:pt x="407" y="2064"/>
                      <a:pt x="406" y="2064"/>
                    </a:cubicBezTo>
                    <a:cubicBezTo>
                      <a:pt x="401" y="2064"/>
                      <a:pt x="395" y="2063"/>
                      <a:pt x="389" y="2063"/>
                    </a:cubicBezTo>
                    <a:cubicBezTo>
                      <a:pt x="345" y="2063"/>
                      <a:pt x="345" y="2063"/>
                      <a:pt x="345" y="2063"/>
                    </a:cubicBezTo>
                    <a:cubicBezTo>
                      <a:pt x="345" y="2063"/>
                      <a:pt x="345" y="2064"/>
                      <a:pt x="344" y="2064"/>
                    </a:cubicBezTo>
                    <a:cubicBezTo>
                      <a:pt x="340" y="2063"/>
                      <a:pt x="334" y="2064"/>
                      <a:pt x="331" y="2065"/>
                    </a:cubicBezTo>
                    <a:cubicBezTo>
                      <a:pt x="283" y="2065"/>
                      <a:pt x="283" y="2065"/>
                      <a:pt x="283" y="2065"/>
                    </a:cubicBezTo>
                    <a:cubicBezTo>
                      <a:pt x="285" y="2068"/>
                      <a:pt x="280" y="2066"/>
                      <a:pt x="279" y="2067"/>
                    </a:cubicBezTo>
                    <a:cubicBezTo>
                      <a:pt x="277" y="2071"/>
                      <a:pt x="269" y="2073"/>
                      <a:pt x="264" y="2068"/>
                    </a:cubicBezTo>
                    <a:cubicBezTo>
                      <a:pt x="262" y="2068"/>
                      <a:pt x="260" y="2067"/>
                      <a:pt x="258" y="2065"/>
                    </a:cubicBezTo>
                    <a:cubicBezTo>
                      <a:pt x="257" y="2065"/>
                      <a:pt x="253" y="2065"/>
                      <a:pt x="252" y="2065"/>
                    </a:cubicBezTo>
                    <a:cubicBezTo>
                      <a:pt x="252" y="2066"/>
                      <a:pt x="251" y="2067"/>
                      <a:pt x="251" y="2067"/>
                    </a:cubicBezTo>
                    <a:cubicBezTo>
                      <a:pt x="246" y="2067"/>
                      <a:pt x="241" y="2067"/>
                      <a:pt x="239" y="2065"/>
                    </a:cubicBezTo>
                    <a:cubicBezTo>
                      <a:pt x="237" y="2064"/>
                      <a:pt x="237" y="2061"/>
                      <a:pt x="238" y="2059"/>
                    </a:cubicBezTo>
                    <a:cubicBezTo>
                      <a:pt x="238" y="2058"/>
                      <a:pt x="239" y="2058"/>
                      <a:pt x="240" y="2057"/>
                    </a:cubicBezTo>
                    <a:cubicBezTo>
                      <a:pt x="239" y="2057"/>
                      <a:pt x="238" y="2056"/>
                      <a:pt x="239" y="2055"/>
                    </a:cubicBezTo>
                    <a:cubicBezTo>
                      <a:pt x="241" y="2054"/>
                      <a:pt x="243" y="2053"/>
                      <a:pt x="245" y="2051"/>
                    </a:cubicBezTo>
                    <a:cubicBezTo>
                      <a:pt x="245" y="2051"/>
                      <a:pt x="247" y="2051"/>
                      <a:pt x="248" y="2051"/>
                    </a:cubicBezTo>
                    <a:cubicBezTo>
                      <a:pt x="248" y="2050"/>
                      <a:pt x="249" y="2050"/>
                      <a:pt x="248" y="2050"/>
                    </a:cubicBezTo>
                    <a:cubicBezTo>
                      <a:pt x="256" y="2048"/>
                      <a:pt x="262" y="2048"/>
                      <a:pt x="267" y="2049"/>
                    </a:cubicBezTo>
                    <a:cubicBezTo>
                      <a:pt x="295" y="2049"/>
                      <a:pt x="295" y="2049"/>
                      <a:pt x="295" y="2049"/>
                    </a:cubicBezTo>
                    <a:cubicBezTo>
                      <a:pt x="294" y="2052"/>
                      <a:pt x="298" y="2051"/>
                      <a:pt x="299" y="2051"/>
                    </a:cubicBezTo>
                    <a:cubicBezTo>
                      <a:pt x="302" y="2049"/>
                      <a:pt x="305" y="2048"/>
                      <a:pt x="308" y="2045"/>
                    </a:cubicBezTo>
                    <a:cubicBezTo>
                      <a:pt x="309" y="2042"/>
                      <a:pt x="313" y="2040"/>
                      <a:pt x="317" y="2038"/>
                    </a:cubicBezTo>
                    <a:cubicBezTo>
                      <a:pt x="362" y="2038"/>
                      <a:pt x="408" y="2037"/>
                      <a:pt x="452" y="2038"/>
                    </a:cubicBezTo>
                    <a:cubicBezTo>
                      <a:pt x="453" y="2038"/>
                      <a:pt x="453" y="2040"/>
                      <a:pt x="454" y="2040"/>
                    </a:cubicBezTo>
                    <a:cubicBezTo>
                      <a:pt x="455" y="2041"/>
                      <a:pt x="458" y="2041"/>
                      <a:pt x="458" y="2041"/>
                    </a:cubicBezTo>
                    <a:cubicBezTo>
                      <a:pt x="461" y="2045"/>
                      <a:pt x="465" y="2047"/>
                      <a:pt x="469" y="2050"/>
                    </a:cubicBezTo>
                    <a:cubicBezTo>
                      <a:pt x="474" y="2049"/>
                      <a:pt x="479" y="2048"/>
                      <a:pt x="482" y="2048"/>
                    </a:cubicBezTo>
                    <a:cubicBezTo>
                      <a:pt x="489" y="2047"/>
                      <a:pt x="492" y="2044"/>
                      <a:pt x="494" y="2040"/>
                    </a:cubicBezTo>
                    <a:cubicBezTo>
                      <a:pt x="495" y="2041"/>
                      <a:pt x="496" y="2041"/>
                      <a:pt x="496" y="2039"/>
                    </a:cubicBezTo>
                    <a:cubicBezTo>
                      <a:pt x="496" y="2037"/>
                      <a:pt x="499" y="2038"/>
                      <a:pt x="500" y="2038"/>
                    </a:cubicBezTo>
                    <a:cubicBezTo>
                      <a:pt x="500" y="2038"/>
                      <a:pt x="502" y="2036"/>
                      <a:pt x="502" y="2035"/>
                    </a:cubicBezTo>
                    <a:cubicBezTo>
                      <a:pt x="503" y="2035"/>
                      <a:pt x="506" y="2035"/>
                      <a:pt x="506" y="2035"/>
                    </a:cubicBezTo>
                    <a:cubicBezTo>
                      <a:pt x="505" y="2033"/>
                      <a:pt x="509" y="2034"/>
                      <a:pt x="511" y="2033"/>
                    </a:cubicBezTo>
                    <a:cubicBezTo>
                      <a:pt x="513" y="2033"/>
                      <a:pt x="515" y="2031"/>
                      <a:pt x="516" y="2031"/>
                    </a:cubicBezTo>
                    <a:cubicBezTo>
                      <a:pt x="524" y="2031"/>
                      <a:pt x="524" y="2031"/>
                      <a:pt x="524" y="2031"/>
                    </a:cubicBezTo>
                    <a:cubicBezTo>
                      <a:pt x="537" y="2034"/>
                      <a:pt x="557" y="2032"/>
                      <a:pt x="574" y="2032"/>
                    </a:cubicBezTo>
                    <a:cubicBezTo>
                      <a:pt x="576" y="2032"/>
                      <a:pt x="577" y="2030"/>
                      <a:pt x="578" y="2029"/>
                    </a:cubicBezTo>
                    <a:cubicBezTo>
                      <a:pt x="577" y="2027"/>
                      <a:pt x="579" y="2027"/>
                      <a:pt x="580" y="2026"/>
                    </a:cubicBezTo>
                    <a:cubicBezTo>
                      <a:pt x="582" y="2023"/>
                      <a:pt x="585" y="2022"/>
                      <a:pt x="588" y="2021"/>
                    </a:cubicBezTo>
                    <a:cubicBezTo>
                      <a:pt x="589" y="2020"/>
                      <a:pt x="592" y="2021"/>
                      <a:pt x="594" y="2021"/>
                    </a:cubicBezTo>
                    <a:cubicBezTo>
                      <a:pt x="594" y="2023"/>
                      <a:pt x="594" y="2023"/>
                      <a:pt x="594" y="2023"/>
                    </a:cubicBezTo>
                    <a:cubicBezTo>
                      <a:pt x="596" y="2022"/>
                      <a:pt x="595" y="2025"/>
                      <a:pt x="595" y="2026"/>
                    </a:cubicBezTo>
                    <a:cubicBezTo>
                      <a:pt x="599" y="2026"/>
                      <a:pt x="599" y="2026"/>
                      <a:pt x="599" y="2026"/>
                    </a:cubicBezTo>
                    <a:cubicBezTo>
                      <a:pt x="599" y="2027"/>
                      <a:pt x="598" y="2029"/>
                      <a:pt x="600" y="2029"/>
                    </a:cubicBezTo>
                    <a:cubicBezTo>
                      <a:pt x="600" y="2032"/>
                      <a:pt x="603" y="2030"/>
                      <a:pt x="603" y="2032"/>
                    </a:cubicBezTo>
                    <a:cubicBezTo>
                      <a:pt x="605" y="2033"/>
                      <a:pt x="607" y="2033"/>
                      <a:pt x="608" y="2031"/>
                    </a:cubicBezTo>
                    <a:cubicBezTo>
                      <a:pt x="609" y="2031"/>
                      <a:pt x="609" y="2030"/>
                      <a:pt x="609" y="2029"/>
                    </a:cubicBezTo>
                    <a:cubicBezTo>
                      <a:pt x="611" y="2029"/>
                      <a:pt x="611" y="2029"/>
                      <a:pt x="611" y="2029"/>
                    </a:cubicBezTo>
                    <a:cubicBezTo>
                      <a:pt x="611" y="2028"/>
                      <a:pt x="611" y="2026"/>
                      <a:pt x="612" y="2026"/>
                    </a:cubicBezTo>
                    <a:cubicBezTo>
                      <a:pt x="614" y="2026"/>
                      <a:pt x="614" y="2026"/>
                      <a:pt x="614" y="2025"/>
                    </a:cubicBezTo>
                    <a:cubicBezTo>
                      <a:pt x="614" y="2023"/>
                      <a:pt x="616" y="2023"/>
                      <a:pt x="617" y="2023"/>
                    </a:cubicBezTo>
                    <a:cubicBezTo>
                      <a:pt x="617" y="2022"/>
                      <a:pt x="617" y="2021"/>
                      <a:pt x="618" y="2021"/>
                    </a:cubicBezTo>
                    <a:cubicBezTo>
                      <a:pt x="643" y="2020"/>
                      <a:pt x="669" y="2021"/>
                      <a:pt x="692" y="2019"/>
                    </a:cubicBezTo>
                    <a:cubicBezTo>
                      <a:pt x="696" y="2017"/>
                      <a:pt x="700" y="2016"/>
                      <a:pt x="702" y="2012"/>
                    </a:cubicBezTo>
                    <a:cubicBezTo>
                      <a:pt x="702" y="2011"/>
                      <a:pt x="703" y="2009"/>
                      <a:pt x="703" y="2008"/>
                    </a:cubicBezTo>
                    <a:cubicBezTo>
                      <a:pt x="706" y="2008"/>
                      <a:pt x="705" y="2004"/>
                      <a:pt x="705" y="2003"/>
                    </a:cubicBezTo>
                    <a:cubicBezTo>
                      <a:pt x="704" y="2002"/>
                      <a:pt x="704" y="2000"/>
                      <a:pt x="702" y="2000"/>
                    </a:cubicBezTo>
                    <a:cubicBezTo>
                      <a:pt x="703" y="1998"/>
                      <a:pt x="700" y="1997"/>
                      <a:pt x="700" y="1995"/>
                    </a:cubicBezTo>
                    <a:cubicBezTo>
                      <a:pt x="699" y="1995"/>
                      <a:pt x="698" y="1995"/>
                      <a:pt x="697" y="1994"/>
                    </a:cubicBezTo>
                    <a:cubicBezTo>
                      <a:pt x="696" y="1992"/>
                      <a:pt x="689" y="1992"/>
                      <a:pt x="687" y="1992"/>
                    </a:cubicBezTo>
                    <a:cubicBezTo>
                      <a:pt x="680" y="1990"/>
                      <a:pt x="676" y="1987"/>
                      <a:pt x="672" y="1984"/>
                    </a:cubicBezTo>
                    <a:cubicBezTo>
                      <a:pt x="671" y="1983"/>
                      <a:pt x="670" y="1983"/>
                      <a:pt x="669" y="1983"/>
                    </a:cubicBezTo>
                    <a:cubicBezTo>
                      <a:pt x="669" y="1980"/>
                      <a:pt x="669" y="1980"/>
                      <a:pt x="669" y="1980"/>
                    </a:cubicBezTo>
                    <a:cubicBezTo>
                      <a:pt x="667" y="1980"/>
                      <a:pt x="667" y="1980"/>
                      <a:pt x="667" y="1980"/>
                    </a:cubicBezTo>
                    <a:cubicBezTo>
                      <a:pt x="666" y="1978"/>
                      <a:pt x="664" y="1975"/>
                      <a:pt x="662" y="1975"/>
                    </a:cubicBezTo>
                    <a:cubicBezTo>
                      <a:pt x="659" y="1974"/>
                      <a:pt x="657" y="1974"/>
                      <a:pt x="654" y="1974"/>
                    </a:cubicBezTo>
                    <a:cubicBezTo>
                      <a:pt x="654" y="1972"/>
                      <a:pt x="654" y="1972"/>
                      <a:pt x="654" y="1972"/>
                    </a:cubicBezTo>
                    <a:cubicBezTo>
                      <a:pt x="635" y="1972"/>
                      <a:pt x="616" y="1972"/>
                      <a:pt x="597" y="1971"/>
                    </a:cubicBezTo>
                    <a:cubicBezTo>
                      <a:pt x="597" y="1971"/>
                      <a:pt x="595" y="1972"/>
                      <a:pt x="594" y="1972"/>
                    </a:cubicBezTo>
                    <a:cubicBezTo>
                      <a:pt x="585" y="1970"/>
                      <a:pt x="585" y="1970"/>
                      <a:pt x="585" y="1970"/>
                    </a:cubicBezTo>
                    <a:cubicBezTo>
                      <a:pt x="544" y="1970"/>
                      <a:pt x="544" y="1970"/>
                      <a:pt x="544" y="1970"/>
                    </a:cubicBezTo>
                    <a:cubicBezTo>
                      <a:pt x="543" y="1970"/>
                      <a:pt x="540" y="1973"/>
                      <a:pt x="539" y="1971"/>
                    </a:cubicBezTo>
                    <a:cubicBezTo>
                      <a:pt x="534" y="1968"/>
                      <a:pt x="528" y="1970"/>
                      <a:pt x="525" y="1972"/>
                    </a:cubicBezTo>
                    <a:cubicBezTo>
                      <a:pt x="518" y="1972"/>
                      <a:pt x="514" y="1970"/>
                      <a:pt x="509" y="1969"/>
                    </a:cubicBezTo>
                    <a:cubicBezTo>
                      <a:pt x="507" y="1971"/>
                      <a:pt x="504" y="1971"/>
                      <a:pt x="502" y="1970"/>
                    </a:cubicBezTo>
                    <a:cubicBezTo>
                      <a:pt x="501" y="1970"/>
                      <a:pt x="498" y="1969"/>
                      <a:pt x="498" y="1969"/>
                    </a:cubicBezTo>
                    <a:cubicBezTo>
                      <a:pt x="491" y="1961"/>
                      <a:pt x="491" y="1961"/>
                      <a:pt x="491" y="1961"/>
                    </a:cubicBezTo>
                    <a:cubicBezTo>
                      <a:pt x="487" y="1959"/>
                      <a:pt x="484" y="1961"/>
                      <a:pt x="481" y="1963"/>
                    </a:cubicBezTo>
                    <a:cubicBezTo>
                      <a:pt x="475" y="1967"/>
                      <a:pt x="467" y="1973"/>
                      <a:pt x="458" y="1972"/>
                    </a:cubicBezTo>
                    <a:cubicBezTo>
                      <a:pt x="456" y="1972"/>
                      <a:pt x="453" y="1972"/>
                      <a:pt x="452" y="1971"/>
                    </a:cubicBezTo>
                    <a:cubicBezTo>
                      <a:pt x="450" y="1967"/>
                      <a:pt x="449" y="1962"/>
                      <a:pt x="449" y="1958"/>
                    </a:cubicBezTo>
                    <a:cubicBezTo>
                      <a:pt x="402" y="1958"/>
                      <a:pt x="402" y="1958"/>
                      <a:pt x="402" y="1958"/>
                    </a:cubicBezTo>
                    <a:cubicBezTo>
                      <a:pt x="402" y="1960"/>
                      <a:pt x="405" y="1959"/>
                      <a:pt x="405" y="1959"/>
                    </a:cubicBezTo>
                    <a:cubicBezTo>
                      <a:pt x="404" y="1962"/>
                      <a:pt x="408" y="1960"/>
                      <a:pt x="409" y="1960"/>
                    </a:cubicBezTo>
                    <a:cubicBezTo>
                      <a:pt x="410" y="1961"/>
                      <a:pt x="410" y="1963"/>
                      <a:pt x="410" y="1963"/>
                    </a:cubicBezTo>
                    <a:cubicBezTo>
                      <a:pt x="411" y="1963"/>
                      <a:pt x="414" y="1963"/>
                      <a:pt x="415" y="1963"/>
                    </a:cubicBezTo>
                    <a:cubicBezTo>
                      <a:pt x="415" y="1962"/>
                      <a:pt x="416" y="1961"/>
                      <a:pt x="417" y="1961"/>
                    </a:cubicBezTo>
                    <a:cubicBezTo>
                      <a:pt x="417" y="1960"/>
                      <a:pt x="417" y="1962"/>
                      <a:pt x="417" y="1963"/>
                    </a:cubicBezTo>
                    <a:cubicBezTo>
                      <a:pt x="419" y="1963"/>
                      <a:pt x="422" y="1962"/>
                      <a:pt x="423" y="1965"/>
                    </a:cubicBezTo>
                    <a:cubicBezTo>
                      <a:pt x="424" y="1966"/>
                      <a:pt x="424" y="1969"/>
                      <a:pt x="424" y="1971"/>
                    </a:cubicBezTo>
                    <a:cubicBezTo>
                      <a:pt x="422" y="1973"/>
                      <a:pt x="422" y="1973"/>
                      <a:pt x="422" y="1973"/>
                    </a:cubicBezTo>
                    <a:cubicBezTo>
                      <a:pt x="422" y="1976"/>
                      <a:pt x="415" y="1974"/>
                      <a:pt x="412" y="1974"/>
                    </a:cubicBezTo>
                    <a:cubicBezTo>
                      <a:pt x="411" y="1974"/>
                      <a:pt x="410" y="1972"/>
                      <a:pt x="409" y="1972"/>
                    </a:cubicBezTo>
                    <a:cubicBezTo>
                      <a:pt x="406" y="1972"/>
                      <a:pt x="402" y="1973"/>
                      <a:pt x="400" y="1971"/>
                    </a:cubicBezTo>
                    <a:cubicBezTo>
                      <a:pt x="360" y="1970"/>
                      <a:pt x="319" y="1970"/>
                      <a:pt x="279" y="1970"/>
                    </a:cubicBezTo>
                    <a:cubicBezTo>
                      <a:pt x="279" y="1966"/>
                      <a:pt x="281" y="1962"/>
                      <a:pt x="282" y="1958"/>
                    </a:cubicBezTo>
                    <a:cubicBezTo>
                      <a:pt x="223" y="1958"/>
                      <a:pt x="161" y="1956"/>
                      <a:pt x="105" y="1959"/>
                    </a:cubicBezTo>
                    <a:cubicBezTo>
                      <a:pt x="106" y="1956"/>
                      <a:pt x="102" y="1958"/>
                      <a:pt x="102" y="1957"/>
                    </a:cubicBezTo>
                    <a:cubicBezTo>
                      <a:pt x="98" y="1954"/>
                      <a:pt x="96" y="1953"/>
                      <a:pt x="94" y="1951"/>
                    </a:cubicBezTo>
                    <a:cubicBezTo>
                      <a:pt x="91" y="1948"/>
                      <a:pt x="89" y="1944"/>
                      <a:pt x="88" y="1941"/>
                    </a:cubicBezTo>
                    <a:cubicBezTo>
                      <a:pt x="87" y="1940"/>
                      <a:pt x="84" y="1938"/>
                      <a:pt x="82" y="1939"/>
                    </a:cubicBezTo>
                    <a:cubicBezTo>
                      <a:pt x="82" y="1936"/>
                      <a:pt x="82" y="1936"/>
                      <a:pt x="82" y="1936"/>
                    </a:cubicBezTo>
                    <a:cubicBezTo>
                      <a:pt x="80" y="1936"/>
                      <a:pt x="80" y="1935"/>
                      <a:pt x="79" y="1934"/>
                    </a:cubicBezTo>
                    <a:cubicBezTo>
                      <a:pt x="80" y="1932"/>
                      <a:pt x="77" y="1931"/>
                      <a:pt x="77" y="1929"/>
                    </a:cubicBezTo>
                    <a:cubicBezTo>
                      <a:pt x="77" y="1926"/>
                      <a:pt x="79" y="1923"/>
                      <a:pt x="82" y="1922"/>
                    </a:cubicBezTo>
                    <a:cubicBezTo>
                      <a:pt x="81" y="1919"/>
                      <a:pt x="83" y="1919"/>
                      <a:pt x="84" y="1920"/>
                    </a:cubicBezTo>
                    <a:cubicBezTo>
                      <a:pt x="84" y="1917"/>
                      <a:pt x="84" y="1917"/>
                      <a:pt x="84" y="1917"/>
                    </a:cubicBezTo>
                    <a:cubicBezTo>
                      <a:pt x="86" y="1917"/>
                      <a:pt x="87" y="1916"/>
                      <a:pt x="88" y="1915"/>
                    </a:cubicBezTo>
                    <a:cubicBezTo>
                      <a:pt x="90" y="1911"/>
                      <a:pt x="90" y="1905"/>
                      <a:pt x="89" y="1900"/>
                    </a:cubicBezTo>
                    <a:cubicBezTo>
                      <a:pt x="87" y="1877"/>
                      <a:pt x="90" y="1849"/>
                      <a:pt x="88" y="1827"/>
                    </a:cubicBezTo>
                    <a:cubicBezTo>
                      <a:pt x="88" y="1823"/>
                      <a:pt x="89" y="1819"/>
                      <a:pt x="90" y="1816"/>
                    </a:cubicBezTo>
                    <a:cubicBezTo>
                      <a:pt x="90" y="1813"/>
                      <a:pt x="89" y="1810"/>
                      <a:pt x="90" y="1808"/>
                    </a:cubicBezTo>
                    <a:cubicBezTo>
                      <a:pt x="92" y="1807"/>
                      <a:pt x="91" y="1806"/>
                      <a:pt x="90" y="1806"/>
                    </a:cubicBezTo>
                    <a:cubicBezTo>
                      <a:pt x="91" y="1805"/>
                      <a:pt x="92" y="1805"/>
                      <a:pt x="93" y="1804"/>
                    </a:cubicBezTo>
                    <a:cubicBezTo>
                      <a:pt x="92" y="1802"/>
                      <a:pt x="94" y="1801"/>
                      <a:pt x="95" y="1799"/>
                    </a:cubicBezTo>
                    <a:cubicBezTo>
                      <a:pt x="97" y="1799"/>
                      <a:pt x="97" y="1796"/>
                      <a:pt x="99" y="1796"/>
                    </a:cubicBezTo>
                    <a:cubicBezTo>
                      <a:pt x="100" y="1796"/>
                      <a:pt x="104" y="1796"/>
                      <a:pt x="104" y="1796"/>
                    </a:cubicBezTo>
                    <a:cubicBezTo>
                      <a:pt x="104" y="1799"/>
                      <a:pt x="108" y="1797"/>
                      <a:pt x="110" y="1797"/>
                    </a:cubicBezTo>
                    <a:cubicBezTo>
                      <a:pt x="110" y="1329"/>
                      <a:pt x="110" y="1329"/>
                      <a:pt x="110" y="1329"/>
                    </a:cubicBezTo>
                    <a:cubicBezTo>
                      <a:pt x="109" y="1329"/>
                      <a:pt x="107" y="1330"/>
                      <a:pt x="106" y="1330"/>
                    </a:cubicBezTo>
                    <a:cubicBezTo>
                      <a:pt x="106" y="1331"/>
                      <a:pt x="106" y="1332"/>
                      <a:pt x="105" y="1332"/>
                    </a:cubicBezTo>
                    <a:cubicBezTo>
                      <a:pt x="104" y="1333"/>
                      <a:pt x="104" y="1334"/>
                      <a:pt x="104" y="1335"/>
                    </a:cubicBezTo>
                    <a:cubicBezTo>
                      <a:pt x="102" y="1335"/>
                      <a:pt x="102" y="1335"/>
                      <a:pt x="102" y="1335"/>
                    </a:cubicBezTo>
                    <a:cubicBezTo>
                      <a:pt x="101" y="1343"/>
                      <a:pt x="101" y="1353"/>
                      <a:pt x="101" y="1362"/>
                    </a:cubicBezTo>
                    <a:cubicBezTo>
                      <a:pt x="100" y="1363"/>
                      <a:pt x="98" y="1367"/>
                      <a:pt x="94" y="1367"/>
                    </a:cubicBezTo>
                    <a:cubicBezTo>
                      <a:pt x="92" y="1363"/>
                      <a:pt x="93" y="1358"/>
                      <a:pt x="91" y="1355"/>
                    </a:cubicBezTo>
                    <a:cubicBezTo>
                      <a:pt x="89" y="1353"/>
                      <a:pt x="90" y="1349"/>
                      <a:pt x="91" y="1347"/>
                    </a:cubicBezTo>
                    <a:cubicBezTo>
                      <a:pt x="92" y="1344"/>
                      <a:pt x="91" y="1340"/>
                      <a:pt x="91" y="1337"/>
                    </a:cubicBezTo>
                    <a:cubicBezTo>
                      <a:pt x="91" y="1335"/>
                      <a:pt x="92" y="1336"/>
                      <a:pt x="93" y="1336"/>
                    </a:cubicBezTo>
                    <a:cubicBezTo>
                      <a:pt x="94" y="1266"/>
                      <a:pt x="94" y="1266"/>
                      <a:pt x="94" y="1266"/>
                    </a:cubicBezTo>
                    <a:cubicBezTo>
                      <a:pt x="94" y="1265"/>
                      <a:pt x="94" y="1264"/>
                      <a:pt x="94" y="1264"/>
                    </a:cubicBezTo>
                    <a:cubicBezTo>
                      <a:pt x="97" y="1265"/>
                      <a:pt x="96" y="1261"/>
                      <a:pt x="97" y="1261"/>
                    </a:cubicBezTo>
                    <a:cubicBezTo>
                      <a:pt x="99" y="1258"/>
                      <a:pt x="102" y="1254"/>
                      <a:pt x="104" y="1251"/>
                    </a:cubicBezTo>
                    <a:cubicBezTo>
                      <a:pt x="105" y="1246"/>
                      <a:pt x="102" y="1244"/>
                      <a:pt x="101" y="1240"/>
                    </a:cubicBezTo>
                    <a:cubicBezTo>
                      <a:pt x="101" y="1240"/>
                      <a:pt x="99" y="1240"/>
                      <a:pt x="98" y="1240"/>
                    </a:cubicBezTo>
                    <a:cubicBezTo>
                      <a:pt x="99" y="1238"/>
                      <a:pt x="98" y="1237"/>
                      <a:pt x="96" y="1236"/>
                    </a:cubicBezTo>
                    <a:cubicBezTo>
                      <a:pt x="96" y="1234"/>
                      <a:pt x="96" y="1231"/>
                      <a:pt x="93" y="1231"/>
                    </a:cubicBezTo>
                    <a:cubicBezTo>
                      <a:pt x="93" y="1046"/>
                      <a:pt x="93" y="1046"/>
                      <a:pt x="93" y="1046"/>
                    </a:cubicBezTo>
                    <a:cubicBezTo>
                      <a:pt x="95" y="1039"/>
                      <a:pt x="99" y="1032"/>
                      <a:pt x="105" y="1026"/>
                    </a:cubicBezTo>
                    <a:cubicBezTo>
                      <a:pt x="106" y="1022"/>
                      <a:pt x="107" y="1016"/>
                      <a:pt x="107" y="1010"/>
                    </a:cubicBezTo>
                    <a:cubicBezTo>
                      <a:pt x="105" y="1009"/>
                      <a:pt x="106" y="1007"/>
                      <a:pt x="106" y="1005"/>
                    </a:cubicBezTo>
                    <a:cubicBezTo>
                      <a:pt x="104" y="1001"/>
                      <a:pt x="101" y="999"/>
                      <a:pt x="97" y="996"/>
                    </a:cubicBezTo>
                    <a:cubicBezTo>
                      <a:pt x="96" y="997"/>
                      <a:pt x="96" y="995"/>
                      <a:pt x="96" y="993"/>
                    </a:cubicBezTo>
                    <a:cubicBezTo>
                      <a:pt x="95" y="992"/>
                      <a:pt x="94" y="992"/>
                      <a:pt x="94" y="991"/>
                    </a:cubicBezTo>
                    <a:cubicBezTo>
                      <a:pt x="93" y="986"/>
                      <a:pt x="94" y="982"/>
                      <a:pt x="96" y="980"/>
                    </a:cubicBezTo>
                    <a:cubicBezTo>
                      <a:pt x="97" y="977"/>
                      <a:pt x="99" y="974"/>
                      <a:pt x="101" y="972"/>
                    </a:cubicBezTo>
                    <a:cubicBezTo>
                      <a:pt x="102" y="972"/>
                      <a:pt x="102" y="971"/>
                      <a:pt x="102" y="970"/>
                    </a:cubicBezTo>
                    <a:cubicBezTo>
                      <a:pt x="105" y="970"/>
                      <a:pt x="108" y="969"/>
                      <a:pt x="109" y="967"/>
                    </a:cubicBezTo>
                    <a:cubicBezTo>
                      <a:pt x="110" y="720"/>
                      <a:pt x="110" y="720"/>
                      <a:pt x="110" y="720"/>
                    </a:cubicBezTo>
                    <a:cubicBezTo>
                      <a:pt x="108" y="720"/>
                      <a:pt x="108" y="721"/>
                      <a:pt x="107" y="722"/>
                    </a:cubicBezTo>
                    <a:cubicBezTo>
                      <a:pt x="103" y="726"/>
                      <a:pt x="98" y="728"/>
                      <a:pt x="93" y="730"/>
                    </a:cubicBezTo>
                    <a:cubicBezTo>
                      <a:pt x="93" y="551"/>
                      <a:pt x="93" y="551"/>
                      <a:pt x="93" y="551"/>
                    </a:cubicBezTo>
                    <a:cubicBezTo>
                      <a:pt x="95" y="543"/>
                      <a:pt x="99" y="536"/>
                      <a:pt x="105" y="531"/>
                    </a:cubicBezTo>
                    <a:cubicBezTo>
                      <a:pt x="107" y="525"/>
                      <a:pt x="108" y="517"/>
                      <a:pt x="106" y="510"/>
                    </a:cubicBezTo>
                    <a:cubicBezTo>
                      <a:pt x="104" y="505"/>
                      <a:pt x="101" y="503"/>
                      <a:pt x="97" y="501"/>
                    </a:cubicBezTo>
                    <a:cubicBezTo>
                      <a:pt x="96" y="501"/>
                      <a:pt x="96" y="499"/>
                      <a:pt x="96" y="498"/>
                    </a:cubicBezTo>
                    <a:cubicBezTo>
                      <a:pt x="95" y="497"/>
                      <a:pt x="94" y="496"/>
                      <a:pt x="94" y="495"/>
                    </a:cubicBezTo>
                    <a:cubicBezTo>
                      <a:pt x="93" y="491"/>
                      <a:pt x="94" y="487"/>
                      <a:pt x="96" y="485"/>
                    </a:cubicBezTo>
                    <a:cubicBezTo>
                      <a:pt x="95" y="483"/>
                      <a:pt x="98" y="482"/>
                      <a:pt x="99" y="480"/>
                    </a:cubicBezTo>
                    <a:cubicBezTo>
                      <a:pt x="100" y="480"/>
                      <a:pt x="101" y="479"/>
                      <a:pt x="100" y="478"/>
                    </a:cubicBezTo>
                    <a:cubicBezTo>
                      <a:pt x="102" y="477"/>
                      <a:pt x="102" y="476"/>
                      <a:pt x="102" y="474"/>
                    </a:cubicBezTo>
                    <a:cubicBezTo>
                      <a:pt x="105" y="475"/>
                      <a:pt x="108" y="474"/>
                      <a:pt x="110" y="470"/>
                    </a:cubicBezTo>
                    <a:cubicBezTo>
                      <a:pt x="110" y="404"/>
                      <a:pt x="110" y="404"/>
                      <a:pt x="110" y="404"/>
                    </a:cubicBezTo>
                    <a:cubicBezTo>
                      <a:pt x="102" y="402"/>
                      <a:pt x="95" y="403"/>
                      <a:pt x="86" y="404"/>
                    </a:cubicBezTo>
                    <a:cubicBezTo>
                      <a:pt x="86" y="404"/>
                      <a:pt x="85" y="405"/>
                      <a:pt x="84" y="405"/>
                    </a:cubicBezTo>
                    <a:cubicBezTo>
                      <a:pt x="64" y="405"/>
                      <a:pt x="64" y="405"/>
                      <a:pt x="64" y="405"/>
                    </a:cubicBezTo>
                    <a:cubicBezTo>
                      <a:pt x="63" y="405"/>
                      <a:pt x="62" y="409"/>
                      <a:pt x="60" y="408"/>
                    </a:cubicBezTo>
                    <a:cubicBezTo>
                      <a:pt x="61" y="410"/>
                      <a:pt x="59" y="411"/>
                      <a:pt x="58" y="412"/>
                    </a:cubicBezTo>
                    <a:cubicBezTo>
                      <a:pt x="57" y="413"/>
                      <a:pt x="56" y="414"/>
                      <a:pt x="56" y="414"/>
                    </a:cubicBezTo>
                    <a:cubicBezTo>
                      <a:pt x="55" y="417"/>
                      <a:pt x="52" y="418"/>
                      <a:pt x="52" y="421"/>
                    </a:cubicBezTo>
                    <a:cubicBezTo>
                      <a:pt x="52" y="435"/>
                      <a:pt x="55" y="450"/>
                      <a:pt x="52" y="462"/>
                    </a:cubicBezTo>
                    <a:cubicBezTo>
                      <a:pt x="52" y="465"/>
                      <a:pt x="49" y="466"/>
                      <a:pt x="49" y="468"/>
                    </a:cubicBezTo>
                    <a:cubicBezTo>
                      <a:pt x="48" y="471"/>
                      <a:pt x="45" y="472"/>
                      <a:pt x="44" y="475"/>
                    </a:cubicBezTo>
                    <a:cubicBezTo>
                      <a:pt x="43" y="476"/>
                      <a:pt x="42" y="478"/>
                      <a:pt x="42" y="479"/>
                    </a:cubicBezTo>
                    <a:cubicBezTo>
                      <a:pt x="41" y="483"/>
                      <a:pt x="41" y="487"/>
                      <a:pt x="44" y="490"/>
                    </a:cubicBezTo>
                    <a:cubicBezTo>
                      <a:pt x="44" y="531"/>
                      <a:pt x="44" y="531"/>
                      <a:pt x="44" y="531"/>
                    </a:cubicBezTo>
                    <a:cubicBezTo>
                      <a:pt x="44" y="533"/>
                      <a:pt x="41" y="534"/>
                      <a:pt x="41" y="536"/>
                    </a:cubicBezTo>
                    <a:cubicBezTo>
                      <a:pt x="40" y="541"/>
                      <a:pt x="39" y="545"/>
                      <a:pt x="39" y="550"/>
                    </a:cubicBezTo>
                    <a:cubicBezTo>
                      <a:pt x="38" y="562"/>
                      <a:pt x="39" y="573"/>
                      <a:pt x="41" y="583"/>
                    </a:cubicBezTo>
                    <a:cubicBezTo>
                      <a:pt x="42" y="584"/>
                      <a:pt x="43" y="585"/>
                      <a:pt x="43" y="587"/>
                    </a:cubicBezTo>
                    <a:cubicBezTo>
                      <a:pt x="44" y="589"/>
                      <a:pt x="44" y="591"/>
                      <a:pt x="44" y="593"/>
                    </a:cubicBezTo>
                    <a:cubicBezTo>
                      <a:pt x="43" y="604"/>
                      <a:pt x="44" y="617"/>
                      <a:pt x="44" y="629"/>
                    </a:cubicBezTo>
                    <a:cubicBezTo>
                      <a:pt x="44" y="630"/>
                      <a:pt x="42" y="631"/>
                      <a:pt x="42" y="631"/>
                    </a:cubicBezTo>
                    <a:cubicBezTo>
                      <a:pt x="41" y="636"/>
                      <a:pt x="41" y="639"/>
                      <a:pt x="44" y="640"/>
                    </a:cubicBezTo>
                    <a:cubicBezTo>
                      <a:pt x="43" y="645"/>
                      <a:pt x="46" y="647"/>
                      <a:pt x="47" y="649"/>
                    </a:cubicBezTo>
                    <a:cubicBezTo>
                      <a:pt x="49" y="652"/>
                      <a:pt x="51" y="653"/>
                      <a:pt x="51" y="655"/>
                    </a:cubicBezTo>
                    <a:cubicBezTo>
                      <a:pt x="52" y="659"/>
                      <a:pt x="53" y="663"/>
                      <a:pt x="53" y="669"/>
                    </a:cubicBezTo>
                    <a:cubicBezTo>
                      <a:pt x="52" y="695"/>
                      <a:pt x="52" y="724"/>
                      <a:pt x="53" y="750"/>
                    </a:cubicBezTo>
                    <a:cubicBezTo>
                      <a:pt x="55" y="750"/>
                      <a:pt x="55" y="750"/>
                      <a:pt x="55" y="750"/>
                    </a:cubicBezTo>
                    <a:cubicBezTo>
                      <a:pt x="55" y="757"/>
                      <a:pt x="55" y="757"/>
                      <a:pt x="55" y="757"/>
                    </a:cubicBezTo>
                    <a:cubicBezTo>
                      <a:pt x="53" y="757"/>
                      <a:pt x="53" y="757"/>
                      <a:pt x="53" y="757"/>
                    </a:cubicBezTo>
                    <a:cubicBezTo>
                      <a:pt x="52" y="782"/>
                      <a:pt x="52" y="782"/>
                      <a:pt x="52" y="782"/>
                    </a:cubicBezTo>
                    <a:cubicBezTo>
                      <a:pt x="52" y="782"/>
                      <a:pt x="51" y="782"/>
                      <a:pt x="50" y="783"/>
                    </a:cubicBezTo>
                    <a:cubicBezTo>
                      <a:pt x="48" y="788"/>
                      <a:pt x="45" y="792"/>
                      <a:pt x="44" y="797"/>
                    </a:cubicBezTo>
                    <a:cubicBezTo>
                      <a:pt x="43" y="805"/>
                      <a:pt x="44" y="813"/>
                      <a:pt x="42" y="819"/>
                    </a:cubicBezTo>
                    <a:cubicBezTo>
                      <a:pt x="42" y="821"/>
                      <a:pt x="42" y="822"/>
                      <a:pt x="43" y="822"/>
                    </a:cubicBezTo>
                    <a:cubicBezTo>
                      <a:pt x="43" y="825"/>
                      <a:pt x="46" y="826"/>
                      <a:pt x="46" y="828"/>
                    </a:cubicBezTo>
                    <a:cubicBezTo>
                      <a:pt x="47" y="831"/>
                      <a:pt x="50" y="834"/>
                      <a:pt x="52" y="836"/>
                    </a:cubicBezTo>
                    <a:cubicBezTo>
                      <a:pt x="53" y="841"/>
                      <a:pt x="52" y="847"/>
                      <a:pt x="51" y="850"/>
                    </a:cubicBezTo>
                    <a:cubicBezTo>
                      <a:pt x="50" y="850"/>
                      <a:pt x="49" y="852"/>
                      <a:pt x="47" y="852"/>
                    </a:cubicBezTo>
                    <a:cubicBezTo>
                      <a:pt x="47" y="855"/>
                      <a:pt x="47" y="855"/>
                      <a:pt x="47" y="855"/>
                    </a:cubicBezTo>
                    <a:cubicBezTo>
                      <a:pt x="44" y="855"/>
                      <a:pt x="44" y="855"/>
                      <a:pt x="44" y="855"/>
                    </a:cubicBezTo>
                    <a:cubicBezTo>
                      <a:pt x="44" y="858"/>
                      <a:pt x="44" y="861"/>
                      <a:pt x="44" y="864"/>
                    </a:cubicBezTo>
                    <a:cubicBezTo>
                      <a:pt x="44" y="866"/>
                      <a:pt x="46" y="868"/>
                      <a:pt x="48" y="868"/>
                    </a:cubicBezTo>
                    <a:cubicBezTo>
                      <a:pt x="49" y="869"/>
                      <a:pt x="48" y="871"/>
                      <a:pt x="48" y="872"/>
                    </a:cubicBezTo>
                    <a:cubicBezTo>
                      <a:pt x="49" y="872"/>
                      <a:pt x="51" y="873"/>
                      <a:pt x="51" y="874"/>
                    </a:cubicBezTo>
                    <a:cubicBezTo>
                      <a:pt x="53" y="878"/>
                      <a:pt x="53" y="882"/>
                      <a:pt x="53" y="887"/>
                    </a:cubicBezTo>
                    <a:cubicBezTo>
                      <a:pt x="51" y="910"/>
                      <a:pt x="54" y="934"/>
                      <a:pt x="52" y="956"/>
                    </a:cubicBezTo>
                    <a:cubicBezTo>
                      <a:pt x="52" y="959"/>
                      <a:pt x="50" y="961"/>
                      <a:pt x="49" y="962"/>
                    </a:cubicBezTo>
                    <a:cubicBezTo>
                      <a:pt x="48" y="966"/>
                      <a:pt x="45" y="968"/>
                      <a:pt x="44" y="970"/>
                    </a:cubicBezTo>
                    <a:cubicBezTo>
                      <a:pt x="42" y="974"/>
                      <a:pt x="43" y="979"/>
                      <a:pt x="43" y="984"/>
                    </a:cubicBezTo>
                    <a:cubicBezTo>
                      <a:pt x="45" y="996"/>
                      <a:pt x="43" y="1011"/>
                      <a:pt x="44" y="1022"/>
                    </a:cubicBezTo>
                    <a:cubicBezTo>
                      <a:pt x="44" y="1024"/>
                      <a:pt x="42" y="1029"/>
                      <a:pt x="43" y="1031"/>
                    </a:cubicBezTo>
                    <a:cubicBezTo>
                      <a:pt x="45" y="1034"/>
                      <a:pt x="44" y="1041"/>
                      <a:pt x="40" y="1043"/>
                    </a:cubicBezTo>
                    <a:cubicBezTo>
                      <a:pt x="39" y="1044"/>
                      <a:pt x="39" y="1046"/>
                      <a:pt x="39" y="1048"/>
                    </a:cubicBezTo>
                    <a:cubicBezTo>
                      <a:pt x="38" y="1059"/>
                      <a:pt x="39" y="1069"/>
                      <a:pt x="41" y="1079"/>
                    </a:cubicBezTo>
                    <a:cubicBezTo>
                      <a:pt x="42" y="1079"/>
                      <a:pt x="43" y="1081"/>
                      <a:pt x="43" y="1082"/>
                    </a:cubicBezTo>
                    <a:cubicBezTo>
                      <a:pt x="44" y="1084"/>
                      <a:pt x="44" y="1086"/>
                      <a:pt x="44" y="1088"/>
                    </a:cubicBezTo>
                    <a:cubicBezTo>
                      <a:pt x="43" y="1100"/>
                      <a:pt x="44" y="1113"/>
                      <a:pt x="44" y="1125"/>
                    </a:cubicBezTo>
                    <a:cubicBezTo>
                      <a:pt x="44" y="1125"/>
                      <a:pt x="42" y="1127"/>
                      <a:pt x="42" y="1127"/>
                    </a:cubicBezTo>
                    <a:cubicBezTo>
                      <a:pt x="41" y="1131"/>
                      <a:pt x="41" y="1134"/>
                      <a:pt x="44" y="1136"/>
                    </a:cubicBezTo>
                    <a:cubicBezTo>
                      <a:pt x="43" y="1140"/>
                      <a:pt x="46" y="1143"/>
                      <a:pt x="47" y="1144"/>
                    </a:cubicBezTo>
                    <a:cubicBezTo>
                      <a:pt x="49" y="1147"/>
                      <a:pt x="51" y="1148"/>
                      <a:pt x="51" y="1150"/>
                    </a:cubicBezTo>
                    <a:cubicBezTo>
                      <a:pt x="52" y="1154"/>
                      <a:pt x="53" y="1159"/>
                      <a:pt x="53" y="1164"/>
                    </a:cubicBezTo>
                    <a:cubicBezTo>
                      <a:pt x="52" y="1190"/>
                      <a:pt x="52" y="1219"/>
                      <a:pt x="53" y="1246"/>
                    </a:cubicBezTo>
                    <a:cubicBezTo>
                      <a:pt x="55" y="1246"/>
                      <a:pt x="55" y="1246"/>
                      <a:pt x="55" y="1246"/>
                    </a:cubicBezTo>
                    <a:cubicBezTo>
                      <a:pt x="55" y="1252"/>
                      <a:pt x="55" y="1252"/>
                      <a:pt x="55" y="1252"/>
                    </a:cubicBezTo>
                    <a:cubicBezTo>
                      <a:pt x="53" y="1252"/>
                      <a:pt x="53" y="1252"/>
                      <a:pt x="53" y="1252"/>
                    </a:cubicBezTo>
                    <a:cubicBezTo>
                      <a:pt x="52" y="1399"/>
                      <a:pt x="52" y="1399"/>
                      <a:pt x="52" y="1399"/>
                    </a:cubicBezTo>
                    <a:cubicBezTo>
                      <a:pt x="51" y="1402"/>
                      <a:pt x="50" y="1404"/>
                      <a:pt x="47" y="1405"/>
                    </a:cubicBezTo>
                    <a:cubicBezTo>
                      <a:pt x="48" y="1407"/>
                      <a:pt x="45" y="1408"/>
                      <a:pt x="44" y="1410"/>
                    </a:cubicBezTo>
                    <a:cubicBezTo>
                      <a:pt x="42" y="1415"/>
                      <a:pt x="45" y="1421"/>
                      <a:pt x="48" y="1422"/>
                    </a:cubicBezTo>
                    <a:cubicBezTo>
                      <a:pt x="48" y="1426"/>
                      <a:pt x="51" y="1428"/>
                      <a:pt x="53" y="1430"/>
                    </a:cubicBezTo>
                    <a:cubicBezTo>
                      <a:pt x="53" y="1442"/>
                      <a:pt x="52" y="1455"/>
                      <a:pt x="53" y="1467"/>
                    </a:cubicBezTo>
                    <a:cubicBezTo>
                      <a:pt x="53" y="1468"/>
                      <a:pt x="55" y="1469"/>
                      <a:pt x="55" y="1470"/>
                    </a:cubicBezTo>
                    <a:cubicBezTo>
                      <a:pt x="55" y="1488"/>
                      <a:pt x="55" y="1488"/>
                      <a:pt x="55" y="1488"/>
                    </a:cubicBezTo>
                    <a:cubicBezTo>
                      <a:pt x="55" y="1488"/>
                      <a:pt x="53" y="1490"/>
                      <a:pt x="53" y="1490"/>
                    </a:cubicBezTo>
                    <a:cubicBezTo>
                      <a:pt x="53" y="1498"/>
                      <a:pt x="52" y="1506"/>
                      <a:pt x="53" y="1514"/>
                    </a:cubicBezTo>
                    <a:cubicBezTo>
                      <a:pt x="55" y="1514"/>
                      <a:pt x="55" y="1514"/>
                      <a:pt x="55" y="1514"/>
                    </a:cubicBezTo>
                    <a:cubicBezTo>
                      <a:pt x="55" y="1523"/>
                      <a:pt x="55" y="1523"/>
                      <a:pt x="55" y="1523"/>
                    </a:cubicBezTo>
                    <a:cubicBezTo>
                      <a:pt x="53" y="1526"/>
                      <a:pt x="52" y="1528"/>
                      <a:pt x="49" y="1530"/>
                    </a:cubicBezTo>
                    <a:cubicBezTo>
                      <a:pt x="44" y="1533"/>
                      <a:pt x="40" y="1538"/>
                      <a:pt x="39" y="1542"/>
                    </a:cubicBezTo>
                    <a:cubicBezTo>
                      <a:pt x="39" y="1614"/>
                      <a:pt x="39" y="1614"/>
                      <a:pt x="39" y="1614"/>
                    </a:cubicBezTo>
                    <a:cubicBezTo>
                      <a:pt x="39" y="1615"/>
                      <a:pt x="37" y="1615"/>
                      <a:pt x="37" y="1615"/>
                    </a:cubicBezTo>
                    <a:cubicBezTo>
                      <a:pt x="37" y="1638"/>
                      <a:pt x="37" y="1638"/>
                      <a:pt x="37" y="1638"/>
                    </a:cubicBezTo>
                    <a:cubicBezTo>
                      <a:pt x="37" y="1639"/>
                      <a:pt x="39" y="1640"/>
                      <a:pt x="39" y="1641"/>
                    </a:cubicBezTo>
                    <a:cubicBezTo>
                      <a:pt x="39" y="1703"/>
                      <a:pt x="39" y="1703"/>
                      <a:pt x="39" y="1703"/>
                    </a:cubicBezTo>
                    <a:cubicBezTo>
                      <a:pt x="39" y="1705"/>
                      <a:pt x="37" y="1705"/>
                      <a:pt x="37" y="1706"/>
                    </a:cubicBezTo>
                    <a:cubicBezTo>
                      <a:pt x="37" y="1747"/>
                      <a:pt x="37" y="1747"/>
                      <a:pt x="37" y="1747"/>
                    </a:cubicBezTo>
                    <a:cubicBezTo>
                      <a:pt x="37" y="1748"/>
                      <a:pt x="39" y="1748"/>
                      <a:pt x="39" y="1749"/>
                    </a:cubicBezTo>
                    <a:cubicBezTo>
                      <a:pt x="39" y="1764"/>
                      <a:pt x="39" y="1764"/>
                      <a:pt x="39" y="1764"/>
                    </a:cubicBezTo>
                    <a:cubicBezTo>
                      <a:pt x="39" y="1765"/>
                      <a:pt x="36" y="1767"/>
                      <a:pt x="35" y="1769"/>
                    </a:cubicBezTo>
                    <a:cubicBezTo>
                      <a:pt x="31" y="1769"/>
                      <a:pt x="31" y="1769"/>
                      <a:pt x="31" y="1769"/>
                    </a:cubicBezTo>
                    <a:cubicBezTo>
                      <a:pt x="32" y="1772"/>
                      <a:pt x="28" y="1770"/>
                      <a:pt x="27" y="1770"/>
                    </a:cubicBezTo>
                    <a:cubicBezTo>
                      <a:pt x="26" y="1770"/>
                      <a:pt x="25" y="1769"/>
                      <a:pt x="24" y="1769"/>
                    </a:cubicBezTo>
                    <a:cubicBezTo>
                      <a:pt x="23" y="1769"/>
                      <a:pt x="20" y="1768"/>
                      <a:pt x="20" y="1766"/>
                    </a:cubicBezTo>
                    <a:cubicBezTo>
                      <a:pt x="17" y="1766"/>
                      <a:pt x="17" y="1766"/>
                      <a:pt x="17" y="1766"/>
                    </a:cubicBezTo>
                    <a:cubicBezTo>
                      <a:pt x="14" y="1761"/>
                      <a:pt x="15" y="1754"/>
                      <a:pt x="17" y="1749"/>
                    </a:cubicBezTo>
                    <a:cubicBezTo>
                      <a:pt x="17" y="1739"/>
                      <a:pt x="17" y="1739"/>
                      <a:pt x="17" y="1739"/>
                    </a:cubicBezTo>
                    <a:cubicBezTo>
                      <a:pt x="20" y="1651"/>
                      <a:pt x="18" y="1556"/>
                      <a:pt x="18" y="1466"/>
                    </a:cubicBezTo>
                    <a:cubicBezTo>
                      <a:pt x="18" y="1465"/>
                      <a:pt x="17" y="1465"/>
                      <a:pt x="17" y="1464"/>
                    </a:cubicBezTo>
                    <a:cubicBezTo>
                      <a:pt x="17" y="1463"/>
                      <a:pt x="17" y="1458"/>
                      <a:pt x="17" y="1458"/>
                    </a:cubicBezTo>
                    <a:cubicBezTo>
                      <a:pt x="14" y="1453"/>
                      <a:pt x="12" y="1451"/>
                      <a:pt x="11" y="1447"/>
                    </a:cubicBezTo>
                    <a:cubicBezTo>
                      <a:pt x="11" y="1445"/>
                      <a:pt x="11" y="1442"/>
                      <a:pt x="14" y="1441"/>
                    </a:cubicBezTo>
                    <a:cubicBezTo>
                      <a:pt x="13" y="1440"/>
                      <a:pt x="12" y="1439"/>
                      <a:pt x="13" y="1438"/>
                    </a:cubicBezTo>
                    <a:cubicBezTo>
                      <a:pt x="13" y="1438"/>
                      <a:pt x="14" y="1437"/>
                      <a:pt x="13" y="1436"/>
                    </a:cubicBezTo>
                    <a:cubicBezTo>
                      <a:pt x="12" y="1435"/>
                      <a:pt x="13" y="1433"/>
                      <a:pt x="13" y="1431"/>
                    </a:cubicBezTo>
                    <a:cubicBezTo>
                      <a:pt x="11" y="1430"/>
                      <a:pt x="12" y="1428"/>
                      <a:pt x="10" y="1428"/>
                    </a:cubicBezTo>
                    <a:cubicBezTo>
                      <a:pt x="8" y="1428"/>
                      <a:pt x="8" y="1426"/>
                      <a:pt x="8" y="1425"/>
                    </a:cubicBezTo>
                    <a:cubicBezTo>
                      <a:pt x="7" y="1423"/>
                      <a:pt x="6" y="1421"/>
                      <a:pt x="6" y="1419"/>
                    </a:cubicBezTo>
                    <a:cubicBezTo>
                      <a:pt x="4" y="1419"/>
                      <a:pt x="4" y="1419"/>
                      <a:pt x="4" y="1419"/>
                    </a:cubicBezTo>
                    <a:cubicBezTo>
                      <a:pt x="3" y="1417"/>
                      <a:pt x="4" y="1415"/>
                      <a:pt x="3" y="1412"/>
                    </a:cubicBezTo>
                    <a:cubicBezTo>
                      <a:pt x="3" y="1412"/>
                      <a:pt x="1" y="1410"/>
                      <a:pt x="1" y="1410"/>
                    </a:cubicBezTo>
                    <a:cubicBezTo>
                      <a:pt x="1" y="1409"/>
                      <a:pt x="1" y="1406"/>
                      <a:pt x="1" y="1405"/>
                    </a:cubicBezTo>
                    <a:cubicBezTo>
                      <a:pt x="1" y="1405"/>
                      <a:pt x="3" y="1404"/>
                      <a:pt x="3" y="1404"/>
                    </a:cubicBezTo>
                    <a:cubicBezTo>
                      <a:pt x="3" y="1350"/>
                      <a:pt x="3" y="1350"/>
                      <a:pt x="3" y="1350"/>
                    </a:cubicBezTo>
                    <a:cubicBezTo>
                      <a:pt x="3" y="1349"/>
                      <a:pt x="0" y="1348"/>
                      <a:pt x="1" y="1346"/>
                    </a:cubicBezTo>
                    <a:cubicBezTo>
                      <a:pt x="1" y="1346"/>
                      <a:pt x="3" y="1344"/>
                      <a:pt x="3" y="1343"/>
                    </a:cubicBezTo>
                    <a:cubicBezTo>
                      <a:pt x="3" y="1341"/>
                      <a:pt x="3" y="1338"/>
                      <a:pt x="4" y="1336"/>
                    </a:cubicBezTo>
                    <a:cubicBezTo>
                      <a:pt x="4" y="1336"/>
                      <a:pt x="6" y="1335"/>
                      <a:pt x="7" y="1334"/>
                    </a:cubicBezTo>
                    <a:cubicBezTo>
                      <a:pt x="6" y="1331"/>
                      <a:pt x="8" y="1328"/>
                      <a:pt x="10" y="1326"/>
                    </a:cubicBezTo>
                    <a:cubicBezTo>
                      <a:pt x="11" y="1326"/>
                      <a:pt x="13" y="1324"/>
                      <a:pt x="14" y="1322"/>
                    </a:cubicBezTo>
                    <a:cubicBezTo>
                      <a:pt x="14" y="1321"/>
                      <a:pt x="12" y="1320"/>
                      <a:pt x="14" y="1319"/>
                    </a:cubicBezTo>
                    <a:cubicBezTo>
                      <a:pt x="13" y="1316"/>
                      <a:pt x="13" y="1312"/>
                      <a:pt x="13" y="1310"/>
                    </a:cubicBezTo>
                    <a:cubicBezTo>
                      <a:pt x="13" y="1310"/>
                      <a:pt x="12" y="1309"/>
                      <a:pt x="12" y="1307"/>
                    </a:cubicBezTo>
                    <a:cubicBezTo>
                      <a:pt x="12" y="1306"/>
                      <a:pt x="13" y="1303"/>
                      <a:pt x="13" y="1302"/>
                    </a:cubicBezTo>
                    <a:cubicBezTo>
                      <a:pt x="15" y="1302"/>
                      <a:pt x="15" y="1302"/>
                      <a:pt x="15" y="1302"/>
                    </a:cubicBezTo>
                    <a:cubicBezTo>
                      <a:pt x="15" y="1298"/>
                      <a:pt x="16" y="1295"/>
                      <a:pt x="17" y="1293"/>
                    </a:cubicBezTo>
                    <a:cubicBezTo>
                      <a:pt x="17" y="1280"/>
                      <a:pt x="17" y="1280"/>
                      <a:pt x="17" y="1280"/>
                    </a:cubicBezTo>
                    <a:cubicBezTo>
                      <a:pt x="16" y="1277"/>
                      <a:pt x="15" y="1274"/>
                      <a:pt x="15" y="1270"/>
                    </a:cubicBezTo>
                    <a:cubicBezTo>
                      <a:pt x="14" y="1270"/>
                      <a:pt x="12" y="1271"/>
                      <a:pt x="13" y="1270"/>
                    </a:cubicBezTo>
                    <a:cubicBezTo>
                      <a:pt x="13" y="1269"/>
                      <a:pt x="14" y="1268"/>
                      <a:pt x="13" y="1267"/>
                    </a:cubicBezTo>
                    <a:cubicBezTo>
                      <a:pt x="12" y="1266"/>
                      <a:pt x="14" y="1263"/>
                      <a:pt x="14" y="1261"/>
                    </a:cubicBezTo>
                    <a:cubicBezTo>
                      <a:pt x="17" y="1253"/>
                      <a:pt x="17" y="1253"/>
                      <a:pt x="17" y="1253"/>
                    </a:cubicBezTo>
                    <a:cubicBezTo>
                      <a:pt x="17" y="1059"/>
                      <a:pt x="17" y="1059"/>
                      <a:pt x="17" y="1059"/>
                    </a:cubicBezTo>
                    <a:cubicBezTo>
                      <a:pt x="17" y="1058"/>
                      <a:pt x="17" y="1056"/>
                      <a:pt x="17" y="1056"/>
                    </a:cubicBezTo>
                    <a:cubicBezTo>
                      <a:pt x="15" y="1056"/>
                      <a:pt x="15" y="1055"/>
                      <a:pt x="15" y="1053"/>
                    </a:cubicBezTo>
                    <a:cubicBezTo>
                      <a:pt x="14" y="1053"/>
                      <a:pt x="13" y="1053"/>
                      <a:pt x="12" y="1052"/>
                    </a:cubicBezTo>
                    <a:cubicBezTo>
                      <a:pt x="12" y="1051"/>
                      <a:pt x="11" y="1051"/>
                      <a:pt x="10" y="1051"/>
                    </a:cubicBezTo>
                    <a:cubicBezTo>
                      <a:pt x="9" y="1050"/>
                      <a:pt x="7" y="1051"/>
                      <a:pt x="7" y="1050"/>
                    </a:cubicBezTo>
                    <a:cubicBezTo>
                      <a:pt x="6" y="1049"/>
                      <a:pt x="6" y="1048"/>
                      <a:pt x="6" y="1048"/>
                    </a:cubicBezTo>
                    <a:cubicBezTo>
                      <a:pt x="4" y="1048"/>
                      <a:pt x="4" y="1048"/>
                      <a:pt x="4" y="1048"/>
                    </a:cubicBezTo>
                    <a:cubicBezTo>
                      <a:pt x="3" y="1043"/>
                      <a:pt x="3" y="1043"/>
                      <a:pt x="3" y="1043"/>
                    </a:cubicBezTo>
                    <a:cubicBezTo>
                      <a:pt x="1" y="1043"/>
                      <a:pt x="1" y="1043"/>
                      <a:pt x="1" y="1043"/>
                    </a:cubicBezTo>
                    <a:cubicBezTo>
                      <a:pt x="1" y="1031"/>
                      <a:pt x="1" y="1031"/>
                      <a:pt x="1" y="1031"/>
                    </a:cubicBezTo>
                    <a:cubicBezTo>
                      <a:pt x="3" y="1031"/>
                      <a:pt x="3" y="1031"/>
                      <a:pt x="3" y="1031"/>
                    </a:cubicBezTo>
                    <a:cubicBezTo>
                      <a:pt x="3" y="963"/>
                      <a:pt x="3" y="963"/>
                      <a:pt x="3" y="963"/>
                    </a:cubicBezTo>
                    <a:cubicBezTo>
                      <a:pt x="1" y="963"/>
                      <a:pt x="1" y="963"/>
                      <a:pt x="1" y="963"/>
                    </a:cubicBezTo>
                    <a:cubicBezTo>
                      <a:pt x="1" y="957"/>
                      <a:pt x="1" y="957"/>
                      <a:pt x="1" y="957"/>
                    </a:cubicBezTo>
                    <a:cubicBezTo>
                      <a:pt x="3" y="957"/>
                      <a:pt x="3" y="957"/>
                      <a:pt x="3" y="957"/>
                    </a:cubicBezTo>
                    <a:cubicBezTo>
                      <a:pt x="3" y="953"/>
                      <a:pt x="4" y="950"/>
                      <a:pt x="4" y="947"/>
                    </a:cubicBezTo>
                    <a:cubicBezTo>
                      <a:pt x="6" y="947"/>
                      <a:pt x="6" y="947"/>
                      <a:pt x="6" y="947"/>
                    </a:cubicBezTo>
                    <a:cubicBezTo>
                      <a:pt x="6" y="942"/>
                      <a:pt x="10" y="940"/>
                      <a:pt x="12" y="937"/>
                    </a:cubicBezTo>
                    <a:cubicBezTo>
                      <a:pt x="13" y="935"/>
                      <a:pt x="11" y="931"/>
                      <a:pt x="8" y="932"/>
                    </a:cubicBezTo>
                    <a:cubicBezTo>
                      <a:pt x="7" y="929"/>
                      <a:pt x="6" y="927"/>
                      <a:pt x="6" y="924"/>
                    </a:cubicBezTo>
                    <a:cubicBezTo>
                      <a:pt x="4" y="924"/>
                      <a:pt x="4" y="924"/>
                      <a:pt x="4" y="924"/>
                    </a:cubicBezTo>
                    <a:cubicBezTo>
                      <a:pt x="3" y="922"/>
                      <a:pt x="4" y="919"/>
                      <a:pt x="3" y="917"/>
                    </a:cubicBezTo>
                    <a:cubicBezTo>
                      <a:pt x="3" y="916"/>
                      <a:pt x="1" y="915"/>
                      <a:pt x="1" y="914"/>
                    </a:cubicBezTo>
                    <a:cubicBezTo>
                      <a:pt x="1" y="914"/>
                      <a:pt x="1" y="911"/>
                      <a:pt x="1" y="910"/>
                    </a:cubicBezTo>
                    <a:cubicBezTo>
                      <a:pt x="1" y="909"/>
                      <a:pt x="3" y="909"/>
                      <a:pt x="3" y="908"/>
                    </a:cubicBezTo>
                    <a:cubicBezTo>
                      <a:pt x="3" y="855"/>
                      <a:pt x="3" y="855"/>
                      <a:pt x="3" y="855"/>
                    </a:cubicBezTo>
                    <a:cubicBezTo>
                      <a:pt x="3" y="854"/>
                      <a:pt x="0" y="853"/>
                      <a:pt x="1" y="851"/>
                    </a:cubicBezTo>
                    <a:cubicBezTo>
                      <a:pt x="1" y="850"/>
                      <a:pt x="3" y="849"/>
                      <a:pt x="3" y="848"/>
                    </a:cubicBezTo>
                    <a:cubicBezTo>
                      <a:pt x="3" y="846"/>
                      <a:pt x="3" y="843"/>
                      <a:pt x="4" y="841"/>
                    </a:cubicBezTo>
                    <a:cubicBezTo>
                      <a:pt x="4" y="840"/>
                      <a:pt x="6" y="840"/>
                      <a:pt x="7" y="839"/>
                    </a:cubicBezTo>
                    <a:cubicBezTo>
                      <a:pt x="6" y="836"/>
                      <a:pt x="8" y="833"/>
                      <a:pt x="10" y="832"/>
                    </a:cubicBezTo>
                    <a:cubicBezTo>
                      <a:pt x="11" y="831"/>
                      <a:pt x="11" y="828"/>
                      <a:pt x="13" y="828"/>
                    </a:cubicBezTo>
                    <a:cubicBezTo>
                      <a:pt x="12" y="816"/>
                      <a:pt x="12" y="803"/>
                      <a:pt x="13" y="793"/>
                    </a:cubicBezTo>
                    <a:cubicBezTo>
                      <a:pt x="14" y="792"/>
                      <a:pt x="12" y="788"/>
                      <a:pt x="13" y="787"/>
                    </a:cubicBezTo>
                    <a:cubicBezTo>
                      <a:pt x="12" y="786"/>
                      <a:pt x="13" y="784"/>
                      <a:pt x="13" y="783"/>
                    </a:cubicBezTo>
                    <a:cubicBezTo>
                      <a:pt x="12" y="776"/>
                      <a:pt x="13" y="767"/>
                      <a:pt x="13" y="760"/>
                    </a:cubicBezTo>
                    <a:cubicBezTo>
                      <a:pt x="13" y="759"/>
                      <a:pt x="14" y="758"/>
                      <a:pt x="14" y="756"/>
                    </a:cubicBezTo>
                    <a:cubicBezTo>
                      <a:pt x="14" y="755"/>
                      <a:pt x="13" y="753"/>
                      <a:pt x="13" y="752"/>
                    </a:cubicBezTo>
                    <a:cubicBezTo>
                      <a:pt x="12" y="747"/>
                      <a:pt x="8" y="744"/>
                      <a:pt x="6" y="740"/>
                    </a:cubicBezTo>
                    <a:cubicBezTo>
                      <a:pt x="5" y="737"/>
                      <a:pt x="3" y="734"/>
                      <a:pt x="1" y="731"/>
                    </a:cubicBezTo>
                    <a:cubicBezTo>
                      <a:pt x="1" y="719"/>
                      <a:pt x="1" y="719"/>
                      <a:pt x="1" y="719"/>
                    </a:cubicBezTo>
                    <a:cubicBezTo>
                      <a:pt x="3" y="719"/>
                      <a:pt x="3" y="719"/>
                      <a:pt x="3" y="719"/>
                    </a:cubicBezTo>
                    <a:cubicBezTo>
                      <a:pt x="3" y="702"/>
                      <a:pt x="3" y="702"/>
                      <a:pt x="3" y="702"/>
                    </a:cubicBezTo>
                    <a:cubicBezTo>
                      <a:pt x="1" y="702"/>
                      <a:pt x="1" y="702"/>
                      <a:pt x="1" y="702"/>
                    </a:cubicBezTo>
                    <a:cubicBezTo>
                      <a:pt x="1" y="699"/>
                      <a:pt x="1" y="699"/>
                      <a:pt x="1" y="699"/>
                    </a:cubicBezTo>
                    <a:cubicBezTo>
                      <a:pt x="3" y="699"/>
                      <a:pt x="3" y="699"/>
                      <a:pt x="3" y="699"/>
                    </a:cubicBezTo>
                    <a:cubicBezTo>
                      <a:pt x="3" y="695"/>
                      <a:pt x="4" y="692"/>
                      <a:pt x="4" y="689"/>
                    </a:cubicBezTo>
                    <a:cubicBezTo>
                      <a:pt x="6" y="689"/>
                      <a:pt x="6" y="689"/>
                      <a:pt x="6" y="689"/>
                    </a:cubicBezTo>
                    <a:cubicBezTo>
                      <a:pt x="6" y="684"/>
                      <a:pt x="9" y="681"/>
                      <a:pt x="12" y="679"/>
                    </a:cubicBezTo>
                    <a:cubicBezTo>
                      <a:pt x="13" y="678"/>
                      <a:pt x="15" y="674"/>
                      <a:pt x="15" y="673"/>
                    </a:cubicBezTo>
                    <a:cubicBezTo>
                      <a:pt x="15" y="662"/>
                      <a:pt x="15" y="662"/>
                      <a:pt x="15" y="662"/>
                    </a:cubicBezTo>
                    <a:cubicBezTo>
                      <a:pt x="13" y="660"/>
                      <a:pt x="13" y="659"/>
                      <a:pt x="14" y="658"/>
                    </a:cubicBezTo>
                    <a:cubicBezTo>
                      <a:pt x="7" y="649"/>
                      <a:pt x="7" y="649"/>
                      <a:pt x="7" y="649"/>
                    </a:cubicBezTo>
                    <a:cubicBezTo>
                      <a:pt x="6" y="648"/>
                      <a:pt x="6" y="646"/>
                      <a:pt x="6" y="646"/>
                    </a:cubicBezTo>
                    <a:cubicBezTo>
                      <a:pt x="4" y="646"/>
                      <a:pt x="4" y="646"/>
                      <a:pt x="4" y="646"/>
                    </a:cubicBezTo>
                    <a:cubicBezTo>
                      <a:pt x="3" y="642"/>
                      <a:pt x="3" y="636"/>
                      <a:pt x="4" y="632"/>
                    </a:cubicBezTo>
                    <a:cubicBezTo>
                      <a:pt x="6" y="632"/>
                      <a:pt x="6" y="632"/>
                      <a:pt x="6" y="632"/>
                    </a:cubicBezTo>
                    <a:cubicBezTo>
                      <a:pt x="6" y="631"/>
                      <a:pt x="6" y="628"/>
                      <a:pt x="7" y="628"/>
                    </a:cubicBezTo>
                    <a:cubicBezTo>
                      <a:pt x="8" y="627"/>
                      <a:pt x="11" y="624"/>
                      <a:pt x="12" y="623"/>
                    </a:cubicBezTo>
                    <a:cubicBezTo>
                      <a:pt x="12" y="621"/>
                      <a:pt x="16" y="620"/>
                      <a:pt x="13" y="617"/>
                    </a:cubicBezTo>
                    <a:cubicBezTo>
                      <a:pt x="13" y="617"/>
                      <a:pt x="14" y="616"/>
                      <a:pt x="14" y="615"/>
                    </a:cubicBezTo>
                    <a:cubicBezTo>
                      <a:pt x="13" y="614"/>
                      <a:pt x="13" y="611"/>
                      <a:pt x="13" y="610"/>
                    </a:cubicBezTo>
                    <a:cubicBezTo>
                      <a:pt x="11" y="607"/>
                      <a:pt x="12" y="603"/>
                      <a:pt x="14" y="601"/>
                    </a:cubicBezTo>
                    <a:cubicBezTo>
                      <a:pt x="12" y="600"/>
                      <a:pt x="14" y="599"/>
                      <a:pt x="15" y="598"/>
                    </a:cubicBezTo>
                    <a:cubicBezTo>
                      <a:pt x="17" y="588"/>
                      <a:pt x="17" y="588"/>
                      <a:pt x="17" y="588"/>
                    </a:cubicBezTo>
                    <a:cubicBezTo>
                      <a:pt x="17" y="570"/>
                      <a:pt x="17" y="570"/>
                      <a:pt x="17" y="570"/>
                    </a:cubicBezTo>
                    <a:cubicBezTo>
                      <a:pt x="15" y="558"/>
                      <a:pt x="15" y="558"/>
                      <a:pt x="15" y="558"/>
                    </a:cubicBezTo>
                    <a:cubicBezTo>
                      <a:pt x="14" y="558"/>
                      <a:pt x="13" y="558"/>
                      <a:pt x="12" y="557"/>
                    </a:cubicBezTo>
                    <a:cubicBezTo>
                      <a:pt x="12" y="556"/>
                      <a:pt x="11" y="555"/>
                      <a:pt x="10" y="555"/>
                    </a:cubicBezTo>
                    <a:cubicBezTo>
                      <a:pt x="10" y="555"/>
                      <a:pt x="8" y="555"/>
                      <a:pt x="7" y="555"/>
                    </a:cubicBezTo>
                    <a:cubicBezTo>
                      <a:pt x="7" y="554"/>
                      <a:pt x="7" y="553"/>
                      <a:pt x="6" y="552"/>
                    </a:cubicBezTo>
                    <a:cubicBezTo>
                      <a:pt x="5" y="553"/>
                      <a:pt x="4" y="552"/>
                      <a:pt x="4" y="551"/>
                    </a:cubicBezTo>
                    <a:cubicBezTo>
                      <a:pt x="4" y="550"/>
                      <a:pt x="3" y="548"/>
                      <a:pt x="3" y="548"/>
                    </a:cubicBezTo>
                    <a:cubicBezTo>
                      <a:pt x="1" y="548"/>
                      <a:pt x="1" y="548"/>
                      <a:pt x="1" y="548"/>
                    </a:cubicBezTo>
                    <a:cubicBezTo>
                      <a:pt x="1" y="536"/>
                      <a:pt x="1" y="536"/>
                      <a:pt x="1" y="536"/>
                    </a:cubicBezTo>
                    <a:cubicBezTo>
                      <a:pt x="3" y="536"/>
                      <a:pt x="3" y="536"/>
                      <a:pt x="3" y="536"/>
                    </a:cubicBezTo>
                    <a:cubicBezTo>
                      <a:pt x="3" y="468"/>
                      <a:pt x="3" y="468"/>
                      <a:pt x="3" y="468"/>
                    </a:cubicBezTo>
                    <a:cubicBezTo>
                      <a:pt x="1" y="468"/>
                      <a:pt x="1" y="468"/>
                      <a:pt x="1" y="468"/>
                    </a:cubicBezTo>
                    <a:cubicBezTo>
                      <a:pt x="1" y="461"/>
                      <a:pt x="1" y="461"/>
                      <a:pt x="1" y="461"/>
                    </a:cubicBezTo>
                    <a:cubicBezTo>
                      <a:pt x="3" y="461"/>
                      <a:pt x="3" y="461"/>
                      <a:pt x="3" y="461"/>
                    </a:cubicBezTo>
                    <a:cubicBezTo>
                      <a:pt x="3" y="458"/>
                      <a:pt x="4" y="454"/>
                      <a:pt x="4" y="451"/>
                    </a:cubicBezTo>
                    <a:cubicBezTo>
                      <a:pt x="6" y="451"/>
                      <a:pt x="6" y="451"/>
                      <a:pt x="6" y="451"/>
                    </a:cubicBezTo>
                    <a:cubicBezTo>
                      <a:pt x="6" y="447"/>
                      <a:pt x="10" y="444"/>
                      <a:pt x="12" y="442"/>
                    </a:cubicBezTo>
                    <a:cubicBezTo>
                      <a:pt x="13" y="441"/>
                      <a:pt x="14" y="438"/>
                      <a:pt x="14" y="438"/>
                    </a:cubicBezTo>
                    <a:cubicBezTo>
                      <a:pt x="12" y="435"/>
                      <a:pt x="13" y="432"/>
                      <a:pt x="13" y="431"/>
                    </a:cubicBezTo>
                    <a:cubicBezTo>
                      <a:pt x="13" y="429"/>
                      <a:pt x="14" y="427"/>
                      <a:pt x="13" y="424"/>
                    </a:cubicBezTo>
                    <a:cubicBezTo>
                      <a:pt x="12" y="423"/>
                      <a:pt x="14" y="420"/>
                      <a:pt x="14" y="418"/>
                    </a:cubicBezTo>
                    <a:cubicBezTo>
                      <a:pt x="14" y="417"/>
                      <a:pt x="12" y="415"/>
                      <a:pt x="13" y="414"/>
                    </a:cubicBezTo>
                    <a:cubicBezTo>
                      <a:pt x="14" y="412"/>
                      <a:pt x="14" y="408"/>
                      <a:pt x="12" y="405"/>
                    </a:cubicBezTo>
                    <a:cubicBezTo>
                      <a:pt x="13" y="402"/>
                      <a:pt x="15" y="397"/>
                      <a:pt x="13" y="395"/>
                    </a:cubicBezTo>
                    <a:cubicBezTo>
                      <a:pt x="13" y="394"/>
                      <a:pt x="15" y="391"/>
                      <a:pt x="15" y="388"/>
                    </a:cubicBezTo>
                    <a:cubicBezTo>
                      <a:pt x="13" y="387"/>
                      <a:pt x="14" y="385"/>
                      <a:pt x="13" y="384"/>
                    </a:cubicBezTo>
                    <a:cubicBezTo>
                      <a:pt x="11" y="380"/>
                      <a:pt x="8" y="378"/>
                      <a:pt x="7" y="375"/>
                    </a:cubicBezTo>
                    <a:cubicBezTo>
                      <a:pt x="6" y="375"/>
                      <a:pt x="6" y="373"/>
                      <a:pt x="6" y="372"/>
                    </a:cubicBezTo>
                    <a:cubicBezTo>
                      <a:pt x="4" y="372"/>
                      <a:pt x="4" y="372"/>
                      <a:pt x="4" y="372"/>
                    </a:cubicBezTo>
                    <a:cubicBezTo>
                      <a:pt x="3" y="368"/>
                      <a:pt x="3" y="363"/>
                      <a:pt x="4" y="359"/>
                    </a:cubicBezTo>
                    <a:cubicBezTo>
                      <a:pt x="6" y="359"/>
                      <a:pt x="6" y="359"/>
                      <a:pt x="6" y="359"/>
                    </a:cubicBezTo>
                    <a:cubicBezTo>
                      <a:pt x="6" y="358"/>
                      <a:pt x="6" y="355"/>
                      <a:pt x="7" y="354"/>
                    </a:cubicBezTo>
                    <a:cubicBezTo>
                      <a:pt x="8" y="353"/>
                      <a:pt x="11" y="350"/>
                      <a:pt x="12" y="349"/>
                    </a:cubicBezTo>
                    <a:cubicBezTo>
                      <a:pt x="14" y="347"/>
                      <a:pt x="15" y="343"/>
                      <a:pt x="15" y="339"/>
                    </a:cubicBezTo>
                    <a:cubicBezTo>
                      <a:pt x="15" y="339"/>
                      <a:pt x="13" y="337"/>
                      <a:pt x="13" y="337"/>
                    </a:cubicBezTo>
                    <a:cubicBezTo>
                      <a:pt x="13" y="323"/>
                      <a:pt x="13" y="323"/>
                      <a:pt x="13" y="323"/>
                    </a:cubicBezTo>
                    <a:cubicBezTo>
                      <a:pt x="13" y="323"/>
                      <a:pt x="13" y="321"/>
                      <a:pt x="13" y="320"/>
                    </a:cubicBezTo>
                    <a:cubicBezTo>
                      <a:pt x="15" y="304"/>
                      <a:pt x="12" y="290"/>
                      <a:pt x="13" y="276"/>
                    </a:cubicBezTo>
                    <a:cubicBezTo>
                      <a:pt x="13" y="275"/>
                      <a:pt x="15" y="275"/>
                      <a:pt x="13" y="274"/>
                    </a:cubicBezTo>
                    <a:cubicBezTo>
                      <a:pt x="14" y="268"/>
                      <a:pt x="12" y="262"/>
                      <a:pt x="14" y="256"/>
                    </a:cubicBezTo>
                    <a:cubicBezTo>
                      <a:pt x="12" y="251"/>
                      <a:pt x="8" y="249"/>
                      <a:pt x="6" y="244"/>
                    </a:cubicBezTo>
                    <a:cubicBezTo>
                      <a:pt x="5" y="241"/>
                      <a:pt x="3" y="239"/>
                      <a:pt x="1" y="235"/>
                    </a:cubicBezTo>
                    <a:cubicBezTo>
                      <a:pt x="1" y="224"/>
                      <a:pt x="1" y="224"/>
                      <a:pt x="1" y="224"/>
                    </a:cubicBezTo>
                    <a:cubicBezTo>
                      <a:pt x="3" y="224"/>
                      <a:pt x="3" y="224"/>
                      <a:pt x="3" y="224"/>
                    </a:cubicBezTo>
                    <a:cubicBezTo>
                      <a:pt x="3" y="207"/>
                      <a:pt x="3" y="207"/>
                      <a:pt x="3" y="207"/>
                    </a:cubicBezTo>
                    <a:cubicBezTo>
                      <a:pt x="1" y="207"/>
                      <a:pt x="1" y="207"/>
                      <a:pt x="1" y="207"/>
                    </a:cubicBezTo>
                    <a:cubicBezTo>
                      <a:pt x="1" y="203"/>
                      <a:pt x="1" y="203"/>
                      <a:pt x="1" y="203"/>
                    </a:cubicBezTo>
                    <a:cubicBezTo>
                      <a:pt x="3" y="203"/>
                      <a:pt x="3" y="203"/>
                      <a:pt x="3" y="203"/>
                    </a:cubicBezTo>
                    <a:cubicBezTo>
                      <a:pt x="3" y="200"/>
                      <a:pt x="4" y="196"/>
                      <a:pt x="4" y="193"/>
                    </a:cubicBezTo>
                    <a:cubicBezTo>
                      <a:pt x="6" y="193"/>
                      <a:pt x="6" y="193"/>
                      <a:pt x="6" y="193"/>
                    </a:cubicBezTo>
                    <a:cubicBezTo>
                      <a:pt x="6" y="189"/>
                      <a:pt x="10" y="186"/>
                      <a:pt x="12" y="185"/>
                    </a:cubicBezTo>
                    <a:cubicBezTo>
                      <a:pt x="12" y="181"/>
                      <a:pt x="14" y="179"/>
                      <a:pt x="15" y="177"/>
                    </a:cubicBezTo>
                    <a:cubicBezTo>
                      <a:pt x="15" y="166"/>
                      <a:pt x="15" y="166"/>
                      <a:pt x="15" y="166"/>
                    </a:cubicBezTo>
                    <a:cubicBezTo>
                      <a:pt x="13" y="165"/>
                      <a:pt x="13" y="163"/>
                      <a:pt x="14" y="162"/>
                    </a:cubicBezTo>
                    <a:cubicBezTo>
                      <a:pt x="7" y="153"/>
                      <a:pt x="7" y="153"/>
                      <a:pt x="7" y="153"/>
                    </a:cubicBezTo>
                    <a:cubicBezTo>
                      <a:pt x="6" y="153"/>
                      <a:pt x="6" y="151"/>
                      <a:pt x="6" y="150"/>
                    </a:cubicBezTo>
                    <a:cubicBezTo>
                      <a:pt x="4" y="150"/>
                      <a:pt x="4" y="150"/>
                      <a:pt x="4" y="150"/>
                    </a:cubicBezTo>
                    <a:cubicBezTo>
                      <a:pt x="3" y="146"/>
                      <a:pt x="3" y="141"/>
                      <a:pt x="4" y="137"/>
                    </a:cubicBezTo>
                    <a:cubicBezTo>
                      <a:pt x="6" y="137"/>
                      <a:pt x="6" y="137"/>
                      <a:pt x="6" y="137"/>
                    </a:cubicBezTo>
                    <a:cubicBezTo>
                      <a:pt x="6" y="136"/>
                      <a:pt x="6" y="133"/>
                      <a:pt x="7" y="132"/>
                    </a:cubicBezTo>
                    <a:cubicBezTo>
                      <a:pt x="8" y="131"/>
                      <a:pt x="11" y="129"/>
                      <a:pt x="12" y="128"/>
                    </a:cubicBezTo>
                    <a:cubicBezTo>
                      <a:pt x="11" y="126"/>
                      <a:pt x="15" y="126"/>
                      <a:pt x="13" y="124"/>
                    </a:cubicBezTo>
                    <a:cubicBezTo>
                      <a:pt x="12" y="123"/>
                      <a:pt x="14" y="122"/>
                      <a:pt x="12" y="120"/>
                    </a:cubicBezTo>
                    <a:cubicBezTo>
                      <a:pt x="13" y="119"/>
                      <a:pt x="15" y="117"/>
                      <a:pt x="13" y="116"/>
                    </a:cubicBezTo>
                    <a:cubicBezTo>
                      <a:pt x="13" y="116"/>
                      <a:pt x="14" y="115"/>
                      <a:pt x="13" y="114"/>
                    </a:cubicBezTo>
                    <a:cubicBezTo>
                      <a:pt x="11" y="112"/>
                      <a:pt x="12" y="108"/>
                      <a:pt x="14" y="106"/>
                    </a:cubicBezTo>
                    <a:cubicBezTo>
                      <a:pt x="12" y="105"/>
                      <a:pt x="14" y="104"/>
                      <a:pt x="15" y="103"/>
                    </a:cubicBezTo>
                    <a:cubicBezTo>
                      <a:pt x="17" y="92"/>
                      <a:pt x="17" y="92"/>
                      <a:pt x="17" y="92"/>
                    </a:cubicBezTo>
                    <a:cubicBezTo>
                      <a:pt x="17" y="72"/>
                      <a:pt x="15" y="53"/>
                      <a:pt x="17" y="33"/>
                    </a:cubicBezTo>
                    <a:cubicBezTo>
                      <a:pt x="20" y="34"/>
                      <a:pt x="18" y="30"/>
                      <a:pt x="18" y="29"/>
                    </a:cubicBezTo>
                    <a:cubicBezTo>
                      <a:pt x="15" y="28"/>
                      <a:pt x="17" y="20"/>
                      <a:pt x="17" y="17"/>
                    </a:cubicBezTo>
                    <a:cubicBezTo>
                      <a:pt x="19" y="16"/>
                      <a:pt x="20" y="13"/>
                      <a:pt x="21" y="10"/>
                    </a:cubicBezTo>
                    <a:cubicBezTo>
                      <a:pt x="22" y="11"/>
                      <a:pt x="23" y="10"/>
                      <a:pt x="22" y="8"/>
                    </a:cubicBezTo>
                    <a:cubicBezTo>
                      <a:pt x="26" y="7"/>
                      <a:pt x="31" y="7"/>
                      <a:pt x="35" y="7"/>
                    </a:cubicBezTo>
                    <a:cubicBezTo>
                      <a:pt x="35" y="10"/>
                      <a:pt x="35" y="10"/>
                      <a:pt x="35" y="10"/>
                    </a:cubicBezTo>
                    <a:cubicBezTo>
                      <a:pt x="38" y="9"/>
                      <a:pt x="38" y="13"/>
                      <a:pt x="37" y="15"/>
                    </a:cubicBezTo>
                    <a:cubicBezTo>
                      <a:pt x="37" y="19"/>
                      <a:pt x="36" y="26"/>
                      <a:pt x="32" y="30"/>
                    </a:cubicBezTo>
                    <a:cubicBezTo>
                      <a:pt x="31" y="30"/>
                      <a:pt x="30" y="32"/>
                      <a:pt x="30" y="34"/>
                    </a:cubicBezTo>
                    <a:cubicBezTo>
                      <a:pt x="29" y="43"/>
                      <a:pt x="30" y="55"/>
                      <a:pt x="29" y="63"/>
                    </a:cubicBezTo>
                    <a:cubicBezTo>
                      <a:pt x="29" y="65"/>
                      <a:pt x="30" y="67"/>
                      <a:pt x="29" y="70"/>
                    </a:cubicBezTo>
                    <a:cubicBezTo>
                      <a:pt x="29" y="71"/>
                      <a:pt x="30" y="71"/>
                      <a:pt x="31" y="72"/>
                    </a:cubicBezTo>
                    <a:cubicBezTo>
                      <a:pt x="31" y="73"/>
                      <a:pt x="31" y="76"/>
                      <a:pt x="31" y="76"/>
                    </a:cubicBezTo>
                    <a:cubicBezTo>
                      <a:pt x="32" y="77"/>
                      <a:pt x="35" y="79"/>
                      <a:pt x="35" y="80"/>
                    </a:cubicBezTo>
                    <a:cubicBezTo>
                      <a:pt x="37" y="90"/>
                      <a:pt x="37" y="90"/>
                      <a:pt x="37" y="90"/>
                    </a:cubicBezTo>
                    <a:cubicBezTo>
                      <a:pt x="39" y="92"/>
                      <a:pt x="39" y="100"/>
                      <a:pt x="38" y="103"/>
                    </a:cubicBezTo>
                    <a:cubicBezTo>
                      <a:pt x="38" y="104"/>
                      <a:pt x="37" y="105"/>
                      <a:pt x="37" y="106"/>
                    </a:cubicBezTo>
                    <a:cubicBezTo>
                      <a:pt x="37" y="186"/>
                      <a:pt x="37" y="186"/>
                      <a:pt x="37" y="186"/>
                    </a:cubicBezTo>
                    <a:cubicBezTo>
                      <a:pt x="37" y="186"/>
                      <a:pt x="39" y="186"/>
                      <a:pt x="39" y="187"/>
                    </a:cubicBezTo>
                    <a:cubicBezTo>
                      <a:pt x="38" y="266"/>
                      <a:pt x="38" y="266"/>
                      <a:pt x="38" y="266"/>
                    </a:cubicBezTo>
                    <a:cubicBezTo>
                      <a:pt x="36" y="269"/>
                      <a:pt x="37" y="277"/>
                      <a:pt x="37" y="280"/>
                    </a:cubicBezTo>
                    <a:cubicBezTo>
                      <a:pt x="39" y="282"/>
                      <a:pt x="38" y="288"/>
                      <a:pt x="39" y="291"/>
                    </a:cubicBezTo>
                    <a:cubicBezTo>
                      <a:pt x="40" y="298"/>
                      <a:pt x="41" y="305"/>
                      <a:pt x="44" y="310"/>
                    </a:cubicBezTo>
                    <a:cubicBezTo>
                      <a:pt x="44" y="321"/>
                      <a:pt x="44" y="321"/>
                      <a:pt x="44" y="321"/>
                    </a:cubicBezTo>
                    <a:cubicBezTo>
                      <a:pt x="44" y="321"/>
                      <a:pt x="42" y="322"/>
                      <a:pt x="42" y="322"/>
                    </a:cubicBezTo>
                    <a:cubicBezTo>
                      <a:pt x="41" y="324"/>
                      <a:pt x="42" y="326"/>
                      <a:pt x="44" y="328"/>
                    </a:cubicBezTo>
                    <a:cubicBezTo>
                      <a:pt x="44" y="329"/>
                      <a:pt x="45" y="330"/>
                      <a:pt x="45" y="331"/>
                    </a:cubicBezTo>
                    <a:cubicBezTo>
                      <a:pt x="47" y="334"/>
                      <a:pt x="49" y="339"/>
                      <a:pt x="52" y="341"/>
                    </a:cubicBezTo>
                    <a:cubicBezTo>
                      <a:pt x="53" y="346"/>
                      <a:pt x="52" y="351"/>
                      <a:pt x="51" y="355"/>
                    </a:cubicBezTo>
                    <a:cubicBezTo>
                      <a:pt x="50" y="355"/>
                      <a:pt x="49" y="356"/>
                      <a:pt x="47" y="357"/>
                    </a:cubicBezTo>
                    <a:cubicBezTo>
                      <a:pt x="47" y="359"/>
                      <a:pt x="47" y="359"/>
                      <a:pt x="47" y="359"/>
                    </a:cubicBezTo>
                    <a:cubicBezTo>
                      <a:pt x="44" y="359"/>
                      <a:pt x="44" y="359"/>
                      <a:pt x="44" y="359"/>
                    </a:cubicBezTo>
                    <a:cubicBezTo>
                      <a:pt x="44" y="362"/>
                      <a:pt x="44" y="366"/>
                      <a:pt x="44" y="369"/>
                    </a:cubicBezTo>
                    <a:cubicBezTo>
                      <a:pt x="44" y="371"/>
                      <a:pt x="46" y="372"/>
                      <a:pt x="48" y="373"/>
                    </a:cubicBezTo>
                    <a:cubicBezTo>
                      <a:pt x="49" y="374"/>
                      <a:pt x="48" y="376"/>
                      <a:pt x="48" y="377"/>
                    </a:cubicBezTo>
                    <a:cubicBezTo>
                      <a:pt x="49" y="377"/>
                      <a:pt x="51" y="377"/>
                      <a:pt x="51" y="379"/>
                    </a:cubicBezTo>
                    <a:cubicBezTo>
                      <a:pt x="53" y="383"/>
                      <a:pt x="53" y="389"/>
                      <a:pt x="53" y="395"/>
                    </a:cubicBezTo>
                    <a:cubicBezTo>
                      <a:pt x="56" y="394"/>
                      <a:pt x="60" y="393"/>
                      <a:pt x="64" y="393"/>
                    </a:cubicBezTo>
                    <a:cubicBezTo>
                      <a:pt x="69" y="392"/>
                      <a:pt x="77" y="392"/>
                      <a:pt x="83" y="392"/>
                    </a:cubicBezTo>
                    <a:cubicBezTo>
                      <a:pt x="87" y="392"/>
                      <a:pt x="92" y="391"/>
                      <a:pt x="94" y="388"/>
                    </a:cubicBezTo>
                    <a:cubicBezTo>
                      <a:pt x="95" y="388"/>
                      <a:pt x="98" y="388"/>
                      <a:pt x="98" y="388"/>
                    </a:cubicBezTo>
                    <a:cubicBezTo>
                      <a:pt x="99" y="385"/>
                      <a:pt x="105" y="387"/>
                      <a:pt x="108" y="386"/>
                    </a:cubicBezTo>
                    <a:cubicBezTo>
                      <a:pt x="107" y="388"/>
                      <a:pt x="109" y="388"/>
                      <a:pt x="110" y="388"/>
                    </a:cubicBezTo>
                    <a:cubicBezTo>
                      <a:pt x="110" y="201"/>
                      <a:pt x="110" y="201"/>
                      <a:pt x="110" y="201"/>
                    </a:cubicBezTo>
                    <a:cubicBezTo>
                      <a:pt x="110" y="199"/>
                      <a:pt x="108" y="196"/>
                      <a:pt x="107" y="195"/>
                    </a:cubicBezTo>
                    <a:cubicBezTo>
                      <a:pt x="107" y="194"/>
                      <a:pt x="107" y="191"/>
                      <a:pt x="107" y="191"/>
                    </a:cubicBezTo>
                    <a:cubicBezTo>
                      <a:pt x="110" y="191"/>
                      <a:pt x="108" y="187"/>
                      <a:pt x="109" y="186"/>
                    </a:cubicBezTo>
                    <a:cubicBezTo>
                      <a:pt x="110" y="183"/>
                      <a:pt x="110" y="179"/>
                      <a:pt x="109" y="177"/>
                    </a:cubicBezTo>
                    <a:cubicBezTo>
                      <a:pt x="109" y="172"/>
                      <a:pt x="109" y="168"/>
                      <a:pt x="108" y="165"/>
                    </a:cubicBezTo>
                    <a:cubicBezTo>
                      <a:pt x="106" y="158"/>
                      <a:pt x="106" y="150"/>
                      <a:pt x="107" y="144"/>
                    </a:cubicBezTo>
                    <a:cubicBezTo>
                      <a:pt x="107" y="143"/>
                      <a:pt x="110" y="142"/>
                      <a:pt x="110" y="141"/>
                    </a:cubicBezTo>
                    <a:cubicBezTo>
                      <a:pt x="109" y="129"/>
                      <a:pt x="111" y="116"/>
                      <a:pt x="109" y="106"/>
                    </a:cubicBezTo>
                    <a:cubicBezTo>
                      <a:pt x="109" y="104"/>
                      <a:pt x="109" y="103"/>
                      <a:pt x="107" y="102"/>
                    </a:cubicBezTo>
                    <a:cubicBezTo>
                      <a:pt x="107" y="98"/>
                      <a:pt x="107" y="98"/>
                      <a:pt x="107" y="98"/>
                    </a:cubicBezTo>
                    <a:cubicBezTo>
                      <a:pt x="110" y="98"/>
                      <a:pt x="109" y="93"/>
                      <a:pt x="109" y="91"/>
                    </a:cubicBezTo>
                    <a:cubicBezTo>
                      <a:pt x="110" y="70"/>
                      <a:pt x="111" y="46"/>
                      <a:pt x="109" y="26"/>
                    </a:cubicBezTo>
                    <a:cubicBezTo>
                      <a:pt x="109" y="25"/>
                      <a:pt x="107" y="25"/>
                      <a:pt x="107" y="24"/>
                    </a:cubicBezTo>
                    <a:cubicBezTo>
                      <a:pt x="107" y="22"/>
                      <a:pt x="107" y="20"/>
                      <a:pt x="108" y="18"/>
                    </a:cubicBezTo>
                    <a:cubicBezTo>
                      <a:pt x="109" y="15"/>
                      <a:pt x="110" y="12"/>
                      <a:pt x="113" y="10"/>
                    </a:cubicBezTo>
                    <a:cubicBezTo>
                      <a:pt x="147" y="10"/>
                      <a:pt x="147" y="10"/>
                      <a:pt x="147" y="10"/>
                    </a:cubicBezTo>
                    <a:cubicBezTo>
                      <a:pt x="148" y="10"/>
                      <a:pt x="150" y="9"/>
                      <a:pt x="151" y="9"/>
                    </a:cubicBezTo>
                    <a:cubicBezTo>
                      <a:pt x="149" y="6"/>
                      <a:pt x="153" y="8"/>
                      <a:pt x="154" y="8"/>
                    </a:cubicBezTo>
                    <a:cubicBezTo>
                      <a:pt x="155" y="7"/>
                      <a:pt x="156" y="5"/>
                      <a:pt x="157" y="5"/>
                    </a:cubicBezTo>
                    <a:cubicBezTo>
                      <a:pt x="167" y="5"/>
                      <a:pt x="180" y="6"/>
                      <a:pt x="191" y="5"/>
                    </a:cubicBezTo>
                    <a:cubicBezTo>
                      <a:pt x="191" y="2"/>
                      <a:pt x="191" y="2"/>
                      <a:pt x="191" y="2"/>
                    </a:cubicBezTo>
                    <a:cubicBezTo>
                      <a:pt x="193" y="2"/>
                      <a:pt x="197" y="1"/>
                      <a:pt x="199" y="2"/>
                    </a:cubicBezTo>
                    <a:cubicBezTo>
                      <a:pt x="200" y="2"/>
                      <a:pt x="200" y="3"/>
                      <a:pt x="200" y="5"/>
                    </a:cubicBezTo>
                    <a:cubicBezTo>
                      <a:pt x="201" y="4"/>
                      <a:pt x="203" y="4"/>
                      <a:pt x="203" y="5"/>
                    </a:cubicBezTo>
                    <a:cubicBezTo>
                      <a:pt x="202" y="9"/>
                      <a:pt x="203" y="12"/>
                      <a:pt x="204" y="16"/>
                    </a:cubicBezTo>
                    <a:cubicBezTo>
                      <a:pt x="205" y="16"/>
                      <a:pt x="206" y="17"/>
                      <a:pt x="205" y="19"/>
                    </a:cubicBezTo>
                    <a:cubicBezTo>
                      <a:pt x="237" y="19"/>
                      <a:pt x="237" y="19"/>
                      <a:pt x="237" y="19"/>
                    </a:cubicBezTo>
                    <a:cubicBezTo>
                      <a:pt x="237" y="16"/>
                      <a:pt x="237" y="16"/>
                      <a:pt x="237" y="16"/>
                    </a:cubicBezTo>
                    <a:cubicBezTo>
                      <a:pt x="240" y="16"/>
                      <a:pt x="240" y="16"/>
                      <a:pt x="240" y="16"/>
                    </a:cubicBezTo>
                    <a:cubicBezTo>
                      <a:pt x="240" y="11"/>
                      <a:pt x="240" y="11"/>
                      <a:pt x="240" y="11"/>
                    </a:cubicBezTo>
                    <a:cubicBezTo>
                      <a:pt x="243" y="11"/>
                      <a:pt x="243" y="8"/>
                      <a:pt x="245" y="7"/>
                    </a:cubicBezTo>
                    <a:cubicBezTo>
                      <a:pt x="246" y="7"/>
                      <a:pt x="247" y="8"/>
                      <a:pt x="248" y="7"/>
                    </a:cubicBezTo>
                    <a:cubicBezTo>
                      <a:pt x="248" y="7"/>
                      <a:pt x="249" y="5"/>
                      <a:pt x="249" y="5"/>
                    </a:cubicBezTo>
                    <a:cubicBezTo>
                      <a:pt x="345" y="5"/>
                      <a:pt x="345" y="5"/>
                      <a:pt x="345" y="5"/>
                    </a:cubicBezTo>
                    <a:cubicBezTo>
                      <a:pt x="346" y="5"/>
                      <a:pt x="347" y="7"/>
                      <a:pt x="349" y="7"/>
                    </a:cubicBezTo>
                    <a:cubicBezTo>
                      <a:pt x="350" y="8"/>
                      <a:pt x="351" y="7"/>
                      <a:pt x="352" y="7"/>
                    </a:cubicBezTo>
                    <a:cubicBezTo>
                      <a:pt x="353" y="9"/>
                      <a:pt x="354" y="10"/>
                      <a:pt x="353" y="10"/>
                    </a:cubicBezTo>
                    <a:cubicBezTo>
                      <a:pt x="361" y="11"/>
                      <a:pt x="368" y="10"/>
                      <a:pt x="372" y="6"/>
                    </a:cubicBezTo>
                    <a:cubicBezTo>
                      <a:pt x="372" y="7"/>
                      <a:pt x="372" y="5"/>
                      <a:pt x="372" y="5"/>
                    </a:cubicBezTo>
                    <a:cubicBezTo>
                      <a:pt x="376" y="5"/>
                      <a:pt x="378" y="8"/>
                      <a:pt x="380" y="10"/>
                    </a:cubicBezTo>
                    <a:cubicBezTo>
                      <a:pt x="385" y="11"/>
                      <a:pt x="389" y="10"/>
                      <a:pt x="390" y="7"/>
                    </a:cubicBezTo>
                    <a:cubicBezTo>
                      <a:pt x="392" y="8"/>
                      <a:pt x="392" y="6"/>
                      <a:pt x="393" y="5"/>
                    </a:cubicBezTo>
                    <a:cubicBezTo>
                      <a:pt x="395" y="5"/>
                      <a:pt x="397" y="4"/>
                      <a:pt x="399" y="5"/>
                    </a:cubicBezTo>
                    <a:cubicBezTo>
                      <a:pt x="400" y="6"/>
                      <a:pt x="400" y="8"/>
                      <a:pt x="401" y="10"/>
                    </a:cubicBezTo>
                    <a:cubicBezTo>
                      <a:pt x="402" y="10"/>
                      <a:pt x="403" y="11"/>
                      <a:pt x="403" y="12"/>
                    </a:cubicBezTo>
                    <a:cubicBezTo>
                      <a:pt x="403" y="13"/>
                      <a:pt x="404" y="14"/>
                      <a:pt x="404" y="15"/>
                    </a:cubicBezTo>
                    <a:cubicBezTo>
                      <a:pt x="405" y="15"/>
                      <a:pt x="407" y="14"/>
                      <a:pt x="407" y="16"/>
                    </a:cubicBezTo>
                    <a:cubicBezTo>
                      <a:pt x="407" y="17"/>
                      <a:pt x="407" y="18"/>
                      <a:pt x="407" y="19"/>
                    </a:cubicBezTo>
                    <a:cubicBezTo>
                      <a:pt x="436" y="19"/>
                      <a:pt x="436" y="19"/>
                      <a:pt x="436" y="19"/>
                    </a:cubicBezTo>
                    <a:cubicBezTo>
                      <a:pt x="435" y="12"/>
                      <a:pt x="438" y="7"/>
                      <a:pt x="440" y="3"/>
                    </a:cubicBezTo>
                    <a:cubicBezTo>
                      <a:pt x="441" y="1"/>
                      <a:pt x="443" y="2"/>
                      <a:pt x="444" y="2"/>
                    </a:cubicBezTo>
                    <a:lnTo>
                      <a:pt x="445" y="0"/>
                    </a:lnTo>
                    <a:close/>
                  </a:path>
                </a:pathLst>
              </a:custGeom>
              <a:solidFill>
                <a:srgbClr val="C30809"/>
              </a:solidFill>
              <a:ln>
                <a:noFill/>
              </a:ln>
            </p:spPr>
            <p:txBody>
              <a:bodyPr vert="horz" wrap="square" lIns="91440" tIns="45720" rIns="91440" bIns="45720" numCol="1" anchor="t" anchorCtr="0" compatLnSpc="1"/>
              <a:p>
                <a:endParaRPr lang="zh-CN" altLang="en-US" sz="1600">
                  <a:solidFill>
                    <a:srgbClr val="454545"/>
                  </a:solidFill>
                </a:endParaRPr>
              </a:p>
            </p:txBody>
          </p:sp>
          <p:sp>
            <p:nvSpPr>
              <p:cNvPr id="490" name="Freeform 6"/>
              <p:cNvSpPr/>
              <p:nvPr/>
            </p:nvSpPr>
            <p:spPr bwMode="auto">
              <a:xfrm>
                <a:off x="1619250" y="1657350"/>
                <a:ext cx="382588" cy="39688"/>
              </a:xfrm>
              <a:custGeom>
                <a:avLst/>
                <a:gdLst>
                  <a:gd name="T0" fmla="*/ 291 w 496"/>
                  <a:gd name="T1" fmla="*/ 0 h 64"/>
                  <a:gd name="T2" fmla="*/ 305 w 496"/>
                  <a:gd name="T3" fmla="*/ 11 h 64"/>
                  <a:gd name="T4" fmla="*/ 309 w 496"/>
                  <a:gd name="T5" fmla="*/ 15 h 64"/>
                  <a:gd name="T6" fmla="*/ 318 w 496"/>
                  <a:gd name="T7" fmla="*/ 12 h 64"/>
                  <a:gd name="T8" fmla="*/ 391 w 496"/>
                  <a:gd name="T9" fmla="*/ 15 h 64"/>
                  <a:gd name="T10" fmla="*/ 401 w 496"/>
                  <a:gd name="T11" fmla="*/ 18 h 64"/>
                  <a:gd name="T12" fmla="*/ 408 w 496"/>
                  <a:gd name="T13" fmla="*/ 19 h 64"/>
                  <a:gd name="T14" fmla="*/ 444 w 496"/>
                  <a:gd name="T15" fmla="*/ 18 h 64"/>
                  <a:gd name="T16" fmla="*/ 448 w 496"/>
                  <a:gd name="T17" fmla="*/ 20 h 64"/>
                  <a:gd name="T18" fmla="*/ 454 w 496"/>
                  <a:gd name="T19" fmla="*/ 26 h 64"/>
                  <a:gd name="T20" fmla="*/ 459 w 496"/>
                  <a:gd name="T21" fmla="*/ 33 h 64"/>
                  <a:gd name="T22" fmla="*/ 475 w 496"/>
                  <a:gd name="T23" fmla="*/ 31 h 64"/>
                  <a:gd name="T24" fmla="*/ 496 w 496"/>
                  <a:gd name="T25" fmla="*/ 63 h 64"/>
                  <a:gd name="T26" fmla="*/ 257 w 496"/>
                  <a:gd name="T27" fmla="*/ 60 h 64"/>
                  <a:gd name="T28" fmla="*/ 254 w 496"/>
                  <a:gd name="T29" fmla="*/ 55 h 64"/>
                  <a:gd name="T30" fmla="*/ 249 w 496"/>
                  <a:gd name="T31" fmla="*/ 50 h 64"/>
                  <a:gd name="T32" fmla="*/ 245 w 496"/>
                  <a:gd name="T33" fmla="*/ 52 h 64"/>
                  <a:gd name="T34" fmla="*/ 241 w 496"/>
                  <a:gd name="T35" fmla="*/ 55 h 64"/>
                  <a:gd name="T36" fmla="*/ 236 w 496"/>
                  <a:gd name="T37" fmla="*/ 61 h 64"/>
                  <a:gd name="T38" fmla="*/ 224 w 496"/>
                  <a:gd name="T39" fmla="*/ 60 h 64"/>
                  <a:gd name="T40" fmla="*/ 220 w 496"/>
                  <a:gd name="T41" fmla="*/ 55 h 64"/>
                  <a:gd name="T42" fmla="*/ 207 w 496"/>
                  <a:gd name="T43" fmla="*/ 50 h 64"/>
                  <a:gd name="T44" fmla="*/ 203 w 496"/>
                  <a:gd name="T45" fmla="*/ 50 h 64"/>
                  <a:gd name="T46" fmla="*/ 192 w 496"/>
                  <a:gd name="T47" fmla="*/ 46 h 64"/>
                  <a:gd name="T48" fmla="*/ 163 w 496"/>
                  <a:gd name="T49" fmla="*/ 47 h 64"/>
                  <a:gd name="T50" fmla="*/ 152 w 496"/>
                  <a:gd name="T51" fmla="*/ 50 h 64"/>
                  <a:gd name="T52" fmla="*/ 145 w 496"/>
                  <a:gd name="T53" fmla="*/ 45 h 64"/>
                  <a:gd name="T54" fmla="*/ 118 w 496"/>
                  <a:gd name="T55" fmla="*/ 47 h 64"/>
                  <a:gd name="T56" fmla="*/ 103 w 496"/>
                  <a:gd name="T57" fmla="*/ 40 h 64"/>
                  <a:gd name="T58" fmla="*/ 99 w 496"/>
                  <a:gd name="T59" fmla="*/ 37 h 64"/>
                  <a:gd name="T60" fmla="*/ 76 w 496"/>
                  <a:gd name="T61" fmla="*/ 29 h 64"/>
                  <a:gd name="T62" fmla="*/ 66 w 496"/>
                  <a:gd name="T63" fmla="*/ 44 h 64"/>
                  <a:gd name="T64" fmla="*/ 6 w 496"/>
                  <a:gd name="T65" fmla="*/ 45 h 64"/>
                  <a:gd name="T66" fmla="*/ 3 w 496"/>
                  <a:gd name="T67" fmla="*/ 38 h 64"/>
                  <a:gd name="T68" fmla="*/ 2 w 496"/>
                  <a:gd name="T69" fmla="*/ 34 h 64"/>
                  <a:gd name="T70" fmla="*/ 12 w 496"/>
                  <a:gd name="T71" fmla="*/ 25 h 64"/>
                  <a:gd name="T72" fmla="*/ 17 w 496"/>
                  <a:gd name="T73" fmla="*/ 22 h 64"/>
                  <a:gd name="T74" fmla="*/ 23 w 496"/>
                  <a:gd name="T75" fmla="*/ 19 h 64"/>
                  <a:gd name="T76" fmla="*/ 33 w 496"/>
                  <a:gd name="T77" fmla="*/ 20 h 64"/>
                  <a:gd name="T78" fmla="*/ 54 w 496"/>
                  <a:gd name="T79" fmla="*/ 19 h 64"/>
                  <a:gd name="T80" fmla="*/ 66 w 496"/>
                  <a:gd name="T81" fmla="*/ 14 h 64"/>
                  <a:gd name="T82" fmla="*/ 73 w 496"/>
                  <a:gd name="T83" fmla="*/ 10 h 64"/>
                  <a:gd name="T84" fmla="*/ 90 w 496"/>
                  <a:gd name="T85" fmla="*/ 11 h 64"/>
                  <a:gd name="T86" fmla="*/ 101 w 496"/>
                  <a:gd name="T87" fmla="*/ 15 h 64"/>
                  <a:gd name="T88" fmla="*/ 105 w 496"/>
                  <a:gd name="T89" fmla="*/ 18 h 64"/>
                  <a:gd name="T90" fmla="*/ 114 w 496"/>
                  <a:gd name="T91" fmla="*/ 19 h 64"/>
                  <a:gd name="T92" fmla="*/ 139 w 496"/>
                  <a:gd name="T93" fmla="*/ 19 h 64"/>
                  <a:gd name="T94" fmla="*/ 193 w 496"/>
                  <a:gd name="T95" fmla="*/ 19 h 64"/>
                  <a:gd name="T96" fmla="*/ 208 w 496"/>
                  <a:gd name="T97" fmla="*/ 18 h 64"/>
                  <a:gd name="T98" fmla="*/ 217 w 496"/>
                  <a:gd name="T99" fmla="*/ 12 h 64"/>
                  <a:gd name="T100" fmla="*/ 225 w 496"/>
                  <a:gd name="T101" fmla="*/ 12 h 64"/>
                  <a:gd name="T102" fmla="*/ 252 w 496"/>
                  <a:gd name="T103" fmla="*/ 15 h 64"/>
                  <a:gd name="T104" fmla="*/ 262 w 496"/>
                  <a:gd name="T105" fmla="*/ 12 h 64"/>
                  <a:gd name="T106" fmla="*/ 271 w 496"/>
                  <a:gd name="T107" fmla="*/ 5 h 64"/>
                  <a:gd name="T108" fmla="*/ 278 w 496"/>
                  <a:gd name="T109" fmla="*/ 2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96" h="64">
                    <a:moveTo>
                      <a:pt x="280" y="1"/>
                    </a:moveTo>
                    <a:cubicBezTo>
                      <a:pt x="283" y="0"/>
                      <a:pt x="287" y="0"/>
                      <a:pt x="291" y="0"/>
                    </a:cubicBezTo>
                    <a:cubicBezTo>
                      <a:pt x="292" y="2"/>
                      <a:pt x="294" y="2"/>
                      <a:pt x="295" y="3"/>
                    </a:cubicBezTo>
                    <a:cubicBezTo>
                      <a:pt x="298" y="5"/>
                      <a:pt x="302" y="8"/>
                      <a:pt x="305" y="11"/>
                    </a:cubicBezTo>
                    <a:cubicBezTo>
                      <a:pt x="306" y="12"/>
                      <a:pt x="308" y="12"/>
                      <a:pt x="309" y="12"/>
                    </a:cubicBezTo>
                    <a:cubicBezTo>
                      <a:pt x="309" y="15"/>
                      <a:pt x="309" y="15"/>
                      <a:pt x="309" y="15"/>
                    </a:cubicBezTo>
                    <a:cubicBezTo>
                      <a:pt x="318" y="15"/>
                      <a:pt x="318" y="15"/>
                      <a:pt x="318" y="15"/>
                    </a:cubicBezTo>
                    <a:cubicBezTo>
                      <a:pt x="318" y="12"/>
                      <a:pt x="318" y="12"/>
                      <a:pt x="318" y="12"/>
                    </a:cubicBezTo>
                    <a:cubicBezTo>
                      <a:pt x="383" y="12"/>
                      <a:pt x="383" y="12"/>
                      <a:pt x="383" y="12"/>
                    </a:cubicBezTo>
                    <a:cubicBezTo>
                      <a:pt x="385" y="14"/>
                      <a:pt x="388" y="16"/>
                      <a:pt x="391" y="15"/>
                    </a:cubicBezTo>
                    <a:cubicBezTo>
                      <a:pt x="391" y="18"/>
                      <a:pt x="391" y="18"/>
                      <a:pt x="391" y="18"/>
                    </a:cubicBezTo>
                    <a:cubicBezTo>
                      <a:pt x="401" y="18"/>
                      <a:pt x="401" y="18"/>
                      <a:pt x="401" y="18"/>
                    </a:cubicBezTo>
                    <a:cubicBezTo>
                      <a:pt x="402" y="18"/>
                      <a:pt x="403" y="19"/>
                      <a:pt x="404" y="19"/>
                    </a:cubicBezTo>
                    <a:cubicBezTo>
                      <a:pt x="405" y="20"/>
                      <a:pt x="408" y="19"/>
                      <a:pt x="408" y="19"/>
                    </a:cubicBezTo>
                    <a:cubicBezTo>
                      <a:pt x="410" y="19"/>
                      <a:pt x="411" y="18"/>
                      <a:pt x="412" y="18"/>
                    </a:cubicBezTo>
                    <a:cubicBezTo>
                      <a:pt x="444" y="18"/>
                      <a:pt x="444" y="18"/>
                      <a:pt x="444" y="18"/>
                    </a:cubicBezTo>
                    <a:cubicBezTo>
                      <a:pt x="445" y="18"/>
                      <a:pt x="445" y="19"/>
                      <a:pt x="445" y="20"/>
                    </a:cubicBezTo>
                    <a:cubicBezTo>
                      <a:pt x="448" y="20"/>
                      <a:pt x="448" y="20"/>
                      <a:pt x="448" y="20"/>
                    </a:cubicBezTo>
                    <a:cubicBezTo>
                      <a:pt x="447" y="22"/>
                      <a:pt x="448" y="23"/>
                      <a:pt x="449" y="22"/>
                    </a:cubicBezTo>
                    <a:cubicBezTo>
                      <a:pt x="451" y="24"/>
                      <a:pt x="452" y="26"/>
                      <a:pt x="454" y="26"/>
                    </a:cubicBezTo>
                    <a:cubicBezTo>
                      <a:pt x="454" y="29"/>
                      <a:pt x="454" y="29"/>
                      <a:pt x="454" y="29"/>
                    </a:cubicBezTo>
                    <a:cubicBezTo>
                      <a:pt x="457" y="29"/>
                      <a:pt x="458" y="33"/>
                      <a:pt x="459" y="33"/>
                    </a:cubicBezTo>
                    <a:cubicBezTo>
                      <a:pt x="471" y="33"/>
                      <a:pt x="471" y="33"/>
                      <a:pt x="471" y="33"/>
                    </a:cubicBezTo>
                    <a:cubicBezTo>
                      <a:pt x="472" y="32"/>
                      <a:pt x="474" y="31"/>
                      <a:pt x="475" y="31"/>
                    </a:cubicBezTo>
                    <a:cubicBezTo>
                      <a:pt x="496" y="31"/>
                      <a:pt x="496" y="31"/>
                      <a:pt x="496" y="31"/>
                    </a:cubicBezTo>
                    <a:cubicBezTo>
                      <a:pt x="496" y="63"/>
                      <a:pt x="496" y="63"/>
                      <a:pt x="496" y="63"/>
                    </a:cubicBezTo>
                    <a:cubicBezTo>
                      <a:pt x="261" y="63"/>
                      <a:pt x="261" y="63"/>
                      <a:pt x="261" y="63"/>
                    </a:cubicBezTo>
                    <a:cubicBezTo>
                      <a:pt x="260" y="61"/>
                      <a:pt x="259" y="60"/>
                      <a:pt x="257" y="60"/>
                    </a:cubicBezTo>
                    <a:cubicBezTo>
                      <a:pt x="257" y="57"/>
                      <a:pt x="257" y="57"/>
                      <a:pt x="257" y="57"/>
                    </a:cubicBezTo>
                    <a:cubicBezTo>
                      <a:pt x="256" y="57"/>
                      <a:pt x="255" y="57"/>
                      <a:pt x="254" y="55"/>
                    </a:cubicBezTo>
                    <a:cubicBezTo>
                      <a:pt x="253" y="54"/>
                      <a:pt x="252" y="51"/>
                      <a:pt x="249" y="52"/>
                    </a:cubicBezTo>
                    <a:cubicBezTo>
                      <a:pt x="249" y="50"/>
                      <a:pt x="249" y="50"/>
                      <a:pt x="249" y="50"/>
                    </a:cubicBezTo>
                    <a:cubicBezTo>
                      <a:pt x="245" y="50"/>
                      <a:pt x="245" y="50"/>
                      <a:pt x="245" y="50"/>
                    </a:cubicBezTo>
                    <a:cubicBezTo>
                      <a:pt x="245" y="52"/>
                      <a:pt x="245" y="52"/>
                      <a:pt x="245" y="52"/>
                    </a:cubicBezTo>
                    <a:cubicBezTo>
                      <a:pt x="244" y="52"/>
                      <a:pt x="242" y="52"/>
                      <a:pt x="243" y="54"/>
                    </a:cubicBezTo>
                    <a:cubicBezTo>
                      <a:pt x="244" y="55"/>
                      <a:pt x="242" y="55"/>
                      <a:pt x="241" y="55"/>
                    </a:cubicBezTo>
                    <a:cubicBezTo>
                      <a:pt x="241" y="57"/>
                      <a:pt x="239" y="58"/>
                      <a:pt x="240" y="60"/>
                    </a:cubicBezTo>
                    <a:cubicBezTo>
                      <a:pt x="238" y="60"/>
                      <a:pt x="237" y="60"/>
                      <a:pt x="236" y="61"/>
                    </a:cubicBezTo>
                    <a:cubicBezTo>
                      <a:pt x="236" y="64"/>
                      <a:pt x="232" y="62"/>
                      <a:pt x="229" y="62"/>
                    </a:cubicBezTo>
                    <a:cubicBezTo>
                      <a:pt x="228" y="60"/>
                      <a:pt x="226" y="60"/>
                      <a:pt x="224" y="60"/>
                    </a:cubicBezTo>
                    <a:cubicBezTo>
                      <a:pt x="224" y="56"/>
                      <a:pt x="224" y="56"/>
                      <a:pt x="224" y="56"/>
                    </a:cubicBezTo>
                    <a:cubicBezTo>
                      <a:pt x="220" y="55"/>
                      <a:pt x="220" y="55"/>
                      <a:pt x="220" y="55"/>
                    </a:cubicBezTo>
                    <a:cubicBezTo>
                      <a:pt x="220" y="53"/>
                      <a:pt x="220" y="51"/>
                      <a:pt x="217" y="50"/>
                    </a:cubicBezTo>
                    <a:cubicBezTo>
                      <a:pt x="215" y="50"/>
                      <a:pt x="211" y="50"/>
                      <a:pt x="207" y="50"/>
                    </a:cubicBezTo>
                    <a:cubicBezTo>
                      <a:pt x="207" y="51"/>
                      <a:pt x="207" y="53"/>
                      <a:pt x="206" y="52"/>
                    </a:cubicBezTo>
                    <a:cubicBezTo>
                      <a:pt x="205" y="52"/>
                      <a:pt x="204" y="50"/>
                      <a:pt x="203" y="50"/>
                    </a:cubicBezTo>
                    <a:cubicBezTo>
                      <a:pt x="200" y="50"/>
                      <a:pt x="198" y="48"/>
                      <a:pt x="196" y="47"/>
                    </a:cubicBezTo>
                    <a:cubicBezTo>
                      <a:pt x="196" y="47"/>
                      <a:pt x="193" y="47"/>
                      <a:pt x="192" y="46"/>
                    </a:cubicBezTo>
                    <a:cubicBezTo>
                      <a:pt x="186" y="45"/>
                      <a:pt x="176" y="46"/>
                      <a:pt x="168" y="46"/>
                    </a:cubicBezTo>
                    <a:cubicBezTo>
                      <a:pt x="167" y="46"/>
                      <a:pt x="165" y="47"/>
                      <a:pt x="163" y="47"/>
                    </a:cubicBezTo>
                    <a:cubicBezTo>
                      <a:pt x="161" y="48"/>
                      <a:pt x="161" y="50"/>
                      <a:pt x="159" y="50"/>
                    </a:cubicBezTo>
                    <a:cubicBezTo>
                      <a:pt x="157" y="50"/>
                      <a:pt x="153" y="50"/>
                      <a:pt x="152" y="50"/>
                    </a:cubicBezTo>
                    <a:cubicBezTo>
                      <a:pt x="152" y="49"/>
                      <a:pt x="151" y="47"/>
                      <a:pt x="150" y="47"/>
                    </a:cubicBezTo>
                    <a:cubicBezTo>
                      <a:pt x="148" y="47"/>
                      <a:pt x="146" y="45"/>
                      <a:pt x="145" y="45"/>
                    </a:cubicBezTo>
                    <a:cubicBezTo>
                      <a:pt x="120" y="45"/>
                      <a:pt x="120" y="45"/>
                      <a:pt x="120" y="45"/>
                    </a:cubicBezTo>
                    <a:cubicBezTo>
                      <a:pt x="119" y="46"/>
                      <a:pt x="119" y="47"/>
                      <a:pt x="118" y="47"/>
                    </a:cubicBezTo>
                    <a:cubicBezTo>
                      <a:pt x="113" y="47"/>
                      <a:pt x="111" y="44"/>
                      <a:pt x="108" y="43"/>
                    </a:cubicBezTo>
                    <a:cubicBezTo>
                      <a:pt x="106" y="42"/>
                      <a:pt x="104" y="41"/>
                      <a:pt x="103" y="40"/>
                    </a:cubicBezTo>
                    <a:cubicBezTo>
                      <a:pt x="102" y="39"/>
                      <a:pt x="102" y="37"/>
                      <a:pt x="101" y="37"/>
                    </a:cubicBezTo>
                    <a:cubicBezTo>
                      <a:pt x="101" y="36"/>
                      <a:pt x="99" y="37"/>
                      <a:pt x="99" y="37"/>
                    </a:cubicBezTo>
                    <a:cubicBezTo>
                      <a:pt x="98" y="34"/>
                      <a:pt x="94" y="33"/>
                      <a:pt x="92" y="30"/>
                    </a:cubicBezTo>
                    <a:cubicBezTo>
                      <a:pt x="88" y="29"/>
                      <a:pt x="82" y="29"/>
                      <a:pt x="76" y="29"/>
                    </a:cubicBezTo>
                    <a:cubicBezTo>
                      <a:pt x="73" y="33"/>
                      <a:pt x="71" y="38"/>
                      <a:pt x="67" y="42"/>
                    </a:cubicBezTo>
                    <a:cubicBezTo>
                      <a:pt x="66" y="42"/>
                      <a:pt x="65" y="43"/>
                      <a:pt x="66" y="44"/>
                    </a:cubicBezTo>
                    <a:cubicBezTo>
                      <a:pt x="64" y="45"/>
                      <a:pt x="62" y="46"/>
                      <a:pt x="60" y="45"/>
                    </a:cubicBezTo>
                    <a:cubicBezTo>
                      <a:pt x="43" y="43"/>
                      <a:pt x="22" y="44"/>
                      <a:pt x="6" y="45"/>
                    </a:cubicBezTo>
                    <a:cubicBezTo>
                      <a:pt x="5" y="45"/>
                      <a:pt x="4" y="44"/>
                      <a:pt x="4" y="43"/>
                    </a:cubicBezTo>
                    <a:cubicBezTo>
                      <a:pt x="1" y="44"/>
                      <a:pt x="3" y="40"/>
                      <a:pt x="3" y="38"/>
                    </a:cubicBezTo>
                    <a:cubicBezTo>
                      <a:pt x="1" y="39"/>
                      <a:pt x="0" y="38"/>
                      <a:pt x="1" y="37"/>
                    </a:cubicBezTo>
                    <a:cubicBezTo>
                      <a:pt x="3" y="38"/>
                      <a:pt x="2" y="35"/>
                      <a:pt x="2" y="34"/>
                    </a:cubicBezTo>
                    <a:cubicBezTo>
                      <a:pt x="3" y="31"/>
                      <a:pt x="6" y="29"/>
                      <a:pt x="7" y="26"/>
                    </a:cubicBezTo>
                    <a:cubicBezTo>
                      <a:pt x="8" y="25"/>
                      <a:pt x="10" y="25"/>
                      <a:pt x="12" y="25"/>
                    </a:cubicBezTo>
                    <a:cubicBezTo>
                      <a:pt x="12" y="24"/>
                      <a:pt x="12" y="23"/>
                      <a:pt x="13" y="22"/>
                    </a:cubicBezTo>
                    <a:cubicBezTo>
                      <a:pt x="14" y="22"/>
                      <a:pt x="16" y="22"/>
                      <a:pt x="17" y="22"/>
                    </a:cubicBezTo>
                    <a:cubicBezTo>
                      <a:pt x="15" y="19"/>
                      <a:pt x="19" y="21"/>
                      <a:pt x="20" y="21"/>
                    </a:cubicBezTo>
                    <a:cubicBezTo>
                      <a:pt x="21" y="20"/>
                      <a:pt x="21" y="18"/>
                      <a:pt x="23" y="19"/>
                    </a:cubicBezTo>
                    <a:cubicBezTo>
                      <a:pt x="24" y="20"/>
                      <a:pt x="28" y="20"/>
                      <a:pt x="29" y="19"/>
                    </a:cubicBezTo>
                    <a:cubicBezTo>
                      <a:pt x="31" y="18"/>
                      <a:pt x="32" y="20"/>
                      <a:pt x="33" y="20"/>
                    </a:cubicBezTo>
                    <a:cubicBezTo>
                      <a:pt x="52" y="20"/>
                      <a:pt x="52" y="20"/>
                      <a:pt x="52" y="20"/>
                    </a:cubicBezTo>
                    <a:cubicBezTo>
                      <a:pt x="52" y="20"/>
                      <a:pt x="53" y="18"/>
                      <a:pt x="54" y="19"/>
                    </a:cubicBezTo>
                    <a:cubicBezTo>
                      <a:pt x="55" y="20"/>
                      <a:pt x="56" y="19"/>
                      <a:pt x="57" y="19"/>
                    </a:cubicBezTo>
                    <a:cubicBezTo>
                      <a:pt x="61" y="18"/>
                      <a:pt x="63" y="16"/>
                      <a:pt x="66" y="14"/>
                    </a:cubicBezTo>
                    <a:cubicBezTo>
                      <a:pt x="65" y="12"/>
                      <a:pt x="68" y="12"/>
                      <a:pt x="68" y="11"/>
                    </a:cubicBezTo>
                    <a:cubicBezTo>
                      <a:pt x="70" y="10"/>
                      <a:pt x="71" y="9"/>
                      <a:pt x="73" y="10"/>
                    </a:cubicBezTo>
                    <a:cubicBezTo>
                      <a:pt x="73" y="10"/>
                      <a:pt x="75" y="12"/>
                      <a:pt x="75" y="12"/>
                    </a:cubicBezTo>
                    <a:cubicBezTo>
                      <a:pt x="80" y="12"/>
                      <a:pt x="86" y="12"/>
                      <a:pt x="90" y="11"/>
                    </a:cubicBezTo>
                    <a:cubicBezTo>
                      <a:pt x="93" y="12"/>
                      <a:pt x="96" y="12"/>
                      <a:pt x="100" y="12"/>
                    </a:cubicBezTo>
                    <a:cubicBezTo>
                      <a:pt x="100" y="13"/>
                      <a:pt x="100" y="15"/>
                      <a:pt x="101" y="15"/>
                    </a:cubicBezTo>
                    <a:cubicBezTo>
                      <a:pt x="102" y="15"/>
                      <a:pt x="104" y="15"/>
                      <a:pt x="105" y="15"/>
                    </a:cubicBezTo>
                    <a:cubicBezTo>
                      <a:pt x="105" y="18"/>
                      <a:pt x="105" y="18"/>
                      <a:pt x="105" y="18"/>
                    </a:cubicBezTo>
                    <a:cubicBezTo>
                      <a:pt x="106" y="18"/>
                      <a:pt x="111" y="17"/>
                      <a:pt x="113" y="18"/>
                    </a:cubicBezTo>
                    <a:cubicBezTo>
                      <a:pt x="114" y="18"/>
                      <a:pt x="114" y="20"/>
                      <a:pt x="114" y="19"/>
                    </a:cubicBezTo>
                    <a:cubicBezTo>
                      <a:pt x="118" y="17"/>
                      <a:pt x="126" y="17"/>
                      <a:pt x="129" y="19"/>
                    </a:cubicBezTo>
                    <a:cubicBezTo>
                      <a:pt x="132" y="19"/>
                      <a:pt x="137" y="20"/>
                      <a:pt x="139" y="19"/>
                    </a:cubicBezTo>
                    <a:cubicBezTo>
                      <a:pt x="155" y="21"/>
                      <a:pt x="173" y="20"/>
                      <a:pt x="190" y="20"/>
                    </a:cubicBezTo>
                    <a:cubicBezTo>
                      <a:pt x="191" y="20"/>
                      <a:pt x="191" y="18"/>
                      <a:pt x="193" y="19"/>
                    </a:cubicBezTo>
                    <a:cubicBezTo>
                      <a:pt x="194" y="20"/>
                      <a:pt x="198" y="20"/>
                      <a:pt x="200" y="19"/>
                    </a:cubicBezTo>
                    <a:cubicBezTo>
                      <a:pt x="202" y="18"/>
                      <a:pt x="204" y="17"/>
                      <a:pt x="208" y="18"/>
                    </a:cubicBezTo>
                    <a:cubicBezTo>
                      <a:pt x="208" y="18"/>
                      <a:pt x="210" y="16"/>
                      <a:pt x="210" y="16"/>
                    </a:cubicBezTo>
                    <a:cubicBezTo>
                      <a:pt x="214" y="16"/>
                      <a:pt x="216" y="14"/>
                      <a:pt x="217" y="12"/>
                    </a:cubicBezTo>
                    <a:cubicBezTo>
                      <a:pt x="219" y="13"/>
                      <a:pt x="221" y="12"/>
                      <a:pt x="222" y="11"/>
                    </a:cubicBezTo>
                    <a:cubicBezTo>
                      <a:pt x="223" y="12"/>
                      <a:pt x="224" y="12"/>
                      <a:pt x="225" y="12"/>
                    </a:cubicBezTo>
                    <a:cubicBezTo>
                      <a:pt x="252" y="12"/>
                      <a:pt x="252" y="12"/>
                      <a:pt x="252" y="12"/>
                    </a:cubicBezTo>
                    <a:cubicBezTo>
                      <a:pt x="252" y="15"/>
                      <a:pt x="252" y="15"/>
                      <a:pt x="252" y="15"/>
                    </a:cubicBezTo>
                    <a:cubicBezTo>
                      <a:pt x="262" y="15"/>
                      <a:pt x="262" y="15"/>
                      <a:pt x="262" y="15"/>
                    </a:cubicBezTo>
                    <a:cubicBezTo>
                      <a:pt x="262" y="12"/>
                      <a:pt x="262" y="12"/>
                      <a:pt x="262" y="12"/>
                    </a:cubicBezTo>
                    <a:cubicBezTo>
                      <a:pt x="263" y="12"/>
                      <a:pt x="265" y="13"/>
                      <a:pt x="265" y="12"/>
                    </a:cubicBezTo>
                    <a:cubicBezTo>
                      <a:pt x="266" y="9"/>
                      <a:pt x="269" y="8"/>
                      <a:pt x="271" y="5"/>
                    </a:cubicBezTo>
                    <a:cubicBezTo>
                      <a:pt x="271" y="5"/>
                      <a:pt x="273" y="5"/>
                      <a:pt x="273" y="4"/>
                    </a:cubicBezTo>
                    <a:cubicBezTo>
                      <a:pt x="273" y="1"/>
                      <a:pt x="277" y="3"/>
                      <a:pt x="278" y="2"/>
                    </a:cubicBezTo>
                    <a:cubicBezTo>
                      <a:pt x="279" y="2"/>
                      <a:pt x="279" y="1"/>
                      <a:pt x="280" y="1"/>
                    </a:cubicBezTo>
                    <a:close/>
                  </a:path>
                </a:pathLst>
              </a:custGeom>
              <a:solidFill>
                <a:srgbClr val="C30809"/>
              </a:solidFill>
              <a:ln>
                <a:noFill/>
              </a:ln>
            </p:spPr>
            <p:txBody>
              <a:bodyPr vert="horz" wrap="square" lIns="91440" tIns="45720" rIns="91440" bIns="45720" numCol="1" anchor="t" anchorCtr="0" compatLnSpc="1"/>
              <a:p>
                <a:endParaRPr lang="zh-CN" altLang="en-US" sz="1600">
                  <a:solidFill>
                    <a:srgbClr val="454545"/>
                  </a:solidFill>
                </a:endParaRPr>
              </a:p>
            </p:txBody>
          </p:sp>
          <p:sp>
            <p:nvSpPr>
              <p:cNvPr id="491" name="Freeform 7"/>
              <p:cNvSpPr/>
              <p:nvPr/>
            </p:nvSpPr>
            <p:spPr bwMode="auto">
              <a:xfrm>
                <a:off x="2065338" y="2324100"/>
                <a:ext cx="22225" cy="501650"/>
              </a:xfrm>
              <a:custGeom>
                <a:avLst/>
                <a:gdLst>
                  <a:gd name="T0" fmla="*/ 16 w 29"/>
                  <a:gd name="T1" fmla="*/ 2 h 802"/>
                  <a:gd name="T2" fmla="*/ 22 w 29"/>
                  <a:gd name="T3" fmla="*/ 8 h 802"/>
                  <a:gd name="T4" fmla="*/ 26 w 29"/>
                  <a:gd name="T5" fmla="*/ 17 h 802"/>
                  <a:gd name="T6" fmla="*/ 28 w 29"/>
                  <a:gd name="T7" fmla="*/ 136 h 802"/>
                  <a:gd name="T8" fmla="*/ 27 w 29"/>
                  <a:gd name="T9" fmla="*/ 253 h 802"/>
                  <a:gd name="T10" fmla="*/ 27 w 29"/>
                  <a:gd name="T11" fmla="*/ 543 h 802"/>
                  <a:gd name="T12" fmla="*/ 20 w 29"/>
                  <a:gd name="T13" fmla="*/ 557 h 802"/>
                  <a:gd name="T14" fmla="*/ 16 w 29"/>
                  <a:gd name="T15" fmla="*/ 564 h 802"/>
                  <a:gd name="T16" fmla="*/ 17 w 29"/>
                  <a:gd name="T17" fmla="*/ 583 h 802"/>
                  <a:gd name="T18" fmla="*/ 18 w 29"/>
                  <a:gd name="T19" fmla="*/ 600 h 802"/>
                  <a:gd name="T20" fmla="*/ 24 w 29"/>
                  <a:gd name="T21" fmla="*/ 606 h 802"/>
                  <a:gd name="T22" fmla="*/ 28 w 29"/>
                  <a:gd name="T23" fmla="*/ 621 h 802"/>
                  <a:gd name="T24" fmla="*/ 20 w 29"/>
                  <a:gd name="T25" fmla="*/ 752 h 802"/>
                  <a:gd name="T26" fmla="*/ 15 w 29"/>
                  <a:gd name="T27" fmla="*/ 755 h 802"/>
                  <a:gd name="T28" fmla="*/ 10 w 29"/>
                  <a:gd name="T29" fmla="*/ 802 h 802"/>
                  <a:gd name="T30" fmla="*/ 6 w 29"/>
                  <a:gd name="T31" fmla="*/ 744 h 802"/>
                  <a:gd name="T32" fmla="*/ 8 w 29"/>
                  <a:gd name="T33" fmla="*/ 691 h 802"/>
                  <a:gd name="T34" fmla="*/ 6 w 29"/>
                  <a:gd name="T35" fmla="*/ 649 h 802"/>
                  <a:gd name="T36" fmla="*/ 8 w 29"/>
                  <a:gd name="T37" fmla="*/ 624 h 802"/>
                  <a:gd name="T38" fmla="*/ 1 w 29"/>
                  <a:gd name="T39" fmla="*/ 630 h 802"/>
                  <a:gd name="T40" fmla="*/ 7 w 29"/>
                  <a:gd name="T41" fmla="*/ 584 h 802"/>
                  <a:gd name="T42" fmla="*/ 12 w 29"/>
                  <a:gd name="T43" fmla="*/ 555 h 802"/>
                  <a:gd name="T44" fmla="*/ 11 w 29"/>
                  <a:gd name="T45" fmla="*/ 513 h 802"/>
                  <a:gd name="T46" fmla="*/ 11 w 29"/>
                  <a:gd name="T47" fmla="*/ 466 h 802"/>
                  <a:gd name="T48" fmla="*/ 12 w 29"/>
                  <a:gd name="T49" fmla="*/ 432 h 802"/>
                  <a:gd name="T50" fmla="*/ 6 w 29"/>
                  <a:gd name="T51" fmla="*/ 428 h 802"/>
                  <a:gd name="T52" fmla="*/ 7 w 29"/>
                  <a:gd name="T53" fmla="*/ 234 h 802"/>
                  <a:gd name="T54" fmla="*/ 8 w 29"/>
                  <a:gd name="T55" fmla="*/ 202 h 802"/>
                  <a:gd name="T56" fmla="*/ 6 w 29"/>
                  <a:gd name="T57" fmla="*/ 146 h 802"/>
                  <a:gd name="T58" fmla="*/ 8 w 29"/>
                  <a:gd name="T59" fmla="*/ 56 h 802"/>
                  <a:gd name="T60" fmla="*/ 6 w 29"/>
                  <a:gd name="T61" fmla="*/ 14 h 802"/>
                  <a:gd name="T62" fmla="*/ 9 w 29"/>
                  <a:gd name="T63" fmla="*/ 2 h 8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9" h="802">
                    <a:moveTo>
                      <a:pt x="9" y="2"/>
                    </a:moveTo>
                    <a:cubicBezTo>
                      <a:pt x="11" y="0"/>
                      <a:pt x="14" y="1"/>
                      <a:pt x="16" y="2"/>
                    </a:cubicBezTo>
                    <a:cubicBezTo>
                      <a:pt x="18" y="4"/>
                      <a:pt x="20" y="5"/>
                      <a:pt x="21" y="6"/>
                    </a:cubicBezTo>
                    <a:cubicBezTo>
                      <a:pt x="21" y="7"/>
                      <a:pt x="21" y="8"/>
                      <a:pt x="22" y="8"/>
                    </a:cubicBezTo>
                    <a:cubicBezTo>
                      <a:pt x="23" y="8"/>
                      <a:pt x="23" y="9"/>
                      <a:pt x="23" y="10"/>
                    </a:cubicBezTo>
                    <a:cubicBezTo>
                      <a:pt x="24" y="13"/>
                      <a:pt x="25" y="16"/>
                      <a:pt x="26" y="17"/>
                    </a:cubicBezTo>
                    <a:cubicBezTo>
                      <a:pt x="26" y="22"/>
                      <a:pt x="28" y="27"/>
                      <a:pt x="28" y="31"/>
                    </a:cubicBezTo>
                    <a:cubicBezTo>
                      <a:pt x="26" y="65"/>
                      <a:pt x="27" y="103"/>
                      <a:pt x="28" y="136"/>
                    </a:cubicBezTo>
                    <a:cubicBezTo>
                      <a:pt x="26" y="170"/>
                      <a:pt x="28" y="207"/>
                      <a:pt x="28" y="239"/>
                    </a:cubicBezTo>
                    <a:cubicBezTo>
                      <a:pt x="28" y="243"/>
                      <a:pt x="27" y="248"/>
                      <a:pt x="27" y="253"/>
                    </a:cubicBezTo>
                    <a:cubicBezTo>
                      <a:pt x="26" y="320"/>
                      <a:pt x="29" y="384"/>
                      <a:pt x="27" y="450"/>
                    </a:cubicBezTo>
                    <a:cubicBezTo>
                      <a:pt x="27" y="543"/>
                      <a:pt x="27" y="543"/>
                      <a:pt x="27" y="543"/>
                    </a:cubicBezTo>
                    <a:cubicBezTo>
                      <a:pt x="27" y="545"/>
                      <a:pt x="24" y="546"/>
                      <a:pt x="26" y="547"/>
                    </a:cubicBezTo>
                    <a:cubicBezTo>
                      <a:pt x="24" y="550"/>
                      <a:pt x="23" y="555"/>
                      <a:pt x="20" y="557"/>
                    </a:cubicBezTo>
                    <a:cubicBezTo>
                      <a:pt x="20" y="557"/>
                      <a:pt x="19" y="559"/>
                      <a:pt x="18" y="558"/>
                    </a:cubicBezTo>
                    <a:cubicBezTo>
                      <a:pt x="18" y="561"/>
                      <a:pt x="16" y="563"/>
                      <a:pt x="16" y="564"/>
                    </a:cubicBezTo>
                    <a:cubicBezTo>
                      <a:pt x="16" y="569"/>
                      <a:pt x="15" y="573"/>
                      <a:pt x="18" y="575"/>
                    </a:cubicBezTo>
                    <a:cubicBezTo>
                      <a:pt x="18" y="578"/>
                      <a:pt x="18" y="581"/>
                      <a:pt x="17" y="583"/>
                    </a:cubicBezTo>
                    <a:cubicBezTo>
                      <a:pt x="17" y="584"/>
                      <a:pt x="18" y="584"/>
                      <a:pt x="18" y="584"/>
                    </a:cubicBezTo>
                    <a:cubicBezTo>
                      <a:pt x="18" y="590"/>
                      <a:pt x="18" y="595"/>
                      <a:pt x="18" y="600"/>
                    </a:cubicBezTo>
                    <a:cubicBezTo>
                      <a:pt x="21" y="600"/>
                      <a:pt x="21" y="600"/>
                      <a:pt x="21" y="600"/>
                    </a:cubicBezTo>
                    <a:cubicBezTo>
                      <a:pt x="22" y="602"/>
                      <a:pt x="25" y="603"/>
                      <a:pt x="24" y="606"/>
                    </a:cubicBezTo>
                    <a:cubicBezTo>
                      <a:pt x="26" y="608"/>
                      <a:pt x="26" y="608"/>
                      <a:pt x="26" y="608"/>
                    </a:cubicBezTo>
                    <a:cubicBezTo>
                      <a:pt x="26" y="612"/>
                      <a:pt x="28" y="618"/>
                      <a:pt x="28" y="621"/>
                    </a:cubicBezTo>
                    <a:cubicBezTo>
                      <a:pt x="26" y="661"/>
                      <a:pt x="28" y="701"/>
                      <a:pt x="28" y="740"/>
                    </a:cubicBezTo>
                    <a:cubicBezTo>
                      <a:pt x="26" y="746"/>
                      <a:pt x="23" y="749"/>
                      <a:pt x="20" y="752"/>
                    </a:cubicBezTo>
                    <a:cubicBezTo>
                      <a:pt x="19" y="752"/>
                      <a:pt x="18" y="753"/>
                      <a:pt x="18" y="753"/>
                    </a:cubicBezTo>
                    <a:cubicBezTo>
                      <a:pt x="18" y="756"/>
                      <a:pt x="16" y="755"/>
                      <a:pt x="15" y="755"/>
                    </a:cubicBezTo>
                    <a:cubicBezTo>
                      <a:pt x="14" y="769"/>
                      <a:pt x="16" y="783"/>
                      <a:pt x="15" y="797"/>
                    </a:cubicBezTo>
                    <a:cubicBezTo>
                      <a:pt x="15" y="800"/>
                      <a:pt x="13" y="802"/>
                      <a:pt x="10" y="802"/>
                    </a:cubicBezTo>
                    <a:cubicBezTo>
                      <a:pt x="9" y="802"/>
                      <a:pt x="9" y="799"/>
                      <a:pt x="6" y="798"/>
                    </a:cubicBezTo>
                    <a:cubicBezTo>
                      <a:pt x="7" y="779"/>
                      <a:pt x="5" y="762"/>
                      <a:pt x="6" y="744"/>
                    </a:cubicBezTo>
                    <a:cubicBezTo>
                      <a:pt x="6" y="743"/>
                      <a:pt x="8" y="743"/>
                      <a:pt x="8" y="742"/>
                    </a:cubicBezTo>
                    <a:cubicBezTo>
                      <a:pt x="9" y="725"/>
                      <a:pt x="9" y="708"/>
                      <a:pt x="8" y="691"/>
                    </a:cubicBezTo>
                    <a:cubicBezTo>
                      <a:pt x="8" y="690"/>
                      <a:pt x="6" y="689"/>
                      <a:pt x="6" y="688"/>
                    </a:cubicBezTo>
                    <a:cubicBezTo>
                      <a:pt x="6" y="649"/>
                      <a:pt x="6" y="649"/>
                      <a:pt x="6" y="649"/>
                    </a:cubicBezTo>
                    <a:cubicBezTo>
                      <a:pt x="6" y="648"/>
                      <a:pt x="8" y="648"/>
                      <a:pt x="8" y="647"/>
                    </a:cubicBezTo>
                    <a:cubicBezTo>
                      <a:pt x="8" y="639"/>
                      <a:pt x="10" y="631"/>
                      <a:pt x="8" y="624"/>
                    </a:cubicBezTo>
                    <a:cubicBezTo>
                      <a:pt x="7" y="624"/>
                      <a:pt x="5" y="624"/>
                      <a:pt x="5" y="626"/>
                    </a:cubicBezTo>
                    <a:cubicBezTo>
                      <a:pt x="4" y="627"/>
                      <a:pt x="3" y="629"/>
                      <a:pt x="1" y="630"/>
                    </a:cubicBezTo>
                    <a:cubicBezTo>
                      <a:pt x="0" y="625"/>
                      <a:pt x="2" y="618"/>
                      <a:pt x="4" y="616"/>
                    </a:cubicBezTo>
                    <a:cubicBezTo>
                      <a:pt x="8" y="607"/>
                      <a:pt x="9" y="594"/>
                      <a:pt x="7" y="584"/>
                    </a:cubicBezTo>
                    <a:cubicBezTo>
                      <a:pt x="8" y="580"/>
                      <a:pt x="8" y="575"/>
                      <a:pt x="8" y="570"/>
                    </a:cubicBezTo>
                    <a:cubicBezTo>
                      <a:pt x="9" y="565"/>
                      <a:pt x="11" y="560"/>
                      <a:pt x="12" y="555"/>
                    </a:cubicBezTo>
                    <a:cubicBezTo>
                      <a:pt x="12" y="549"/>
                      <a:pt x="12" y="542"/>
                      <a:pt x="11" y="538"/>
                    </a:cubicBezTo>
                    <a:cubicBezTo>
                      <a:pt x="12" y="530"/>
                      <a:pt x="12" y="520"/>
                      <a:pt x="11" y="513"/>
                    </a:cubicBezTo>
                    <a:cubicBezTo>
                      <a:pt x="12" y="506"/>
                      <a:pt x="12" y="496"/>
                      <a:pt x="11" y="489"/>
                    </a:cubicBezTo>
                    <a:cubicBezTo>
                      <a:pt x="12" y="482"/>
                      <a:pt x="12" y="472"/>
                      <a:pt x="11" y="466"/>
                    </a:cubicBezTo>
                    <a:cubicBezTo>
                      <a:pt x="12" y="459"/>
                      <a:pt x="13" y="451"/>
                      <a:pt x="11" y="444"/>
                    </a:cubicBezTo>
                    <a:cubicBezTo>
                      <a:pt x="10" y="440"/>
                      <a:pt x="12" y="437"/>
                      <a:pt x="12" y="432"/>
                    </a:cubicBezTo>
                    <a:cubicBezTo>
                      <a:pt x="10" y="434"/>
                      <a:pt x="9" y="431"/>
                      <a:pt x="9" y="430"/>
                    </a:cubicBezTo>
                    <a:cubicBezTo>
                      <a:pt x="8" y="429"/>
                      <a:pt x="6" y="429"/>
                      <a:pt x="6" y="428"/>
                    </a:cubicBezTo>
                    <a:cubicBezTo>
                      <a:pt x="6" y="253"/>
                      <a:pt x="6" y="253"/>
                      <a:pt x="6" y="253"/>
                    </a:cubicBezTo>
                    <a:cubicBezTo>
                      <a:pt x="7" y="234"/>
                      <a:pt x="7" y="234"/>
                      <a:pt x="7" y="234"/>
                    </a:cubicBezTo>
                    <a:cubicBezTo>
                      <a:pt x="7" y="225"/>
                      <a:pt x="6" y="216"/>
                      <a:pt x="5" y="207"/>
                    </a:cubicBezTo>
                    <a:cubicBezTo>
                      <a:pt x="5" y="206"/>
                      <a:pt x="7" y="204"/>
                      <a:pt x="8" y="202"/>
                    </a:cubicBezTo>
                    <a:cubicBezTo>
                      <a:pt x="8" y="198"/>
                      <a:pt x="8" y="195"/>
                      <a:pt x="6" y="193"/>
                    </a:cubicBezTo>
                    <a:cubicBezTo>
                      <a:pt x="6" y="177"/>
                      <a:pt x="5" y="161"/>
                      <a:pt x="6" y="146"/>
                    </a:cubicBezTo>
                    <a:cubicBezTo>
                      <a:pt x="6" y="58"/>
                      <a:pt x="6" y="58"/>
                      <a:pt x="6" y="58"/>
                    </a:cubicBezTo>
                    <a:cubicBezTo>
                      <a:pt x="6" y="57"/>
                      <a:pt x="8" y="57"/>
                      <a:pt x="8" y="56"/>
                    </a:cubicBezTo>
                    <a:cubicBezTo>
                      <a:pt x="9" y="44"/>
                      <a:pt x="10" y="29"/>
                      <a:pt x="8" y="17"/>
                    </a:cubicBezTo>
                    <a:cubicBezTo>
                      <a:pt x="8" y="16"/>
                      <a:pt x="6" y="15"/>
                      <a:pt x="6" y="14"/>
                    </a:cubicBezTo>
                    <a:cubicBezTo>
                      <a:pt x="6" y="5"/>
                      <a:pt x="6" y="5"/>
                      <a:pt x="6" y="5"/>
                    </a:cubicBezTo>
                    <a:cubicBezTo>
                      <a:pt x="8" y="5"/>
                      <a:pt x="9" y="3"/>
                      <a:pt x="9" y="2"/>
                    </a:cubicBezTo>
                    <a:close/>
                  </a:path>
                </a:pathLst>
              </a:custGeom>
              <a:solidFill>
                <a:srgbClr val="C30809"/>
              </a:solidFill>
              <a:ln>
                <a:noFill/>
              </a:ln>
            </p:spPr>
            <p:txBody>
              <a:bodyPr vert="horz" wrap="square" lIns="91440" tIns="45720" rIns="91440" bIns="45720" numCol="1" anchor="t" anchorCtr="0" compatLnSpc="1"/>
              <a:p>
                <a:endParaRPr lang="zh-CN" altLang="en-US" sz="1600">
                  <a:solidFill>
                    <a:srgbClr val="454545"/>
                  </a:solidFill>
                </a:endParaRPr>
              </a:p>
            </p:txBody>
          </p:sp>
          <p:sp>
            <p:nvSpPr>
              <p:cNvPr id="492" name="Freeform 8"/>
              <p:cNvSpPr/>
              <p:nvPr/>
            </p:nvSpPr>
            <p:spPr bwMode="auto">
              <a:xfrm>
                <a:off x="2068513" y="2141538"/>
                <a:ext cx="19050" cy="144463"/>
              </a:xfrm>
              <a:custGeom>
                <a:avLst/>
                <a:gdLst>
                  <a:gd name="T0" fmla="*/ 2 w 24"/>
                  <a:gd name="T1" fmla="*/ 1 h 230"/>
                  <a:gd name="T2" fmla="*/ 10 w 24"/>
                  <a:gd name="T3" fmla="*/ 5 h 230"/>
                  <a:gd name="T4" fmla="*/ 12 w 24"/>
                  <a:gd name="T5" fmla="*/ 7 h 230"/>
                  <a:gd name="T6" fmla="*/ 19 w 24"/>
                  <a:gd name="T7" fmla="*/ 16 h 230"/>
                  <a:gd name="T8" fmla="*/ 23 w 24"/>
                  <a:gd name="T9" fmla="*/ 25 h 230"/>
                  <a:gd name="T10" fmla="*/ 22 w 24"/>
                  <a:gd name="T11" fmla="*/ 43 h 230"/>
                  <a:gd name="T12" fmla="*/ 23 w 24"/>
                  <a:gd name="T13" fmla="*/ 159 h 230"/>
                  <a:gd name="T14" fmla="*/ 23 w 24"/>
                  <a:gd name="T15" fmla="*/ 165 h 230"/>
                  <a:gd name="T16" fmla="*/ 23 w 24"/>
                  <a:gd name="T17" fmla="*/ 196 h 230"/>
                  <a:gd name="T18" fmla="*/ 21 w 24"/>
                  <a:gd name="T19" fmla="*/ 213 h 230"/>
                  <a:gd name="T20" fmla="*/ 19 w 24"/>
                  <a:gd name="T21" fmla="*/ 216 h 230"/>
                  <a:gd name="T22" fmla="*/ 17 w 24"/>
                  <a:gd name="T23" fmla="*/ 221 h 230"/>
                  <a:gd name="T24" fmla="*/ 5 w 24"/>
                  <a:gd name="T25" fmla="*/ 229 h 230"/>
                  <a:gd name="T26" fmla="*/ 1 w 24"/>
                  <a:gd name="T27" fmla="*/ 224 h 230"/>
                  <a:gd name="T28" fmla="*/ 1 w 24"/>
                  <a:gd name="T29" fmla="*/ 124 h 230"/>
                  <a:gd name="T30" fmla="*/ 1 w 24"/>
                  <a:gd name="T31" fmla="*/ 36 h 230"/>
                  <a:gd name="T32" fmla="*/ 3 w 24"/>
                  <a:gd name="T33" fmla="*/ 34 h 230"/>
                  <a:gd name="T34" fmla="*/ 3 w 24"/>
                  <a:gd name="T35" fmla="*/ 27 h 230"/>
                  <a:gd name="T36" fmla="*/ 1 w 24"/>
                  <a:gd name="T37" fmla="*/ 26 h 230"/>
                  <a:gd name="T38" fmla="*/ 0 w 24"/>
                  <a:gd name="T39" fmla="*/ 4 h 230"/>
                  <a:gd name="T40" fmla="*/ 2 w 24"/>
                  <a:gd name="T41" fmla="*/ 1 h 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4" h="230">
                    <a:moveTo>
                      <a:pt x="2" y="1"/>
                    </a:moveTo>
                    <a:cubicBezTo>
                      <a:pt x="6" y="0"/>
                      <a:pt x="9" y="3"/>
                      <a:pt x="10" y="5"/>
                    </a:cubicBezTo>
                    <a:cubicBezTo>
                      <a:pt x="11" y="6"/>
                      <a:pt x="12" y="6"/>
                      <a:pt x="12" y="7"/>
                    </a:cubicBezTo>
                    <a:cubicBezTo>
                      <a:pt x="13" y="11"/>
                      <a:pt x="17" y="14"/>
                      <a:pt x="19" y="16"/>
                    </a:cubicBezTo>
                    <a:cubicBezTo>
                      <a:pt x="20" y="20"/>
                      <a:pt x="22" y="22"/>
                      <a:pt x="23" y="25"/>
                    </a:cubicBezTo>
                    <a:cubicBezTo>
                      <a:pt x="23" y="31"/>
                      <a:pt x="22" y="37"/>
                      <a:pt x="22" y="43"/>
                    </a:cubicBezTo>
                    <a:cubicBezTo>
                      <a:pt x="22" y="81"/>
                      <a:pt x="21" y="122"/>
                      <a:pt x="23" y="159"/>
                    </a:cubicBezTo>
                    <a:cubicBezTo>
                      <a:pt x="23" y="160"/>
                      <a:pt x="24" y="163"/>
                      <a:pt x="23" y="165"/>
                    </a:cubicBezTo>
                    <a:cubicBezTo>
                      <a:pt x="22" y="174"/>
                      <a:pt x="21" y="187"/>
                      <a:pt x="23" y="196"/>
                    </a:cubicBezTo>
                    <a:cubicBezTo>
                      <a:pt x="24" y="202"/>
                      <a:pt x="21" y="207"/>
                      <a:pt x="21" y="213"/>
                    </a:cubicBezTo>
                    <a:cubicBezTo>
                      <a:pt x="21" y="214"/>
                      <a:pt x="20" y="215"/>
                      <a:pt x="19" y="216"/>
                    </a:cubicBezTo>
                    <a:cubicBezTo>
                      <a:pt x="20" y="219"/>
                      <a:pt x="18" y="220"/>
                      <a:pt x="17" y="221"/>
                    </a:cubicBezTo>
                    <a:cubicBezTo>
                      <a:pt x="15" y="226"/>
                      <a:pt x="12" y="230"/>
                      <a:pt x="5" y="229"/>
                    </a:cubicBezTo>
                    <a:cubicBezTo>
                      <a:pt x="4" y="227"/>
                      <a:pt x="1" y="225"/>
                      <a:pt x="1" y="224"/>
                    </a:cubicBezTo>
                    <a:cubicBezTo>
                      <a:pt x="1" y="124"/>
                      <a:pt x="1" y="124"/>
                      <a:pt x="1" y="124"/>
                    </a:cubicBezTo>
                    <a:cubicBezTo>
                      <a:pt x="1" y="36"/>
                      <a:pt x="1" y="36"/>
                      <a:pt x="1" y="36"/>
                    </a:cubicBezTo>
                    <a:cubicBezTo>
                      <a:pt x="1" y="35"/>
                      <a:pt x="2" y="35"/>
                      <a:pt x="3" y="34"/>
                    </a:cubicBezTo>
                    <a:cubicBezTo>
                      <a:pt x="3" y="27"/>
                      <a:pt x="3" y="27"/>
                      <a:pt x="3" y="27"/>
                    </a:cubicBezTo>
                    <a:cubicBezTo>
                      <a:pt x="2" y="27"/>
                      <a:pt x="1" y="26"/>
                      <a:pt x="1" y="26"/>
                    </a:cubicBezTo>
                    <a:cubicBezTo>
                      <a:pt x="0" y="4"/>
                      <a:pt x="0" y="4"/>
                      <a:pt x="0" y="4"/>
                    </a:cubicBezTo>
                    <a:cubicBezTo>
                      <a:pt x="0" y="3"/>
                      <a:pt x="2" y="2"/>
                      <a:pt x="2" y="1"/>
                    </a:cubicBezTo>
                    <a:close/>
                  </a:path>
                </a:pathLst>
              </a:custGeom>
              <a:solidFill>
                <a:srgbClr val="C30809"/>
              </a:solidFill>
              <a:ln>
                <a:noFill/>
              </a:ln>
            </p:spPr>
            <p:txBody>
              <a:bodyPr vert="horz" wrap="square" lIns="91440" tIns="45720" rIns="91440" bIns="45720" numCol="1" anchor="t" anchorCtr="0" compatLnSpc="1"/>
              <a:p>
                <a:endParaRPr lang="zh-CN" altLang="en-US" sz="1600">
                  <a:solidFill>
                    <a:srgbClr val="454545"/>
                  </a:solidFill>
                </a:endParaRPr>
              </a:p>
            </p:txBody>
          </p:sp>
          <p:sp>
            <p:nvSpPr>
              <p:cNvPr id="493" name="Freeform 9"/>
              <p:cNvSpPr/>
              <p:nvPr/>
            </p:nvSpPr>
            <p:spPr bwMode="auto">
              <a:xfrm>
                <a:off x="2068513" y="2014538"/>
                <a:ext cx="19050" cy="109538"/>
              </a:xfrm>
              <a:custGeom>
                <a:avLst/>
                <a:gdLst>
                  <a:gd name="T0" fmla="*/ 4 w 24"/>
                  <a:gd name="T1" fmla="*/ 2 h 176"/>
                  <a:gd name="T2" fmla="*/ 11 w 24"/>
                  <a:gd name="T3" fmla="*/ 2 h 176"/>
                  <a:gd name="T4" fmla="*/ 16 w 24"/>
                  <a:gd name="T5" fmla="*/ 5 h 176"/>
                  <a:gd name="T6" fmla="*/ 17 w 24"/>
                  <a:gd name="T7" fmla="*/ 8 h 176"/>
                  <a:gd name="T8" fmla="*/ 18 w 24"/>
                  <a:gd name="T9" fmla="*/ 10 h 176"/>
                  <a:gd name="T10" fmla="*/ 22 w 24"/>
                  <a:gd name="T11" fmla="*/ 18 h 176"/>
                  <a:gd name="T12" fmla="*/ 21 w 24"/>
                  <a:gd name="T13" fmla="*/ 21 h 176"/>
                  <a:gd name="T14" fmla="*/ 22 w 24"/>
                  <a:gd name="T15" fmla="*/ 33 h 176"/>
                  <a:gd name="T16" fmla="*/ 22 w 24"/>
                  <a:gd name="T17" fmla="*/ 130 h 176"/>
                  <a:gd name="T18" fmla="*/ 21 w 24"/>
                  <a:gd name="T19" fmla="*/ 139 h 176"/>
                  <a:gd name="T20" fmla="*/ 19 w 24"/>
                  <a:gd name="T21" fmla="*/ 141 h 176"/>
                  <a:gd name="T22" fmla="*/ 13 w 24"/>
                  <a:gd name="T23" fmla="*/ 152 h 176"/>
                  <a:gd name="T24" fmla="*/ 13 w 24"/>
                  <a:gd name="T25" fmla="*/ 164 h 176"/>
                  <a:gd name="T26" fmla="*/ 10 w 24"/>
                  <a:gd name="T27" fmla="*/ 170 h 176"/>
                  <a:gd name="T28" fmla="*/ 6 w 24"/>
                  <a:gd name="T29" fmla="*/ 174 h 176"/>
                  <a:gd name="T30" fmla="*/ 0 w 24"/>
                  <a:gd name="T31" fmla="*/ 170 h 176"/>
                  <a:gd name="T32" fmla="*/ 1 w 24"/>
                  <a:gd name="T33" fmla="*/ 145 h 176"/>
                  <a:gd name="T34" fmla="*/ 1 w 24"/>
                  <a:gd name="T35" fmla="*/ 57 h 176"/>
                  <a:gd name="T36" fmla="*/ 3 w 24"/>
                  <a:gd name="T37" fmla="*/ 56 h 176"/>
                  <a:gd name="T38" fmla="*/ 3 w 24"/>
                  <a:gd name="T39" fmla="*/ 17 h 176"/>
                  <a:gd name="T40" fmla="*/ 1 w 24"/>
                  <a:gd name="T41" fmla="*/ 14 h 176"/>
                  <a:gd name="T42" fmla="*/ 1 w 24"/>
                  <a:gd name="T43" fmla="*/ 4 h 176"/>
                  <a:gd name="T44" fmla="*/ 4 w 24"/>
                  <a:gd name="T45" fmla="*/ 2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4" h="176">
                    <a:moveTo>
                      <a:pt x="4" y="2"/>
                    </a:moveTo>
                    <a:cubicBezTo>
                      <a:pt x="6" y="0"/>
                      <a:pt x="9" y="1"/>
                      <a:pt x="11" y="2"/>
                    </a:cubicBezTo>
                    <a:cubicBezTo>
                      <a:pt x="13" y="3"/>
                      <a:pt x="15" y="5"/>
                      <a:pt x="16" y="5"/>
                    </a:cubicBezTo>
                    <a:cubicBezTo>
                      <a:pt x="16" y="6"/>
                      <a:pt x="16" y="7"/>
                      <a:pt x="17" y="8"/>
                    </a:cubicBezTo>
                    <a:cubicBezTo>
                      <a:pt x="18" y="8"/>
                      <a:pt x="19" y="9"/>
                      <a:pt x="18" y="10"/>
                    </a:cubicBezTo>
                    <a:cubicBezTo>
                      <a:pt x="18" y="13"/>
                      <a:pt x="21" y="16"/>
                      <a:pt x="22" y="18"/>
                    </a:cubicBezTo>
                    <a:cubicBezTo>
                      <a:pt x="20" y="19"/>
                      <a:pt x="20" y="20"/>
                      <a:pt x="21" y="21"/>
                    </a:cubicBezTo>
                    <a:cubicBezTo>
                      <a:pt x="22" y="26"/>
                      <a:pt x="24" y="29"/>
                      <a:pt x="22" y="33"/>
                    </a:cubicBezTo>
                    <a:cubicBezTo>
                      <a:pt x="22" y="65"/>
                      <a:pt x="22" y="99"/>
                      <a:pt x="22" y="130"/>
                    </a:cubicBezTo>
                    <a:cubicBezTo>
                      <a:pt x="22" y="133"/>
                      <a:pt x="22" y="136"/>
                      <a:pt x="21" y="139"/>
                    </a:cubicBezTo>
                    <a:cubicBezTo>
                      <a:pt x="21" y="140"/>
                      <a:pt x="19" y="140"/>
                      <a:pt x="19" y="141"/>
                    </a:cubicBezTo>
                    <a:cubicBezTo>
                      <a:pt x="19" y="146"/>
                      <a:pt x="16" y="149"/>
                      <a:pt x="13" y="152"/>
                    </a:cubicBezTo>
                    <a:cubicBezTo>
                      <a:pt x="13" y="156"/>
                      <a:pt x="13" y="160"/>
                      <a:pt x="13" y="164"/>
                    </a:cubicBezTo>
                    <a:cubicBezTo>
                      <a:pt x="10" y="165"/>
                      <a:pt x="11" y="168"/>
                      <a:pt x="10" y="170"/>
                    </a:cubicBezTo>
                    <a:cubicBezTo>
                      <a:pt x="8" y="172"/>
                      <a:pt x="7" y="173"/>
                      <a:pt x="6" y="174"/>
                    </a:cubicBezTo>
                    <a:cubicBezTo>
                      <a:pt x="4" y="176"/>
                      <a:pt x="0" y="172"/>
                      <a:pt x="0" y="170"/>
                    </a:cubicBezTo>
                    <a:cubicBezTo>
                      <a:pt x="0" y="162"/>
                      <a:pt x="1" y="154"/>
                      <a:pt x="1" y="145"/>
                    </a:cubicBezTo>
                    <a:cubicBezTo>
                      <a:pt x="1" y="57"/>
                      <a:pt x="1" y="57"/>
                      <a:pt x="1" y="57"/>
                    </a:cubicBezTo>
                    <a:cubicBezTo>
                      <a:pt x="1" y="56"/>
                      <a:pt x="3" y="56"/>
                      <a:pt x="3" y="56"/>
                    </a:cubicBezTo>
                    <a:cubicBezTo>
                      <a:pt x="4" y="43"/>
                      <a:pt x="5" y="29"/>
                      <a:pt x="3" y="17"/>
                    </a:cubicBezTo>
                    <a:cubicBezTo>
                      <a:pt x="3" y="16"/>
                      <a:pt x="1" y="15"/>
                      <a:pt x="1" y="14"/>
                    </a:cubicBezTo>
                    <a:cubicBezTo>
                      <a:pt x="1" y="4"/>
                      <a:pt x="1" y="4"/>
                      <a:pt x="1" y="4"/>
                    </a:cubicBezTo>
                    <a:cubicBezTo>
                      <a:pt x="3" y="4"/>
                      <a:pt x="4" y="3"/>
                      <a:pt x="4" y="2"/>
                    </a:cubicBezTo>
                    <a:close/>
                  </a:path>
                </a:pathLst>
              </a:custGeom>
              <a:solidFill>
                <a:srgbClr val="C30809"/>
              </a:solidFill>
              <a:ln>
                <a:noFill/>
              </a:ln>
            </p:spPr>
            <p:txBody>
              <a:bodyPr vert="horz" wrap="square" lIns="91440" tIns="45720" rIns="91440" bIns="45720" numCol="1" anchor="t" anchorCtr="0" compatLnSpc="1"/>
              <a:p>
                <a:endParaRPr lang="zh-CN" altLang="en-US" sz="1600">
                  <a:solidFill>
                    <a:srgbClr val="454545"/>
                  </a:solidFill>
                </a:endParaRPr>
              </a:p>
            </p:txBody>
          </p:sp>
          <p:sp>
            <p:nvSpPr>
              <p:cNvPr id="494" name="Freeform 10"/>
              <p:cNvSpPr/>
              <p:nvPr/>
            </p:nvSpPr>
            <p:spPr bwMode="auto">
              <a:xfrm>
                <a:off x="1514475" y="1673225"/>
                <a:ext cx="77788" cy="36513"/>
              </a:xfrm>
              <a:custGeom>
                <a:avLst/>
                <a:gdLst>
                  <a:gd name="T0" fmla="*/ 90 w 102"/>
                  <a:gd name="T1" fmla="*/ 2 h 58"/>
                  <a:gd name="T2" fmla="*/ 98 w 102"/>
                  <a:gd name="T3" fmla="*/ 5 h 58"/>
                  <a:gd name="T4" fmla="*/ 101 w 102"/>
                  <a:gd name="T5" fmla="*/ 9 h 58"/>
                  <a:gd name="T6" fmla="*/ 101 w 102"/>
                  <a:gd name="T7" fmla="*/ 15 h 58"/>
                  <a:gd name="T8" fmla="*/ 96 w 102"/>
                  <a:gd name="T9" fmla="*/ 20 h 58"/>
                  <a:gd name="T10" fmla="*/ 68 w 102"/>
                  <a:gd name="T11" fmla="*/ 20 h 58"/>
                  <a:gd name="T12" fmla="*/ 57 w 102"/>
                  <a:gd name="T13" fmla="*/ 20 h 58"/>
                  <a:gd name="T14" fmla="*/ 55 w 102"/>
                  <a:gd name="T15" fmla="*/ 22 h 58"/>
                  <a:gd name="T16" fmla="*/ 35 w 102"/>
                  <a:gd name="T17" fmla="*/ 22 h 58"/>
                  <a:gd name="T18" fmla="*/ 31 w 102"/>
                  <a:gd name="T19" fmla="*/ 25 h 58"/>
                  <a:gd name="T20" fmla="*/ 29 w 102"/>
                  <a:gd name="T21" fmla="*/ 28 h 58"/>
                  <a:gd name="T22" fmla="*/ 27 w 102"/>
                  <a:gd name="T23" fmla="*/ 31 h 58"/>
                  <a:gd name="T24" fmla="*/ 21 w 102"/>
                  <a:gd name="T25" fmla="*/ 46 h 58"/>
                  <a:gd name="T26" fmla="*/ 18 w 102"/>
                  <a:gd name="T27" fmla="*/ 48 h 58"/>
                  <a:gd name="T28" fmla="*/ 18 w 102"/>
                  <a:gd name="T29" fmla="*/ 51 h 58"/>
                  <a:gd name="T30" fmla="*/ 15 w 102"/>
                  <a:gd name="T31" fmla="*/ 51 h 58"/>
                  <a:gd name="T32" fmla="*/ 13 w 102"/>
                  <a:gd name="T33" fmla="*/ 54 h 58"/>
                  <a:gd name="T34" fmla="*/ 11 w 102"/>
                  <a:gd name="T35" fmla="*/ 56 h 58"/>
                  <a:gd name="T36" fmla="*/ 6 w 102"/>
                  <a:gd name="T37" fmla="*/ 58 h 58"/>
                  <a:gd name="T38" fmla="*/ 3 w 102"/>
                  <a:gd name="T39" fmla="*/ 56 h 58"/>
                  <a:gd name="T40" fmla="*/ 2 w 102"/>
                  <a:gd name="T41" fmla="*/ 48 h 58"/>
                  <a:gd name="T42" fmla="*/ 1 w 102"/>
                  <a:gd name="T43" fmla="*/ 41 h 58"/>
                  <a:gd name="T44" fmla="*/ 4 w 102"/>
                  <a:gd name="T45" fmla="*/ 32 h 58"/>
                  <a:gd name="T46" fmla="*/ 7 w 102"/>
                  <a:gd name="T47" fmla="*/ 29 h 58"/>
                  <a:gd name="T48" fmla="*/ 14 w 102"/>
                  <a:gd name="T49" fmla="*/ 21 h 58"/>
                  <a:gd name="T50" fmla="*/ 16 w 102"/>
                  <a:gd name="T51" fmla="*/ 20 h 58"/>
                  <a:gd name="T52" fmla="*/ 21 w 102"/>
                  <a:gd name="T53" fmla="*/ 15 h 58"/>
                  <a:gd name="T54" fmla="*/ 23 w 102"/>
                  <a:gd name="T55" fmla="*/ 14 h 58"/>
                  <a:gd name="T56" fmla="*/ 28 w 102"/>
                  <a:gd name="T57" fmla="*/ 11 h 58"/>
                  <a:gd name="T58" fmla="*/ 35 w 102"/>
                  <a:gd name="T59" fmla="*/ 10 h 58"/>
                  <a:gd name="T60" fmla="*/ 54 w 102"/>
                  <a:gd name="T61" fmla="*/ 9 h 58"/>
                  <a:gd name="T62" fmla="*/ 65 w 102"/>
                  <a:gd name="T63" fmla="*/ 5 h 58"/>
                  <a:gd name="T64" fmla="*/ 69 w 102"/>
                  <a:gd name="T65" fmla="*/ 5 h 58"/>
                  <a:gd name="T66" fmla="*/ 78 w 102"/>
                  <a:gd name="T67" fmla="*/ 3 h 58"/>
                  <a:gd name="T68" fmla="*/ 83 w 102"/>
                  <a:gd name="T69" fmla="*/ 4 h 58"/>
                  <a:gd name="T70" fmla="*/ 85 w 102"/>
                  <a:gd name="T71" fmla="*/ 3 h 58"/>
                  <a:gd name="T72" fmla="*/ 89 w 102"/>
                  <a:gd name="T73" fmla="*/ 3 h 58"/>
                  <a:gd name="T74" fmla="*/ 90 w 102"/>
                  <a:gd name="T75" fmla="*/ 2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02" h="58">
                    <a:moveTo>
                      <a:pt x="90" y="2"/>
                    </a:moveTo>
                    <a:cubicBezTo>
                      <a:pt x="93" y="0"/>
                      <a:pt x="96" y="3"/>
                      <a:pt x="98" y="5"/>
                    </a:cubicBezTo>
                    <a:cubicBezTo>
                      <a:pt x="98" y="6"/>
                      <a:pt x="100" y="7"/>
                      <a:pt x="101" y="9"/>
                    </a:cubicBezTo>
                    <a:cubicBezTo>
                      <a:pt x="102" y="10"/>
                      <a:pt x="101" y="14"/>
                      <a:pt x="101" y="15"/>
                    </a:cubicBezTo>
                    <a:cubicBezTo>
                      <a:pt x="100" y="17"/>
                      <a:pt x="98" y="20"/>
                      <a:pt x="96" y="20"/>
                    </a:cubicBezTo>
                    <a:cubicBezTo>
                      <a:pt x="87" y="21"/>
                      <a:pt x="76" y="19"/>
                      <a:pt x="68" y="20"/>
                    </a:cubicBezTo>
                    <a:cubicBezTo>
                      <a:pt x="57" y="20"/>
                      <a:pt x="57" y="20"/>
                      <a:pt x="57" y="20"/>
                    </a:cubicBezTo>
                    <a:cubicBezTo>
                      <a:pt x="56" y="20"/>
                      <a:pt x="56" y="22"/>
                      <a:pt x="55" y="22"/>
                    </a:cubicBezTo>
                    <a:cubicBezTo>
                      <a:pt x="35" y="22"/>
                      <a:pt x="35" y="22"/>
                      <a:pt x="35" y="22"/>
                    </a:cubicBezTo>
                    <a:cubicBezTo>
                      <a:pt x="34" y="22"/>
                      <a:pt x="33" y="25"/>
                      <a:pt x="31" y="25"/>
                    </a:cubicBezTo>
                    <a:cubicBezTo>
                      <a:pt x="32" y="27"/>
                      <a:pt x="30" y="27"/>
                      <a:pt x="29" y="28"/>
                    </a:cubicBezTo>
                    <a:cubicBezTo>
                      <a:pt x="28" y="29"/>
                      <a:pt x="27" y="30"/>
                      <a:pt x="27" y="31"/>
                    </a:cubicBezTo>
                    <a:cubicBezTo>
                      <a:pt x="24" y="34"/>
                      <a:pt x="23" y="41"/>
                      <a:pt x="21" y="46"/>
                    </a:cubicBezTo>
                    <a:cubicBezTo>
                      <a:pt x="21" y="47"/>
                      <a:pt x="19" y="48"/>
                      <a:pt x="18" y="48"/>
                    </a:cubicBezTo>
                    <a:cubicBezTo>
                      <a:pt x="18" y="51"/>
                      <a:pt x="18" y="51"/>
                      <a:pt x="18" y="51"/>
                    </a:cubicBezTo>
                    <a:cubicBezTo>
                      <a:pt x="15" y="51"/>
                      <a:pt x="15" y="51"/>
                      <a:pt x="15" y="51"/>
                    </a:cubicBezTo>
                    <a:cubicBezTo>
                      <a:pt x="16" y="52"/>
                      <a:pt x="15" y="54"/>
                      <a:pt x="13" y="54"/>
                    </a:cubicBezTo>
                    <a:cubicBezTo>
                      <a:pt x="14" y="56"/>
                      <a:pt x="13" y="56"/>
                      <a:pt x="11" y="56"/>
                    </a:cubicBezTo>
                    <a:cubicBezTo>
                      <a:pt x="10" y="57"/>
                      <a:pt x="8" y="58"/>
                      <a:pt x="6" y="58"/>
                    </a:cubicBezTo>
                    <a:cubicBezTo>
                      <a:pt x="7" y="55"/>
                      <a:pt x="4" y="56"/>
                      <a:pt x="3" y="56"/>
                    </a:cubicBezTo>
                    <a:cubicBezTo>
                      <a:pt x="3" y="54"/>
                      <a:pt x="2" y="51"/>
                      <a:pt x="2" y="48"/>
                    </a:cubicBezTo>
                    <a:cubicBezTo>
                      <a:pt x="0" y="48"/>
                      <a:pt x="0" y="43"/>
                      <a:pt x="1" y="41"/>
                    </a:cubicBezTo>
                    <a:cubicBezTo>
                      <a:pt x="2" y="39"/>
                      <a:pt x="3" y="35"/>
                      <a:pt x="4" y="32"/>
                    </a:cubicBezTo>
                    <a:cubicBezTo>
                      <a:pt x="6" y="33"/>
                      <a:pt x="6" y="29"/>
                      <a:pt x="7" y="29"/>
                    </a:cubicBezTo>
                    <a:cubicBezTo>
                      <a:pt x="10" y="28"/>
                      <a:pt x="13" y="25"/>
                      <a:pt x="14" y="21"/>
                    </a:cubicBezTo>
                    <a:cubicBezTo>
                      <a:pt x="15" y="22"/>
                      <a:pt x="15" y="20"/>
                      <a:pt x="16" y="20"/>
                    </a:cubicBezTo>
                    <a:cubicBezTo>
                      <a:pt x="16" y="17"/>
                      <a:pt x="18" y="16"/>
                      <a:pt x="21" y="15"/>
                    </a:cubicBezTo>
                    <a:cubicBezTo>
                      <a:pt x="20" y="13"/>
                      <a:pt x="22" y="13"/>
                      <a:pt x="23" y="14"/>
                    </a:cubicBezTo>
                    <a:cubicBezTo>
                      <a:pt x="24" y="11"/>
                      <a:pt x="26" y="11"/>
                      <a:pt x="28" y="11"/>
                    </a:cubicBezTo>
                    <a:cubicBezTo>
                      <a:pt x="29" y="10"/>
                      <a:pt x="34" y="10"/>
                      <a:pt x="35" y="10"/>
                    </a:cubicBezTo>
                    <a:cubicBezTo>
                      <a:pt x="40" y="8"/>
                      <a:pt x="48" y="9"/>
                      <a:pt x="54" y="9"/>
                    </a:cubicBezTo>
                    <a:cubicBezTo>
                      <a:pt x="58" y="8"/>
                      <a:pt x="63" y="7"/>
                      <a:pt x="65" y="5"/>
                    </a:cubicBezTo>
                    <a:cubicBezTo>
                      <a:pt x="66" y="4"/>
                      <a:pt x="69" y="5"/>
                      <a:pt x="69" y="5"/>
                    </a:cubicBezTo>
                    <a:cubicBezTo>
                      <a:pt x="70" y="2"/>
                      <a:pt x="76" y="3"/>
                      <a:pt x="78" y="3"/>
                    </a:cubicBezTo>
                    <a:cubicBezTo>
                      <a:pt x="78" y="6"/>
                      <a:pt x="82" y="4"/>
                      <a:pt x="83" y="4"/>
                    </a:cubicBezTo>
                    <a:cubicBezTo>
                      <a:pt x="84" y="4"/>
                      <a:pt x="84" y="4"/>
                      <a:pt x="85" y="3"/>
                    </a:cubicBezTo>
                    <a:cubicBezTo>
                      <a:pt x="86" y="3"/>
                      <a:pt x="88" y="3"/>
                      <a:pt x="89" y="3"/>
                    </a:cubicBezTo>
                    <a:cubicBezTo>
                      <a:pt x="89" y="3"/>
                      <a:pt x="90" y="2"/>
                      <a:pt x="90" y="2"/>
                    </a:cubicBezTo>
                    <a:close/>
                  </a:path>
                </a:pathLst>
              </a:custGeom>
              <a:solidFill>
                <a:srgbClr val="C30809"/>
              </a:solidFill>
              <a:ln>
                <a:noFill/>
              </a:ln>
            </p:spPr>
            <p:txBody>
              <a:bodyPr vert="horz" wrap="square" lIns="91440" tIns="45720" rIns="91440" bIns="45720" numCol="1" anchor="t" anchorCtr="0" compatLnSpc="1"/>
              <a:p>
                <a:endParaRPr lang="zh-CN" altLang="en-US" sz="1600">
                  <a:solidFill>
                    <a:srgbClr val="454545"/>
                  </a:solidFill>
                </a:endParaRPr>
              </a:p>
            </p:txBody>
          </p:sp>
          <p:sp>
            <p:nvSpPr>
              <p:cNvPr id="495" name="Freeform 11"/>
              <p:cNvSpPr/>
              <p:nvPr/>
            </p:nvSpPr>
            <p:spPr bwMode="auto">
              <a:xfrm>
                <a:off x="2068513" y="1889125"/>
                <a:ext cx="19050" cy="50800"/>
              </a:xfrm>
              <a:custGeom>
                <a:avLst/>
                <a:gdLst>
                  <a:gd name="T0" fmla="*/ 3 w 24"/>
                  <a:gd name="T1" fmla="*/ 2 h 83"/>
                  <a:gd name="T2" fmla="*/ 9 w 24"/>
                  <a:gd name="T3" fmla="*/ 1 h 83"/>
                  <a:gd name="T4" fmla="*/ 13 w 24"/>
                  <a:gd name="T5" fmla="*/ 7 h 83"/>
                  <a:gd name="T6" fmla="*/ 14 w 24"/>
                  <a:gd name="T7" fmla="*/ 25 h 83"/>
                  <a:gd name="T8" fmla="*/ 13 w 24"/>
                  <a:gd name="T9" fmla="*/ 38 h 83"/>
                  <a:gd name="T10" fmla="*/ 19 w 24"/>
                  <a:gd name="T11" fmla="*/ 49 h 83"/>
                  <a:gd name="T12" fmla="*/ 19 w 24"/>
                  <a:gd name="T13" fmla="*/ 53 h 83"/>
                  <a:gd name="T14" fmla="*/ 21 w 24"/>
                  <a:gd name="T15" fmla="*/ 54 h 83"/>
                  <a:gd name="T16" fmla="*/ 23 w 24"/>
                  <a:gd name="T17" fmla="*/ 78 h 83"/>
                  <a:gd name="T18" fmla="*/ 20 w 24"/>
                  <a:gd name="T19" fmla="*/ 81 h 83"/>
                  <a:gd name="T20" fmla="*/ 20 w 24"/>
                  <a:gd name="T21" fmla="*/ 82 h 83"/>
                  <a:gd name="T22" fmla="*/ 16 w 24"/>
                  <a:gd name="T23" fmla="*/ 77 h 83"/>
                  <a:gd name="T24" fmla="*/ 13 w 24"/>
                  <a:gd name="T25" fmla="*/ 77 h 83"/>
                  <a:gd name="T26" fmla="*/ 12 w 24"/>
                  <a:gd name="T27" fmla="*/ 74 h 83"/>
                  <a:gd name="T28" fmla="*/ 8 w 24"/>
                  <a:gd name="T29" fmla="*/ 64 h 83"/>
                  <a:gd name="T30" fmla="*/ 3 w 24"/>
                  <a:gd name="T31" fmla="*/ 58 h 83"/>
                  <a:gd name="T32" fmla="*/ 0 w 24"/>
                  <a:gd name="T33" fmla="*/ 57 h 83"/>
                  <a:gd name="T34" fmla="*/ 1 w 24"/>
                  <a:gd name="T35" fmla="*/ 30 h 83"/>
                  <a:gd name="T36" fmla="*/ 3 w 24"/>
                  <a:gd name="T37" fmla="*/ 28 h 83"/>
                  <a:gd name="T38" fmla="*/ 3 w 24"/>
                  <a:gd name="T39" fmla="*/ 17 h 83"/>
                  <a:gd name="T40" fmla="*/ 1 w 24"/>
                  <a:gd name="T41" fmla="*/ 16 h 83"/>
                  <a:gd name="T42" fmla="*/ 1 w 24"/>
                  <a:gd name="T43" fmla="*/ 4 h 83"/>
                  <a:gd name="T44" fmla="*/ 3 w 24"/>
                  <a:gd name="T45" fmla="*/ 2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4" h="83">
                    <a:moveTo>
                      <a:pt x="3" y="2"/>
                    </a:moveTo>
                    <a:cubicBezTo>
                      <a:pt x="5" y="0"/>
                      <a:pt x="7" y="1"/>
                      <a:pt x="9" y="1"/>
                    </a:cubicBezTo>
                    <a:cubicBezTo>
                      <a:pt x="11" y="2"/>
                      <a:pt x="13" y="6"/>
                      <a:pt x="13" y="7"/>
                    </a:cubicBezTo>
                    <a:cubicBezTo>
                      <a:pt x="14" y="25"/>
                      <a:pt x="14" y="25"/>
                      <a:pt x="14" y="25"/>
                    </a:cubicBezTo>
                    <a:cubicBezTo>
                      <a:pt x="14" y="29"/>
                      <a:pt x="13" y="33"/>
                      <a:pt x="13" y="38"/>
                    </a:cubicBezTo>
                    <a:cubicBezTo>
                      <a:pt x="15" y="42"/>
                      <a:pt x="16" y="46"/>
                      <a:pt x="19" y="49"/>
                    </a:cubicBezTo>
                    <a:cubicBezTo>
                      <a:pt x="19" y="50"/>
                      <a:pt x="19" y="53"/>
                      <a:pt x="19" y="53"/>
                    </a:cubicBezTo>
                    <a:cubicBezTo>
                      <a:pt x="19" y="54"/>
                      <a:pt x="21" y="54"/>
                      <a:pt x="21" y="54"/>
                    </a:cubicBezTo>
                    <a:cubicBezTo>
                      <a:pt x="23" y="62"/>
                      <a:pt x="24" y="70"/>
                      <a:pt x="23" y="78"/>
                    </a:cubicBezTo>
                    <a:cubicBezTo>
                      <a:pt x="23" y="79"/>
                      <a:pt x="22" y="80"/>
                      <a:pt x="20" y="81"/>
                    </a:cubicBezTo>
                    <a:cubicBezTo>
                      <a:pt x="20" y="81"/>
                      <a:pt x="21" y="83"/>
                      <a:pt x="20" y="82"/>
                    </a:cubicBezTo>
                    <a:cubicBezTo>
                      <a:pt x="18" y="81"/>
                      <a:pt x="16" y="79"/>
                      <a:pt x="16" y="77"/>
                    </a:cubicBezTo>
                    <a:cubicBezTo>
                      <a:pt x="13" y="77"/>
                      <a:pt x="13" y="77"/>
                      <a:pt x="13" y="77"/>
                    </a:cubicBezTo>
                    <a:cubicBezTo>
                      <a:pt x="14" y="75"/>
                      <a:pt x="13" y="74"/>
                      <a:pt x="12" y="74"/>
                    </a:cubicBezTo>
                    <a:cubicBezTo>
                      <a:pt x="11" y="70"/>
                      <a:pt x="8" y="68"/>
                      <a:pt x="8" y="64"/>
                    </a:cubicBezTo>
                    <a:cubicBezTo>
                      <a:pt x="5" y="63"/>
                      <a:pt x="4" y="61"/>
                      <a:pt x="3" y="58"/>
                    </a:cubicBezTo>
                    <a:cubicBezTo>
                      <a:pt x="2" y="59"/>
                      <a:pt x="1" y="58"/>
                      <a:pt x="0" y="57"/>
                    </a:cubicBezTo>
                    <a:cubicBezTo>
                      <a:pt x="0" y="47"/>
                      <a:pt x="1" y="39"/>
                      <a:pt x="1" y="30"/>
                    </a:cubicBezTo>
                    <a:cubicBezTo>
                      <a:pt x="1" y="29"/>
                      <a:pt x="3" y="28"/>
                      <a:pt x="3" y="28"/>
                    </a:cubicBezTo>
                    <a:cubicBezTo>
                      <a:pt x="3" y="17"/>
                      <a:pt x="3" y="17"/>
                      <a:pt x="3" y="17"/>
                    </a:cubicBezTo>
                    <a:cubicBezTo>
                      <a:pt x="2" y="17"/>
                      <a:pt x="1" y="17"/>
                      <a:pt x="1" y="16"/>
                    </a:cubicBezTo>
                    <a:cubicBezTo>
                      <a:pt x="1" y="4"/>
                      <a:pt x="1" y="4"/>
                      <a:pt x="1" y="4"/>
                    </a:cubicBezTo>
                    <a:cubicBezTo>
                      <a:pt x="1" y="3"/>
                      <a:pt x="3" y="2"/>
                      <a:pt x="3" y="2"/>
                    </a:cubicBezTo>
                    <a:close/>
                  </a:path>
                </a:pathLst>
              </a:custGeom>
              <a:solidFill>
                <a:srgbClr val="C30809"/>
              </a:solidFill>
              <a:ln>
                <a:noFill/>
              </a:ln>
            </p:spPr>
            <p:txBody>
              <a:bodyPr vert="horz" wrap="square" lIns="91440" tIns="45720" rIns="91440" bIns="45720" numCol="1" anchor="t" anchorCtr="0" compatLnSpc="1"/>
              <a:p>
                <a:endParaRPr lang="zh-CN" altLang="en-US" sz="1600">
                  <a:solidFill>
                    <a:srgbClr val="454545"/>
                  </a:solidFill>
                </a:endParaRPr>
              </a:p>
            </p:txBody>
          </p:sp>
          <p:sp>
            <p:nvSpPr>
              <p:cNvPr id="496" name="Freeform 12"/>
              <p:cNvSpPr/>
              <p:nvPr/>
            </p:nvSpPr>
            <p:spPr bwMode="auto">
              <a:xfrm>
                <a:off x="1562100" y="2668588"/>
                <a:ext cx="11113" cy="46038"/>
              </a:xfrm>
              <a:custGeom>
                <a:avLst/>
                <a:gdLst>
                  <a:gd name="T0" fmla="*/ 3 w 15"/>
                  <a:gd name="T1" fmla="*/ 3 h 72"/>
                  <a:gd name="T2" fmla="*/ 3 w 15"/>
                  <a:gd name="T3" fmla="*/ 0 h 72"/>
                  <a:gd name="T4" fmla="*/ 9 w 15"/>
                  <a:gd name="T5" fmla="*/ 0 h 72"/>
                  <a:gd name="T6" fmla="*/ 11 w 15"/>
                  <a:gd name="T7" fmla="*/ 10 h 72"/>
                  <a:gd name="T8" fmla="*/ 13 w 15"/>
                  <a:gd name="T9" fmla="*/ 11 h 72"/>
                  <a:gd name="T10" fmla="*/ 13 w 15"/>
                  <a:gd name="T11" fmla="*/ 36 h 72"/>
                  <a:gd name="T12" fmla="*/ 11 w 15"/>
                  <a:gd name="T13" fmla="*/ 38 h 72"/>
                  <a:gd name="T14" fmla="*/ 11 w 15"/>
                  <a:gd name="T15" fmla="*/ 63 h 72"/>
                  <a:gd name="T16" fmla="*/ 7 w 15"/>
                  <a:gd name="T17" fmla="*/ 72 h 72"/>
                  <a:gd name="T18" fmla="*/ 2 w 15"/>
                  <a:gd name="T19" fmla="*/ 72 h 72"/>
                  <a:gd name="T20" fmla="*/ 2 w 15"/>
                  <a:gd name="T21" fmla="*/ 64 h 72"/>
                  <a:gd name="T22" fmla="*/ 0 w 15"/>
                  <a:gd name="T23" fmla="*/ 62 h 72"/>
                  <a:gd name="T24" fmla="*/ 2 w 15"/>
                  <a:gd name="T25" fmla="*/ 7 h 72"/>
                  <a:gd name="T26" fmla="*/ 3 w 15"/>
                  <a:gd name="T27" fmla="*/ 3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 h="72">
                    <a:moveTo>
                      <a:pt x="3" y="3"/>
                    </a:moveTo>
                    <a:cubicBezTo>
                      <a:pt x="3" y="3"/>
                      <a:pt x="3" y="1"/>
                      <a:pt x="3" y="0"/>
                    </a:cubicBezTo>
                    <a:cubicBezTo>
                      <a:pt x="9" y="0"/>
                      <a:pt x="9" y="0"/>
                      <a:pt x="9" y="0"/>
                    </a:cubicBezTo>
                    <a:cubicBezTo>
                      <a:pt x="10" y="3"/>
                      <a:pt x="11" y="6"/>
                      <a:pt x="11" y="10"/>
                    </a:cubicBezTo>
                    <a:cubicBezTo>
                      <a:pt x="11" y="10"/>
                      <a:pt x="13" y="12"/>
                      <a:pt x="13" y="11"/>
                    </a:cubicBezTo>
                    <a:cubicBezTo>
                      <a:pt x="15" y="20"/>
                      <a:pt x="15" y="28"/>
                      <a:pt x="13" y="36"/>
                    </a:cubicBezTo>
                    <a:cubicBezTo>
                      <a:pt x="13" y="36"/>
                      <a:pt x="11" y="38"/>
                      <a:pt x="11" y="38"/>
                    </a:cubicBezTo>
                    <a:cubicBezTo>
                      <a:pt x="11" y="63"/>
                      <a:pt x="11" y="63"/>
                      <a:pt x="11" y="63"/>
                    </a:cubicBezTo>
                    <a:cubicBezTo>
                      <a:pt x="8" y="65"/>
                      <a:pt x="7" y="68"/>
                      <a:pt x="7" y="72"/>
                    </a:cubicBezTo>
                    <a:cubicBezTo>
                      <a:pt x="2" y="72"/>
                      <a:pt x="2" y="72"/>
                      <a:pt x="2" y="72"/>
                    </a:cubicBezTo>
                    <a:cubicBezTo>
                      <a:pt x="2" y="69"/>
                      <a:pt x="2" y="67"/>
                      <a:pt x="2" y="64"/>
                    </a:cubicBezTo>
                    <a:cubicBezTo>
                      <a:pt x="1" y="64"/>
                      <a:pt x="0" y="63"/>
                      <a:pt x="0" y="62"/>
                    </a:cubicBezTo>
                    <a:cubicBezTo>
                      <a:pt x="2" y="45"/>
                      <a:pt x="3" y="25"/>
                      <a:pt x="2" y="7"/>
                    </a:cubicBezTo>
                    <a:cubicBezTo>
                      <a:pt x="2" y="6"/>
                      <a:pt x="3" y="4"/>
                      <a:pt x="3" y="3"/>
                    </a:cubicBezTo>
                    <a:close/>
                  </a:path>
                </a:pathLst>
              </a:custGeom>
              <a:solidFill>
                <a:srgbClr val="E6001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sz="1600">
                  <a:solidFill>
                    <a:srgbClr val="454545"/>
                  </a:solidFill>
                </a:endParaRPr>
              </a:p>
            </p:txBody>
          </p:sp>
          <p:sp>
            <p:nvSpPr>
              <p:cNvPr id="497" name="Freeform 13"/>
              <p:cNvSpPr/>
              <p:nvPr/>
            </p:nvSpPr>
            <p:spPr bwMode="auto">
              <a:xfrm>
                <a:off x="1592263" y="3022600"/>
                <a:ext cx="33338" cy="12700"/>
              </a:xfrm>
              <a:custGeom>
                <a:avLst/>
                <a:gdLst>
                  <a:gd name="T0" fmla="*/ 7 w 42"/>
                  <a:gd name="T1" fmla="*/ 0 h 20"/>
                  <a:gd name="T2" fmla="*/ 14 w 42"/>
                  <a:gd name="T3" fmla="*/ 1 h 20"/>
                  <a:gd name="T4" fmla="*/ 25 w 42"/>
                  <a:gd name="T5" fmla="*/ 6 h 20"/>
                  <a:gd name="T6" fmla="*/ 38 w 42"/>
                  <a:gd name="T7" fmla="*/ 6 h 20"/>
                  <a:gd name="T8" fmla="*/ 41 w 42"/>
                  <a:gd name="T9" fmla="*/ 11 h 20"/>
                  <a:gd name="T10" fmla="*/ 41 w 42"/>
                  <a:gd name="T11" fmla="*/ 18 h 20"/>
                  <a:gd name="T12" fmla="*/ 39 w 42"/>
                  <a:gd name="T13" fmla="*/ 19 h 20"/>
                  <a:gd name="T14" fmla="*/ 30 w 42"/>
                  <a:gd name="T15" fmla="*/ 19 h 20"/>
                  <a:gd name="T16" fmla="*/ 27 w 42"/>
                  <a:gd name="T17" fmla="*/ 17 h 20"/>
                  <a:gd name="T18" fmla="*/ 21 w 42"/>
                  <a:gd name="T19" fmla="*/ 16 h 20"/>
                  <a:gd name="T20" fmla="*/ 2 w 42"/>
                  <a:gd name="T21" fmla="*/ 10 h 20"/>
                  <a:gd name="T22" fmla="*/ 1 w 42"/>
                  <a:gd name="T23" fmla="*/ 3 h 20"/>
                  <a:gd name="T24" fmla="*/ 7 w 42"/>
                  <a:gd name="T25" fmla="*/ 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2" h="20">
                    <a:moveTo>
                      <a:pt x="7" y="0"/>
                    </a:moveTo>
                    <a:cubicBezTo>
                      <a:pt x="9" y="0"/>
                      <a:pt x="12" y="1"/>
                      <a:pt x="14" y="1"/>
                    </a:cubicBezTo>
                    <a:cubicBezTo>
                      <a:pt x="18" y="3"/>
                      <a:pt x="21" y="5"/>
                      <a:pt x="25" y="6"/>
                    </a:cubicBezTo>
                    <a:cubicBezTo>
                      <a:pt x="38" y="6"/>
                      <a:pt x="38" y="6"/>
                      <a:pt x="38" y="6"/>
                    </a:cubicBezTo>
                    <a:cubicBezTo>
                      <a:pt x="38" y="8"/>
                      <a:pt x="41" y="9"/>
                      <a:pt x="41" y="11"/>
                    </a:cubicBezTo>
                    <a:cubicBezTo>
                      <a:pt x="42" y="13"/>
                      <a:pt x="42" y="16"/>
                      <a:pt x="41" y="18"/>
                    </a:cubicBezTo>
                    <a:cubicBezTo>
                      <a:pt x="41" y="19"/>
                      <a:pt x="40" y="19"/>
                      <a:pt x="39" y="19"/>
                    </a:cubicBezTo>
                    <a:cubicBezTo>
                      <a:pt x="30" y="19"/>
                      <a:pt x="30" y="19"/>
                      <a:pt x="30" y="19"/>
                    </a:cubicBezTo>
                    <a:cubicBezTo>
                      <a:pt x="32" y="16"/>
                      <a:pt x="28" y="18"/>
                      <a:pt x="27" y="17"/>
                    </a:cubicBezTo>
                    <a:cubicBezTo>
                      <a:pt x="25" y="17"/>
                      <a:pt x="23" y="15"/>
                      <a:pt x="21" y="16"/>
                    </a:cubicBezTo>
                    <a:cubicBezTo>
                      <a:pt x="13" y="20"/>
                      <a:pt x="6" y="14"/>
                      <a:pt x="2" y="10"/>
                    </a:cubicBezTo>
                    <a:cubicBezTo>
                      <a:pt x="0" y="9"/>
                      <a:pt x="1" y="5"/>
                      <a:pt x="1" y="3"/>
                    </a:cubicBezTo>
                    <a:cubicBezTo>
                      <a:pt x="2" y="2"/>
                      <a:pt x="6" y="0"/>
                      <a:pt x="7" y="0"/>
                    </a:cubicBezTo>
                    <a:close/>
                  </a:path>
                </a:pathLst>
              </a:custGeom>
              <a:solidFill>
                <a:srgbClr val="E6001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sz="1600">
                  <a:solidFill>
                    <a:srgbClr val="454545"/>
                  </a:solidFill>
                </a:endParaRPr>
              </a:p>
            </p:txBody>
          </p:sp>
          <p:sp>
            <p:nvSpPr>
              <p:cNvPr id="498" name="Freeform 14"/>
              <p:cNvSpPr/>
              <p:nvPr/>
            </p:nvSpPr>
            <p:spPr bwMode="auto">
              <a:xfrm>
                <a:off x="1560513" y="2636838"/>
                <a:ext cx="11113" cy="15875"/>
              </a:xfrm>
              <a:custGeom>
                <a:avLst/>
                <a:gdLst>
                  <a:gd name="T0" fmla="*/ 4 w 14"/>
                  <a:gd name="T1" fmla="*/ 1 h 27"/>
                  <a:gd name="T2" fmla="*/ 10 w 14"/>
                  <a:gd name="T3" fmla="*/ 1 h 27"/>
                  <a:gd name="T4" fmla="*/ 12 w 14"/>
                  <a:gd name="T5" fmla="*/ 6 h 27"/>
                  <a:gd name="T6" fmla="*/ 14 w 14"/>
                  <a:gd name="T7" fmla="*/ 6 h 27"/>
                  <a:gd name="T8" fmla="*/ 14 w 14"/>
                  <a:gd name="T9" fmla="*/ 13 h 27"/>
                  <a:gd name="T10" fmla="*/ 12 w 14"/>
                  <a:gd name="T11" fmla="*/ 13 h 27"/>
                  <a:gd name="T12" fmla="*/ 11 w 14"/>
                  <a:gd name="T13" fmla="*/ 26 h 27"/>
                  <a:gd name="T14" fmla="*/ 3 w 14"/>
                  <a:gd name="T15" fmla="*/ 26 h 27"/>
                  <a:gd name="T16" fmla="*/ 3 w 14"/>
                  <a:gd name="T17" fmla="*/ 15 h 27"/>
                  <a:gd name="T18" fmla="*/ 1 w 14"/>
                  <a:gd name="T19" fmla="*/ 13 h 27"/>
                  <a:gd name="T20" fmla="*/ 3 w 14"/>
                  <a:gd name="T21" fmla="*/ 4 h 27"/>
                  <a:gd name="T22" fmla="*/ 4 w 14"/>
                  <a:gd name="T23" fmla="*/ 1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4" h="27">
                    <a:moveTo>
                      <a:pt x="4" y="1"/>
                    </a:moveTo>
                    <a:cubicBezTo>
                      <a:pt x="5" y="0"/>
                      <a:pt x="8" y="0"/>
                      <a:pt x="10" y="1"/>
                    </a:cubicBezTo>
                    <a:cubicBezTo>
                      <a:pt x="12" y="2"/>
                      <a:pt x="12" y="5"/>
                      <a:pt x="12" y="6"/>
                    </a:cubicBezTo>
                    <a:cubicBezTo>
                      <a:pt x="14" y="6"/>
                      <a:pt x="14" y="6"/>
                      <a:pt x="14" y="6"/>
                    </a:cubicBezTo>
                    <a:cubicBezTo>
                      <a:pt x="14" y="13"/>
                      <a:pt x="14" y="13"/>
                      <a:pt x="14" y="13"/>
                    </a:cubicBezTo>
                    <a:cubicBezTo>
                      <a:pt x="12" y="13"/>
                      <a:pt x="12" y="13"/>
                      <a:pt x="12" y="13"/>
                    </a:cubicBezTo>
                    <a:cubicBezTo>
                      <a:pt x="11" y="26"/>
                      <a:pt x="11" y="26"/>
                      <a:pt x="11" y="26"/>
                    </a:cubicBezTo>
                    <a:cubicBezTo>
                      <a:pt x="11" y="27"/>
                      <a:pt x="6" y="27"/>
                      <a:pt x="3" y="26"/>
                    </a:cubicBezTo>
                    <a:cubicBezTo>
                      <a:pt x="3" y="23"/>
                      <a:pt x="3" y="19"/>
                      <a:pt x="3" y="15"/>
                    </a:cubicBezTo>
                    <a:cubicBezTo>
                      <a:pt x="2" y="15"/>
                      <a:pt x="0" y="14"/>
                      <a:pt x="1" y="13"/>
                    </a:cubicBezTo>
                    <a:cubicBezTo>
                      <a:pt x="2" y="10"/>
                      <a:pt x="2" y="7"/>
                      <a:pt x="3" y="4"/>
                    </a:cubicBezTo>
                    <a:cubicBezTo>
                      <a:pt x="3" y="3"/>
                      <a:pt x="4" y="2"/>
                      <a:pt x="4" y="1"/>
                    </a:cubicBezTo>
                    <a:close/>
                  </a:path>
                </a:pathLst>
              </a:custGeom>
              <a:solidFill>
                <a:srgbClr val="E6001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sz="1600">
                  <a:solidFill>
                    <a:srgbClr val="454545"/>
                  </a:solidFill>
                </a:endParaRPr>
              </a:p>
            </p:txBody>
          </p:sp>
          <p:sp>
            <p:nvSpPr>
              <p:cNvPr id="499" name="Freeform 15"/>
              <p:cNvSpPr/>
              <p:nvPr/>
            </p:nvSpPr>
            <p:spPr bwMode="auto">
              <a:xfrm>
                <a:off x="2058988" y="1792288"/>
                <a:ext cx="4763" cy="12700"/>
              </a:xfrm>
              <a:custGeom>
                <a:avLst/>
                <a:gdLst>
                  <a:gd name="T0" fmla="*/ 2 w 7"/>
                  <a:gd name="T1" fmla="*/ 1 h 21"/>
                  <a:gd name="T2" fmla="*/ 4 w 7"/>
                  <a:gd name="T3" fmla="*/ 0 h 21"/>
                  <a:gd name="T4" fmla="*/ 6 w 7"/>
                  <a:gd name="T5" fmla="*/ 15 h 21"/>
                  <a:gd name="T6" fmla="*/ 4 w 7"/>
                  <a:gd name="T7" fmla="*/ 16 h 21"/>
                  <a:gd name="T8" fmla="*/ 5 w 7"/>
                  <a:gd name="T9" fmla="*/ 18 h 21"/>
                  <a:gd name="T10" fmla="*/ 1 w 7"/>
                  <a:gd name="T11" fmla="*/ 18 h 21"/>
                  <a:gd name="T12" fmla="*/ 0 w 7"/>
                  <a:gd name="T13" fmla="*/ 1 h 21"/>
                  <a:gd name="T14" fmla="*/ 2 w 7"/>
                  <a:gd name="T15" fmla="*/ 1 h 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 h="21">
                    <a:moveTo>
                      <a:pt x="2" y="1"/>
                    </a:moveTo>
                    <a:cubicBezTo>
                      <a:pt x="2" y="0"/>
                      <a:pt x="3" y="0"/>
                      <a:pt x="4" y="0"/>
                    </a:cubicBezTo>
                    <a:cubicBezTo>
                      <a:pt x="6" y="4"/>
                      <a:pt x="7" y="9"/>
                      <a:pt x="6" y="15"/>
                    </a:cubicBezTo>
                    <a:cubicBezTo>
                      <a:pt x="6" y="15"/>
                      <a:pt x="5" y="15"/>
                      <a:pt x="4" y="16"/>
                    </a:cubicBezTo>
                    <a:cubicBezTo>
                      <a:pt x="5" y="16"/>
                      <a:pt x="7" y="17"/>
                      <a:pt x="5" y="18"/>
                    </a:cubicBezTo>
                    <a:cubicBezTo>
                      <a:pt x="4" y="18"/>
                      <a:pt x="2" y="21"/>
                      <a:pt x="1" y="18"/>
                    </a:cubicBezTo>
                    <a:cubicBezTo>
                      <a:pt x="0" y="13"/>
                      <a:pt x="0" y="6"/>
                      <a:pt x="0" y="1"/>
                    </a:cubicBezTo>
                    <a:cubicBezTo>
                      <a:pt x="0" y="1"/>
                      <a:pt x="1" y="1"/>
                      <a:pt x="2" y="1"/>
                    </a:cubicBezTo>
                    <a:close/>
                  </a:path>
                </a:pathLst>
              </a:custGeom>
              <a:solidFill>
                <a:srgbClr val="C30809"/>
              </a:solidFill>
              <a:ln>
                <a:noFill/>
              </a:ln>
            </p:spPr>
            <p:txBody>
              <a:bodyPr vert="horz" wrap="square" lIns="91440" tIns="45720" rIns="91440" bIns="45720" numCol="1" anchor="t" anchorCtr="0" compatLnSpc="1"/>
              <a:p>
                <a:endParaRPr lang="zh-CN" altLang="en-US" sz="1600">
                  <a:solidFill>
                    <a:srgbClr val="454545"/>
                  </a:solidFill>
                </a:endParaRPr>
              </a:p>
            </p:txBody>
          </p:sp>
          <p:sp>
            <p:nvSpPr>
              <p:cNvPr id="500" name="Freeform 16"/>
              <p:cNvSpPr/>
              <p:nvPr/>
            </p:nvSpPr>
            <p:spPr bwMode="auto">
              <a:xfrm>
                <a:off x="2058988" y="2101850"/>
                <a:ext cx="4763" cy="12700"/>
              </a:xfrm>
              <a:custGeom>
                <a:avLst/>
                <a:gdLst>
                  <a:gd name="T0" fmla="*/ 2 w 7"/>
                  <a:gd name="T1" fmla="*/ 1 h 21"/>
                  <a:gd name="T2" fmla="*/ 4 w 7"/>
                  <a:gd name="T3" fmla="*/ 1 h 21"/>
                  <a:gd name="T4" fmla="*/ 6 w 7"/>
                  <a:gd name="T5" fmla="*/ 15 h 21"/>
                  <a:gd name="T6" fmla="*/ 4 w 7"/>
                  <a:gd name="T7" fmla="*/ 16 h 21"/>
                  <a:gd name="T8" fmla="*/ 5 w 7"/>
                  <a:gd name="T9" fmla="*/ 18 h 21"/>
                  <a:gd name="T10" fmla="*/ 1 w 7"/>
                  <a:gd name="T11" fmla="*/ 19 h 21"/>
                  <a:gd name="T12" fmla="*/ 0 w 7"/>
                  <a:gd name="T13" fmla="*/ 2 h 21"/>
                  <a:gd name="T14" fmla="*/ 2 w 7"/>
                  <a:gd name="T15" fmla="*/ 1 h 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 h="21">
                    <a:moveTo>
                      <a:pt x="2" y="1"/>
                    </a:moveTo>
                    <a:cubicBezTo>
                      <a:pt x="2" y="0"/>
                      <a:pt x="3" y="1"/>
                      <a:pt x="4" y="1"/>
                    </a:cubicBezTo>
                    <a:cubicBezTo>
                      <a:pt x="6" y="4"/>
                      <a:pt x="7" y="10"/>
                      <a:pt x="6" y="15"/>
                    </a:cubicBezTo>
                    <a:cubicBezTo>
                      <a:pt x="6" y="16"/>
                      <a:pt x="5" y="16"/>
                      <a:pt x="4" y="16"/>
                    </a:cubicBezTo>
                    <a:cubicBezTo>
                      <a:pt x="5" y="17"/>
                      <a:pt x="7" y="17"/>
                      <a:pt x="5" y="18"/>
                    </a:cubicBezTo>
                    <a:cubicBezTo>
                      <a:pt x="4" y="18"/>
                      <a:pt x="2" y="21"/>
                      <a:pt x="1" y="19"/>
                    </a:cubicBezTo>
                    <a:cubicBezTo>
                      <a:pt x="0" y="14"/>
                      <a:pt x="0" y="7"/>
                      <a:pt x="0" y="2"/>
                    </a:cubicBezTo>
                    <a:cubicBezTo>
                      <a:pt x="0" y="1"/>
                      <a:pt x="1" y="1"/>
                      <a:pt x="2" y="1"/>
                    </a:cubicBezTo>
                    <a:close/>
                  </a:path>
                </a:pathLst>
              </a:custGeom>
              <a:solidFill>
                <a:srgbClr val="C30809"/>
              </a:solidFill>
              <a:ln>
                <a:noFill/>
              </a:ln>
            </p:spPr>
            <p:txBody>
              <a:bodyPr vert="horz" wrap="square" lIns="91440" tIns="45720" rIns="91440" bIns="45720" numCol="1" anchor="t" anchorCtr="0" compatLnSpc="1"/>
              <a:p>
                <a:endParaRPr lang="zh-CN" altLang="en-US" sz="1600">
                  <a:solidFill>
                    <a:srgbClr val="454545"/>
                  </a:solidFill>
                </a:endParaRPr>
              </a:p>
            </p:txBody>
          </p:sp>
          <p:sp>
            <p:nvSpPr>
              <p:cNvPr id="501" name="Freeform 17"/>
              <p:cNvSpPr/>
              <p:nvPr/>
            </p:nvSpPr>
            <p:spPr bwMode="auto">
              <a:xfrm>
                <a:off x="1655763" y="3027363"/>
                <a:ext cx="11113" cy="6350"/>
              </a:xfrm>
              <a:custGeom>
                <a:avLst/>
                <a:gdLst>
                  <a:gd name="T0" fmla="*/ 2 w 14"/>
                  <a:gd name="T1" fmla="*/ 2 h 12"/>
                  <a:gd name="T2" fmla="*/ 11 w 14"/>
                  <a:gd name="T3" fmla="*/ 2 h 12"/>
                  <a:gd name="T4" fmla="*/ 14 w 14"/>
                  <a:gd name="T5" fmla="*/ 5 h 12"/>
                  <a:gd name="T6" fmla="*/ 10 w 14"/>
                  <a:gd name="T7" fmla="*/ 9 h 12"/>
                  <a:gd name="T8" fmla="*/ 2 w 14"/>
                  <a:gd name="T9" fmla="*/ 8 h 12"/>
                  <a:gd name="T10" fmla="*/ 2 w 14"/>
                  <a:gd name="T11" fmla="*/ 2 h 12"/>
                </a:gdLst>
                <a:ahLst/>
                <a:cxnLst>
                  <a:cxn ang="0">
                    <a:pos x="T0" y="T1"/>
                  </a:cxn>
                  <a:cxn ang="0">
                    <a:pos x="T2" y="T3"/>
                  </a:cxn>
                  <a:cxn ang="0">
                    <a:pos x="T4" y="T5"/>
                  </a:cxn>
                  <a:cxn ang="0">
                    <a:pos x="T6" y="T7"/>
                  </a:cxn>
                  <a:cxn ang="0">
                    <a:pos x="T8" y="T9"/>
                  </a:cxn>
                  <a:cxn ang="0">
                    <a:pos x="T10" y="T11"/>
                  </a:cxn>
                </a:cxnLst>
                <a:rect l="0" t="0" r="r" b="b"/>
                <a:pathLst>
                  <a:path w="14" h="12">
                    <a:moveTo>
                      <a:pt x="2" y="2"/>
                    </a:moveTo>
                    <a:cubicBezTo>
                      <a:pt x="5" y="1"/>
                      <a:pt x="8" y="0"/>
                      <a:pt x="11" y="2"/>
                    </a:cubicBezTo>
                    <a:cubicBezTo>
                      <a:pt x="11" y="4"/>
                      <a:pt x="13" y="4"/>
                      <a:pt x="14" y="5"/>
                    </a:cubicBezTo>
                    <a:cubicBezTo>
                      <a:pt x="12" y="6"/>
                      <a:pt x="11" y="8"/>
                      <a:pt x="10" y="9"/>
                    </a:cubicBezTo>
                    <a:cubicBezTo>
                      <a:pt x="7" y="12"/>
                      <a:pt x="3" y="10"/>
                      <a:pt x="2" y="8"/>
                    </a:cubicBezTo>
                    <a:cubicBezTo>
                      <a:pt x="0" y="6"/>
                      <a:pt x="0" y="3"/>
                      <a:pt x="2" y="2"/>
                    </a:cubicBezTo>
                    <a:close/>
                  </a:path>
                </a:pathLst>
              </a:custGeom>
              <a:solidFill>
                <a:srgbClr val="E6001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sz="1600">
                  <a:solidFill>
                    <a:srgbClr val="454545"/>
                  </a:solidFill>
                </a:endParaRPr>
              </a:p>
            </p:txBody>
          </p:sp>
          <p:sp>
            <p:nvSpPr>
              <p:cNvPr id="502" name="Freeform 18"/>
              <p:cNvSpPr/>
              <p:nvPr/>
            </p:nvSpPr>
            <p:spPr bwMode="auto">
              <a:xfrm>
                <a:off x="1549400" y="2830513"/>
                <a:ext cx="7938" cy="7938"/>
              </a:xfrm>
              <a:custGeom>
                <a:avLst/>
                <a:gdLst>
                  <a:gd name="T0" fmla="*/ 3 w 9"/>
                  <a:gd name="T1" fmla="*/ 1 h 12"/>
                  <a:gd name="T2" fmla="*/ 6 w 9"/>
                  <a:gd name="T3" fmla="*/ 0 h 12"/>
                  <a:gd name="T4" fmla="*/ 8 w 9"/>
                  <a:gd name="T5" fmla="*/ 8 h 12"/>
                  <a:gd name="T6" fmla="*/ 8 w 9"/>
                  <a:gd name="T7" fmla="*/ 12 h 12"/>
                  <a:gd name="T8" fmla="*/ 3 w 9"/>
                  <a:gd name="T9" fmla="*/ 12 h 12"/>
                  <a:gd name="T10" fmla="*/ 1 w 9"/>
                  <a:gd name="T11" fmla="*/ 9 h 12"/>
                  <a:gd name="T12" fmla="*/ 3 w 9"/>
                  <a:gd name="T13" fmla="*/ 1 h 12"/>
                  <a:gd name="T14" fmla="*/ 3 w 9"/>
                  <a:gd name="T15" fmla="*/ 1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12">
                    <a:moveTo>
                      <a:pt x="3" y="1"/>
                    </a:moveTo>
                    <a:cubicBezTo>
                      <a:pt x="4" y="0"/>
                      <a:pt x="6" y="0"/>
                      <a:pt x="6" y="0"/>
                    </a:cubicBezTo>
                    <a:cubicBezTo>
                      <a:pt x="8" y="2"/>
                      <a:pt x="9" y="4"/>
                      <a:pt x="8" y="8"/>
                    </a:cubicBezTo>
                    <a:cubicBezTo>
                      <a:pt x="8" y="8"/>
                      <a:pt x="8" y="11"/>
                      <a:pt x="8" y="12"/>
                    </a:cubicBezTo>
                    <a:cubicBezTo>
                      <a:pt x="3" y="12"/>
                      <a:pt x="3" y="12"/>
                      <a:pt x="3" y="12"/>
                    </a:cubicBezTo>
                    <a:cubicBezTo>
                      <a:pt x="3" y="10"/>
                      <a:pt x="2" y="10"/>
                      <a:pt x="1" y="9"/>
                    </a:cubicBezTo>
                    <a:cubicBezTo>
                      <a:pt x="0" y="5"/>
                      <a:pt x="1" y="3"/>
                      <a:pt x="3" y="1"/>
                    </a:cubicBezTo>
                    <a:cubicBezTo>
                      <a:pt x="3" y="1"/>
                      <a:pt x="3" y="1"/>
                      <a:pt x="3" y="1"/>
                    </a:cubicBezTo>
                    <a:close/>
                  </a:path>
                </a:pathLst>
              </a:custGeom>
              <a:solidFill>
                <a:srgbClr val="E6001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sz="1600">
                  <a:solidFill>
                    <a:srgbClr val="454545"/>
                  </a:solidFill>
                </a:endParaRPr>
              </a:p>
            </p:txBody>
          </p:sp>
        </p:grpSp>
        <p:sp>
          <p:nvSpPr>
            <p:cNvPr id="503" name="文本框 502"/>
            <p:cNvSpPr txBox="1"/>
            <p:nvPr/>
          </p:nvSpPr>
          <p:spPr>
            <a:xfrm>
              <a:off x="1461502" y="1645522"/>
              <a:ext cx="482743" cy="1444325"/>
            </a:xfrm>
            <a:prstGeom prst="rect">
              <a:avLst/>
            </a:prstGeom>
            <a:noFill/>
          </p:spPr>
          <p:txBody>
            <a:bodyPr wrap="square" rtlCol="0">
              <a:spAutoFit/>
            </a:bodyPr>
            <a:p>
              <a:r>
                <a:rPr lang="zh-CN" altLang="en-US" sz="1600">
                  <a:solidFill>
                    <a:schemeClr val="bg1"/>
                  </a:solidFill>
                  <a:latin typeface="禹卫书法行书简体" panose="02000603000000000000" pitchFamily="2" charset="-122"/>
                  <a:ea typeface="禹卫书法行书简体" panose="02000603000000000000" pitchFamily="2" charset="-122"/>
                </a:rPr>
                <a:t>中国风</a:t>
              </a:r>
              <a:endParaRPr lang="zh-CN" altLang="en-US" sz="1600" dirty="0">
                <a:solidFill>
                  <a:schemeClr val="bg1"/>
                </a:solidFill>
                <a:latin typeface="禹卫书法行书简体" panose="02000603000000000000" pitchFamily="2" charset="-122"/>
                <a:ea typeface="禹卫书法行书简体" panose="02000603000000000000" pitchFamily="2" charset="-122"/>
              </a:endParaRPr>
            </a:p>
          </p:txBody>
        </p:sp>
      </p:gr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5377753" y="1480561"/>
            <a:ext cx="1643380" cy="1861185"/>
          </a:xfrm>
          <a:prstGeom prst="rect">
            <a:avLst/>
          </a:prstGeom>
          <a:noFill/>
        </p:spPr>
        <p:txBody>
          <a:bodyPr wrap="none" rtlCol="0">
            <a:spAutoFit/>
          </a:bodyPr>
          <a:lstStyle/>
          <a:p>
            <a:pPr algn="ctr"/>
            <a:r>
              <a:rPr lang="zh-CN" altLang="en-US" sz="11500" b="1" dirty="0">
                <a:solidFill>
                  <a:srgbClr val="BD1E34"/>
                </a:solidFill>
                <a:effectLst>
                  <a:outerShdw blurRad="38100" dist="38100" dir="2700000" algn="tl">
                    <a:srgbClr val="000000">
                      <a:alpha val="43137"/>
                    </a:srgbClr>
                  </a:outerShdw>
                </a:effectLst>
                <a:latin typeface="微软雅黑" panose="020B0503020204020204" charset="-122"/>
                <a:ea typeface="微软雅黑" panose="020B0503020204020204" charset="-122"/>
              </a:rPr>
              <a:t>壹</a:t>
            </a:r>
            <a:endParaRPr lang="zh-CN" altLang="en-US" sz="11500" b="1" dirty="0">
              <a:solidFill>
                <a:srgbClr val="BD1E34"/>
              </a:solidFill>
              <a:effectLst>
                <a:outerShdw blurRad="38100" dist="38100" dir="2700000" algn="tl">
                  <a:srgbClr val="000000">
                    <a:alpha val="43137"/>
                  </a:srgbClr>
                </a:outerShdw>
              </a:effectLst>
              <a:latin typeface="微软雅黑" panose="020B0503020204020204" charset="-122"/>
              <a:ea typeface="微软雅黑" panose="020B0503020204020204" charset="-122"/>
            </a:endParaRPr>
          </a:p>
        </p:txBody>
      </p:sp>
      <p:grpSp>
        <p:nvGrpSpPr>
          <p:cNvPr id="26" name="组合 25"/>
          <p:cNvGrpSpPr/>
          <p:nvPr/>
        </p:nvGrpSpPr>
        <p:grpSpPr>
          <a:xfrm>
            <a:off x="4077589" y="3480030"/>
            <a:ext cx="4138154" cy="554504"/>
            <a:chOff x="5416625" y="3470676"/>
            <a:chExt cx="4138154" cy="554504"/>
          </a:xfrm>
          <a:solidFill>
            <a:srgbClr val="BD1E34"/>
          </a:solidFill>
        </p:grpSpPr>
        <p:sp>
          <p:nvSpPr>
            <p:cNvPr id="28" name="椭圆 27"/>
            <p:cNvSpPr/>
            <p:nvPr/>
          </p:nvSpPr>
          <p:spPr>
            <a:xfrm>
              <a:off x="5416625" y="3470676"/>
              <a:ext cx="554504" cy="55450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bg1"/>
                  </a:solidFill>
                  <a:latin typeface="微软雅黑" panose="020B0503020204020204" charset="-122"/>
                  <a:ea typeface="微软雅黑" panose="020B0503020204020204" charset="-122"/>
                </a:rPr>
                <a:t>点</a:t>
              </a:r>
              <a:endParaRPr lang="zh-CN" altLang="en-US" dirty="0">
                <a:solidFill>
                  <a:schemeClr val="bg1"/>
                </a:solidFill>
                <a:latin typeface="微软雅黑" panose="020B0503020204020204" charset="-122"/>
                <a:ea typeface="微软雅黑" panose="020B0503020204020204" charset="-122"/>
              </a:endParaRPr>
            </a:p>
          </p:txBody>
        </p:sp>
        <p:sp>
          <p:nvSpPr>
            <p:cNvPr id="29" name="椭圆 28"/>
            <p:cNvSpPr/>
            <p:nvPr/>
          </p:nvSpPr>
          <p:spPr>
            <a:xfrm>
              <a:off x="6133355" y="3470676"/>
              <a:ext cx="554504" cy="55450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bg1"/>
                  </a:solidFill>
                  <a:latin typeface="微软雅黑" panose="020B0503020204020204" charset="-122"/>
                  <a:ea typeface="微软雅黑" panose="020B0503020204020204" charset="-122"/>
                </a:rPr>
                <a:t>击</a:t>
              </a:r>
              <a:endParaRPr lang="zh-CN" altLang="en-US" dirty="0">
                <a:solidFill>
                  <a:schemeClr val="bg1"/>
                </a:solidFill>
                <a:latin typeface="微软雅黑" panose="020B0503020204020204" charset="-122"/>
                <a:ea typeface="微软雅黑" panose="020B0503020204020204" charset="-122"/>
              </a:endParaRPr>
            </a:p>
          </p:txBody>
        </p:sp>
        <p:sp>
          <p:nvSpPr>
            <p:cNvPr id="30" name="椭圆 29"/>
            <p:cNvSpPr/>
            <p:nvPr/>
          </p:nvSpPr>
          <p:spPr>
            <a:xfrm>
              <a:off x="6850085" y="3470676"/>
              <a:ext cx="554504" cy="55450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bg1"/>
                  </a:solidFill>
                  <a:latin typeface="微软雅黑" panose="020B0503020204020204" charset="-122"/>
                  <a:ea typeface="微软雅黑" panose="020B0503020204020204" charset="-122"/>
                </a:rPr>
                <a:t>添</a:t>
              </a:r>
              <a:endParaRPr lang="zh-CN" altLang="en-US" dirty="0">
                <a:solidFill>
                  <a:schemeClr val="bg1"/>
                </a:solidFill>
                <a:latin typeface="微软雅黑" panose="020B0503020204020204" charset="-122"/>
                <a:ea typeface="微软雅黑" panose="020B0503020204020204" charset="-122"/>
              </a:endParaRPr>
            </a:p>
          </p:txBody>
        </p:sp>
        <p:sp>
          <p:nvSpPr>
            <p:cNvPr id="31" name="椭圆 30"/>
            <p:cNvSpPr/>
            <p:nvPr/>
          </p:nvSpPr>
          <p:spPr>
            <a:xfrm>
              <a:off x="7566815" y="3470676"/>
              <a:ext cx="554504" cy="55450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bg1"/>
                  </a:solidFill>
                  <a:latin typeface="微软雅黑" panose="020B0503020204020204" charset="-122"/>
                  <a:ea typeface="微软雅黑" panose="020B0503020204020204" charset="-122"/>
                </a:rPr>
                <a:t>加</a:t>
              </a:r>
              <a:endParaRPr lang="zh-CN" altLang="en-US" dirty="0">
                <a:solidFill>
                  <a:schemeClr val="bg1"/>
                </a:solidFill>
                <a:latin typeface="微软雅黑" panose="020B0503020204020204" charset="-122"/>
                <a:ea typeface="微软雅黑" panose="020B0503020204020204" charset="-122"/>
              </a:endParaRPr>
            </a:p>
          </p:txBody>
        </p:sp>
        <p:sp>
          <p:nvSpPr>
            <p:cNvPr id="32" name="椭圆 31"/>
            <p:cNvSpPr/>
            <p:nvPr/>
          </p:nvSpPr>
          <p:spPr>
            <a:xfrm>
              <a:off x="8283545" y="3470676"/>
              <a:ext cx="554504" cy="55450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bg1"/>
                  </a:solidFill>
                  <a:latin typeface="微软雅黑" panose="020B0503020204020204" charset="-122"/>
                  <a:ea typeface="微软雅黑" panose="020B0503020204020204" charset="-122"/>
                </a:rPr>
                <a:t>标</a:t>
              </a:r>
              <a:endParaRPr lang="zh-CN" altLang="en-US" dirty="0">
                <a:solidFill>
                  <a:schemeClr val="bg1"/>
                </a:solidFill>
                <a:latin typeface="微软雅黑" panose="020B0503020204020204" charset="-122"/>
                <a:ea typeface="微软雅黑" panose="020B0503020204020204" charset="-122"/>
              </a:endParaRPr>
            </a:p>
          </p:txBody>
        </p:sp>
        <p:sp>
          <p:nvSpPr>
            <p:cNvPr id="33" name="椭圆 32"/>
            <p:cNvSpPr/>
            <p:nvPr/>
          </p:nvSpPr>
          <p:spPr>
            <a:xfrm>
              <a:off x="9000275" y="3470676"/>
              <a:ext cx="554504" cy="55450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bg1"/>
                  </a:solidFill>
                  <a:latin typeface="微软雅黑" panose="020B0503020204020204" charset="-122"/>
                  <a:ea typeface="微软雅黑" panose="020B0503020204020204" charset="-122"/>
                </a:rPr>
                <a:t>题</a:t>
              </a:r>
              <a:endParaRPr lang="zh-CN" altLang="en-US" dirty="0">
                <a:solidFill>
                  <a:schemeClr val="bg1"/>
                </a:solidFill>
                <a:latin typeface="微软雅黑" panose="020B0503020204020204" charset="-122"/>
                <a:ea typeface="微软雅黑" panose="020B0503020204020204" charset="-122"/>
              </a:endParaRPr>
            </a:p>
          </p:txBody>
        </p:sp>
      </p:grpSp>
      <p:sp>
        <p:nvSpPr>
          <p:cNvPr id="35" name="矩形 34"/>
          <p:cNvSpPr/>
          <p:nvPr/>
        </p:nvSpPr>
        <p:spPr>
          <a:xfrm>
            <a:off x="3673933" y="4464191"/>
            <a:ext cx="5050396" cy="1506855"/>
          </a:xfrm>
          <a:prstGeom prst="rect">
            <a:avLst/>
          </a:prstGeom>
        </p:spPr>
        <p:txBody>
          <a:bodyPr wrap="square">
            <a:spAutoFit/>
          </a:bodyPr>
          <a:lstStyle/>
          <a:p>
            <a:pPr algn="ctr"/>
            <a:r>
              <a:rPr lang="zh-CN" altLang="en-US" sz="1600" dirty="0">
                <a:solidFill>
                  <a:schemeClr val="tx1">
                    <a:lumMod val="75000"/>
                    <a:lumOff val="25000"/>
                  </a:schemeClr>
                </a:solidFill>
                <a:latin typeface="微软雅黑" panose="020B0503020204020204" charset="-122"/>
                <a:ea typeface="微软雅黑" panose="020B0503020204020204" charset="-122"/>
                <a:sym typeface="+mn-ea"/>
              </a:rPr>
              <a:t>点击此处添加文本</a:t>
            </a:r>
            <a:r>
              <a:rPr lang="zh-CN" altLang="en-US" sz="1600" dirty="0">
                <a:solidFill>
                  <a:schemeClr val="tx1">
                    <a:lumMod val="75000"/>
                    <a:lumOff val="25000"/>
                  </a:schemeClr>
                </a:solidFill>
                <a:latin typeface="微软雅黑" panose="020B0503020204020204" charset="-122"/>
                <a:ea typeface="微软雅黑" panose="020B0503020204020204" charset="-122"/>
                <a:sym typeface="+mn-ea"/>
              </a:rPr>
              <a:t>点击此处添加文本点击此处添加文本</a:t>
            </a:r>
            <a:r>
              <a:rPr lang="zh-CN" altLang="en-US" sz="1600" dirty="0">
                <a:solidFill>
                  <a:schemeClr val="tx1">
                    <a:lumMod val="75000"/>
                    <a:lumOff val="25000"/>
                  </a:schemeClr>
                </a:solidFill>
                <a:latin typeface="微软雅黑" panose="020B0503020204020204" charset="-122"/>
                <a:ea typeface="微软雅黑" panose="020B0503020204020204" charset="-122"/>
                <a:sym typeface="+mn-ea"/>
              </a:rPr>
              <a:t>点击此处添加文本</a:t>
            </a:r>
            <a:r>
              <a:rPr lang="zh-CN" altLang="en-US" sz="1600" dirty="0">
                <a:solidFill>
                  <a:schemeClr val="tx1">
                    <a:lumMod val="75000"/>
                    <a:lumOff val="25000"/>
                  </a:schemeClr>
                </a:solidFill>
                <a:latin typeface="微软雅黑" panose="020B0503020204020204" charset="-122"/>
                <a:ea typeface="微软雅黑" panose="020B0503020204020204" charset="-122"/>
                <a:sym typeface="+mn-ea"/>
              </a:rPr>
              <a:t>点击此处添加文本点击此处添加文本</a:t>
            </a:r>
            <a:r>
              <a:rPr lang="zh-CN" altLang="en-US" sz="1600" dirty="0">
                <a:solidFill>
                  <a:schemeClr val="tx1">
                    <a:lumMod val="75000"/>
                    <a:lumOff val="25000"/>
                  </a:schemeClr>
                </a:solidFill>
                <a:latin typeface="微软雅黑" panose="020B0503020204020204" charset="-122"/>
                <a:ea typeface="微软雅黑" panose="020B0503020204020204" charset="-122"/>
                <a:sym typeface="+mn-ea"/>
              </a:rPr>
              <a:t>点击此处添加文本</a:t>
            </a:r>
            <a:r>
              <a:rPr lang="zh-CN" altLang="en-US" sz="1600" dirty="0">
                <a:solidFill>
                  <a:schemeClr val="tx1">
                    <a:lumMod val="75000"/>
                    <a:lumOff val="25000"/>
                  </a:schemeClr>
                </a:solidFill>
                <a:latin typeface="微软雅黑" panose="020B0503020204020204" charset="-122"/>
                <a:ea typeface="微软雅黑" panose="020B0503020204020204" charset="-122"/>
                <a:sym typeface="+mn-ea"/>
              </a:rPr>
              <a:t>点击此处添加文本点击此处添加文本</a:t>
            </a:r>
            <a:endParaRPr lang="zh-CN" altLang="en-US" sz="1400">
              <a:latin typeface="微软雅黑" panose="020B0503020204020204" charset="-122"/>
              <a:ea typeface="微软雅黑" panose="020B0503020204020204" charset="-122"/>
            </a:endParaRPr>
          </a:p>
          <a:p>
            <a:pPr algn="ctr"/>
            <a:endParaRPr lang="zh-CN" altLang="en-US" sz="1400">
              <a:latin typeface="微软雅黑" panose="020B0503020204020204" charset="-122"/>
              <a:ea typeface="微软雅黑" panose="020B0503020204020204" charset="-122"/>
            </a:endParaRPr>
          </a:p>
          <a:p>
            <a:pPr algn="ctr"/>
            <a:endParaRPr lang="zh-CN" altLang="en-US" sz="1400" spc="300" dirty="0">
              <a:solidFill>
                <a:schemeClr val="bg1"/>
              </a:solidFill>
              <a:effectLst>
                <a:outerShdw blurRad="38100" dist="38100" dir="2700000" algn="tl">
                  <a:srgbClr val="000000">
                    <a:alpha val="43137"/>
                  </a:srgbClr>
                </a:outerShdw>
              </a:effectLst>
              <a:latin typeface="微软雅黑" panose="020B0503020204020204" charset="-122"/>
              <a:ea typeface="微软雅黑" panose="020B0503020204020204" charset="-122"/>
            </a:endParaRPr>
          </a:p>
        </p:txBody>
      </p:sp>
    </p:spTree>
  </p:cSld>
  <p:clrMapOvr>
    <a:masterClrMapping/>
  </p:clrMapOvr>
  <p:transition spd="slow" advClick="0" advTm="3000">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nvPicPr>
        <p:blipFill rotWithShape="1">
          <a:blip r:embed="rId1" cstate="email">
            <a:biLevel thresh="25000"/>
            <a:extLst>
              <a:ext uri="{BEBA8EAE-BF5A-486C-A8C5-ECC9F3942E4B}">
                <a14:imgProps xmlns:a14="http://schemas.microsoft.com/office/drawing/2010/main">
                  <a14:imgLayer r:embed="rId2">
                    <a14:imgEffect>
                      <a14:colorTemperature colorTemp="4700"/>
                    </a14:imgEffect>
                  </a14:imgLayer>
                </a14:imgProps>
              </a:ext>
            </a:extLst>
          </a:blip>
          <a:srcRect/>
          <a:stretch>
            <a:fillRect/>
          </a:stretch>
        </p:blipFill>
        <p:spPr>
          <a:xfrm rot="5400000">
            <a:off x="-1447502" y="2325307"/>
            <a:ext cx="6305642" cy="2393456"/>
          </a:xfrm>
          <a:prstGeom prst="rect">
            <a:avLst/>
          </a:prstGeom>
        </p:spPr>
      </p:pic>
      <p:sp>
        <p:nvSpPr>
          <p:cNvPr id="15" name="椭圆 14"/>
          <p:cNvSpPr/>
          <p:nvPr/>
        </p:nvSpPr>
        <p:spPr>
          <a:xfrm>
            <a:off x="11459845" y="1946910"/>
            <a:ext cx="524510" cy="522605"/>
          </a:xfrm>
          <a:prstGeom prst="ellipse">
            <a:avLst/>
          </a:prstGeom>
          <a:solidFill>
            <a:srgbClr val="BD1E3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defRPr/>
            </a:pPr>
            <a:r>
              <a:rPr lang="zh-CN" altLang="en-US" sz="2400" dirty="0">
                <a:latin typeface="微软雅黑" panose="020B0503020204020204" charset="-122"/>
                <a:ea typeface="微软雅黑" panose="020B0503020204020204" charset="-122"/>
              </a:rPr>
              <a:t>添</a:t>
            </a:r>
            <a:endParaRPr lang="zh-CN" altLang="en-US" sz="2400" dirty="0">
              <a:latin typeface="微软雅黑" panose="020B0503020204020204" charset="-122"/>
              <a:ea typeface="微软雅黑" panose="020B0503020204020204" charset="-122"/>
            </a:endParaRPr>
          </a:p>
        </p:txBody>
      </p:sp>
      <p:sp>
        <p:nvSpPr>
          <p:cNvPr id="16" name="椭圆 15"/>
          <p:cNvSpPr/>
          <p:nvPr/>
        </p:nvSpPr>
        <p:spPr>
          <a:xfrm>
            <a:off x="11459845" y="2703195"/>
            <a:ext cx="525145" cy="525145"/>
          </a:xfrm>
          <a:prstGeom prst="ellipse">
            <a:avLst/>
          </a:prstGeom>
          <a:solidFill>
            <a:srgbClr val="BD1E3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defRPr/>
            </a:pPr>
            <a:r>
              <a:rPr lang="zh-CN" altLang="en-US" sz="2400" dirty="0">
                <a:latin typeface="微软雅黑" panose="020B0503020204020204" charset="-122"/>
                <a:ea typeface="微软雅黑" panose="020B0503020204020204" charset="-122"/>
              </a:rPr>
              <a:t>加</a:t>
            </a:r>
            <a:endParaRPr lang="zh-CN" altLang="en-US" sz="2400" dirty="0">
              <a:latin typeface="微软雅黑" panose="020B0503020204020204" charset="-122"/>
              <a:ea typeface="微软雅黑" panose="020B0503020204020204" charset="-122"/>
            </a:endParaRPr>
          </a:p>
        </p:txBody>
      </p:sp>
      <p:sp>
        <p:nvSpPr>
          <p:cNvPr id="17" name="椭圆 16"/>
          <p:cNvSpPr/>
          <p:nvPr/>
        </p:nvSpPr>
        <p:spPr>
          <a:xfrm>
            <a:off x="11459845" y="3488055"/>
            <a:ext cx="524510" cy="522605"/>
          </a:xfrm>
          <a:prstGeom prst="ellipse">
            <a:avLst/>
          </a:prstGeom>
          <a:solidFill>
            <a:srgbClr val="BD1E3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defRPr/>
            </a:pPr>
            <a:r>
              <a:rPr lang="zh-CN" altLang="en-US" sz="2400" dirty="0">
                <a:latin typeface="微软雅黑" panose="020B0503020204020204" charset="-122"/>
                <a:ea typeface="微软雅黑" panose="020B0503020204020204" charset="-122"/>
              </a:rPr>
              <a:t>标</a:t>
            </a:r>
            <a:endParaRPr lang="zh-CN" altLang="en-US" sz="2400" dirty="0">
              <a:latin typeface="微软雅黑" panose="020B0503020204020204" charset="-122"/>
              <a:ea typeface="微软雅黑" panose="020B0503020204020204" charset="-122"/>
            </a:endParaRPr>
          </a:p>
        </p:txBody>
      </p:sp>
      <p:sp>
        <p:nvSpPr>
          <p:cNvPr id="18" name="椭圆 17"/>
          <p:cNvSpPr/>
          <p:nvPr/>
        </p:nvSpPr>
        <p:spPr>
          <a:xfrm>
            <a:off x="11459845" y="4311015"/>
            <a:ext cx="525145" cy="525145"/>
          </a:xfrm>
          <a:prstGeom prst="ellipse">
            <a:avLst/>
          </a:prstGeom>
          <a:solidFill>
            <a:srgbClr val="BD1E3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defRPr/>
            </a:pPr>
            <a:r>
              <a:rPr lang="zh-CN" altLang="en-US" sz="2400" dirty="0">
                <a:latin typeface="微软雅黑" panose="020B0503020204020204" charset="-122"/>
                <a:ea typeface="微软雅黑" panose="020B0503020204020204" charset="-122"/>
              </a:rPr>
              <a:t>题</a:t>
            </a:r>
            <a:endParaRPr lang="zh-CN" altLang="en-US" sz="2400" dirty="0">
              <a:latin typeface="微软雅黑" panose="020B0503020204020204" charset="-122"/>
              <a:ea typeface="微软雅黑" panose="020B0503020204020204" charset="-122"/>
            </a:endParaRPr>
          </a:p>
        </p:txBody>
      </p:sp>
      <p:sp>
        <p:nvSpPr>
          <p:cNvPr id="19" name="图文框 18"/>
          <p:cNvSpPr/>
          <p:nvPr/>
        </p:nvSpPr>
        <p:spPr>
          <a:xfrm>
            <a:off x="1659166" y="2310871"/>
            <a:ext cx="1066800" cy="3464560"/>
          </a:xfrm>
          <a:prstGeom prst="frame">
            <a:avLst>
              <a:gd name="adj1" fmla="val 2976"/>
            </a:avLst>
          </a:prstGeom>
          <a:solidFill>
            <a:srgbClr val="CCBB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微软雅黑" panose="020B0503020204020204" charset="-122"/>
              <a:ea typeface="微软雅黑" panose="020B0503020204020204" charset="-122"/>
            </a:endParaRPr>
          </a:p>
        </p:txBody>
      </p:sp>
      <p:grpSp>
        <p:nvGrpSpPr>
          <p:cNvPr id="21" name="Group 4"/>
          <p:cNvGrpSpPr>
            <a:grpSpLocks noChangeAspect="1"/>
          </p:cNvGrpSpPr>
          <p:nvPr/>
        </p:nvGrpSpPr>
        <p:grpSpPr bwMode="auto">
          <a:xfrm>
            <a:off x="1481463" y="2320035"/>
            <a:ext cx="1091943" cy="1480370"/>
            <a:chOff x="138" y="1433"/>
            <a:chExt cx="804" cy="1090"/>
          </a:xfrm>
          <a:solidFill>
            <a:srgbClr val="CCBB82"/>
          </a:solidFill>
        </p:grpSpPr>
        <p:sp>
          <p:nvSpPr>
            <p:cNvPr id="22" name="Freeform 5"/>
            <p:cNvSpPr/>
            <p:nvPr/>
          </p:nvSpPr>
          <p:spPr bwMode="auto">
            <a:xfrm>
              <a:off x="261" y="1433"/>
              <a:ext cx="670" cy="1032"/>
            </a:xfrm>
            <a:custGeom>
              <a:avLst/>
              <a:gdLst>
                <a:gd name="T0" fmla="*/ 170 w 184"/>
                <a:gd name="T1" fmla="*/ 234 h 285"/>
                <a:gd name="T2" fmla="*/ 158 w 184"/>
                <a:gd name="T3" fmla="*/ 211 h 285"/>
                <a:gd name="T4" fmla="*/ 153 w 184"/>
                <a:gd name="T5" fmla="*/ 199 h 285"/>
                <a:gd name="T6" fmla="*/ 146 w 184"/>
                <a:gd name="T7" fmla="*/ 189 h 285"/>
                <a:gd name="T8" fmla="*/ 144 w 184"/>
                <a:gd name="T9" fmla="*/ 177 h 285"/>
                <a:gd name="T10" fmla="*/ 131 w 184"/>
                <a:gd name="T11" fmla="*/ 185 h 285"/>
                <a:gd name="T12" fmla="*/ 118 w 184"/>
                <a:gd name="T13" fmla="*/ 211 h 285"/>
                <a:gd name="T14" fmla="*/ 125 w 184"/>
                <a:gd name="T15" fmla="*/ 169 h 285"/>
                <a:gd name="T16" fmla="*/ 117 w 184"/>
                <a:gd name="T17" fmla="*/ 168 h 285"/>
                <a:gd name="T18" fmla="*/ 114 w 184"/>
                <a:gd name="T19" fmla="*/ 162 h 285"/>
                <a:gd name="T20" fmla="*/ 95 w 184"/>
                <a:gd name="T21" fmla="*/ 149 h 285"/>
                <a:gd name="T22" fmla="*/ 90 w 184"/>
                <a:gd name="T23" fmla="*/ 145 h 285"/>
                <a:gd name="T24" fmla="*/ 85 w 184"/>
                <a:gd name="T25" fmla="*/ 141 h 285"/>
                <a:gd name="T26" fmla="*/ 82 w 184"/>
                <a:gd name="T27" fmla="*/ 138 h 285"/>
                <a:gd name="T28" fmla="*/ 79 w 184"/>
                <a:gd name="T29" fmla="*/ 133 h 285"/>
                <a:gd name="T30" fmla="*/ 75 w 184"/>
                <a:gd name="T31" fmla="*/ 128 h 285"/>
                <a:gd name="T32" fmla="*/ 67 w 184"/>
                <a:gd name="T33" fmla="*/ 120 h 285"/>
                <a:gd name="T34" fmla="*/ 56 w 184"/>
                <a:gd name="T35" fmla="*/ 105 h 285"/>
                <a:gd name="T36" fmla="*/ 62 w 184"/>
                <a:gd name="T37" fmla="*/ 110 h 285"/>
                <a:gd name="T38" fmla="*/ 59 w 184"/>
                <a:gd name="T39" fmla="*/ 104 h 285"/>
                <a:gd name="T40" fmla="*/ 53 w 184"/>
                <a:gd name="T41" fmla="*/ 99 h 285"/>
                <a:gd name="T42" fmla="*/ 45 w 184"/>
                <a:gd name="T43" fmla="*/ 94 h 285"/>
                <a:gd name="T44" fmla="*/ 44 w 184"/>
                <a:gd name="T45" fmla="*/ 91 h 285"/>
                <a:gd name="T46" fmla="*/ 40 w 184"/>
                <a:gd name="T47" fmla="*/ 83 h 285"/>
                <a:gd name="T48" fmla="*/ 29 w 184"/>
                <a:gd name="T49" fmla="*/ 49 h 285"/>
                <a:gd name="T50" fmla="*/ 30 w 184"/>
                <a:gd name="T51" fmla="*/ 46 h 285"/>
                <a:gd name="T52" fmla="*/ 3 w 184"/>
                <a:gd name="T53" fmla="*/ 24 h 285"/>
                <a:gd name="T54" fmla="*/ 3 w 184"/>
                <a:gd name="T55" fmla="*/ 7 h 285"/>
                <a:gd name="T56" fmla="*/ 18 w 184"/>
                <a:gd name="T57" fmla="*/ 2 h 285"/>
                <a:gd name="T58" fmla="*/ 27 w 184"/>
                <a:gd name="T59" fmla="*/ 16 h 285"/>
                <a:gd name="T60" fmla="*/ 49 w 184"/>
                <a:gd name="T61" fmla="*/ 39 h 285"/>
                <a:gd name="T62" fmla="*/ 46 w 184"/>
                <a:gd name="T63" fmla="*/ 64 h 285"/>
                <a:gd name="T64" fmla="*/ 52 w 184"/>
                <a:gd name="T65" fmla="*/ 63 h 285"/>
                <a:gd name="T66" fmla="*/ 85 w 184"/>
                <a:gd name="T67" fmla="*/ 65 h 285"/>
                <a:gd name="T68" fmla="*/ 130 w 184"/>
                <a:gd name="T69" fmla="*/ 89 h 285"/>
                <a:gd name="T70" fmla="*/ 161 w 184"/>
                <a:gd name="T71" fmla="*/ 125 h 285"/>
                <a:gd name="T72" fmla="*/ 172 w 184"/>
                <a:gd name="T73" fmla="*/ 148 h 285"/>
                <a:gd name="T74" fmla="*/ 143 w 184"/>
                <a:gd name="T75" fmla="*/ 113 h 285"/>
                <a:gd name="T76" fmla="*/ 92 w 184"/>
                <a:gd name="T77" fmla="*/ 75 h 285"/>
                <a:gd name="T78" fmla="*/ 80 w 184"/>
                <a:gd name="T79" fmla="*/ 75 h 285"/>
                <a:gd name="T80" fmla="*/ 51 w 184"/>
                <a:gd name="T81" fmla="*/ 73 h 285"/>
                <a:gd name="T82" fmla="*/ 51 w 184"/>
                <a:gd name="T83" fmla="*/ 81 h 285"/>
                <a:gd name="T84" fmla="*/ 54 w 184"/>
                <a:gd name="T85" fmla="*/ 89 h 285"/>
                <a:gd name="T86" fmla="*/ 65 w 184"/>
                <a:gd name="T87" fmla="*/ 103 h 285"/>
                <a:gd name="T88" fmla="*/ 95 w 184"/>
                <a:gd name="T89" fmla="*/ 127 h 285"/>
                <a:gd name="T90" fmla="*/ 107 w 184"/>
                <a:gd name="T91" fmla="*/ 133 h 285"/>
                <a:gd name="T92" fmla="*/ 101 w 184"/>
                <a:gd name="T93" fmla="*/ 132 h 285"/>
                <a:gd name="T94" fmla="*/ 104 w 184"/>
                <a:gd name="T95" fmla="*/ 144 h 285"/>
                <a:gd name="T96" fmla="*/ 115 w 184"/>
                <a:gd name="T97" fmla="*/ 150 h 285"/>
                <a:gd name="T98" fmla="*/ 133 w 184"/>
                <a:gd name="T99" fmla="*/ 167 h 285"/>
                <a:gd name="T100" fmla="*/ 147 w 184"/>
                <a:gd name="T101" fmla="*/ 170 h 285"/>
                <a:gd name="T102" fmla="*/ 157 w 184"/>
                <a:gd name="T103" fmla="*/ 183 h 285"/>
                <a:gd name="T104" fmla="*/ 160 w 184"/>
                <a:gd name="T105" fmla="*/ 199 h 285"/>
                <a:gd name="T106" fmla="*/ 165 w 184"/>
                <a:gd name="T107" fmla="*/ 215 h 285"/>
                <a:gd name="T108" fmla="*/ 175 w 184"/>
                <a:gd name="T109" fmla="*/ 234 h 285"/>
                <a:gd name="T110" fmla="*/ 181 w 184"/>
                <a:gd name="T111" fmla="*/ 246 h 285"/>
                <a:gd name="T112" fmla="*/ 170 w 184"/>
                <a:gd name="T113" fmla="*/ 263 h 285"/>
                <a:gd name="T114" fmla="*/ 167 w 184"/>
                <a:gd name="T115" fmla="*/ 278 h 285"/>
                <a:gd name="T116" fmla="*/ 166 w 184"/>
                <a:gd name="T117" fmla="*/ 263 h 285"/>
                <a:gd name="T118" fmla="*/ 174 w 184"/>
                <a:gd name="T119" fmla="*/ 247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84" h="285">
                  <a:moveTo>
                    <a:pt x="176" y="244"/>
                  </a:moveTo>
                  <a:cubicBezTo>
                    <a:pt x="175" y="243"/>
                    <a:pt x="175" y="241"/>
                    <a:pt x="175" y="241"/>
                  </a:cubicBezTo>
                  <a:cubicBezTo>
                    <a:pt x="176" y="240"/>
                    <a:pt x="174" y="239"/>
                    <a:pt x="174" y="239"/>
                  </a:cubicBezTo>
                  <a:cubicBezTo>
                    <a:pt x="175" y="241"/>
                    <a:pt x="175" y="241"/>
                    <a:pt x="175" y="241"/>
                  </a:cubicBezTo>
                  <a:cubicBezTo>
                    <a:pt x="174" y="240"/>
                    <a:pt x="170" y="234"/>
                    <a:pt x="170" y="234"/>
                  </a:cubicBezTo>
                  <a:cubicBezTo>
                    <a:pt x="171" y="233"/>
                    <a:pt x="169" y="233"/>
                    <a:pt x="169" y="233"/>
                  </a:cubicBezTo>
                  <a:cubicBezTo>
                    <a:pt x="168" y="231"/>
                    <a:pt x="164" y="223"/>
                    <a:pt x="164" y="223"/>
                  </a:cubicBezTo>
                  <a:cubicBezTo>
                    <a:pt x="163" y="220"/>
                    <a:pt x="162" y="219"/>
                    <a:pt x="162" y="219"/>
                  </a:cubicBezTo>
                  <a:cubicBezTo>
                    <a:pt x="163" y="217"/>
                    <a:pt x="161" y="218"/>
                    <a:pt x="161" y="218"/>
                  </a:cubicBezTo>
                  <a:cubicBezTo>
                    <a:pt x="161" y="215"/>
                    <a:pt x="158" y="211"/>
                    <a:pt x="158" y="211"/>
                  </a:cubicBezTo>
                  <a:cubicBezTo>
                    <a:pt x="162" y="213"/>
                    <a:pt x="159" y="210"/>
                    <a:pt x="159" y="210"/>
                  </a:cubicBezTo>
                  <a:cubicBezTo>
                    <a:pt x="158" y="207"/>
                    <a:pt x="157" y="209"/>
                    <a:pt x="157" y="209"/>
                  </a:cubicBezTo>
                  <a:cubicBezTo>
                    <a:pt x="154" y="200"/>
                    <a:pt x="154" y="200"/>
                    <a:pt x="154" y="200"/>
                  </a:cubicBezTo>
                  <a:cubicBezTo>
                    <a:pt x="157" y="201"/>
                    <a:pt x="157" y="201"/>
                    <a:pt x="157" y="201"/>
                  </a:cubicBezTo>
                  <a:cubicBezTo>
                    <a:pt x="157" y="199"/>
                    <a:pt x="153" y="199"/>
                    <a:pt x="153" y="199"/>
                  </a:cubicBezTo>
                  <a:cubicBezTo>
                    <a:pt x="153" y="196"/>
                    <a:pt x="152" y="194"/>
                    <a:pt x="152" y="194"/>
                  </a:cubicBezTo>
                  <a:cubicBezTo>
                    <a:pt x="151" y="194"/>
                    <a:pt x="150" y="194"/>
                    <a:pt x="150" y="194"/>
                  </a:cubicBezTo>
                  <a:cubicBezTo>
                    <a:pt x="148" y="193"/>
                    <a:pt x="148" y="193"/>
                    <a:pt x="148" y="193"/>
                  </a:cubicBezTo>
                  <a:cubicBezTo>
                    <a:pt x="145" y="193"/>
                    <a:pt x="145" y="193"/>
                    <a:pt x="145" y="193"/>
                  </a:cubicBezTo>
                  <a:cubicBezTo>
                    <a:pt x="147" y="190"/>
                    <a:pt x="146" y="189"/>
                    <a:pt x="146" y="189"/>
                  </a:cubicBezTo>
                  <a:cubicBezTo>
                    <a:pt x="144" y="188"/>
                    <a:pt x="146" y="187"/>
                    <a:pt x="146" y="187"/>
                  </a:cubicBezTo>
                  <a:cubicBezTo>
                    <a:pt x="148" y="187"/>
                    <a:pt x="147" y="184"/>
                    <a:pt x="147" y="184"/>
                  </a:cubicBezTo>
                  <a:cubicBezTo>
                    <a:pt x="147" y="182"/>
                    <a:pt x="145" y="182"/>
                    <a:pt x="145" y="182"/>
                  </a:cubicBezTo>
                  <a:cubicBezTo>
                    <a:pt x="145" y="181"/>
                    <a:pt x="145" y="180"/>
                    <a:pt x="145" y="180"/>
                  </a:cubicBezTo>
                  <a:cubicBezTo>
                    <a:pt x="146" y="178"/>
                    <a:pt x="144" y="177"/>
                    <a:pt x="144" y="177"/>
                  </a:cubicBezTo>
                  <a:cubicBezTo>
                    <a:pt x="143" y="175"/>
                    <a:pt x="138" y="175"/>
                    <a:pt x="138" y="175"/>
                  </a:cubicBezTo>
                  <a:cubicBezTo>
                    <a:pt x="138" y="175"/>
                    <a:pt x="136" y="177"/>
                    <a:pt x="136" y="177"/>
                  </a:cubicBezTo>
                  <a:cubicBezTo>
                    <a:pt x="135" y="177"/>
                    <a:pt x="134" y="181"/>
                    <a:pt x="134" y="181"/>
                  </a:cubicBezTo>
                  <a:cubicBezTo>
                    <a:pt x="133" y="182"/>
                    <a:pt x="132" y="183"/>
                    <a:pt x="132" y="183"/>
                  </a:cubicBezTo>
                  <a:cubicBezTo>
                    <a:pt x="132" y="185"/>
                    <a:pt x="131" y="185"/>
                    <a:pt x="131" y="185"/>
                  </a:cubicBezTo>
                  <a:cubicBezTo>
                    <a:pt x="129" y="186"/>
                    <a:pt x="129" y="186"/>
                    <a:pt x="129" y="186"/>
                  </a:cubicBezTo>
                  <a:cubicBezTo>
                    <a:pt x="129" y="189"/>
                    <a:pt x="128" y="190"/>
                    <a:pt x="128" y="190"/>
                  </a:cubicBezTo>
                  <a:cubicBezTo>
                    <a:pt x="127" y="192"/>
                    <a:pt x="127" y="194"/>
                    <a:pt x="127" y="194"/>
                  </a:cubicBezTo>
                  <a:cubicBezTo>
                    <a:pt x="126" y="195"/>
                    <a:pt x="122" y="209"/>
                    <a:pt x="122" y="209"/>
                  </a:cubicBezTo>
                  <a:cubicBezTo>
                    <a:pt x="120" y="213"/>
                    <a:pt x="118" y="211"/>
                    <a:pt x="118" y="211"/>
                  </a:cubicBezTo>
                  <a:cubicBezTo>
                    <a:pt x="118" y="209"/>
                    <a:pt x="125" y="186"/>
                    <a:pt x="125" y="186"/>
                  </a:cubicBezTo>
                  <a:cubicBezTo>
                    <a:pt x="129" y="176"/>
                    <a:pt x="131" y="174"/>
                    <a:pt x="131" y="174"/>
                  </a:cubicBezTo>
                  <a:cubicBezTo>
                    <a:pt x="133" y="172"/>
                    <a:pt x="129" y="171"/>
                    <a:pt x="129" y="171"/>
                  </a:cubicBezTo>
                  <a:cubicBezTo>
                    <a:pt x="129" y="173"/>
                    <a:pt x="128" y="173"/>
                    <a:pt x="128" y="173"/>
                  </a:cubicBezTo>
                  <a:cubicBezTo>
                    <a:pt x="128" y="171"/>
                    <a:pt x="125" y="169"/>
                    <a:pt x="125" y="169"/>
                  </a:cubicBezTo>
                  <a:cubicBezTo>
                    <a:pt x="123" y="167"/>
                    <a:pt x="122" y="170"/>
                    <a:pt x="122" y="170"/>
                  </a:cubicBezTo>
                  <a:cubicBezTo>
                    <a:pt x="120" y="172"/>
                    <a:pt x="120" y="170"/>
                    <a:pt x="120" y="170"/>
                  </a:cubicBezTo>
                  <a:cubicBezTo>
                    <a:pt x="121" y="168"/>
                    <a:pt x="119" y="168"/>
                    <a:pt x="119" y="168"/>
                  </a:cubicBezTo>
                  <a:cubicBezTo>
                    <a:pt x="119" y="168"/>
                    <a:pt x="119" y="167"/>
                    <a:pt x="119" y="167"/>
                  </a:cubicBezTo>
                  <a:cubicBezTo>
                    <a:pt x="118" y="166"/>
                    <a:pt x="117" y="168"/>
                    <a:pt x="117" y="168"/>
                  </a:cubicBezTo>
                  <a:cubicBezTo>
                    <a:pt x="118" y="167"/>
                    <a:pt x="118" y="166"/>
                    <a:pt x="118" y="166"/>
                  </a:cubicBezTo>
                  <a:cubicBezTo>
                    <a:pt x="118" y="165"/>
                    <a:pt x="117" y="165"/>
                    <a:pt x="117" y="165"/>
                  </a:cubicBezTo>
                  <a:cubicBezTo>
                    <a:pt x="116" y="167"/>
                    <a:pt x="115" y="164"/>
                    <a:pt x="115" y="164"/>
                  </a:cubicBezTo>
                  <a:cubicBezTo>
                    <a:pt x="115" y="161"/>
                    <a:pt x="114" y="162"/>
                    <a:pt x="114" y="162"/>
                  </a:cubicBezTo>
                  <a:cubicBezTo>
                    <a:pt x="114" y="163"/>
                    <a:pt x="114" y="162"/>
                    <a:pt x="114" y="162"/>
                  </a:cubicBezTo>
                  <a:cubicBezTo>
                    <a:pt x="113" y="162"/>
                    <a:pt x="108" y="160"/>
                    <a:pt x="108" y="160"/>
                  </a:cubicBezTo>
                  <a:cubicBezTo>
                    <a:pt x="103" y="158"/>
                    <a:pt x="102" y="155"/>
                    <a:pt x="102" y="155"/>
                  </a:cubicBezTo>
                  <a:cubicBezTo>
                    <a:pt x="102" y="154"/>
                    <a:pt x="98" y="151"/>
                    <a:pt x="98" y="151"/>
                  </a:cubicBezTo>
                  <a:cubicBezTo>
                    <a:pt x="96" y="151"/>
                    <a:pt x="96" y="151"/>
                    <a:pt x="96" y="151"/>
                  </a:cubicBezTo>
                  <a:cubicBezTo>
                    <a:pt x="95" y="149"/>
                    <a:pt x="95" y="149"/>
                    <a:pt x="95" y="149"/>
                  </a:cubicBezTo>
                  <a:cubicBezTo>
                    <a:pt x="94" y="147"/>
                    <a:pt x="93" y="148"/>
                    <a:pt x="93" y="148"/>
                  </a:cubicBezTo>
                  <a:cubicBezTo>
                    <a:pt x="95" y="151"/>
                    <a:pt x="94" y="150"/>
                    <a:pt x="94" y="150"/>
                  </a:cubicBezTo>
                  <a:cubicBezTo>
                    <a:pt x="93" y="150"/>
                    <a:pt x="92" y="149"/>
                    <a:pt x="92" y="149"/>
                  </a:cubicBezTo>
                  <a:cubicBezTo>
                    <a:pt x="91" y="148"/>
                    <a:pt x="92" y="148"/>
                    <a:pt x="92" y="148"/>
                  </a:cubicBezTo>
                  <a:cubicBezTo>
                    <a:pt x="92" y="146"/>
                    <a:pt x="90" y="145"/>
                    <a:pt x="90" y="145"/>
                  </a:cubicBezTo>
                  <a:cubicBezTo>
                    <a:pt x="90" y="146"/>
                    <a:pt x="89" y="146"/>
                    <a:pt x="89" y="146"/>
                  </a:cubicBezTo>
                  <a:cubicBezTo>
                    <a:pt x="88" y="145"/>
                    <a:pt x="87" y="143"/>
                    <a:pt x="87" y="143"/>
                  </a:cubicBezTo>
                  <a:cubicBezTo>
                    <a:pt x="86" y="142"/>
                    <a:pt x="87" y="143"/>
                    <a:pt x="87" y="143"/>
                  </a:cubicBezTo>
                  <a:cubicBezTo>
                    <a:pt x="86" y="141"/>
                    <a:pt x="84" y="140"/>
                    <a:pt x="84" y="140"/>
                  </a:cubicBezTo>
                  <a:cubicBezTo>
                    <a:pt x="85" y="141"/>
                    <a:pt x="85" y="141"/>
                    <a:pt x="85" y="141"/>
                  </a:cubicBezTo>
                  <a:cubicBezTo>
                    <a:pt x="86" y="142"/>
                    <a:pt x="86" y="142"/>
                    <a:pt x="86" y="142"/>
                  </a:cubicBezTo>
                  <a:cubicBezTo>
                    <a:pt x="85" y="141"/>
                    <a:pt x="82" y="139"/>
                    <a:pt x="82" y="139"/>
                  </a:cubicBezTo>
                  <a:cubicBezTo>
                    <a:pt x="81" y="139"/>
                    <a:pt x="81" y="138"/>
                    <a:pt x="81" y="138"/>
                  </a:cubicBezTo>
                  <a:cubicBezTo>
                    <a:pt x="79" y="135"/>
                    <a:pt x="80" y="135"/>
                    <a:pt x="80" y="135"/>
                  </a:cubicBezTo>
                  <a:cubicBezTo>
                    <a:pt x="82" y="139"/>
                    <a:pt x="82" y="138"/>
                    <a:pt x="82" y="138"/>
                  </a:cubicBezTo>
                  <a:cubicBezTo>
                    <a:pt x="82" y="137"/>
                    <a:pt x="82" y="136"/>
                    <a:pt x="82" y="136"/>
                  </a:cubicBezTo>
                  <a:cubicBezTo>
                    <a:pt x="81" y="134"/>
                    <a:pt x="83" y="136"/>
                    <a:pt x="83" y="136"/>
                  </a:cubicBezTo>
                  <a:cubicBezTo>
                    <a:pt x="82" y="134"/>
                    <a:pt x="81" y="134"/>
                    <a:pt x="81" y="134"/>
                  </a:cubicBezTo>
                  <a:cubicBezTo>
                    <a:pt x="82" y="135"/>
                    <a:pt x="81" y="135"/>
                    <a:pt x="81" y="135"/>
                  </a:cubicBezTo>
                  <a:cubicBezTo>
                    <a:pt x="80" y="134"/>
                    <a:pt x="79" y="133"/>
                    <a:pt x="79" y="133"/>
                  </a:cubicBezTo>
                  <a:cubicBezTo>
                    <a:pt x="79" y="133"/>
                    <a:pt x="78" y="132"/>
                    <a:pt x="78" y="132"/>
                  </a:cubicBezTo>
                  <a:cubicBezTo>
                    <a:pt x="77" y="130"/>
                    <a:pt x="78" y="131"/>
                    <a:pt x="78" y="131"/>
                  </a:cubicBezTo>
                  <a:cubicBezTo>
                    <a:pt x="80" y="130"/>
                    <a:pt x="77" y="130"/>
                    <a:pt x="77" y="130"/>
                  </a:cubicBezTo>
                  <a:cubicBezTo>
                    <a:pt x="76" y="130"/>
                    <a:pt x="76" y="129"/>
                    <a:pt x="76" y="129"/>
                  </a:cubicBezTo>
                  <a:cubicBezTo>
                    <a:pt x="73" y="128"/>
                    <a:pt x="75" y="128"/>
                    <a:pt x="75" y="128"/>
                  </a:cubicBezTo>
                  <a:cubicBezTo>
                    <a:pt x="75" y="127"/>
                    <a:pt x="74" y="127"/>
                    <a:pt x="74" y="127"/>
                  </a:cubicBezTo>
                  <a:cubicBezTo>
                    <a:pt x="73" y="126"/>
                    <a:pt x="73" y="125"/>
                    <a:pt x="73" y="125"/>
                  </a:cubicBezTo>
                  <a:cubicBezTo>
                    <a:pt x="72" y="123"/>
                    <a:pt x="71" y="122"/>
                    <a:pt x="71" y="122"/>
                  </a:cubicBezTo>
                  <a:cubicBezTo>
                    <a:pt x="69" y="119"/>
                    <a:pt x="69" y="121"/>
                    <a:pt x="69" y="121"/>
                  </a:cubicBezTo>
                  <a:cubicBezTo>
                    <a:pt x="67" y="122"/>
                    <a:pt x="67" y="120"/>
                    <a:pt x="67" y="120"/>
                  </a:cubicBezTo>
                  <a:cubicBezTo>
                    <a:pt x="68" y="119"/>
                    <a:pt x="65" y="117"/>
                    <a:pt x="65" y="117"/>
                  </a:cubicBezTo>
                  <a:cubicBezTo>
                    <a:pt x="64" y="116"/>
                    <a:pt x="64" y="116"/>
                    <a:pt x="64" y="116"/>
                  </a:cubicBezTo>
                  <a:cubicBezTo>
                    <a:pt x="65" y="115"/>
                    <a:pt x="64" y="114"/>
                    <a:pt x="64" y="114"/>
                  </a:cubicBezTo>
                  <a:cubicBezTo>
                    <a:pt x="63" y="114"/>
                    <a:pt x="60" y="110"/>
                    <a:pt x="60" y="110"/>
                  </a:cubicBezTo>
                  <a:cubicBezTo>
                    <a:pt x="59" y="109"/>
                    <a:pt x="56" y="105"/>
                    <a:pt x="56" y="105"/>
                  </a:cubicBezTo>
                  <a:cubicBezTo>
                    <a:pt x="55" y="105"/>
                    <a:pt x="56" y="106"/>
                    <a:pt x="56" y="106"/>
                  </a:cubicBezTo>
                  <a:cubicBezTo>
                    <a:pt x="58" y="108"/>
                    <a:pt x="58" y="108"/>
                    <a:pt x="58" y="108"/>
                  </a:cubicBezTo>
                  <a:cubicBezTo>
                    <a:pt x="59" y="108"/>
                    <a:pt x="60" y="109"/>
                    <a:pt x="60" y="109"/>
                  </a:cubicBezTo>
                  <a:cubicBezTo>
                    <a:pt x="60" y="108"/>
                    <a:pt x="60" y="108"/>
                    <a:pt x="60" y="108"/>
                  </a:cubicBezTo>
                  <a:cubicBezTo>
                    <a:pt x="60" y="108"/>
                    <a:pt x="62" y="110"/>
                    <a:pt x="62" y="110"/>
                  </a:cubicBezTo>
                  <a:cubicBezTo>
                    <a:pt x="63" y="112"/>
                    <a:pt x="63" y="111"/>
                    <a:pt x="63" y="111"/>
                  </a:cubicBezTo>
                  <a:cubicBezTo>
                    <a:pt x="63" y="109"/>
                    <a:pt x="61" y="108"/>
                    <a:pt x="61" y="108"/>
                  </a:cubicBezTo>
                  <a:cubicBezTo>
                    <a:pt x="58" y="105"/>
                    <a:pt x="59" y="105"/>
                    <a:pt x="59" y="105"/>
                  </a:cubicBezTo>
                  <a:cubicBezTo>
                    <a:pt x="59" y="104"/>
                    <a:pt x="60" y="105"/>
                    <a:pt x="60" y="105"/>
                  </a:cubicBezTo>
                  <a:cubicBezTo>
                    <a:pt x="61" y="104"/>
                    <a:pt x="59" y="104"/>
                    <a:pt x="59" y="104"/>
                  </a:cubicBezTo>
                  <a:cubicBezTo>
                    <a:pt x="58" y="104"/>
                    <a:pt x="57" y="103"/>
                    <a:pt x="57" y="103"/>
                  </a:cubicBezTo>
                  <a:cubicBezTo>
                    <a:pt x="56" y="102"/>
                    <a:pt x="56" y="100"/>
                    <a:pt x="55" y="101"/>
                  </a:cubicBezTo>
                  <a:cubicBezTo>
                    <a:pt x="55" y="101"/>
                    <a:pt x="55" y="101"/>
                    <a:pt x="55" y="101"/>
                  </a:cubicBezTo>
                  <a:cubicBezTo>
                    <a:pt x="54" y="102"/>
                    <a:pt x="53" y="101"/>
                    <a:pt x="53" y="101"/>
                  </a:cubicBezTo>
                  <a:cubicBezTo>
                    <a:pt x="53" y="100"/>
                    <a:pt x="53" y="99"/>
                    <a:pt x="53" y="99"/>
                  </a:cubicBezTo>
                  <a:cubicBezTo>
                    <a:pt x="51" y="99"/>
                    <a:pt x="51" y="99"/>
                    <a:pt x="51" y="99"/>
                  </a:cubicBezTo>
                  <a:cubicBezTo>
                    <a:pt x="52" y="97"/>
                    <a:pt x="50" y="97"/>
                    <a:pt x="50" y="97"/>
                  </a:cubicBezTo>
                  <a:cubicBezTo>
                    <a:pt x="48" y="97"/>
                    <a:pt x="47" y="96"/>
                    <a:pt x="47" y="96"/>
                  </a:cubicBezTo>
                  <a:cubicBezTo>
                    <a:pt x="48" y="95"/>
                    <a:pt x="47" y="94"/>
                    <a:pt x="46" y="94"/>
                  </a:cubicBezTo>
                  <a:cubicBezTo>
                    <a:pt x="46" y="94"/>
                    <a:pt x="45" y="94"/>
                    <a:pt x="45" y="94"/>
                  </a:cubicBezTo>
                  <a:cubicBezTo>
                    <a:pt x="44" y="95"/>
                    <a:pt x="44" y="95"/>
                    <a:pt x="44" y="95"/>
                  </a:cubicBezTo>
                  <a:cubicBezTo>
                    <a:pt x="42" y="94"/>
                    <a:pt x="42" y="93"/>
                    <a:pt x="42" y="93"/>
                  </a:cubicBezTo>
                  <a:cubicBezTo>
                    <a:pt x="44" y="92"/>
                    <a:pt x="42" y="90"/>
                    <a:pt x="42" y="90"/>
                  </a:cubicBezTo>
                  <a:cubicBezTo>
                    <a:pt x="42" y="89"/>
                    <a:pt x="43" y="89"/>
                    <a:pt x="43" y="89"/>
                  </a:cubicBezTo>
                  <a:cubicBezTo>
                    <a:pt x="44" y="89"/>
                    <a:pt x="44" y="91"/>
                    <a:pt x="44" y="91"/>
                  </a:cubicBezTo>
                  <a:cubicBezTo>
                    <a:pt x="43" y="92"/>
                    <a:pt x="45" y="91"/>
                    <a:pt x="45" y="91"/>
                  </a:cubicBezTo>
                  <a:cubicBezTo>
                    <a:pt x="47" y="91"/>
                    <a:pt x="45" y="90"/>
                    <a:pt x="45" y="90"/>
                  </a:cubicBezTo>
                  <a:cubicBezTo>
                    <a:pt x="44" y="90"/>
                    <a:pt x="43" y="88"/>
                    <a:pt x="43" y="88"/>
                  </a:cubicBezTo>
                  <a:cubicBezTo>
                    <a:pt x="42" y="87"/>
                    <a:pt x="41" y="86"/>
                    <a:pt x="41" y="86"/>
                  </a:cubicBezTo>
                  <a:cubicBezTo>
                    <a:pt x="41" y="84"/>
                    <a:pt x="40" y="83"/>
                    <a:pt x="40" y="83"/>
                  </a:cubicBezTo>
                  <a:cubicBezTo>
                    <a:pt x="39" y="82"/>
                    <a:pt x="40" y="81"/>
                    <a:pt x="40" y="81"/>
                  </a:cubicBezTo>
                  <a:cubicBezTo>
                    <a:pt x="42" y="80"/>
                    <a:pt x="39" y="77"/>
                    <a:pt x="39" y="77"/>
                  </a:cubicBezTo>
                  <a:cubicBezTo>
                    <a:pt x="38" y="75"/>
                    <a:pt x="36" y="71"/>
                    <a:pt x="36" y="71"/>
                  </a:cubicBezTo>
                  <a:cubicBezTo>
                    <a:pt x="35" y="68"/>
                    <a:pt x="31" y="55"/>
                    <a:pt x="31" y="55"/>
                  </a:cubicBezTo>
                  <a:cubicBezTo>
                    <a:pt x="31" y="51"/>
                    <a:pt x="29" y="49"/>
                    <a:pt x="29" y="49"/>
                  </a:cubicBezTo>
                  <a:cubicBezTo>
                    <a:pt x="28" y="49"/>
                    <a:pt x="26" y="49"/>
                    <a:pt x="26" y="49"/>
                  </a:cubicBezTo>
                  <a:cubicBezTo>
                    <a:pt x="24" y="48"/>
                    <a:pt x="25" y="47"/>
                    <a:pt x="25" y="47"/>
                  </a:cubicBezTo>
                  <a:cubicBezTo>
                    <a:pt x="26" y="47"/>
                    <a:pt x="27" y="46"/>
                    <a:pt x="27" y="46"/>
                  </a:cubicBezTo>
                  <a:cubicBezTo>
                    <a:pt x="28" y="43"/>
                    <a:pt x="28" y="45"/>
                    <a:pt x="28" y="45"/>
                  </a:cubicBezTo>
                  <a:cubicBezTo>
                    <a:pt x="29" y="46"/>
                    <a:pt x="30" y="46"/>
                    <a:pt x="30" y="46"/>
                  </a:cubicBezTo>
                  <a:cubicBezTo>
                    <a:pt x="33" y="45"/>
                    <a:pt x="29" y="44"/>
                    <a:pt x="29" y="44"/>
                  </a:cubicBezTo>
                  <a:cubicBezTo>
                    <a:pt x="27" y="44"/>
                    <a:pt x="22" y="40"/>
                    <a:pt x="22" y="40"/>
                  </a:cubicBezTo>
                  <a:cubicBezTo>
                    <a:pt x="20" y="37"/>
                    <a:pt x="13" y="32"/>
                    <a:pt x="13" y="32"/>
                  </a:cubicBezTo>
                  <a:cubicBezTo>
                    <a:pt x="10" y="30"/>
                    <a:pt x="4" y="29"/>
                    <a:pt x="4" y="29"/>
                  </a:cubicBezTo>
                  <a:cubicBezTo>
                    <a:pt x="2" y="28"/>
                    <a:pt x="3" y="24"/>
                    <a:pt x="3" y="24"/>
                  </a:cubicBezTo>
                  <a:cubicBezTo>
                    <a:pt x="4" y="21"/>
                    <a:pt x="3" y="19"/>
                    <a:pt x="3" y="19"/>
                  </a:cubicBezTo>
                  <a:cubicBezTo>
                    <a:pt x="2" y="17"/>
                    <a:pt x="4" y="11"/>
                    <a:pt x="4" y="11"/>
                  </a:cubicBezTo>
                  <a:cubicBezTo>
                    <a:pt x="4" y="10"/>
                    <a:pt x="2" y="10"/>
                    <a:pt x="2" y="10"/>
                  </a:cubicBezTo>
                  <a:cubicBezTo>
                    <a:pt x="1" y="10"/>
                    <a:pt x="0" y="9"/>
                    <a:pt x="0" y="9"/>
                  </a:cubicBezTo>
                  <a:cubicBezTo>
                    <a:pt x="1" y="6"/>
                    <a:pt x="3" y="7"/>
                    <a:pt x="3" y="7"/>
                  </a:cubicBezTo>
                  <a:cubicBezTo>
                    <a:pt x="5" y="7"/>
                    <a:pt x="6" y="5"/>
                    <a:pt x="6" y="5"/>
                  </a:cubicBezTo>
                  <a:cubicBezTo>
                    <a:pt x="6" y="3"/>
                    <a:pt x="7" y="2"/>
                    <a:pt x="7" y="2"/>
                  </a:cubicBezTo>
                  <a:cubicBezTo>
                    <a:pt x="9" y="2"/>
                    <a:pt x="10" y="1"/>
                    <a:pt x="10" y="1"/>
                  </a:cubicBezTo>
                  <a:cubicBezTo>
                    <a:pt x="11" y="2"/>
                    <a:pt x="13" y="2"/>
                    <a:pt x="13" y="2"/>
                  </a:cubicBezTo>
                  <a:cubicBezTo>
                    <a:pt x="14" y="0"/>
                    <a:pt x="18" y="2"/>
                    <a:pt x="18" y="2"/>
                  </a:cubicBezTo>
                  <a:cubicBezTo>
                    <a:pt x="19" y="3"/>
                    <a:pt x="25" y="6"/>
                    <a:pt x="25" y="6"/>
                  </a:cubicBezTo>
                  <a:cubicBezTo>
                    <a:pt x="29" y="9"/>
                    <a:pt x="26" y="10"/>
                    <a:pt x="26" y="10"/>
                  </a:cubicBezTo>
                  <a:cubicBezTo>
                    <a:pt x="26" y="10"/>
                    <a:pt x="28" y="12"/>
                    <a:pt x="26" y="12"/>
                  </a:cubicBezTo>
                  <a:cubicBezTo>
                    <a:pt x="26" y="12"/>
                    <a:pt x="28" y="14"/>
                    <a:pt x="27" y="15"/>
                  </a:cubicBezTo>
                  <a:cubicBezTo>
                    <a:pt x="25" y="16"/>
                    <a:pt x="27" y="16"/>
                    <a:pt x="27" y="16"/>
                  </a:cubicBezTo>
                  <a:cubicBezTo>
                    <a:pt x="27" y="16"/>
                    <a:pt x="30" y="16"/>
                    <a:pt x="27" y="20"/>
                  </a:cubicBezTo>
                  <a:cubicBezTo>
                    <a:pt x="27" y="20"/>
                    <a:pt x="26" y="23"/>
                    <a:pt x="29" y="26"/>
                  </a:cubicBezTo>
                  <a:cubicBezTo>
                    <a:pt x="31" y="26"/>
                    <a:pt x="31" y="26"/>
                    <a:pt x="31" y="26"/>
                  </a:cubicBezTo>
                  <a:cubicBezTo>
                    <a:pt x="31" y="26"/>
                    <a:pt x="35" y="27"/>
                    <a:pt x="33" y="29"/>
                  </a:cubicBezTo>
                  <a:cubicBezTo>
                    <a:pt x="33" y="29"/>
                    <a:pt x="49" y="35"/>
                    <a:pt x="49" y="39"/>
                  </a:cubicBezTo>
                  <a:cubicBezTo>
                    <a:pt x="49" y="39"/>
                    <a:pt x="52" y="43"/>
                    <a:pt x="48" y="46"/>
                  </a:cubicBezTo>
                  <a:cubicBezTo>
                    <a:pt x="44" y="48"/>
                    <a:pt x="44" y="48"/>
                    <a:pt x="44" y="48"/>
                  </a:cubicBezTo>
                  <a:cubicBezTo>
                    <a:pt x="44" y="48"/>
                    <a:pt x="42" y="54"/>
                    <a:pt x="43" y="57"/>
                  </a:cubicBezTo>
                  <a:cubicBezTo>
                    <a:pt x="43" y="57"/>
                    <a:pt x="44" y="59"/>
                    <a:pt x="44" y="61"/>
                  </a:cubicBezTo>
                  <a:cubicBezTo>
                    <a:pt x="46" y="64"/>
                    <a:pt x="46" y="64"/>
                    <a:pt x="46" y="64"/>
                  </a:cubicBezTo>
                  <a:cubicBezTo>
                    <a:pt x="45" y="66"/>
                    <a:pt x="45" y="66"/>
                    <a:pt x="45" y="66"/>
                  </a:cubicBezTo>
                  <a:cubicBezTo>
                    <a:pt x="46" y="68"/>
                    <a:pt x="46" y="68"/>
                    <a:pt x="46" y="68"/>
                  </a:cubicBezTo>
                  <a:cubicBezTo>
                    <a:pt x="49" y="66"/>
                    <a:pt x="49" y="66"/>
                    <a:pt x="49" y="66"/>
                  </a:cubicBezTo>
                  <a:cubicBezTo>
                    <a:pt x="54" y="66"/>
                    <a:pt x="54" y="66"/>
                    <a:pt x="54" y="66"/>
                  </a:cubicBezTo>
                  <a:cubicBezTo>
                    <a:pt x="52" y="63"/>
                    <a:pt x="52" y="63"/>
                    <a:pt x="52" y="63"/>
                  </a:cubicBezTo>
                  <a:cubicBezTo>
                    <a:pt x="52" y="63"/>
                    <a:pt x="53" y="60"/>
                    <a:pt x="56" y="64"/>
                  </a:cubicBezTo>
                  <a:cubicBezTo>
                    <a:pt x="61" y="64"/>
                    <a:pt x="61" y="64"/>
                    <a:pt x="61" y="64"/>
                  </a:cubicBezTo>
                  <a:cubicBezTo>
                    <a:pt x="61" y="64"/>
                    <a:pt x="76" y="69"/>
                    <a:pt x="80" y="69"/>
                  </a:cubicBezTo>
                  <a:cubicBezTo>
                    <a:pt x="81" y="66"/>
                    <a:pt x="81" y="66"/>
                    <a:pt x="81" y="66"/>
                  </a:cubicBezTo>
                  <a:cubicBezTo>
                    <a:pt x="85" y="65"/>
                    <a:pt x="85" y="65"/>
                    <a:pt x="85" y="65"/>
                  </a:cubicBezTo>
                  <a:cubicBezTo>
                    <a:pt x="85" y="65"/>
                    <a:pt x="86" y="66"/>
                    <a:pt x="88" y="69"/>
                  </a:cubicBezTo>
                  <a:cubicBezTo>
                    <a:pt x="88" y="69"/>
                    <a:pt x="99" y="76"/>
                    <a:pt x="100" y="76"/>
                  </a:cubicBezTo>
                  <a:cubicBezTo>
                    <a:pt x="101" y="76"/>
                    <a:pt x="122" y="86"/>
                    <a:pt x="122" y="86"/>
                  </a:cubicBezTo>
                  <a:cubicBezTo>
                    <a:pt x="126" y="87"/>
                    <a:pt x="126" y="87"/>
                    <a:pt x="126" y="87"/>
                  </a:cubicBezTo>
                  <a:cubicBezTo>
                    <a:pt x="126" y="87"/>
                    <a:pt x="128" y="88"/>
                    <a:pt x="130" y="89"/>
                  </a:cubicBezTo>
                  <a:cubicBezTo>
                    <a:pt x="130" y="89"/>
                    <a:pt x="131" y="90"/>
                    <a:pt x="131" y="90"/>
                  </a:cubicBezTo>
                  <a:cubicBezTo>
                    <a:pt x="131" y="90"/>
                    <a:pt x="135" y="90"/>
                    <a:pt x="134" y="94"/>
                  </a:cubicBezTo>
                  <a:cubicBezTo>
                    <a:pt x="134" y="94"/>
                    <a:pt x="133" y="97"/>
                    <a:pt x="138" y="101"/>
                  </a:cubicBezTo>
                  <a:cubicBezTo>
                    <a:pt x="138" y="101"/>
                    <a:pt x="146" y="113"/>
                    <a:pt x="157" y="121"/>
                  </a:cubicBezTo>
                  <a:cubicBezTo>
                    <a:pt x="157" y="121"/>
                    <a:pt x="161" y="122"/>
                    <a:pt x="161" y="125"/>
                  </a:cubicBezTo>
                  <a:cubicBezTo>
                    <a:pt x="162" y="128"/>
                    <a:pt x="162" y="128"/>
                    <a:pt x="162" y="128"/>
                  </a:cubicBezTo>
                  <a:cubicBezTo>
                    <a:pt x="162" y="128"/>
                    <a:pt x="166" y="128"/>
                    <a:pt x="164" y="131"/>
                  </a:cubicBezTo>
                  <a:cubicBezTo>
                    <a:pt x="166" y="135"/>
                    <a:pt x="166" y="135"/>
                    <a:pt x="166" y="135"/>
                  </a:cubicBezTo>
                  <a:cubicBezTo>
                    <a:pt x="166" y="135"/>
                    <a:pt x="169" y="144"/>
                    <a:pt x="171" y="146"/>
                  </a:cubicBezTo>
                  <a:cubicBezTo>
                    <a:pt x="171" y="146"/>
                    <a:pt x="171" y="148"/>
                    <a:pt x="172" y="148"/>
                  </a:cubicBezTo>
                  <a:cubicBezTo>
                    <a:pt x="172" y="148"/>
                    <a:pt x="171" y="148"/>
                    <a:pt x="170" y="146"/>
                  </a:cubicBezTo>
                  <a:cubicBezTo>
                    <a:pt x="170" y="146"/>
                    <a:pt x="164" y="138"/>
                    <a:pt x="163" y="132"/>
                  </a:cubicBezTo>
                  <a:cubicBezTo>
                    <a:pt x="160" y="127"/>
                    <a:pt x="160" y="127"/>
                    <a:pt x="160" y="127"/>
                  </a:cubicBezTo>
                  <a:cubicBezTo>
                    <a:pt x="160" y="127"/>
                    <a:pt x="157" y="125"/>
                    <a:pt x="155" y="123"/>
                  </a:cubicBezTo>
                  <a:cubicBezTo>
                    <a:pt x="155" y="123"/>
                    <a:pt x="146" y="116"/>
                    <a:pt x="143" y="113"/>
                  </a:cubicBezTo>
                  <a:cubicBezTo>
                    <a:pt x="143" y="113"/>
                    <a:pt x="133" y="101"/>
                    <a:pt x="131" y="97"/>
                  </a:cubicBezTo>
                  <a:cubicBezTo>
                    <a:pt x="131" y="97"/>
                    <a:pt x="130" y="95"/>
                    <a:pt x="128" y="94"/>
                  </a:cubicBezTo>
                  <a:cubicBezTo>
                    <a:pt x="128" y="94"/>
                    <a:pt x="123" y="91"/>
                    <a:pt x="122" y="90"/>
                  </a:cubicBezTo>
                  <a:cubicBezTo>
                    <a:pt x="114" y="86"/>
                    <a:pt x="114" y="86"/>
                    <a:pt x="114" y="86"/>
                  </a:cubicBezTo>
                  <a:cubicBezTo>
                    <a:pt x="114" y="86"/>
                    <a:pt x="94" y="78"/>
                    <a:pt x="92" y="75"/>
                  </a:cubicBezTo>
                  <a:cubicBezTo>
                    <a:pt x="90" y="74"/>
                    <a:pt x="90" y="74"/>
                    <a:pt x="90" y="74"/>
                  </a:cubicBezTo>
                  <a:cubicBezTo>
                    <a:pt x="90" y="74"/>
                    <a:pt x="87" y="75"/>
                    <a:pt x="87" y="73"/>
                  </a:cubicBezTo>
                  <a:cubicBezTo>
                    <a:pt x="87" y="73"/>
                    <a:pt x="87" y="71"/>
                    <a:pt x="86" y="73"/>
                  </a:cubicBezTo>
                  <a:cubicBezTo>
                    <a:pt x="86" y="73"/>
                    <a:pt x="85" y="74"/>
                    <a:pt x="85" y="74"/>
                  </a:cubicBezTo>
                  <a:cubicBezTo>
                    <a:pt x="85" y="74"/>
                    <a:pt x="85" y="76"/>
                    <a:pt x="80" y="75"/>
                  </a:cubicBezTo>
                  <a:cubicBezTo>
                    <a:pt x="63" y="70"/>
                    <a:pt x="63" y="70"/>
                    <a:pt x="63" y="70"/>
                  </a:cubicBezTo>
                  <a:cubicBezTo>
                    <a:pt x="60" y="70"/>
                    <a:pt x="60" y="70"/>
                    <a:pt x="60" y="70"/>
                  </a:cubicBezTo>
                  <a:cubicBezTo>
                    <a:pt x="60" y="70"/>
                    <a:pt x="60" y="71"/>
                    <a:pt x="57" y="71"/>
                  </a:cubicBezTo>
                  <a:cubicBezTo>
                    <a:pt x="55" y="71"/>
                    <a:pt x="55" y="71"/>
                    <a:pt x="55" y="71"/>
                  </a:cubicBezTo>
                  <a:cubicBezTo>
                    <a:pt x="55" y="71"/>
                    <a:pt x="55" y="73"/>
                    <a:pt x="51" y="73"/>
                  </a:cubicBezTo>
                  <a:cubicBezTo>
                    <a:pt x="51" y="73"/>
                    <a:pt x="50" y="74"/>
                    <a:pt x="47" y="72"/>
                  </a:cubicBezTo>
                  <a:cubicBezTo>
                    <a:pt x="47" y="75"/>
                    <a:pt x="47" y="75"/>
                    <a:pt x="47" y="75"/>
                  </a:cubicBezTo>
                  <a:cubicBezTo>
                    <a:pt x="48" y="76"/>
                    <a:pt x="48" y="76"/>
                    <a:pt x="48" y="76"/>
                  </a:cubicBezTo>
                  <a:cubicBezTo>
                    <a:pt x="48" y="76"/>
                    <a:pt x="49" y="79"/>
                    <a:pt x="51" y="80"/>
                  </a:cubicBezTo>
                  <a:cubicBezTo>
                    <a:pt x="51" y="81"/>
                    <a:pt x="51" y="81"/>
                    <a:pt x="51" y="81"/>
                  </a:cubicBezTo>
                  <a:cubicBezTo>
                    <a:pt x="51" y="81"/>
                    <a:pt x="51" y="82"/>
                    <a:pt x="52" y="82"/>
                  </a:cubicBezTo>
                  <a:cubicBezTo>
                    <a:pt x="52" y="82"/>
                    <a:pt x="54" y="82"/>
                    <a:pt x="54" y="83"/>
                  </a:cubicBezTo>
                  <a:cubicBezTo>
                    <a:pt x="53" y="85"/>
                    <a:pt x="53" y="85"/>
                    <a:pt x="53" y="85"/>
                  </a:cubicBezTo>
                  <a:cubicBezTo>
                    <a:pt x="53" y="85"/>
                    <a:pt x="55" y="86"/>
                    <a:pt x="55" y="88"/>
                  </a:cubicBezTo>
                  <a:cubicBezTo>
                    <a:pt x="54" y="89"/>
                    <a:pt x="54" y="89"/>
                    <a:pt x="54" y="89"/>
                  </a:cubicBezTo>
                  <a:cubicBezTo>
                    <a:pt x="56" y="91"/>
                    <a:pt x="56" y="91"/>
                    <a:pt x="56" y="91"/>
                  </a:cubicBezTo>
                  <a:cubicBezTo>
                    <a:pt x="56" y="91"/>
                    <a:pt x="56" y="92"/>
                    <a:pt x="59" y="96"/>
                  </a:cubicBezTo>
                  <a:cubicBezTo>
                    <a:pt x="64" y="102"/>
                    <a:pt x="64" y="102"/>
                    <a:pt x="64" y="102"/>
                  </a:cubicBezTo>
                  <a:cubicBezTo>
                    <a:pt x="64" y="103"/>
                    <a:pt x="64" y="103"/>
                    <a:pt x="64" y="103"/>
                  </a:cubicBezTo>
                  <a:cubicBezTo>
                    <a:pt x="65" y="103"/>
                    <a:pt x="65" y="103"/>
                    <a:pt x="65" y="103"/>
                  </a:cubicBezTo>
                  <a:cubicBezTo>
                    <a:pt x="65" y="103"/>
                    <a:pt x="70" y="110"/>
                    <a:pt x="72" y="113"/>
                  </a:cubicBezTo>
                  <a:cubicBezTo>
                    <a:pt x="72" y="113"/>
                    <a:pt x="82" y="125"/>
                    <a:pt x="83" y="127"/>
                  </a:cubicBezTo>
                  <a:cubicBezTo>
                    <a:pt x="83" y="127"/>
                    <a:pt x="84" y="128"/>
                    <a:pt x="85" y="127"/>
                  </a:cubicBezTo>
                  <a:cubicBezTo>
                    <a:pt x="87" y="126"/>
                    <a:pt x="87" y="126"/>
                    <a:pt x="87" y="126"/>
                  </a:cubicBezTo>
                  <a:cubicBezTo>
                    <a:pt x="87" y="126"/>
                    <a:pt x="92" y="127"/>
                    <a:pt x="95" y="127"/>
                  </a:cubicBezTo>
                  <a:cubicBezTo>
                    <a:pt x="95" y="127"/>
                    <a:pt x="99" y="127"/>
                    <a:pt x="100" y="129"/>
                  </a:cubicBezTo>
                  <a:cubicBezTo>
                    <a:pt x="100" y="129"/>
                    <a:pt x="100" y="130"/>
                    <a:pt x="103" y="129"/>
                  </a:cubicBezTo>
                  <a:cubicBezTo>
                    <a:pt x="103" y="129"/>
                    <a:pt x="105" y="129"/>
                    <a:pt x="105" y="131"/>
                  </a:cubicBezTo>
                  <a:cubicBezTo>
                    <a:pt x="105" y="131"/>
                    <a:pt x="105" y="131"/>
                    <a:pt x="107" y="130"/>
                  </a:cubicBezTo>
                  <a:cubicBezTo>
                    <a:pt x="107" y="130"/>
                    <a:pt x="109" y="131"/>
                    <a:pt x="107" y="133"/>
                  </a:cubicBezTo>
                  <a:cubicBezTo>
                    <a:pt x="107" y="133"/>
                    <a:pt x="107" y="133"/>
                    <a:pt x="107" y="133"/>
                  </a:cubicBezTo>
                  <a:cubicBezTo>
                    <a:pt x="105" y="135"/>
                    <a:pt x="107" y="135"/>
                    <a:pt x="105" y="135"/>
                  </a:cubicBezTo>
                  <a:cubicBezTo>
                    <a:pt x="105" y="135"/>
                    <a:pt x="107" y="135"/>
                    <a:pt x="105" y="133"/>
                  </a:cubicBezTo>
                  <a:cubicBezTo>
                    <a:pt x="105" y="133"/>
                    <a:pt x="105" y="132"/>
                    <a:pt x="103" y="132"/>
                  </a:cubicBezTo>
                  <a:cubicBezTo>
                    <a:pt x="103" y="132"/>
                    <a:pt x="102" y="133"/>
                    <a:pt x="101" y="132"/>
                  </a:cubicBezTo>
                  <a:cubicBezTo>
                    <a:pt x="101" y="132"/>
                    <a:pt x="100" y="131"/>
                    <a:pt x="97" y="131"/>
                  </a:cubicBezTo>
                  <a:cubicBezTo>
                    <a:pt x="97" y="131"/>
                    <a:pt x="92" y="131"/>
                    <a:pt x="89" y="130"/>
                  </a:cubicBezTo>
                  <a:cubicBezTo>
                    <a:pt x="89" y="130"/>
                    <a:pt x="89" y="132"/>
                    <a:pt x="100" y="140"/>
                  </a:cubicBezTo>
                  <a:cubicBezTo>
                    <a:pt x="103" y="143"/>
                    <a:pt x="103" y="143"/>
                    <a:pt x="103" y="143"/>
                  </a:cubicBezTo>
                  <a:cubicBezTo>
                    <a:pt x="103" y="143"/>
                    <a:pt x="103" y="144"/>
                    <a:pt x="104" y="144"/>
                  </a:cubicBezTo>
                  <a:cubicBezTo>
                    <a:pt x="104" y="144"/>
                    <a:pt x="106" y="144"/>
                    <a:pt x="106" y="146"/>
                  </a:cubicBezTo>
                  <a:cubicBezTo>
                    <a:pt x="106" y="146"/>
                    <a:pt x="109" y="149"/>
                    <a:pt x="111" y="149"/>
                  </a:cubicBezTo>
                  <a:cubicBezTo>
                    <a:pt x="111" y="149"/>
                    <a:pt x="111" y="150"/>
                    <a:pt x="113" y="148"/>
                  </a:cubicBezTo>
                  <a:cubicBezTo>
                    <a:pt x="113" y="148"/>
                    <a:pt x="115" y="145"/>
                    <a:pt x="115" y="148"/>
                  </a:cubicBezTo>
                  <a:cubicBezTo>
                    <a:pt x="115" y="148"/>
                    <a:pt x="117" y="149"/>
                    <a:pt x="115" y="150"/>
                  </a:cubicBezTo>
                  <a:cubicBezTo>
                    <a:pt x="115" y="150"/>
                    <a:pt x="113" y="150"/>
                    <a:pt x="112" y="151"/>
                  </a:cubicBezTo>
                  <a:cubicBezTo>
                    <a:pt x="112" y="151"/>
                    <a:pt x="118" y="155"/>
                    <a:pt x="122" y="157"/>
                  </a:cubicBezTo>
                  <a:cubicBezTo>
                    <a:pt x="122" y="157"/>
                    <a:pt x="129" y="162"/>
                    <a:pt x="128" y="162"/>
                  </a:cubicBezTo>
                  <a:cubicBezTo>
                    <a:pt x="128" y="162"/>
                    <a:pt x="128" y="163"/>
                    <a:pt x="126" y="163"/>
                  </a:cubicBezTo>
                  <a:cubicBezTo>
                    <a:pt x="126" y="163"/>
                    <a:pt x="123" y="162"/>
                    <a:pt x="133" y="167"/>
                  </a:cubicBezTo>
                  <a:cubicBezTo>
                    <a:pt x="133" y="167"/>
                    <a:pt x="142" y="172"/>
                    <a:pt x="144" y="171"/>
                  </a:cubicBezTo>
                  <a:cubicBezTo>
                    <a:pt x="144" y="171"/>
                    <a:pt x="146" y="171"/>
                    <a:pt x="139" y="169"/>
                  </a:cubicBezTo>
                  <a:cubicBezTo>
                    <a:pt x="139" y="169"/>
                    <a:pt x="132" y="166"/>
                    <a:pt x="131" y="165"/>
                  </a:cubicBezTo>
                  <a:cubicBezTo>
                    <a:pt x="131" y="165"/>
                    <a:pt x="130" y="164"/>
                    <a:pt x="134" y="166"/>
                  </a:cubicBezTo>
                  <a:cubicBezTo>
                    <a:pt x="134" y="166"/>
                    <a:pt x="143" y="170"/>
                    <a:pt x="147" y="170"/>
                  </a:cubicBezTo>
                  <a:cubicBezTo>
                    <a:pt x="151" y="170"/>
                    <a:pt x="151" y="170"/>
                    <a:pt x="151" y="170"/>
                  </a:cubicBezTo>
                  <a:cubicBezTo>
                    <a:pt x="151" y="170"/>
                    <a:pt x="154" y="170"/>
                    <a:pt x="155" y="173"/>
                  </a:cubicBezTo>
                  <a:cubicBezTo>
                    <a:pt x="158" y="176"/>
                    <a:pt x="158" y="176"/>
                    <a:pt x="158" y="176"/>
                  </a:cubicBezTo>
                  <a:cubicBezTo>
                    <a:pt x="158" y="176"/>
                    <a:pt x="159" y="180"/>
                    <a:pt x="158" y="182"/>
                  </a:cubicBezTo>
                  <a:cubicBezTo>
                    <a:pt x="158" y="182"/>
                    <a:pt x="157" y="181"/>
                    <a:pt x="157" y="183"/>
                  </a:cubicBezTo>
                  <a:cubicBezTo>
                    <a:pt x="157" y="183"/>
                    <a:pt x="158" y="185"/>
                    <a:pt x="159" y="188"/>
                  </a:cubicBezTo>
                  <a:cubicBezTo>
                    <a:pt x="159" y="188"/>
                    <a:pt x="159" y="189"/>
                    <a:pt x="158" y="189"/>
                  </a:cubicBezTo>
                  <a:cubicBezTo>
                    <a:pt x="158" y="189"/>
                    <a:pt x="158" y="189"/>
                    <a:pt x="158" y="191"/>
                  </a:cubicBezTo>
                  <a:cubicBezTo>
                    <a:pt x="158" y="191"/>
                    <a:pt x="159" y="196"/>
                    <a:pt x="160" y="198"/>
                  </a:cubicBezTo>
                  <a:cubicBezTo>
                    <a:pt x="160" y="198"/>
                    <a:pt x="161" y="198"/>
                    <a:pt x="160" y="199"/>
                  </a:cubicBezTo>
                  <a:cubicBezTo>
                    <a:pt x="160" y="199"/>
                    <a:pt x="160" y="198"/>
                    <a:pt x="159" y="198"/>
                  </a:cubicBezTo>
                  <a:cubicBezTo>
                    <a:pt x="159" y="198"/>
                    <a:pt x="158" y="194"/>
                    <a:pt x="157" y="196"/>
                  </a:cubicBezTo>
                  <a:cubicBezTo>
                    <a:pt x="157" y="196"/>
                    <a:pt x="159" y="197"/>
                    <a:pt x="159" y="199"/>
                  </a:cubicBezTo>
                  <a:cubicBezTo>
                    <a:pt x="159" y="199"/>
                    <a:pt x="158" y="197"/>
                    <a:pt x="158" y="200"/>
                  </a:cubicBezTo>
                  <a:cubicBezTo>
                    <a:pt x="158" y="200"/>
                    <a:pt x="163" y="211"/>
                    <a:pt x="165" y="215"/>
                  </a:cubicBezTo>
                  <a:cubicBezTo>
                    <a:pt x="165" y="215"/>
                    <a:pt x="168" y="226"/>
                    <a:pt x="170" y="227"/>
                  </a:cubicBezTo>
                  <a:cubicBezTo>
                    <a:pt x="170" y="227"/>
                    <a:pt x="170" y="226"/>
                    <a:pt x="169" y="223"/>
                  </a:cubicBezTo>
                  <a:cubicBezTo>
                    <a:pt x="169" y="223"/>
                    <a:pt x="172" y="229"/>
                    <a:pt x="173" y="231"/>
                  </a:cubicBezTo>
                  <a:cubicBezTo>
                    <a:pt x="173" y="231"/>
                    <a:pt x="178" y="237"/>
                    <a:pt x="179" y="238"/>
                  </a:cubicBezTo>
                  <a:cubicBezTo>
                    <a:pt x="179" y="238"/>
                    <a:pt x="178" y="239"/>
                    <a:pt x="175" y="234"/>
                  </a:cubicBezTo>
                  <a:cubicBezTo>
                    <a:pt x="175" y="234"/>
                    <a:pt x="178" y="239"/>
                    <a:pt x="179" y="240"/>
                  </a:cubicBezTo>
                  <a:cubicBezTo>
                    <a:pt x="179" y="240"/>
                    <a:pt x="180" y="241"/>
                    <a:pt x="182" y="240"/>
                  </a:cubicBezTo>
                  <a:cubicBezTo>
                    <a:pt x="182" y="240"/>
                    <a:pt x="184" y="242"/>
                    <a:pt x="183" y="244"/>
                  </a:cubicBezTo>
                  <a:cubicBezTo>
                    <a:pt x="183" y="244"/>
                    <a:pt x="182" y="244"/>
                    <a:pt x="183" y="245"/>
                  </a:cubicBezTo>
                  <a:cubicBezTo>
                    <a:pt x="183" y="245"/>
                    <a:pt x="183" y="245"/>
                    <a:pt x="181" y="246"/>
                  </a:cubicBezTo>
                  <a:cubicBezTo>
                    <a:pt x="181" y="246"/>
                    <a:pt x="179" y="247"/>
                    <a:pt x="181" y="247"/>
                  </a:cubicBezTo>
                  <a:cubicBezTo>
                    <a:pt x="181" y="247"/>
                    <a:pt x="181" y="248"/>
                    <a:pt x="179" y="249"/>
                  </a:cubicBezTo>
                  <a:cubicBezTo>
                    <a:pt x="179" y="249"/>
                    <a:pt x="179" y="249"/>
                    <a:pt x="176" y="250"/>
                  </a:cubicBezTo>
                  <a:cubicBezTo>
                    <a:pt x="176" y="250"/>
                    <a:pt x="174" y="250"/>
                    <a:pt x="172" y="255"/>
                  </a:cubicBezTo>
                  <a:cubicBezTo>
                    <a:pt x="172" y="255"/>
                    <a:pt x="170" y="261"/>
                    <a:pt x="170" y="263"/>
                  </a:cubicBezTo>
                  <a:cubicBezTo>
                    <a:pt x="170" y="267"/>
                    <a:pt x="170" y="267"/>
                    <a:pt x="170" y="267"/>
                  </a:cubicBezTo>
                  <a:cubicBezTo>
                    <a:pt x="170" y="267"/>
                    <a:pt x="170" y="270"/>
                    <a:pt x="169" y="272"/>
                  </a:cubicBezTo>
                  <a:cubicBezTo>
                    <a:pt x="169" y="272"/>
                    <a:pt x="168" y="280"/>
                    <a:pt x="169" y="281"/>
                  </a:cubicBezTo>
                  <a:cubicBezTo>
                    <a:pt x="169" y="281"/>
                    <a:pt x="169" y="285"/>
                    <a:pt x="167" y="284"/>
                  </a:cubicBezTo>
                  <a:cubicBezTo>
                    <a:pt x="167" y="284"/>
                    <a:pt x="166" y="281"/>
                    <a:pt x="167" y="278"/>
                  </a:cubicBezTo>
                  <a:cubicBezTo>
                    <a:pt x="168" y="274"/>
                    <a:pt x="168" y="274"/>
                    <a:pt x="168" y="274"/>
                  </a:cubicBezTo>
                  <a:cubicBezTo>
                    <a:pt x="168" y="274"/>
                    <a:pt x="169" y="270"/>
                    <a:pt x="169" y="268"/>
                  </a:cubicBezTo>
                  <a:cubicBezTo>
                    <a:pt x="169" y="268"/>
                    <a:pt x="169" y="263"/>
                    <a:pt x="169" y="262"/>
                  </a:cubicBezTo>
                  <a:cubicBezTo>
                    <a:pt x="169" y="262"/>
                    <a:pt x="168" y="260"/>
                    <a:pt x="168" y="263"/>
                  </a:cubicBezTo>
                  <a:cubicBezTo>
                    <a:pt x="168" y="263"/>
                    <a:pt x="168" y="265"/>
                    <a:pt x="166" y="263"/>
                  </a:cubicBezTo>
                  <a:cubicBezTo>
                    <a:pt x="166" y="263"/>
                    <a:pt x="165" y="261"/>
                    <a:pt x="167" y="261"/>
                  </a:cubicBezTo>
                  <a:cubicBezTo>
                    <a:pt x="167" y="261"/>
                    <a:pt x="167" y="257"/>
                    <a:pt x="170" y="254"/>
                  </a:cubicBezTo>
                  <a:cubicBezTo>
                    <a:pt x="173" y="249"/>
                    <a:pt x="173" y="249"/>
                    <a:pt x="173" y="249"/>
                  </a:cubicBezTo>
                  <a:cubicBezTo>
                    <a:pt x="173" y="247"/>
                    <a:pt x="173" y="247"/>
                    <a:pt x="173" y="247"/>
                  </a:cubicBezTo>
                  <a:cubicBezTo>
                    <a:pt x="174" y="247"/>
                    <a:pt x="174" y="247"/>
                    <a:pt x="174" y="247"/>
                  </a:cubicBezTo>
                  <a:cubicBezTo>
                    <a:pt x="174" y="247"/>
                    <a:pt x="173" y="247"/>
                    <a:pt x="173" y="246"/>
                  </a:cubicBezTo>
                  <a:cubicBezTo>
                    <a:pt x="173" y="246"/>
                    <a:pt x="173" y="244"/>
                    <a:pt x="175" y="246"/>
                  </a:cubicBezTo>
                  <a:cubicBezTo>
                    <a:pt x="175" y="246"/>
                    <a:pt x="177" y="244"/>
                    <a:pt x="176" y="24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latin typeface="微软雅黑" panose="020B0503020204020204" charset="-122"/>
                <a:ea typeface="微软雅黑" panose="020B0503020204020204" charset="-122"/>
              </a:endParaRPr>
            </a:p>
          </p:txBody>
        </p:sp>
        <p:sp>
          <p:nvSpPr>
            <p:cNvPr id="23" name="Freeform 6"/>
            <p:cNvSpPr/>
            <p:nvPr/>
          </p:nvSpPr>
          <p:spPr bwMode="auto">
            <a:xfrm>
              <a:off x="290" y="2255"/>
              <a:ext cx="412" cy="247"/>
            </a:xfrm>
            <a:custGeom>
              <a:avLst/>
              <a:gdLst>
                <a:gd name="T0" fmla="*/ 112 w 113"/>
                <a:gd name="T1" fmla="*/ 1 h 68"/>
                <a:gd name="T2" fmla="*/ 111 w 113"/>
                <a:gd name="T3" fmla="*/ 4 h 68"/>
                <a:gd name="T4" fmla="*/ 109 w 113"/>
                <a:gd name="T5" fmla="*/ 7 h 68"/>
                <a:gd name="T6" fmla="*/ 107 w 113"/>
                <a:gd name="T7" fmla="*/ 16 h 68"/>
                <a:gd name="T8" fmla="*/ 107 w 113"/>
                <a:gd name="T9" fmla="*/ 22 h 68"/>
                <a:gd name="T10" fmla="*/ 107 w 113"/>
                <a:gd name="T11" fmla="*/ 27 h 68"/>
                <a:gd name="T12" fmla="*/ 106 w 113"/>
                <a:gd name="T13" fmla="*/ 33 h 68"/>
                <a:gd name="T14" fmla="*/ 103 w 113"/>
                <a:gd name="T15" fmla="*/ 34 h 68"/>
                <a:gd name="T16" fmla="*/ 101 w 113"/>
                <a:gd name="T17" fmla="*/ 31 h 68"/>
                <a:gd name="T18" fmla="*/ 99 w 113"/>
                <a:gd name="T19" fmla="*/ 29 h 68"/>
                <a:gd name="T20" fmla="*/ 91 w 113"/>
                <a:gd name="T21" fmla="*/ 32 h 68"/>
                <a:gd name="T22" fmla="*/ 88 w 113"/>
                <a:gd name="T23" fmla="*/ 33 h 68"/>
                <a:gd name="T24" fmla="*/ 81 w 113"/>
                <a:gd name="T25" fmla="*/ 36 h 68"/>
                <a:gd name="T26" fmla="*/ 79 w 113"/>
                <a:gd name="T27" fmla="*/ 37 h 68"/>
                <a:gd name="T28" fmla="*/ 73 w 113"/>
                <a:gd name="T29" fmla="*/ 41 h 68"/>
                <a:gd name="T30" fmla="*/ 72 w 113"/>
                <a:gd name="T31" fmla="*/ 44 h 68"/>
                <a:gd name="T32" fmla="*/ 69 w 113"/>
                <a:gd name="T33" fmla="*/ 44 h 68"/>
                <a:gd name="T34" fmla="*/ 69 w 113"/>
                <a:gd name="T35" fmla="*/ 43 h 68"/>
                <a:gd name="T36" fmla="*/ 59 w 113"/>
                <a:gd name="T37" fmla="*/ 48 h 68"/>
                <a:gd name="T38" fmla="*/ 47 w 113"/>
                <a:gd name="T39" fmla="*/ 59 h 68"/>
                <a:gd name="T40" fmla="*/ 44 w 113"/>
                <a:gd name="T41" fmla="*/ 60 h 68"/>
                <a:gd name="T42" fmla="*/ 45 w 113"/>
                <a:gd name="T43" fmla="*/ 65 h 68"/>
                <a:gd name="T44" fmla="*/ 43 w 113"/>
                <a:gd name="T45" fmla="*/ 65 h 68"/>
                <a:gd name="T46" fmla="*/ 43 w 113"/>
                <a:gd name="T47" fmla="*/ 64 h 68"/>
                <a:gd name="T48" fmla="*/ 40 w 113"/>
                <a:gd name="T49" fmla="*/ 61 h 68"/>
                <a:gd name="T50" fmla="*/ 37 w 113"/>
                <a:gd name="T51" fmla="*/ 61 h 68"/>
                <a:gd name="T52" fmla="*/ 29 w 113"/>
                <a:gd name="T53" fmla="*/ 62 h 68"/>
                <a:gd name="T54" fmla="*/ 23 w 113"/>
                <a:gd name="T55" fmla="*/ 63 h 68"/>
                <a:gd name="T56" fmla="*/ 12 w 113"/>
                <a:gd name="T57" fmla="*/ 65 h 68"/>
                <a:gd name="T58" fmla="*/ 9 w 113"/>
                <a:gd name="T59" fmla="*/ 66 h 68"/>
                <a:gd name="T60" fmla="*/ 4 w 113"/>
                <a:gd name="T61" fmla="*/ 67 h 68"/>
                <a:gd name="T62" fmla="*/ 0 w 113"/>
                <a:gd name="T63" fmla="*/ 68 h 68"/>
                <a:gd name="T64" fmla="*/ 3 w 113"/>
                <a:gd name="T65" fmla="*/ 66 h 68"/>
                <a:gd name="T66" fmla="*/ 6 w 113"/>
                <a:gd name="T67" fmla="*/ 64 h 68"/>
                <a:gd name="T68" fmla="*/ 20 w 113"/>
                <a:gd name="T69" fmla="*/ 61 h 68"/>
                <a:gd name="T70" fmla="*/ 26 w 113"/>
                <a:gd name="T71" fmla="*/ 61 h 68"/>
                <a:gd name="T72" fmla="*/ 36 w 113"/>
                <a:gd name="T73" fmla="*/ 59 h 68"/>
                <a:gd name="T74" fmla="*/ 40 w 113"/>
                <a:gd name="T75" fmla="*/ 59 h 68"/>
                <a:gd name="T76" fmla="*/ 44 w 113"/>
                <a:gd name="T77" fmla="*/ 58 h 68"/>
                <a:gd name="T78" fmla="*/ 49 w 113"/>
                <a:gd name="T79" fmla="*/ 53 h 68"/>
                <a:gd name="T80" fmla="*/ 57 w 113"/>
                <a:gd name="T81" fmla="*/ 47 h 68"/>
                <a:gd name="T82" fmla="*/ 69 w 113"/>
                <a:gd name="T83" fmla="*/ 41 h 68"/>
                <a:gd name="T84" fmla="*/ 85 w 113"/>
                <a:gd name="T85" fmla="*/ 31 h 68"/>
                <a:gd name="T86" fmla="*/ 90 w 113"/>
                <a:gd name="T87" fmla="*/ 30 h 68"/>
                <a:gd name="T88" fmla="*/ 93 w 113"/>
                <a:gd name="T89" fmla="*/ 28 h 68"/>
                <a:gd name="T90" fmla="*/ 101 w 113"/>
                <a:gd name="T91" fmla="*/ 24 h 68"/>
                <a:gd name="T92" fmla="*/ 104 w 113"/>
                <a:gd name="T93" fmla="*/ 14 h 68"/>
                <a:gd name="T94" fmla="*/ 105 w 113"/>
                <a:gd name="T95" fmla="*/ 7 h 68"/>
                <a:gd name="T96" fmla="*/ 107 w 113"/>
                <a:gd name="T97" fmla="*/ 2 h 68"/>
                <a:gd name="T98" fmla="*/ 108 w 113"/>
                <a:gd name="T99" fmla="*/ 0 h 68"/>
                <a:gd name="T100" fmla="*/ 110 w 113"/>
                <a:gd name="T101" fmla="*/ 1 h 68"/>
                <a:gd name="T102" fmla="*/ 112 w 113"/>
                <a:gd name="T103" fmla="*/ 1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13" h="68">
                  <a:moveTo>
                    <a:pt x="112" y="1"/>
                  </a:moveTo>
                  <a:cubicBezTo>
                    <a:pt x="112" y="1"/>
                    <a:pt x="113" y="2"/>
                    <a:pt x="111" y="4"/>
                  </a:cubicBezTo>
                  <a:cubicBezTo>
                    <a:pt x="111" y="4"/>
                    <a:pt x="110" y="3"/>
                    <a:pt x="109" y="7"/>
                  </a:cubicBezTo>
                  <a:cubicBezTo>
                    <a:pt x="107" y="16"/>
                    <a:pt x="107" y="16"/>
                    <a:pt x="107" y="16"/>
                  </a:cubicBezTo>
                  <a:cubicBezTo>
                    <a:pt x="107" y="16"/>
                    <a:pt x="106" y="21"/>
                    <a:pt x="107" y="22"/>
                  </a:cubicBezTo>
                  <a:cubicBezTo>
                    <a:pt x="107" y="22"/>
                    <a:pt x="108" y="26"/>
                    <a:pt x="107" y="27"/>
                  </a:cubicBezTo>
                  <a:cubicBezTo>
                    <a:pt x="107" y="27"/>
                    <a:pt x="108" y="31"/>
                    <a:pt x="106" y="33"/>
                  </a:cubicBezTo>
                  <a:cubicBezTo>
                    <a:pt x="106" y="33"/>
                    <a:pt x="105" y="35"/>
                    <a:pt x="103" y="34"/>
                  </a:cubicBezTo>
                  <a:cubicBezTo>
                    <a:pt x="103" y="34"/>
                    <a:pt x="101" y="32"/>
                    <a:pt x="101" y="31"/>
                  </a:cubicBezTo>
                  <a:cubicBezTo>
                    <a:pt x="101" y="31"/>
                    <a:pt x="101" y="29"/>
                    <a:pt x="99" y="29"/>
                  </a:cubicBezTo>
                  <a:cubicBezTo>
                    <a:pt x="99" y="29"/>
                    <a:pt x="95" y="30"/>
                    <a:pt x="91" y="32"/>
                  </a:cubicBezTo>
                  <a:cubicBezTo>
                    <a:pt x="88" y="33"/>
                    <a:pt x="88" y="33"/>
                    <a:pt x="88" y="33"/>
                  </a:cubicBezTo>
                  <a:cubicBezTo>
                    <a:pt x="88" y="33"/>
                    <a:pt x="83" y="36"/>
                    <a:pt x="81" y="36"/>
                  </a:cubicBezTo>
                  <a:cubicBezTo>
                    <a:pt x="81" y="36"/>
                    <a:pt x="80" y="37"/>
                    <a:pt x="79" y="37"/>
                  </a:cubicBezTo>
                  <a:cubicBezTo>
                    <a:pt x="79" y="37"/>
                    <a:pt x="74" y="40"/>
                    <a:pt x="73" y="41"/>
                  </a:cubicBezTo>
                  <a:cubicBezTo>
                    <a:pt x="73" y="41"/>
                    <a:pt x="75" y="42"/>
                    <a:pt x="72" y="44"/>
                  </a:cubicBezTo>
                  <a:cubicBezTo>
                    <a:pt x="72" y="44"/>
                    <a:pt x="70" y="45"/>
                    <a:pt x="69" y="44"/>
                  </a:cubicBezTo>
                  <a:cubicBezTo>
                    <a:pt x="69" y="43"/>
                    <a:pt x="69" y="43"/>
                    <a:pt x="69" y="43"/>
                  </a:cubicBezTo>
                  <a:cubicBezTo>
                    <a:pt x="59" y="48"/>
                    <a:pt x="59" y="48"/>
                    <a:pt x="59" y="48"/>
                  </a:cubicBezTo>
                  <a:cubicBezTo>
                    <a:pt x="59" y="48"/>
                    <a:pt x="48" y="58"/>
                    <a:pt x="47" y="59"/>
                  </a:cubicBezTo>
                  <a:cubicBezTo>
                    <a:pt x="47" y="59"/>
                    <a:pt x="45" y="60"/>
                    <a:pt x="44" y="60"/>
                  </a:cubicBezTo>
                  <a:cubicBezTo>
                    <a:pt x="44" y="60"/>
                    <a:pt x="47" y="64"/>
                    <a:pt x="45" y="65"/>
                  </a:cubicBezTo>
                  <a:cubicBezTo>
                    <a:pt x="45" y="65"/>
                    <a:pt x="44" y="66"/>
                    <a:pt x="43" y="65"/>
                  </a:cubicBezTo>
                  <a:cubicBezTo>
                    <a:pt x="43" y="64"/>
                    <a:pt x="43" y="64"/>
                    <a:pt x="43" y="64"/>
                  </a:cubicBezTo>
                  <a:cubicBezTo>
                    <a:pt x="43" y="64"/>
                    <a:pt x="40" y="61"/>
                    <a:pt x="40" y="61"/>
                  </a:cubicBezTo>
                  <a:cubicBezTo>
                    <a:pt x="40" y="61"/>
                    <a:pt x="39" y="61"/>
                    <a:pt x="37" y="61"/>
                  </a:cubicBezTo>
                  <a:cubicBezTo>
                    <a:pt x="37" y="61"/>
                    <a:pt x="32" y="62"/>
                    <a:pt x="29" y="62"/>
                  </a:cubicBezTo>
                  <a:cubicBezTo>
                    <a:pt x="29" y="62"/>
                    <a:pt x="26" y="63"/>
                    <a:pt x="23" y="63"/>
                  </a:cubicBezTo>
                  <a:cubicBezTo>
                    <a:pt x="23" y="63"/>
                    <a:pt x="17" y="63"/>
                    <a:pt x="12" y="65"/>
                  </a:cubicBezTo>
                  <a:cubicBezTo>
                    <a:pt x="12" y="65"/>
                    <a:pt x="10" y="65"/>
                    <a:pt x="9" y="66"/>
                  </a:cubicBezTo>
                  <a:cubicBezTo>
                    <a:pt x="9" y="66"/>
                    <a:pt x="7" y="67"/>
                    <a:pt x="4" y="67"/>
                  </a:cubicBezTo>
                  <a:cubicBezTo>
                    <a:pt x="4" y="67"/>
                    <a:pt x="2" y="67"/>
                    <a:pt x="0" y="68"/>
                  </a:cubicBezTo>
                  <a:cubicBezTo>
                    <a:pt x="0" y="68"/>
                    <a:pt x="1" y="67"/>
                    <a:pt x="3" y="66"/>
                  </a:cubicBezTo>
                  <a:cubicBezTo>
                    <a:pt x="3" y="66"/>
                    <a:pt x="5" y="64"/>
                    <a:pt x="6" y="64"/>
                  </a:cubicBezTo>
                  <a:cubicBezTo>
                    <a:pt x="6" y="64"/>
                    <a:pt x="17" y="62"/>
                    <a:pt x="20" y="61"/>
                  </a:cubicBezTo>
                  <a:cubicBezTo>
                    <a:pt x="20" y="61"/>
                    <a:pt x="21" y="61"/>
                    <a:pt x="26" y="61"/>
                  </a:cubicBezTo>
                  <a:cubicBezTo>
                    <a:pt x="26" y="61"/>
                    <a:pt x="32" y="61"/>
                    <a:pt x="36" y="59"/>
                  </a:cubicBezTo>
                  <a:cubicBezTo>
                    <a:pt x="36" y="59"/>
                    <a:pt x="38" y="58"/>
                    <a:pt x="40" y="59"/>
                  </a:cubicBezTo>
                  <a:cubicBezTo>
                    <a:pt x="40" y="59"/>
                    <a:pt x="41" y="61"/>
                    <a:pt x="44" y="58"/>
                  </a:cubicBezTo>
                  <a:cubicBezTo>
                    <a:pt x="44" y="58"/>
                    <a:pt x="47" y="54"/>
                    <a:pt x="49" y="53"/>
                  </a:cubicBezTo>
                  <a:cubicBezTo>
                    <a:pt x="49" y="53"/>
                    <a:pt x="54" y="49"/>
                    <a:pt x="57" y="47"/>
                  </a:cubicBezTo>
                  <a:cubicBezTo>
                    <a:pt x="57" y="47"/>
                    <a:pt x="66" y="43"/>
                    <a:pt x="69" y="41"/>
                  </a:cubicBezTo>
                  <a:cubicBezTo>
                    <a:pt x="69" y="41"/>
                    <a:pt x="82" y="34"/>
                    <a:pt x="85" y="31"/>
                  </a:cubicBezTo>
                  <a:cubicBezTo>
                    <a:pt x="85" y="31"/>
                    <a:pt x="89" y="30"/>
                    <a:pt x="90" y="30"/>
                  </a:cubicBezTo>
                  <a:cubicBezTo>
                    <a:pt x="90" y="30"/>
                    <a:pt x="92" y="30"/>
                    <a:pt x="93" y="28"/>
                  </a:cubicBezTo>
                  <a:cubicBezTo>
                    <a:pt x="93" y="28"/>
                    <a:pt x="99" y="27"/>
                    <a:pt x="101" y="24"/>
                  </a:cubicBezTo>
                  <a:cubicBezTo>
                    <a:pt x="101" y="24"/>
                    <a:pt x="103" y="19"/>
                    <a:pt x="104" y="14"/>
                  </a:cubicBezTo>
                  <a:cubicBezTo>
                    <a:pt x="104" y="14"/>
                    <a:pt x="105" y="9"/>
                    <a:pt x="105" y="7"/>
                  </a:cubicBezTo>
                  <a:cubicBezTo>
                    <a:pt x="105" y="7"/>
                    <a:pt x="105" y="3"/>
                    <a:pt x="107" y="2"/>
                  </a:cubicBezTo>
                  <a:cubicBezTo>
                    <a:pt x="107" y="2"/>
                    <a:pt x="108" y="2"/>
                    <a:pt x="108" y="0"/>
                  </a:cubicBezTo>
                  <a:cubicBezTo>
                    <a:pt x="108" y="0"/>
                    <a:pt x="110" y="0"/>
                    <a:pt x="110" y="1"/>
                  </a:cubicBezTo>
                  <a:cubicBezTo>
                    <a:pt x="110" y="1"/>
                    <a:pt x="111" y="0"/>
                    <a:pt x="11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latin typeface="微软雅黑" panose="020B0503020204020204" charset="-122"/>
                <a:ea typeface="微软雅黑" panose="020B0503020204020204" charset="-122"/>
              </a:endParaRPr>
            </a:p>
          </p:txBody>
        </p:sp>
        <p:sp>
          <p:nvSpPr>
            <p:cNvPr id="24" name="Freeform 7"/>
            <p:cNvSpPr/>
            <p:nvPr/>
          </p:nvSpPr>
          <p:spPr bwMode="auto">
            <a:xfrm>
              <a:off x="840" y="2147"/>
              <a:ext cx="76" cy="39"/>
            </a:xfrm>
            <a:custGeom>
              <a:avLst/>
              <a:gdLst>
                <a:gd name="T0" fmla="*/ 10 w 21"/>
                <a:gd name="T1" fmla="*/ 4 h 11"/>
                <a:gd name="T2" fmla="*/ 7 w 21"/>
                <a:gd name="T3" fmla="*/ 2 h 11"/>
                <a:gd name="T4" fmla="*/ 2 w 21"/>
                <a:gd name="T5" fmla="*/ 2 h 11"/>
                <a:gd name="T6" fmla="*/ 1 w 21"/>
                <a:gd name="T7" fmla="*/ 4 h 11"/>
                <a:gd name="T8" fmla="*/ 1 w 21"/>
                <a:gd name="T9" fmla="*/ 3 h 11"/>
                <a:gd name="T10" fmla="*/ 2 w 21"/>
                <a:gd name="T11" fmla="*/ 7 h 11"/>
                <a:gd name="T12" fmla="*/ 3 w 21"/>
                <a:gd name="T13" fmla="*/ 7 h 11"/>
                <a:gd name="T14" fmla="*/ 3 w 21"/>
                <a:gd name="T15" fmla="*/ 8 h 11"/>
                <a:gd name="T16" fmla="*/ 4 w 21"/>
                <a:gd name="T17" fmla="*/ 8 h 11"/>
                <a:gd name="T18" fmla="*/ 4 w 21"/>
                <a:gd name="T19" fmla="*/ 8 h 11"/>
                <a:gd name="T20" fmla="*/ 6 w 21"/>
                <a:gd name="T21" fmla="*/ 8 h 11"/>
                <a:gd name="T22" fmla="*/ 5 w 21"/>
                <a:gd name="T23" fmla="*/ 6 h 11"/>
                <a:gd name="T24" fmla="*/ 7 w 21"/>
                <a:gd name="T25" fmla="*/ 6 h 11"/>
                <a:gd name="T26" fmla="*/ 9 w 21"/>
                <a:gd name="T27" fmla="*/ 6 h 11"/>
                <a:gd name="T28" fmla="*/ 15 w 21"/>
                <a:gd name="T29" fmla="*/ 8 h 11"/>
                <a:gd name="T30" fmla="*/ 15 w 21"/>
                <a:gd name="T31" fmla="*/ 9 h 11"/>
                <a:gd name="T32" fmla="*/ 17 w 21"/>
                <a:gd name="T33" fmla="*/ 10 h 11"/>
                <a:gd name="T34" fmla="*/ 20 w 21"/>
                <a:gd name="T35" fmla="*/ 10 h 11"/>
                <a:gd name="T36" fmla="*/ 19 w 21"/>
                <a:gd name="T37" fmla="*/ 8 h 11"/>
                <a:gd name="T38" fmla="*/ 21 w 21"/>
                <a:gd name="T39" fmla="*/ 8 h 11"/>
                <a:gd name="T40" fmla="*/ 20 w 21"/>
                <a:gd name="T41" fmla="*/ 7 h 11"/>
                <a:gd name="T42" fmla="*/ 15 w 21"/>
                <a:gd name="T43" fmla="*/ 6 h 11"/>
                <a:gd name="T44" fmla="*/ 12 w 21"/>
                <a:gd name="T45" fmla="*/ 4 h 11"/>
                <a:gd name="T46" fmla="*/ 14 w 21"/>
                <a:gd name="T47" fmla="*/ 4 h 11"/>
                <a:gd name="T48" fmla="*/ 13 w 21"/>
                <a:gd name="T49" fmla="*/ 2 h 11"/>
                <a:gd name="T50" fmla="*/ 14 w 21"/>
                <a:gd name="T51" fmla="*/ 1 h 11"/>
                <a:gd name="T52" fmla="*/ 10 w 21"/>
                <a:gd name="T53" fmla="*/ 4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1" h="11">
                  <a:moveTo>
                    <a:pt x="10" y="4"/>
                  </a:moveTo>
                  <a:cubicBezTo>
                    <a:pt x="10" y="4"/>
                    <a:pt x="8" y="3"/>
                    <a:pt x="7" y="2"/>
                  </a:cubicBezTo>
                  <a:cubicBezTo>
                    <a:pt x="7" y="2"/>
                    <a:pt x="5" y="0"/>
                    <a:pt x="2" y="2"/>
                  </a:cubicBezTo>
                  <a:cubicBezTo>
                    <a:pt x="2" y="2"/>
                    <a:pt x="1" y="2"/>
                    <a:pt x="1" y="4"/>
                  </a:cubicBezTo>
                  <a:cubicBezTo>
                    <a:pt x="1" y="3"/>
                    <a:pt x="1" y="3"/>
                    <a:pt x="1" y="3"/>
                  </a:cubicBezTo>
                  <a:cubicBezTo>
                    <a:pt x="1" y="3"/>
                    <a:pt x="0" y="5"/>
                    <a:pt x="2" y="7"/>
                  </a:cubicBezTo>
                  <a:cubicBezTo>
                    <a:pt x="3" y="7"/>
                    <a:pt x="3" y="7"/>
                    <a:pt x="3" y="7"/>
                  </a:cubicBezTo>
                  <a:cubicBezTo>
                    <a:pt x="3" y="8"/>
                    <a:pt x="3" y="8"/>
                    <a:pt x="3" y="8"/>
                  </a:cubicBezTo>
                  <a:cubicBezTo>
                    <a:pt x="3" y="8"/>
                    <a:pt x="3" y="8"/>
                    <a:pt x="4" y="8"/>
                  </a:cubicBezTo>
                  <a:cubicBezTo>
                    <a:pt x="4" y="8"/>
                    <a:pt x="5" y="8"/>
                    <a:pt x="4" y="8"/>
                  </a:cubicBezTo>
                  <a:cubicBezTo>
                    <a:pt x="4" y="8"/>
                    <a:pt x="6" y="9"/>
                    <a:pt x="6" y="8"/>
                  </a:cubicBezTo>
                  <a:cubicBezTo>
                    <a:pt x="5" y="6"/>
                    <a:pt x="5" y="6"/>
                    <a:pt x="5" y="6"/>
                  </a:cubicBezTo>
                  <a:cubicBezTo>
                    <a:pt x="7" y="6"/>
                    <a:pt x="7" y="6"/>
                    <a:pt x="7" y="6"/>
                  </a:cubicBezTo>
                  <a:cubicBezTo>
                    <a:pt x="7" y="6"/>
                    <a:pt x="7" y="8"/>
                    <a:pt x="9" y="6"/>
                  </a:cubicBezTo>
                  <a:cubicBezTo>
                    <a:pt x="9" y="6"/>
                    <a:pt x="12" y="7"/>
                    <a:pt x="15" y="8"/>
                  </a:cubicBezTo>
                  <a:cubicBezTo>
                    <a:pt x="15" y="8"/>
                    <a:pt x="14" y="8"/>
                    <a:pt x="15" y="9"/>
                  </a:cubicBezTo>
                  <a:cubicBezTo>
                    <a:pt x="15" y="9"/>
                    <a:pt x="17" y="9"/>
                    <a:pt x="17" y="10"/>
                  </a:cubicBezTo>
                  <a:cubicBezTo>
                    <a:pt x="17" y="10"/>
                    <a:pt x="20" y="11"/>
                    <a:pt x="20" y="10"/>
                  </a:cubicBezTo>
                  <a:cubicBezTo>
                    <a:pt x="20" y="10"/>
                    <a:pt x="17" y="9"/>
                    <a:pt x="19" y="8"/>
                  </a:cubicBezTo>
                  <a:cubicBezTo>
                    <a:pt x="19" y="8"/>
                    <a:pt x="20" y="9"/>
                    <a:pt x="21" y="8"/>
                  </a:cubicBezTo>
                  <a:cubicBezTo>
                    <a:pt x="20" y="7"/>
                    <a:pt x="20" y="7"/>
                    <a:pt x="20" y="7"/>
                  </a:cubicBezTo>
                  <a:cubicBezTo>
                    <a:pt x="20" y="7"/>
                    <a:pt x="17" y="6"/>
                    <a:pt x="15" y="6"/>
                  </a:cubicBezTo>
                  <a:cubicBezTo>
                    <a:pt x="12" y="4"/>
                    <a:pt x="12" y="4"/>
                    <a:pt x="12" y="4"/>
                  </a:cubicBezTo>
                  <a:cubicBezTo>
                    <a:pt x="14" y="4"/>
                    <a:pt x="14" y="4"/>
                    <a:pt x="14" y="4"/>
                  </a:cubicBezTo>
                  <a:cubicBezTo>
                    <a:pt x="14" y="4"/>
                    <a:pt x="14" y="3"/>
                    <a:pt x="13" y="2"/>
                  </a:cubicBezTo>
                  <a:cubicBezTo>
                    <a:pt x="13" y="2"/>
                    <a:pt x="14" y="1"/>
                    <a:pt x="14" y="1"/>
                  </a:cubicBezTo>
                  <a:cubicBezTo>
                    <a:pt x="14" y="1"/>
                    <a:pt x="11" y="1"/>
                    <a:pt x="10"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latin typeface="微软雅黑" panose="020B0503020204020204" charset="-122"/>
                <a:ea typeface="微软雅黑" panose="020B0503020204020204" charset="-122"/>
              </a:endParaRPr>
            </a:p>
          </p:txBody>
        </p:sp>
        <p:sp>
          <p:nvSpPr>
            <p:cNvPr id="25" name="Freeform 8"/>
            <p:cNvSpPr/>
            <p:nvPr/>
          </p:nvSpPr>
          <p:spPr bwMode="auto">
            <a:xfrm>
              <a:off x="501" y="1871"/>
              <a:ext cx="22" cy="33"/>
            </a:xfrm>
            <a:custGeom>
              <a:avLst/>
              <a:gdLst>
                <a:gd name="T0" fmla="*/ 2 w 6"/>
                <a:gd name="T1" fmla="*/ 1 h 9"/>
                <a:gd name="T2" fmla="*/ 2 w 6"/>
                <a:gd name="T3" fmla="*/ 4 h 9"/>
                <a:gd name="T4" fmla="*/ 1 w 6"/>
                <a:gd name="T5" fmla="*/ 6 h 9"/>
                <a:gd name="T6" fmla="*/ 1 w 6"/>
                <a:gd name="T7" fmla="*/ 8 h 9"/>
                <a:gd name="T8" fmla="*/ 4 w 6"/>
                <a:gd name="T9" fmla="*/ 8 h 9"/>
                <a:gd name="T10" fmla="*/ 5 w 6"/>
                <a:gd name="T11" fmla="*/ 6 h 9"/>
                <a:gd name="T12" fmla="*/ 4 w 6"/>
                <a:gd name="T13" fmla="*/ 4 h 9"/>
                <a:gd name="T14" fmla="*/ 3 w 6"/>
                <a:gd name="T15" fmla="*/ 3 h 9"/>
                <a:gd name="T16" fmla="*/ 2 w 6"/>
                <a:gd name="T17" fmla="*/ 2 h 9"/>
                <a:gd name="T18" fmla="*/ 2 w 6"/>
                <a:gd name="T19" fmla="*/ 1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 h="9">
                  <a:moveTo>
                    <a:pt x="2" y="1"/>
                  </a:moveTo>
                  <a:cubicBezTo>
                    <a:pt x="2" y="1"/>
                    <a:pt x="2" y="4"/>
                    <a:pt x="2" y="4"/>
                  </a:cubicBezTo>
                  <a:cubicBezTo>
                    <a:pt x="2" y="4"/>
                    <a:pt x="2" y="6"/>
                    <a:pt x="1" y="6"/>
                  </a:cubicBezTo>
                  <a:cubicBezTo>
                    <a:pt x="1" y="6"/>
                    <a:pt x="0" y="7"/>
                    <a:pt x="1" y="8"/>
                  </a:cubicBezTo>
                  <a:cubicBezTo>
                    <a:pt x="1" y="8"/>
                    <a:pt x="2" y="9"/>
                    <a:pt x="4" y="8"/>
                  </a:cubicBezTo>
                  <a:cubicBezTo>
                    <a:pt x="4" y="8"/>
                    <a:pt x="6" y="7"/>
                    <a:pt x="5" y="6"/>
                  </a:cubicBezTo>
                  <a:cubicBezTo>
                    <a:pt x="5" y="6"/>
                    <a:pt x="5" y="5"/>
                    <a:pt x="4" y="4"/>
                  </a:cubicBezTo>
                  <a:cubicBezTo>
                    <a:pt x="4" y="4"/>
                    <a:pt x="3" y="4"/>
                    <a:pt x="3" y="3"/>
                  </a:cubicBezTo>
                  <a:cubicBezTo>
                    <a:pt x="3" y="3"/>
                    <a:pt x="2" y="3"/>
                    <a:pt x="2" y="2"/>
                  </a:cubicBezTo>
                  <a:cubicBezTo>
                    <a:pt x="2" y="2"/>
                    <a:pt x="2" y="0"/>
                    <a:pt x="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latin typeface="微软雅黑" panose="020B0503020204020204" charset="-122"/>
                <a:ea typeface="微软雅黑" panose="020B0503020204020204" charset="-122"/>
              </a:endParaRPr>
            </a:p>
          </p:txBody>
        </p:sp>
        <p:sp>
          <p:nvSpPr>
            <p:cNvPr id="26" name="Freeform 9"/>
            <p:cNvSpPr/>
            <p:nvPr/>
          </p:nvSpPr>
          <p:spPr bwMode="auto">
            <a:xfrm>
              <a:off x="498" y="1889"/>
              <a:ext cx="3" cy="4"/>
            </a:xfrm>
            <a:custGeom>
              <a:avLst/>
              <a:gdLst>
                <a:gd name="T0" fmla="*/ 0 w 1"/>
                <a:gd name="T1" fmla="*/ 0 h 1"/>
                <a:gd name="T2" fmla="*/ 0 w 1"/>
                <a:gd name="T3" fmla="*/ 1 h 1"/>
                <a:gd name="T4" fmla="*/ 0 w 1"/>
                <a:gd name="T5" fmla="*/ 0 h 1"/>
              </a:gdLst>
              <a:ahLst/>
              <a:cxnLst>
                <a:cxn ang="0">
                  <a:pos x="T0" y="T1"/>
                </a:cxn>
                <a:cxn ang="0">
                  <a:pos x="T2" y="T3"/>
                </a:cxn>
                <a:cxn ang="0">
                  <a:pos x="T4" y="T5"/>
                </a:cxn>
              </a:cxnLst>
              <a:rect l="0" t="0" r="r" b="b"/>
              <a:pathLst>
                <a:path w="1" h="1">
                  <a:moveTo>
                    <a:pt x="0" y="0"/>
                  </a:moveTo>
                  <a:cubicBezTo>
                    <a:pt x="0" y="0"/>
                    <a:pt x="0" y="1"/>
                    <a:pt x="0" y="1"/>
                  </a:cubicBezTo>
                  <a:cubicBezTo>
                    <a:pt x="0" y="1"/>
                    <a:pt x="1"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latin typeface="微软雅黑" panose="020B0503020204020204" charset="-122"/>
                <a:ea typeface="微软雅黑" panose="020B0503020204020204" charset="-122"/>
              </a:endParaRPr>
            </a:p>
          </p:txBody>
        </p:sp>
        <p:sp>
          <p:nvSpPr>
            <p:cNvPr id="27" name="Freeform 10"/>
            <p:cNvSpPr/>
            <p:nvPr/>
          </p:nvSpPr>
          <p:spPr bwMode="auto">
            <a:xfrm>
              <a:off x="425" y="1614"/>
              <a:ext cx="15" cy="14"/>
            </a:xfrm>
            <a:custGeom>
              <a:avLst/>
              <a:gdLst>
                <a:gd name="T0" fmla="*/ 2 w 4"/>
                <a:gd name="T1" fmla="*/ 0 h 4"/>
                <a:gd name="T2" fmla="*/ 1 w 4"/>
                <a:gd name="T3" fmla="*/ 1 h 4"/>
                <a:gd name="T4" fmla="*/ 0 w 4"/>
                <a:gd name="T5" fmla="*/ 3 h 4"/>
                <a:gd name="T6" fmla="*/ 2 w 4"/>
                <a:gd name="T7" fmla="*/ 4 h 4"/>
                <a:gd name="T8" fmla="*/ 2 w 4"/>
                <a:gd name="T9" fmla="*/ 4 h 4"/>
                <a:gd name="T10" fmla="*/ 3 w 4"/>
                <a:gd name="T11" fmla="*/ 3 h 4"/>
                <a:gd name="T12" fmla="*/ 3 w 4"/>
                <a:gd name="T13" fmla="*/ 1 h 4"/>
                <a:gd name="T14" fmla="*/ 2 w 4"/>
                <a:gd name="T15" fmla="*/ 0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 h="4">
                  <a:moveTo>
                    <a:pt x="2" y="0"/>
                  </a:moveTo>
                  <a:cubicBezTo>
                    <a:pt x="1" y="1"/>
                    <a:pt x="1" y="1"/>
                    <a:pt x="1" y="1"/>
                  </a:cubicBezTo>
                  <a:cubicBezTo>
                    <a:pt x="0" y="3"/>
                    <a:pt x="0" y="3"/>
                    <a:pt x="0" y="3"/>
                  </a:cubicBezTo>
                  <a:cubicBezTo>
                    <a:pt x="2" y="4"/>
                    <a:pt x="2" y="4"/>
                    <a:pt x="2" y="4"/>
                  </a:cubicBezTo>
                  <a:cubicBezTo>
                    <a:pt x="2" y="4"/>
                    <a:pt x="2" y="4"/>
                    <a:pt x="2" y="4"/>
                  </a:cubicBezTo>
                  <a:cubicBezTo>
                    <a:pt x="3" y="3"/>
                    <a:pt x="3" y="3"/>
                    <a:pt x="3" y="3"/>
                  </a:cubicBezTo>
                  <a:cubicBezTo>
                    <a:pt x="3" y="3"/>
                    <a:pt x="4" y="2"/>
                    <a:pt x="3" y="1"/>
                  </a:cubicBezTo>
                  <a:cubicBezTo>
                    <a:pt x="3" y="1"/>
                    <a:pt x="3" y="0"/>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latin typeface="微软雅黑" panose="020B0503020204020204" charset="-122"/>
                <a:ea typeface="微软雅黑" panose="020B0503020204020204" charset="-122"/>
              </a:endParaRPr>
            </a:p>
          </p:txBody>
        </p:sp>
        <p:sp>
          <p:nvSpPr>
            <p:cNvPr id="28" name="Freeform 11"/>
            <p:cNvSpPr/>
            <p:nvPr/>
          </p:nvSpPr>
          <p:spPr bwMode="auto">
            <a:xfrm>
              <a:off x="509" y="1632"/>
              <a:ext cx="14" cy="18"/>
            </a:xfrm>
            <a:custGeom>
              <a:avLst/>
              <a:gdLst>
                <a:gd name="T0" fmla="*/ 1 w 4"/>
                <a:gd name="T1" fmla="*/ 1 h 5"/>
                <a:gd name="T2" fmla="*/ 3 w 4"/>
                <a:gd name="T3" fmla="*/ 1 h 5"/>
                <a:gd name="T4" fmla="*/ 4 w 4"/>
                <a:gd name="T5" fmla="*/ 5 h 5"/>
                <a:gd name="T6" fmla="*/ 3 w 4"/>
                <a:gd name="T7" fmla="*/ 3 h 5"/>
                <a:gd name="T8" fmla="*/ 2 w 4"/>
                <a:gd name="T9" fmla="*/ 2 h 5"/>
                <a:gd name="T10" fmla="*/ 1 w 4"/>
                <a:gd name="T11" fmla="*/ 1 h 5"/>
              </a:gdLst>
              <a:ahLst/>
              <a:cxnLst>
                <a:cxn ang="0">
                  <a:pos x="T0" y="T1"/>
                </a:cxn>
                <a:cxn ang="0">
                  <a:pos x="T2" y="T3"/>
                </a:cxn>
                <a:cxn ang="0">
                  <a:pos x="T4" y="T5"/>
                </a:cxn>
                <a:cxn ang="0">
                  <a:pos x="T6" y="T7"/>
                </a:cxn>
                <a:cxn ang="0">
                  <a:pos x="T8" y="T9"/>
                </a:cxn>
                <a:cxn ang="0">
                  <a:pos x="T10" y="T11"/>
                </a:cxn>
              </a:cxnLst>
              <a:rect l="0" t="0" r="r" b="b"/>
              <a:pathLst>
                <a:path w="4" h="5">
                  <a:moveTo>
                    <a:pt x="1" y="1"/>
                  </a:moveTo>
                  <a:cubicBezTo>
                    <a:pt x="1" y="1"/>
                    <a:pt x="1" y="0"/>
                    <a:pt x="3" y="1"/>
                  </a:cubicBezTo>
                  <a:cubicBezTo>
                    <a:pt x="3" y="1"/>
                    <a:pt x="4" y="3"/>
                    <a:pt x="4" y="5"/>
                  </a:cubicBezTo>
                  <a:cubicBezTo>
                    <a:pt x="4" y="5"/>
                    <a:pt x="4" y="5"/>
                    <a:pt x="3" y="3"/>
                  </a:cubicBezTo>
                  <a:cubicBezTo>
                    <a:pt x="3" y="3"/>
                    <a:pt x="2" y="2"/>
                    <a:pt x="2" y="2"/>
                  </a:cubicBezTo>
                  <a:cubicBezTo>
                    <a:pt x="2" y="2"/>
                    <a:pt x="0" y="2"/>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latin typeface="微软雅黑" panose="020B0503020204020204" charset="-122"/>
                <a:ea typeface="微软雅黑" panose="020B0503020204020204" charset="-122"/>
              </a:endParaRPr>
            </a:p>
          </p:txBody>
        </p:sp>
        <p:sp>
          <p:nvSpPr>
            <p:cNvPr id="29" name="Freeform 12"/>
            <p:cNvSpPr/>
            <p:nvPr/>
          </p:nvSpPr>
          <p:spPr bwMode="auto">
            <a:xfrm>
              <a:off x="501" y="1621"/>
              <a:ext cx="66" cy="47"/>
            </a:xfrm>
            <a:custGeom>
              <a:avLst/>
              <a:gdLst>
                <a:gd name="T0" fmla="*/ 1 w 18"/>
                <a:gd name="T1" fmla="*/ 10 h 13"/>
                <a:gd name="T2" fmla="*/ 4 w 18"/>
                <a:gd name="T3" fmla="*/ 12 h 13"/>
                <a:gd name="T4" fmla="*/ 7 w 18"/>
                <a:gd name="T5" fmla="*/ 11 h 13"/>
                <a:gd name="T6" fmla="*/ 13 w 18"/>
                <a:gd name="T7" fmla="*/ 6 h 13"/>
                <a:gd name="T8" fmla="*/ 18 w 18"/>
                <a:gd name="T9" fmla="*/ 2 h 13"/>
                <a:gd name="T10" fmla="*/ 17 w 18"/>
                <a:gd name="T11" fmla="*/ 1 h 13"/>
                <a:gd name="T12" fmla="*/ 5 w 18"/>
                <a:gd name="T13" fmla="*/ 10 h 13"/>
                <a:gd name="T14" fmla="*/ 2 w 18"/>
                <a:gd name="T15" fmla="*/ 9 h 13"/>
                <a:gd name="T16" fmla="*/ 1 w 18"/>
                <a:gd name="T17" fmla="*/ 1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13">
                  <a:moveTo>
                    <a:pt x="1" y="10"/>
                  </a:moveTo>
                  <a:cubicBezTo>
                    <a:pt x="1" y="10"/>
                    <a:pt x="1" y="12"/>
                    <a:pt x="4" y="12"/>
                  </a:cubicBezTo>
                  <a:cubicBezTo>
                    <a:pt x="4" y="12"/>
                    <a:pt x="5" y="13"/>
                    <a:pt x="7" y="11"/>
                  </a:cubicBezTo>
                  <a:cubicBezTo>
                    <a:pt x="7" y="11"/>
                    <a:pt x="11" y="8"/>
                    <a:pt x="13" y="6"/>
                  </a:cubicBezTo>
                  <a:cubicBezTo>
                    <a:pt x="13" y="6"/>
                    <a:pt x="17" y="2"/>
                    <a:pt x="18" y="2"/>
                  </a:cubicBezTo>
                  <a:cubicBezTo>
                    <a:pt x="18" y="2"/>
                    <a:pt x="18" y="0"/>
                    <a:pt x="17" y="1"/>
                  </a:cubicBezTo>
                  <a:cubicBezTo>
                    <a:pt x="17" y="1"/>
                    <a:pt x="7" y="10"/>
                    <a:pt x="5" y="10"/>
                  </a:cubicBezTo>
                  <a:cubicBezTo>
                    <a:pt x="5" y="10"/>
                    <a:pt x="3" y="10"/>
                    <a:pt x="2" y="9"/>
                  </a:cubicBezTo>
                  <a:cubicBezTo>
                    <a:pt x="2" y="9"/>
                    <a:pt x="0" y="10"/>
                    <a:pt x="1"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latin typeface="微软雅黑" panose="020B0503020204020204" charset="-122"/>
                <a:ea typeface="微软雅黑" panose="020B0503020204020204" charset="-122"/>
              </a:endParaRPr>
            </a:p>
          </p:txBody>
        </p:sp>
        <p:sp>
          <p:nvSpPr>
            <p:cNvPr id="30" name="Freeform 13"/>
            <p:cNvSpPr/>
            <p:nvPr/>
          </p:nvSpPr>
          <p:spPr bwMode="auto">
            <a:xfrm>
              <a:off x="713" y="2223"/>
              <a:ext cx="145" cy="21"/>
            </a:xfrm>
            <a:custGeom>
              <a:avLst/>
              <a:gdLst>
                <a:gd name="T0" fmla="*/ 39 w 40"/>
                <a:gd name="T1" fmla="*/ 2 h 6"/>
                <a:gd name="T2" fmla="*/ 36 w 40"/>
                <a:gd name="T3" fmla="*/ 2 h 6"/>
                <a:gd name="T4" fmla="*/ 33 w 40"/>
                <a:gd name="T5" fmla="*/ 2 h 6"/>
                <a:gd name="T6" fmla="*/ 31 w 40"/>
                <a:gd name="T7" fmla="*/ 2 h 6"/>
                <a:gd name="T8" fmla="*/ 27 w 40"/>
                <a:gd name="T9" fmla="*/ 1 h 6"/>
                <a:gd name="T10" fmla="*/ 23 w 40"/>
                <a:gd name="T11" fmla="*/ 1 h 6"/>
                <a:gd name="T12" fmla="*/ 17 w 40"/>
                <a:gd name="T13" fmla="*/ 1 h 6"/>
                <a:gd name="T14" fmla="*/ 12 w 40"/>
                <a:gd name="T15" fmla="*/ 1 h 6"/>
                <a:gd name="T16" fmla="*/ 7 w 40"/>
                <a:gd name="T17" fmla="*/ 0 h 6"/>
                <a:gd name="T18" fmla="*/ 5 w 40"/>
                <a:gd name="T19" fmla="*/ 1 h 6"/>
                <a:gd name="T20" fmla="*/ 2 w 40"/>
                <a:gd name="T21" fmla="*/ 1 h 6"/>
                <a:gd name="T22" fmla="*/ 0 w 40"/>
                <a:gd name="T23" fmla="*/ 2 h 6"/>
                <a:gd name="T24" fmla="*/ 4 w 40"/>
                <a:gd name="T25" fmla="*/ 3 h 6"/>
                <a:gd name="T26" fmla="*/ 7 w 40"/>
                <a:gd name="T27" fmla="*/ 2 h 6"/>
                <a:gd name="T28" fmla="*/ 21 w 40"/>
                <a:gd name="T29" fmla="*/ 3 h 6"/>
                <a:gd name="T30" fmla="*/ 27 w 40"/>
                <a:gd name="T31" fmla="*/ 4 h 6"/>
                <a:gd name="T32" fmla="*/ 33 w 40"/>
                <a:gd name="T33" fmla="*/ 5 h 6"/>
                <a:gd name="T34" fmla="*/ 38 w 40"/>
                <a:gd name="T35" fmla="*/ 3 h 6"/>
                <a:gd name="T36" fmla="*/ 39 w 40"/>
                <a:gd name="T37" fmla="*/ 2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0" h="6">
                  <a:moveTo>
                    <a:pt x="39" y="2"/>
                  </a:moveTo>
                  <a:cubicBezTo>
                    <a:pt x="39" y="2"/>
                    <a:pt x="38" y="2"/>
                    <a:pt x="36" y="2"/>
                  </a:cubicBezTo>
                  <a:cubicBezTo>
                    <a:pt x="36" y="2"/>
                    <a:pt x="36" y="0"/>
                    <a:pt x="33" y="2"/>
                  </a:cubicBezTo>
                  <a:cubicBezTo>
                    <a:pt x="31" y="2"/>
                    <a:pt x="31" y="2"/>
                    <a:pt x="31" y="2"/>
                  </a:cubicBezTo>
                  <a:cubicBezTo>
                    <a:pt x="31" y="2"/>
                    <a:pt x="29" y="1"/>
                    <a:pt x="27" y="1"/>
                  </a:cubicBezTo>
                  <a:cubicBezTo>
                    <a:pt x="23" y="1"/>
                    <a:pt x="23" y="1"/>
                    <a:pt x="23" y="1"/>
                  </a:cubicBezTo>
                  <a:cubicBezTo>
                    <a:pt x="23" y="1"/>
                    <a:pt x="20" y="1"/>
                    <a:pt x="17" y="1"/>
                  </a:cubicBezTo>
                  <a:cubicBezTo>
                    <a:pt x="17" y="1"/>
                    <a:pt x="14" y="1"/>
                    <a:pt x="12" y="1"/>
                  </a:cubicBezTo>
                  <a:cubicBezTo>
                    <a:pt x="12" y="1"/>
                    <a:pt x="8" y="1"/>
                    <a:pt x="7" y="0"/>
                  </a:cubicBezTo>
                  <a:cubicBezTo>
                    <a:pt x="5" y="1"/>
                    <a:pt x="5" y="1"/>
                    <a:pt x="5" y="1"/>
                  </a:cubicBezTo>
                  <a:cubicBezTo>
                    <a:pt x="5" y="1"/>
                    <a:pt x="4" y="0"/>
                    <a:pt x="2" y="1"/>
                  </a:cubicBezTo>
                  <a:cubicBezTo>
                    <a:pt x="0" y="2"/>
                    <a:pt x="0" y="2"/>
                    <a:pt x="0" y="2"/>
                  </a:cubicBezTo>
                  <a:cubicBezTo>
                    <a:pt x="0" y="2"/>
                    <a:pt x="1" y="4"/>
                    <a:pt x="4" y="3"/>
                  </a:cubicBezTo>
                  <a:cubicBezTo>
                    <a:pt x="7" y="2"/>
                    <a:pt x="7" y="2"/>
                    <a:pt x="7" y="2"/>
                  </a:cubicBezTo>
                  <a:cubicBezTo>
                    <a:pt x="7" y="2"/>
                    <a:pt x="18" y="4"/>
                    <a:pt x="21" y="3"/>
                  </a:cubicBezTo>
                  <a:cubicBezTo>
                    <a:pt x="21" y="3"/>
                    <a:pt x="26" y="3"/>
                    <a:pt x="27" y="4"/>
                  </a:cubicBezTo>
                  <a:cubicBezTo>
                    <a:pt x="27" y="4"/>
                    <a:pt x="30" y="6"/>
                    <a:pt x="33" y="5"/>
                  </a:cubicBezTo>
                  <a:cubicBezTo>
                    <a:pt x="33" y="5"/>
                    <a:pt x="36" y="5"/>
                    <a:pt x="38" y="3"/>
                  </a:cubicBezTo>
                  <a:cubicBezTo>
                    <a:pt x="38" y="3"/>
                    <a:pt x="40" y="4"/>
                    <a:pt x="39"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latin typeface="微软雅黑" panose="020B0503020204020204" charset="-122"/>
                <a:ea typeface="微软雅黑" panose="020B0503020204020204" charset="-122"/>
              </a:endParaRPr>
            </a:p>
          </p:txBody>
        </p:sp>
        <p:sp>
          <p:nvSpPr>
            <p:cNvPr id="31" name="Freeform 14"/>
            <p:cNvSpPr/>
            <p:nvPr/>
          </p:nvSpPr>
          <p:spPr bwMode="auto">
            <a:xfrm>
              <a:off x="880" y="2179"/>
              <a:ext cx="51" cy="44"/>
            </a:xfrm>
            <a:custGeom>
              <a:avLst/>
              <a:gdLst>
                <a:gd name="T0" fmla="*/ 6 w 14"/>
                <a:gd name="T1" fmla="*/ 3 h 12"/>
                <a:gd name="T2" fmla="*/ 3 w 14"/>
                <a:gd name="T3" fmla="*/ 3 h 12"/>
                <a:gd name="T4" fmla="*/ 3 w 14"/>
                <a:gd name="T5" fmla="*/ 9 h 12"/>
                <a:gd name="T6" fmla="*/ 9 w 14"/>
                <a:gd name="T7" fmla="*/ 11 h 12"/>
                <a:gd name="T8" fmla="*/ 14 w 14"/>
                <a:gd name="T9" fmla="*/ 6 h 12"/>
                <a:gd name="T10" fmla="*/ 13 w 14"/>
                <a:gd name="T11" fmla="*/ 5 h 12"/>
                <a:gd name="T12" fmla="*/ 13 w 14"/>
                <a:gd name="T13" fmla="*/ 7 h 12"/>
                <a:gd name="T14" fmla="*/ 8 w 14"/>
                <a:gd name="T15" fmla="*/ 10 h 12"/>
                <a:gd name="T16" fmla="*/ 4 w 14"/>
                <a:gd name="T17" fmla="*/ 6 h 12"/>
                <a:gd name="T18" fmla="*/ 5 w 14"/>
                <a:gd name="T19" fmla="*/ 4 h 12"/>
                <a:gd name="T20" fmla="*/ 6 w 14"/>
                <a:gd name="T21" fmla="*/ 3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 h="12">
                  <a:moveTo>
                    <a:pt x="6" y="3"/>
                  </a:moveTo>
                  <a:cubicBezTo>
                    <a:pt x="6" y="3"/>
                    <a:pt x="6" y="0"/>
                    <a:pt x="3" y="3"/>
                  </a:cubicBezTo>
                  <a:cubicBezTo>
                    <a:pt x="3" y="3"/>
                    <a:pt x="0" y="6"/>
                    <a:pt x="3" y="9"/>
                  </a:cubicBezTo>
                  <a:cubicBezTo>
                    <a:pt x="3" y="9"/>
                    <a:pt x="6" y="12"/>
                    <a:pt x="9" y="11"/>
                  </a:cubicBezTo>
                  <a:cubicBezTo>
                    <a:pt x="9" y="11"/>
                    <a:pt x="13" y="10"/>
                    <a:pt x="14" y="6"/>
                  </a:cubicBezTo>
                  <a:cubicBezTo>
                    <a:pt x="14" y="6"/>
                    <a:pt x="14" y="4"/>
                    <a:pt x="13" y="5"/>
                  </a:cubicBezTo>
                  <a:cubicBezTo>
                    <a:pt x="13" y="5"/>
                    <a:pt x="13" y="6"/>
                    <a:pt x="13" y="7"/>
                  </a:cubicBezTo>
                  <a:cubicBezTo>
                    <a:pt x="13" y="7"/>
                    <a:pt x="12" y="9"/>
                    <a:pt x="8" y="10"/>
                  </a:cubicBezTo>
                  <a:cubicBezTo>
                    <a:pt x="8" y="10"/>
                    <a:pt x="4" y="9"/>
                    <a:pt x="4" y="6"/>
                  </a:cubicBezTo>
                  <a:cubicBezTo>
                    <a:pt x="4" y="6"/>
                    <a:pt x="3" y="5"/>
                    <a:pt x="5" y="4"/>
                  </a:cubicBezTo>
                  <a:cubicBezTo>
                    <a:pt x="5" y="4"/>
                    <a:pt x="6" y="5"/>
                    <a:pt x="6"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latin typeface="微软雅黑" panose="020B0503020204020204" charset="-122"/>
                <a:ea typeface="微软雅黑" panose="020B0503020204020204" charset="-122"/>
              </a:endParaRPr>
            </a:p>
          </p:txBody>
        </p:sp>
        <p:sp>
          <p:nvSpPr>
            <p:cNvPr id="32" name="Freeform 15"/>
            <p:cNvSpPr/>
            <p:nvPr/>
          </p:nvSpPr>
          <p:spPr bwMode="auto">
            <a:xfrm>
              <a:off x="432" y="2342"/>
              <a:ext cx="139" cy="40"/>
            </a:xfrm>
            <a:custGeom>
              <a:avLst/>
              <a:gdLst>
                <a:gd name="T0" fmla="*/ 38 w 38"/>
                <a:gd name="T1" fmla="*/ 10 h 11"/>
                <a:gd name="T2" fmla="*/ 34 w 38"/>
                <a:gd name="T3" fmla="*/ 11 h 11"/>
                <a:gd name="T4" fmla="*/ 31 w 38"/>
                <a:gd name="T5" fmla="*/ 10 h 11"/>
                <a:gd name="T6" fmla="*/ 18 w 38"/>
                <a:gd name="T7" fmla="*/ 5 h 11"/>
                <a:gd name="T8" fmla="*/ 7 w 38"/>
                <a:gd name="T9" fmla="*/ 2 h 11"/>
                <a:gd name="T10" fmla="*/ 3 w 38"/>
                <a:gd name="T11" fmla="*/ 3 h 11"/>
                <a:gd name="T12" fmla="*/ 0 w 38"/>
                <a:gd name="T13" fmla="*/ 2 h 11"/>
                <a:gd name="T14" fmla="*/ 4 w 38"/>
                <a:gd name="T15" fmla="*/ 0 h 11"/>
                <a:gd name="T16" fmla="*/ 8 w 38"/>
                <a:gd name="T17" fmla="*/ 1 h 11"/>
                <a:gd name="T18" fmla="*/ 23 w 38"/>
                <a:gd name="T19" fmla="*/ 5 h 11"/>
                <a:gd name="T20" fmla="*/ 26 w 38"/>
                <a:gd name="T21" fmla="*/ 6 h 11"/>
                <a:gd name="T22" fmla="*/ 38 w 38"/>
                <a:gd name="T23" fmla="*/ 1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8" h="11">
                  <a:moveTo>
                    <a:pt x="38" y="10"/>
                  </a:moveTo>
                  <a:cubicBezTo>
                    <a:pt x="34" y="11"/>
                    <a:pt x="34" y="11"/>
                    <a:pt x="34" y="11"/>
                  </a:cubicBezTo>
                  <a:cubicBezTo>
                    <a:pt x="34" y="11"/>
                    <a:pt x="33" y="11"/>
                    <a:pt x="31" y="10"/>
                  </a:cubicBezTo>
                  <a:cubicBezTo>
                    <a:pt x="31" y="10"/>
                    <a:pt x="21" y="5"/>
                    <a:pt x="18" y="5"/>
                  </a:cubicBezTo>
                  <a:cubicBezTo>
                    <a:pt x="7" y="2"/>
                    <a:pt x="7" y="2"/>
                    <a:pt x="7" y="2"/>
                  </a:cubicBezTo>
                  <a:cubicBezTo>
                    <a:pt x="3" y="3"/>
                    <a:pt x="3" y="3"/>
                    <a:pt x="3" y="3"/>
                  </a:cubicBezTo>
                  <a:cubicBezTo>
                    <a:pt x="3" y="3"/>
                    <a:pt x="0" y="2"/>
                    <a:pt x="0" y="2"/>
                  </a:cubicBezTo>
                  <a:cubicBezTo>
                    <a:pt x="0" y="2"/>
                    <a:pt x="1" y="0"/>
                    <a:pt x="4" y="0"/>
                  </a:cubicBezTo>
                  <a:cubicBezTo>
                    <a:pt x="8" y="1"/>
                    <a:pt x="8" y="1"/>
                    <a:pt x="8" y="1"/>
                  </a:cubicBezTo>
                  <a:cubicBezTo>
                    <a:pt x="8" y="1"/>
                    <a:pt x="21" y="4"/>
                    <a:pt x="23" y="5"/>
                  </a:cubicBezTo>
                  <a:cubicBezTo>
                    <a:pt x="23" y="5"/>
                    <a:pt x="23" y="3"/>
                    <a:pt x="26" y="6"/>
                  </a:cubicBezTo>
                  <a:cubicBezTo>
                    <a:pt x="26" y="6"/>
                    <a:pt x="37" y="9"/>
                    <a:pt x="38"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latin typeface="微软雅黑" panose="020B0503020204020204" charset="-122"/>
                <a:ea typeface="微软雅黑" panose="020B0503020204020204" charset="-122"/>
              </a:endParaRPr>
            </a:p>
          </p:txBody>
        </p:sp>
        <p:sp>
          <p:nvSpPr>
            <p:cNvPr id="33" name="Freeform 16"/>
            <p:cNvSpPr/>
            <p:nvPr/>
          </p:nvSpPr>
          <p:spPr bwMode="auto">
            <a:xfrm>
              <a:off x="851" y="2389"/>
              <a:ext cx="22" cy="76"/>
            </a:xfrm>
            <a:custGeom>
              <a:avLst/>
              <a:gdLst>
                <a:gd name="T0" fmla="*/ 0 w 6"/>
                <a:gd name="T1" fmla="*/ 15 h 21"/>
                <a:gd name="T2" fmla="*/ 1 w 6"/>
                <a:gd name="T3" fmla="*/ 19 h 21"/>
                <a:gd name="T4" fmla="*/ 3 w 6"/>
                <a:gd name="T5" fmla="*/ 21 h 21"/>
                <a:gd name="T6" fmla="*/ 4 w 6"/>
                <a:gd name="T7" fmla="*/ 17 h 21"/>
                <a:gd name="T8" fmla="*/ 3 w 6"/>
                <a:gd name="T9" fmla="*/ 15 h 21"/>
                <a:gd name="T10" fmla="*/ 5 w 6"/>
                <a:gd name="T11" fmla="*/ 10 h 21"/>
                <a:gd name="T12" fmla="*/ 6 w 6"/>
                <a:gd name="T13" fmla="*/ 4 h 21"/>
                <a:gd name="T14" fmla="*/ 6 w 6"/>
                <a:gd name="T15" fmla="*/ 0 h 21"/>
                <a:gd name="T16" fmla="*/ 5 w 6"/>
                <a:gd name="T17" fmla="*/ 0 h 21"/>
                <a:gd name="T18" fmla="*/ 4 w 6"/>
                <a:gd name="T19" fmla="*/ 5 h 21"/>
                <a:gd name="T20" fmla="*/ 3 w 6"/>
                <a:gd name="T21" fmla="*/ 11 h 21"/>
                <a:gd name="T22" fmla="*/ 2 w 6"/>
                <a:gd name="T23" fmla="*/ 14 h 21"/>
                <a:gd name="T24" fmla="*/ 2 w 6"/>
                <a:gd name="T25" fmla="*/ 16 h 21"/>
                <a:gd name="T26" fmla="*/ 0 w 6"/>
                <a:gd name="T27" fmla="*/ 15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 h="21">
                  <a:moveTo>
                    <a:pt x="0" y="15"/>
                  </a:moveTo>
                  <a:cubicBezTo>
                    <a:pt x="0" y="15"/>
                    <a:pt x="1" y="17"/>
                    <a:pt x="1" y="19"/>
                  </a:cubicBezTo>
                  <a:cubicBezTo>
                    <a:pt x="1" y="19"/>
                    <a:pt x="1" y="21"/>
                    <a:pt x="3" y="21"/>
                  </a:cubicBezTo>
                  <a:cubicBezTo>
                    <a:pt x="3" y="21"/>
                    <a:pt x="4" y="19"/>
                    <a:pt x="4" y="17"/>
                  </a:cubicBezTo>
                  <a:cubicBezTo>
                    <a:pt x="3" y="15"/>
                    <a:pt x="3" y="15"/>
                    <a:pt x="3" y="15"/>
                  </a:cubicBezTo>
                  <a:cubicBezTo>
                    <a:pt x="3" y="15"/>
                    <a:pt x="5" y="13"/>
                    <a:pt x="5" y="10"/>
                  </a:cubicBezTo>
                  <a:cubicBezTo>
                    <a:pt x="6" y="4"/>
                    <a:pt x="6" y="4"/>
                    <a:pt x="6" y="4"/>
                  </a:cubicBezTo>
                  <a:cubicBezTo>
                    <a:pt x="6" y="0"/>
                    <a:pt x="6" y="0"/>
                    <a:pt x="6" y="0"/>
                  </a:cubicBezTo>
                  <a:cubicBezTo>
                    <a:pt x="6" y="0"/>
                    <a:pt x="5" y="1"/>
                    <a:pt x="5" y="0"/>
                  </a:cubicBezTo>
                  <a:cubicBezTo>
                    <a:pt x="5" y="0"/>
                    <a:pt x="5" y="3"/>
                    <a:pt x="4" y="5"/>
                  </a:cubicBezTo>
                  <a:cubicBezTo>
                    <a:pt x="4" y="5"/>
                    <a:pt x="4" y="10"/>
                    <a:pt x="3" y="11"/>
                  </a:cubicBezTo>
                  <a:cubicBezTo>
                    <a:pt x="3" y="11"/>
                    <a:pt x="1" y="13"/>
                    <a:pt x="2" y="14"/>
                  </a:cubicBezTo>
                  <a:cubicBezTo>
                    <a:pt x="2" y="14"/>
                    <a:pt x="3" y="16"/>
                    <a:pt x="2" y="16"/>
                  </a:cubicBezTo>
                  <a:cubicBezTo>
                    <a:pt x="2" y="16"/>
                    <a:pt x="1" y="14"/>
                    <a:pt x="0"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latin typeface="微软雅黑" panose="020B0503020204020204" charset="-122"/>
                <a:ea typeface="微软雅黑" panose="020B0503020204020204" charset="-122"/>
              </a:endParaRPr>
            </a:p>
          </p:txBody>
        </p:sp>
        <p:sp>
          <p:nvSpPr>
            <p:cNvPr id="34" name="Freeform 17"/>
            <p:cNvSpPr/>
            <p:nvPr/>
          </p:nvSpPr>
          <p:spPr bwMode="auto">
            <a:xfrm>
              <a:off x="734" y="2248"/>
              <a:ext cx="37" cy="62"/>
            </a:xfrm>
            <a:custGeom>
              <a:avLst/>
              <a:gdLst>
                <a:gd name="T0" fmla="*/ 2 w 10"/>
                <a:gd name="T1" fmla="*/ 15 h 17"/>
                <a:gd name="T2" fmla="*/ 5 w 10"/>
                <a:gd name="T3" fmla="*/ 10 h 17"/>
                <a:gd name="T4" fmla="*/ 10 w 10"/>
                <a:gd name="T5" fmla="*/ 0 h 17"/>
                <a:gd name="T6" fmla="*/ 9 w 10"/>
                <a:gd name="T7" fmla="*/ 3 h 17"/>
                <a:gd name="T8" fmla="*/ 6 w 10"/>
                <a:gd name="T9" fmla="*/ 12 h 17"/>
                <a:gd name="T10" fmla="*/ 4 w 10"/>
                <a:gd name="T11" fmla="*/ 16 h 17"/>
                <a:gd name="T12" fmla="*/ 2 w 10"/>
                <a:gd name="T13" fmla="*/ 15 h 17"/>
              </a:gdLst>
              <a:ahLst/>
              <a:cxnLst>
                <a:cxn ang="0">
                  <a:pos x="T0" y="T1"/>
                </a:cxn>
                <a:cxn ang="0">
                  <a:pos x="T2" y="T3"/>
                </a:cxn>
                <a:cxn ang="0">
                  <a:pos x="T4" y="T5"/>
                </a:cxn>
                <a:cxn ang="0">
                  <a:pos x="T6" y="T7"/>
                </a:cxn>
                <a:cxn ang="0">
                  <a:pos x="T8" y="T9"/>
                </a:cxn>
                <a:cxn ang="0">
                  <a:pos x="T10" y="T11"/>
                </a:cxn>
                <a:cxn ang="0">
                  <a:pos x="T12" y="T13"/>
                </a:cxn>
              </a:cxnLst>
              <a:rect l="0" t="0" r="r" b="b"/>
              <a:pathLst>
                <a:path w="10" h="17">
                  <a:moveTo>
                    <a:pt x="2" y="15"/>
                  </a:moveTo>
                  <a:cubicBezTo>
                    <a:pt x="2" y="15"/>
                    <a:pt x="2" y="16"/>
                    <a:pt x="5" y="10"/>
                  </a:cubicBezTo>
                  <a:cubicBezTo>
                    <a:pt x="10" y="0"/>
                    <a:pt x="10" y="0"/>
                    <a:pt x="10" y="0"/>
                  </a:cubicBezTo>
                  <a:cubicBezTo>
                    <a:pt x="9" y="3"/>
                    <a:pt x="9" y="3"/>
                    <a:pt x="9" y="3"/>
                  </a:cubicBezTo>
                  <a:cubicBezTo>
                    <a:pt x="6" y="12"/>
                    <a:pt x="6" y="12"/>
                    <a:pt x="6" y="12"/>
                  </a:cubicBezTo>
                  <a:cubicBezTo>
                    <a:pt x="6" y="12"/>
                    <a:pt x="6" y="15"/>
                    <a:pt x="4" y="16"/>
                  </a:cubicBezTo>
                  <a:cubicBezTo>
                    <a:pt x="4" y="16"/>
                    <a:pt x="0" y="17"/>
                    <a:pt x="2"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latin typeface="微软雅黑" panose="020B0503020204020204" charset="-122"/>
                <a:ea typeface="微软雅黑" panose="020B0503020204020204" charset="-122"/>
              </a:endParaRPr>
            </a:p>
          </p:txBody>
        </p:sp>
        <p:sp>
          <p:nvSpPr>
            <p:cNvPr id="35" name="Freeform 18"/>
            <p:cNvSpPr/>
            <p:nvPr/>
          </p:nvSpPr>
          <p:spPr bwMode="auto">
            <a:xfrm>
              <a:off x="763" y="2237"/>
              <a:ext cx="26" cy="15"/>
            </a:xfrm>
            <a:custGeom>
              <a:avLst/>
              <a:gdLst>
                <a:gd name="T0" fmla="*/ 7 w 7"/>
                <a:gd name="T1" fmla="*/ 0 h 4"/>
                <a:gd name="T2" fmla="*/ 3 w 7"/>
                <a:gd name="T3" fmla="*/ 4 h 4"/>
                <a:gd name="T4" fmla="*/ 2 w 7"/>
                <a:gd name="T5" fmla="*/ 1 h 4"/>
                <a:gd name="T6" fmla="*/ 3 w 7"/>
                <a:gd name="T7" fmla="*/ 0 h 4"/>
                <a:gd name="T8" fmla="*/ 4 w 7"/>
                <a:gd name="T9" fmla="*/ 2 h 4"/>
                <a:gd name="T10" fmla="*/ 4 w 7"/>
                <a:gd name="T11" fmla="*/ 2 h 4"/>
                <a:gd name="T12" fmla="*/ 6 w 7"/>
                <a:gd name="T13" fmla="*/ 0 h 4"/>
                <a:gd name="T14" fmla="*/ 7 w 7"/>
                <a:gd name="T15" fmla="*/ 0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 h="4">
                  <a:moveTo>
                    <a:pt x="7" y="0"/>
                  </a:moveTo>
                  <a:cubicBezTo>
                    <a:pt x="7" y="0"/>
                    <a:pt x="5" y="4"/>
                    <a:pt x="3" y="4"/>
                  </a:cubicBezTo>
                  <a:cubicBezTo>
                    <a:pt x="3" y="4"/>
                    <a:pt x="0" y="3"/>
                    <a:pt x="2" y="1"/>
                  </a:cubicBezTo>
                  <a:cubicBezTo>
                    <a:pt x="3" y="0"/>
                    <a:pt x="3" y="0"/>
                    <a:pt x="3" y="0"/>
                  </a:cubicBezTo>
                  <a:cubicBezTo>
                    <a:pt x="3" y="0"/>
                    <a:pt x="4" y="2"/>
                    <a:pt x="4" y="2"/>
                  </a:cubicBezTo>
                  <a:cubicBezTo>
                    <a:pt x="5" y="2"/>
                    <a:pt x="4" y="2"/>
                    <a:pt x="4" y="2"/>
                  </a:cubicBezTo>
                  <a:cubicBezTo>
                    <a:pt x="4" y="2"/>
                    <a:pt x="5" y="1"/>
                    <a:pt x="6" y="0"/>
                  </a:cubicBezTo>
                  <a:lnTo>
                    <a:pt x="7"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latin typeface="微软雅黑" panose="020B0503020204020204" charset="-122"/>
                <a:ea typeface="微软雅黑" panose="020B0503020204020204" charset="-122"/>
              </a:endParaRPr>
            </a:p>
          </p:txBody>
        </p:sp>
        <p:sp>
          <p:nvSpPr>
            <p:cNvPr id="36" name="Freeform 19"/>
            <p:cNvSpPr/>
            <p:nvPr/>
          </p:nvSpPr>
          <p:spPr bwMode="auto">
            <a:xfrm>
              <a:off x="763" y="2263"/>
              <a:ext cx="19" cy="14"/>
            </a:xfrm>
            <a:custGeom>
              <a:avLst/>
              <a:gdLst>
                <a:gd name="T0" fmla="*/ 5 w 5"/>
                <a:gd name="T1" fmla="*/ 1 h 4"/>
                <a:gd name="T2" fmla="*/ 3 w 5"/>
                <a:gd name="T3" fmla="*/ 1 h 4"/>
                <a:gd name="T4" fmla="*/ 1 w 5"/>
                <a:gd name="T5" fmla="*/ 1 h 4"/>
                <a:gd name="T6" fmla="*/ 0 w 5"/>
                <a:gd name="T7" fmla="*/ 3 h 4"/>
                <a:gd name="T8" fmla="*/ 1 w 5"/>
                <a:gd name="T9" fmla="*/ 4 h 4"/>
                <a:gd name="T10" fmla="*/ 3 w 5"/>
                <a:gd name="T11" fmla="*/ 3 h 4"/>
                <a:gd name="T12" fmla="*/ 5 w 5"/>
                <a:gd name="T13" fmla="*/ 1 h 4"/>
              </a:gdLst>
              <a:ahLst/>
              <a:cxnLst>
                <a:cxn ang="0">
                  <a:pos x="T0" y="T1"/>
                </a:cxn>
                <a:cxn ang="0">
                  <a:pos x="T2" y="T3"/>
                </a:cxn>
                <a:cxn ang="0">
                  <a:pos x="T4" y="T5"/>
                </a:cxn>
                <a:cxn ang="0">
                  <a:pos x="T6" y="T7"/>
                </a:cxn>
                <a:cxn ang="0">
                  <a:pos x="T8" y="T9"/>
                </a:cxn>
                <a:cxn ang="0">
                  <a:pos x="T10" y="T11"/>
                </a:cxn>
                <a:cxn ang="0">
                  <a:pos x="T12" y="T13"/>
                </a:cxn>
              </a:cxnLst>
              <a:rect l="0" t="0" r="r" b="b"/>
              <a:pathLst>
                <a:path w="5" h="4">
                  <a:moveTo>
                    <a:pt x="5" y="1"/>
                  </a:moveTo>
                  <a:cubicBezTo>
                    <a:pt x="5" y="1"/>
                    <a:pt x="4" y="1"/>
                    <a:pt x="3" y="1"/>
                  </a:cubicBezTo>
                  <a:cubicBezTo>
                    <a:pt x="3" y="1"/>
                    <a:pt x="3" y="0"/>
                    <a:pt x="1" y="1"/>
                  </a:cubicBezTo>
                  <a:cubicBezTo>
                    <a:pt x="1" y="1"/>
                    <a:pt x="0" y="1"/>
                    <a:pt x="0" y="3"/>
                  </a:cubicBezTo>
                  <a:cubicBezTo>
                    <a:pt x="1" y="4"/>
                    <a:pt x="1" y="4"/>
                    <a:pt x="1" y="4"/>
                  </a:cubicBezTo>
                  <a:cubicBezTo>
                    <a:pt x="1" y="4"/>
                    <a:pt x="2" y="3"/>
                    <a:pt x="3" y="3"/>
                  </a:cubicBezTo>
                  <a:cubicBezTo>
                    <a:pt x="3" y="3"/>
                    <a:pt x="5" y="3"/>
                    <a:pt x="5"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latin typeface="微软雅黑" panose="020B0503020204020204" charset="-122"/>
                <a:ea typeface="微软雅黑" panose="020B0503020204020204" charset="-122"/>
              </a:endParaRPr>
            </a:p>
          </p:txBody>
        </p:sp>
        <p:sp>
          <p:nvSpPr>
            <p:cNvPr id="37" name="Freeform 20"/>
            <p:cNvSpPr/>
            <p:nvPr/>
          </p:nvSpPr>
          <p:spPr bwMode="auto">
            <a:xfrm>
              <a:off x="756" y="2281"/>
              <a:ext cx="18" cy="11"/>
            </a:xfrm>
            <a:custGeom>
              <a:avLst/>
              <a:gdLst>
                <a:gd name="T0" fmla="*/ 5 w 5"/>
                <a:gd name="T1" fmla="*/ 2 h 3"/>
                <a:gd name="T2" fmla="*/ 4 w 5"/>
                <a:gd name="T3" fmla="*/ 1 h 3"/>
                <a:gd name="T4" fmla="*/ 4 w 5"/>
                <a:gd name="T5" fmla="*/ 0 h 3"/>
                <a:gd name="T6" fmla="*/ 2 w 5"/>
                <a:gd name="T7" fmla="*/ 1 h 3"/>
                <a:gd name="T8" fmla="*/ 2 w 5"/>
                <a:gd name="T9" fmla="*/ 2 h 3"/>
                <a:gd name="T10" fmla="*/ 5 w 5"/>
                <a:gd name="T11" fmla="*/ 2 h 3"/>
              </a:gdLst>
              <a:ahLst/>
              <a:cxnLst>
                <a:cxn ang="0">
                  <a:pos x="T0" y="T1"/>
                </a:cxn>
                <a:cxn ang="0">
                  <a:pos x="T2" y="T3"/>
                </a:cxn>
                <a:cxn ang="0">
                  <a:pos x="T4" y="T5"/>
                </a:cxn>
                <a:cxn ang="0">
                  <a:pos x="T6" y="T7"/>
                </a:cxn>
                <a:cxn ang="0">
                  <a:pos x="T8" y="T9"/>
                </a:cxn>
                <a:cxn ang="0">
                  <a:pos x="T10" y="T11"/>
                </a:cxn>
              </a:cxnLst>
              <a:rect l="0" t="0" r="r" b="b"/>
              <a:pathLst>
                <a:path w="5" h="3">
                  <a:moveTo>
                    <a:pt x="5" y="2"/>
                  </a:moveTo>
                  <a:cubicBezTo>
                    <a:pt x="5" y="2"/>
                    <a:pt x="5" y="1"/>
                    <a:pt x="4" y="1"/>
                  </a:cubicBezTo>
                  <a:cubicBezTo>
                    <a:pt x="4" y="0"/>
                    <a:pt x="4" y="0"/>
                    <a:pt x="4" y="0"/>
                  </a:cubicBezTo>
                  <a:cubicBezTo>
                    <a:pt x="4" y="0"/>
                    <a:pt x="3" y="1"/>
                    <a:pt x="2" y="1"/>
                  </a:cubicBezTo>
                  <a:cubicBezTo>
                    <a:pt x="2" y="1"/>
                    <a:pt x="0" y="2"/>
                    <a:pt x="2" y="2"/>
                  </a:cubicBezTo>
                  <a:cubicBezTo>
                    <a:pt x="2" y="2"/>
                    <a:pt x="4" y="3"/>
                    <a:pt x="5"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latin typeface="微软雅黑" panose="020B0503020204020204" charset="-122"/>
                <a:ea typeface="微软雅黑" panose="020B0503020204020204" charset="-122"/>
              </a:endParaRPr>
            </a:p>
          </p:txBody>
        </p:sp>
        <p:sp>
          <p:nvSpPr>
            <p:cNvPr id="38" name="Freeform 21"/>
            <p:cNvSpPr/>
            <p:nvPr/>
          </p:nvSpPr>
          <p:spPr bwMode="auto">
            <a:xfrm>
              <a:off x="760" y="2273"/>
              <a:ext cx="43" cy="44"/>
            </a:xfrm>
            <a:custGeom>
              <a:avLst/>
              <a:gdLst>
                <a:gd name="T0" fmla="*/ 9 w 12"/>
                <a:gd name="T1" fmla="*/ 2 h 12"/>
                <a:gd name="T2" fmla="*/ 10 w 12"/>
                <a:gd name="T3" fmla="*/ 7 h 12"/>
                <a:gd name="T4" fmla="*/ 5 w 12"/>
                <a:gd name="T5" fmla="*/ 10 h 12"/>
                <a:gd name="T6" fmla="*/ 2 w 12"/>
                <a:gd name="T7" fmla="*/ 8 h 12"/>
                <a:gd name="T8" fmla="*/ 2 w 12"/>
                <a:gd name="T9" fmla="*/ 5 h 12"/>
                <a:gd name="T10" fmla="*/ 1 w 12"/>
                <a:gd name="T11" fmla="*/ 7 h 12"/>
                <a:gd name="T12" fmla="*/ 5 w 12"/>
                <a:gd name="T13" fmla="*/ 11 h 12"/>
                <a:gd name="T14" fmla="*/ 11 w 12"/>
                <a:gd name="T15" fmla="*/ 8 h 12"/>
                <a:gd name="T16" fmla="*/ 11 w 12"/>
                <a:gd name="T17" fmla="*/ 1 h 12"/>
                <a:gd name="T18" fmla="*/ 7 w 12"/>
                <a:gd name="T19" fmla="*/ 0 h 12"/>
                <a:gd name="T20" fmla="*/ 9 w 12"/>
                <a:gd name="T21" fmla="*/ 2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 h="12">
                  <a:moveTo>
                    <a:pt x="9" y="2"/>
                  </a:moveTo>
                  <a:cubicBezTo>
                    <a:pt x="9" y="2"/>
                    <a:pt x="11" y="4"/>
                    <a:pt x="10" y="7"/>
                  </a:cubicBezTo>
                  <a:cubicBezTo>
                    <a:pt x="10" y="7"/>
                    <a:pt x="8" y="10"/>
                    <a:pt x="5" y="10"/>
                  </a:cubicBezTo>
                  <a:cubicBezTo>
                    <a:pt x="5" y="10"/>
                    <a:pt x="3" y="9"/>
                    <a:pt x="2" y="8"/>
                  </a:cubicBezTo>
                  <a:cubicBezTo>
                    <a:pt x="2" y="5"/>
                    <a:pt x="2" y="5"/>
                    <a:pt x="2" y="5"/>
                  </a:cubicBezTo>
                  <a:cubicBezTo>
                    <a:pt x="2" y="5"/>
                    <a:pt x="0" y="3"/>
                    <a:pt x="1" y="7"/>
                  </a:cubicBezTo>
                  <a:cubicBezTo>
                    <a:pt x="1" y="7"/>
                    <a:pt x="2" y="10"/>
                    <a:pt x="5" y="11"/>
                  </a:cubicBezTo>
                  <a:cubicBezTo>
                    <a:pt x="5" y="11"/>
                    <a:pt x="9" y="12"/>
                    <a:pt x="11" y="8"/>
                  </a:cubicBezTo>
                  <a:cubicBezTo>
                    <a:pt x="11" y="8"/>
                    <a:pt x="12" y="3"/>
                    <a:pt x="11" y="1"/>
                  </a:cubicBezTo>
                  <a:cubicBezTo>
                    <a:pt x="11" y="1"/>
                    <a:pt x="8" y="0"/>
                    <a:pt x="7" y="0"/>
                  </a:cubicBezTo>
                  <a:cubicBezTo>
                    <a:pt x="7" y="0"/>
                    <a:pt x="8" y="1"/>
                    <a:pt x="9"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latin typeface="微软雅黑" panose="020B0503020204020204" charset="-122"/>
                <a:ea typeface="微软雅黑" panose="020B0503020204020204" charset="-122"/>
              </a:endParaRPr>
            </a:p>
          </p:txBody>
        </p:sp>
        <p:sp>
          <p:nvSpPr>
            <p:cNvPr id="39" name="Freeform 22"/>
            <p:cNvSpPr/>
            <p:nvPr/>
          </p:nvSpPr>
          <p:spPr bwMode="auto">
            <a:xfrm>
              <a:off x="647" y="2302"/>
              <a:ext cx="18" cy="19"/>
            </a:xfrm>
            <a:custGeom>
              <a:avLst/>
              <a:gdLst>
                <a:gd name="T0" fmla="*/ 4 w 5"/>
                <a:gd name="T1" fmla="*/ 4 h 5"/>
                <a:gd name="T2" fmla="*/ 3 w 5"/>
                <a:gd name="T3" fmla="*/ 2 h 5"/>
                <a:gd name="T4" fmla="*/ 3 w 5"/>
                <a:gd name="T5" fmla="*/ 1 h 5"/>
                <a:gd name="T6" fmla="*/ 0 w 5"/>
                <a:gd name="T7" fmla="*/ 5 h 5"/>
                <a:gd name="T8" fmla="*/ 4 w 5"/>
                <a:gd name="T9" fmla="*/ 4 h 5"/>
              </a:gdLst>
              <a:ahLst/>
              <a:cxnLst>
                <a:cxn ang="0">
                  <a:pos x="T0" y="T1"/>
                </a:cxn>
                <a:cxn ang="0">
                  <a:pos x="T2" y="T3"/>
                </a:cxn>
                <a:cxn ang="0">
                  <a:pos x="T4" y="T5"/>
                </a:cxn>
                <a:cxn ang="0">
                  <a:pos x="T6" y="T7"/>
                </a:cxn>
                <a:cxn ang="0">
                  <a:pos x="T8" y="T9"/>
                </a:cxn>
              </a:cxnLst>
              <a:rect l="0" t="0" r="r" b="b"/>
              <a:pathLst>
                <a:path w="5" h="5">
                  <a:moveTo>
                    <a:pt x="4" y="4"/>
                  </a:moveTo>
                  <a:cubicBezTo>
                    <a:pt x="4" y="4"/>
                    <a:pt x="5" y="2"/>
                    <a:pt x="3" y="2"/>
                  </a:cubicBezTo>
                  <a:cubicBezTo>
                    <a:pt x="3" y="2"/>
                    <a:pt x="4" y="1"/>
                    <a:pt x="3" y="1"/>
                  </a:cubicBezTo>
                  <a:cubicBezTo>
                    <a:pt x="3" y="1"/>
                    <a:pt x="1" y="0"/>
                    <a:pt x="0" y="5"/>
                  </a:cubicBezTo>
                  <a:cubicBezTo>
                    <a:pt x="0" y="5"/>
                    <a:pt x="2" y="5"/>
                    <a:pt x="4"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latin typeface="微软雅黑" panose="020B0503020204020204" charset="-122"/>
                <a:ea typeface="微软雅黑" panose="020B0503020204020204" charset="-122"/>
              </a:endParaRPr>
            </a:p>
          </p:txBody>
        </p:sp>
        <p:sp>
          <p:nvSpPr>
            <p:cNvPr id="40" name="Freeform 23"/>
            <p:cNvSpPr/>
            <p:nvPr/>
          </p:nvSpPr>
          <p:spPr bwMode="auto">
            <a:xfrm>
              <a:off x="625" y="2223"/>
              <a:ext cx="26" cy="14"/>
            </a:xfrm>
            <a:custGeom>
              <a:avLst/>
              <a:gdLst>
                <a:gd name="T0" fmla="*/ 0 w 7"/>
                <a:gd name="T1" fmla="*/ 2 h 4"/>
                <a:gd name="T2" fmla="*/ 2 w 7"/>
                <a:gd name="T3" fmla="*/ 0 h 4"/>
                <a:gd name="T4" fmla="*/ 5 w 7"/>
                <a:gd name="T5" fmla="*/ 1 h 4"/>
                <a:gd name="T6" fmla="*/ 7 w 7"/>
                <a:gd name="T7" fmla="*/ 2 h 4"/>
                <a:gd name="T8" fmla="*/ 5 w 7"/>
                <a:gd name="T9" fmla="*/ 4 h 4"/>
                <a:gd name="T10" fmla="*/ 3 w 7"/>
                <a:gd name="T11" fmla="*/ 3 h 4"/>
                <a:gd name="T12" fmla="*/ 0 w 7"/>
                <a:gd name="T13" fmla="*/ 2 h 4"/>
              </a:gdLst>
              <a:ahLst/>
              <a:cxnLst>
                <a:cxn ang="0">
                  <a:pos x="T0" y="T1"/>
                </a:cxn>
                <a:cxn ang="0">
                  <a:pos x="T2" y="T3"/>
                </a:cxn>
                <a:cxn ang="0">
                  <a:pos x="T4" y="T5"/>
                </a:cxn>
                <a:cxn ang="0">
                  <a:pos x="T6" y="T7"/>
                </a:cxn>
                <a:cxn ang="0">
                  <a:pos x="T8" y="T9"/>
                </a:cxn>
                <a:cxn ang="0">
                  <a:pos x="T10" y="T11"/>
                </a:cxn>
                <a:cxn ang="0">
                  <a:pos x="T12" y="T13"/>
                </a:cxn>
              </a:cxnLst>
              <a:rect l="0" t="0" r="r" b="b"/>
              <a:pathLst>
                <a:path w="7" h="4">
                  <a:moveTo>
                    <a:pt x="0" y="2"/>
                  </a:moveTo>
                  <a:cubicBezTo>
                    <a:pt x="2" y="0"/>
                    <a:pt x="2" y="0"/>
                    <a:pt x="2" y="0"/>
                  </a:cubicBezTo>
                  <a:cubicBezTo>
                    <a:pt x="2" y="0"/>
                    <a:pt x="5" y="0"/>
                    <a:pt x="5" y="1"/>
                  </a:cubicBezTo>
                  <a:cubicBezTo>
                    <a:pt x="7" y="2"/>
                    <a:pt x="7" y="2"/>
                    <a:pt x="7" y="2"/>
                  </a:cubicBezTo>
                  <a:cubicBezTo>
                    <a:pt x="7" y="2"/>
                    <a:pt x="6" y="4"/>
                    <a:pt x="5" y="4"/>
                  </a:cubicBezTo>
                  <a:cubicBezTo>
                    <a:pt x="5" y="4"/>
                    <a:pt x="4" y="4"/>
                    <a:pt x="3" y="3"/>
                  </a:cubicBezTo>
                  <a:cubicBezTo>
                    <a:pt x="3" y="3"/>
                    <a:pt x="0"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latin typeface="微软雅黑" panose="020B0503020204020204" charset="-122"/>
                <a:ea typeface="微软雅黑" panose="020B0503020204020204" charset="-122"/>
              </a:endParaRPr>
            </a:p>
          </p:txBody>
        </p:sp>
        <p:sp>
          <p:nvSpPr>
            <p:cNvPr id="41" name="Freeform 24"/>
            <p:cNvSpPr/>
            <p:nvPr/>
          </p:nvSpPr>
          <p:spPr bwMode="auto">
            <a:xfrm>
              <a:off x="589" y="2266"/>
              <a:ext cx="18" cy="18"/>
            </a:xfrm>
            <a:custGeom>
              <a:avLst/>
              <a:gdLst>
                <a:gd name="T0" fmla="*/ 0 w 5"/>
                <a:gd name="T1" fmla="*/ 1 h 5"/>
                <a:gd name="T2" fmla="*/ 4 w 5"/>
                <a:gd name="T3" fmla="*/ 3 h 5"/>
                <a:gd name="T4" fmla="*/ 2 w 5"/>
                <a:gd name="T5" fmla="*/ 5 h 5"/>
                <a:gd name="T6" fmla="*/ 3 w 5"/>
                <a:gd name="T7" fmla="*/ 3 h 5"/>
                <a:gd name="T8" fmla="*/ 0 w 5"/>
                <a:gd name="T9" fmla="*/ 1 h 5"/>
              </a:gdLst>
              <a:ahLst/>
              <a:cxnLst>
                <a:cxn ang="0">
                  <a:pos x="T0" y="T1"/>
                </a:cxn>
                <a:cxn ang="0">
                  <a:pos x="T2" y="T3"/>
                </a:cxn>
                <a:cxn ang="0">
                  <a:pos x="T4" y="T5"/>
                </a:cxn>
                <a:cxn ang="0">
                  <a:pos x="T6" y="T7"/>
                </a:cxn>
                <a:cxn ang="0">
                  <a:pos x="T8" y="T9"/>
                </a:cxn>
              </a:cxnLst>
              <a:rect l="0" t="0" r="r" b="b"/>
              <a:pathLst>
                <a:path w="5" h="5">
                  <a:moveTo>
                    <a:pt x="0" y="1"/>
                  </a:moveTo>
                  <a:cubicBezTo>
                    <a:pt x="0" y="1"/>
                    <a:pt x="5" y="0"/>
                    <a:pt x="4" y="3"/>
                  </a:cubicBezTo>
                  <a:cubicBezTo>
                    <a:pt x="4" y="3"/>
                    <a:pt x="4" y="5"/>
                    <a:pt x="2" y="5"/>
                  </a:cubicBezTo>
                  <a:cubicBezTo>
                    <a:pt x="2" y="5"/>
                    <a:pt x="3" y="4"/>
                    <a:pt x="3" y="3"/>
                  </a:cubicBezTo>
                  <a:cubicBezTo>
                    <a:pt x="3" y="3"/>
                    <a:pt x="2" y="2"/>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latin typeface="微软雅黑" panose="020B0503020204020204" charset="-122"/>
                <a:ea typeface="微软雅黑" panose="020B0503020204020204" charset="-122"/>
              </a:endParaRPr>
            </a:p>
          </p:txBody>
        </p:sp>
        <p:sp>
          <p:nvSpPr>
            <p:cNvPr id="42" name="Freeform 25"/>
            <p:cNvSpPr/>
            <p:nvPr/>
          </p:nvSpPr>
          <p:spPr bwMode="auto">
            <a:xfrm>
              <a:off x="658" y="2234"/>
              <a:ext cx="25" cy="29"/>
            </a:xfrm>
            <a:custGeom>
              <a:avLst/>
              <a:gdLst>
                <a:gd name="T0" fmla="*/ 3 w 7"/>
                <a:gd name="T1" fmla="*/ 0 h 8"/>
                <a:gd name="T2" fmla="*/ 4 w 7"/>
                <a:gd name="T3" fmla="*/ 3 h 8"/>
                <a:gd name="T4" fmla="*/ 3 w 7"/>
                <a:gd name="T5" fmla="*/ 4 h 8"/>
                <a:gd name="T6" fmla="*/ 6 w 7"/>
                <a:gd name="T7" fmla="*/ 5 h 8"/>
                <a:gd name="T8" fmla="*/ 7 w 7"/>
                <a:gd name="T9" fmla="*/ 7 h 8"/>
                <a:gd name="T10" fmla="*/ 4 w 7"/>
                <a:gd name="T11" fmla="*/ 6 h 8"/>
                <a:gd name="T12" fmla="*/ 3 w 7"/>
                <a:gd name="T13" fmla="*/ 4 h 8"/>
                <a:gd name="T14" fmla="*/ 1 w 7"/>
                <a:gd name="T15" fmla="*/ 6 h 8"/>
                <a:gd name="T16" fmla="*/ 0 w 7"/>
                <a:gd name="T17" fmla="*/ 5 h 8"/>
                <a:gd name="T18" fmla="*/ 0 w 7"/>
                <a:gd name="T19" fmla="*/ 3 h 8"/>
                <a:gd name="T20" fmla="*/ 3 w 7"/>
                <a:gd name="T21"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 h="8">
                  <a:moveTo>
                    <a:pt x="3" y="0"/>
                  </a:moveTo>
                  <a:cubicBezTo>
                    <a:pt x="3" y="0"/>
                    <a:pt x="3" y="1"/>
                    <a:pt x="4" y="3"/>
                  </a:cubicBezTo>
                  <a:cubicBezTo>
                    <a:pt x="3" y="4"/>
                    <a:pt x="3" y="4"/>
                    <a:pt x="3" y="4"/>
                  </a:cubicBezTo>
                  <a:cubicBezTo>
                    <a:pt x="3" y="4"/>
                    <a:pt x="5" y="5"/>
                    <a:pt x="6" y="5"/>
                  </a:cubicBezTo>
                  <a:cubicBezTo>
                    <a:pt x="6" y="5"/>
                    <a:pt x="6" y="7"/>
                    <a:pt x="7" y="7"/>
                  </a:cubicBezTo>
                  <a:cubicBezTo>
                    <a:pt x="7" y="7"/>
                    <a:pt x="6" y="8"/>
                    <a:pt x="4" y="6"/>
                  </a:cubicBezTo>
                  <a:cubicBezTo>
                    <a:pt x="3" y="4"/>
                    <a:pt x="3" y="4"/>
                    <a:pt x="3" y="4"/>
                  </a:cubicBezTo>
                  <a:cubicBezTo>
                    <a:pt x="3" y="4"/>
                    <a:pt x="2" y="3"/>
                    <a:pt x="1" y="6"/>
                  </a:cubicBezTo>
                  <a:cubicBezTo>
                    <a:pt x="1" y="6"/>
                    <a:pt x="0" y="6"/>
                    <a:pt x="0" y="5"/>
                  </a:cubicBezTo>
                  <a:cubicBezTo>
                    <a:pt x="0" y="5"/>
                    <a:pt x="0" y="4"/>
                    <a:pt x="0" y="3"/>
                  </a:cubicBezTo>
                  <a:cubicBezTo>
                    <a:pt x="0" y="3"/>
                    <a:pt x="2" y="2"/>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latin typeface="微软雅黑" panose="020B0503020204020204" charset="-122"/>
                <a:ea typeface="微软雅黑" panose="020B0503020204020204" charset="-122"/>
              </a:endParaRPr>
            </a:p>
          </p:txBody>
        </p:sp>
        <p:sp>
          <p:nvSpPr>
            <p:cNvPr id="43" name="Freeform 26"/>
            <p:cNvSpPr/>
            <p:nvPr/>
          </p:nvSpPr>
          <p:spPr bwMode="auto">
            <a:xfrm>
              <a:off x="603" y="1712"/>
              <a:ext cx="15" cy="18"/>
            </a:xfrm>
            <a:custGeom>
              <a:avLst/>
              <a:gdLst>
                <a:gd name="T0" fmla="*/ 1 w 4"/>
                <a:gd name="T1" fmla="*/ 0 h 5"/>
                <a:gd name="T2" fmla="*/ 0 w 4"/>
                <a:gd name="T3" fmla="*/ 3 h 5"/>
                <a:gd name="T4" fmla="*/ 2 w 4"/>
                <a:gd name="T5" fmla="*/ 3 h 5"/>
                <a:gd name="T6" fmla="*/ 3 w 4"/>
                <a:gd name="T7" fmla="*/ 5 h 5"/>
                <a:gd name="T8" fmla="*/ 3 w 4"/>
                <a:gd name="T9" fmla="*/ 3 h 5"/>
                <a:gd name="T10" fmla="*/ 2 w 4"/>
                <a:gd name="T11" fmla="*/ 0 h 5"/>
                <a:gd name="T12" fmla="*/ 1 w 4"/>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4" h="5">
                  <a:moveTo>
                    <a:pt x="1" y="0"/>
                  </a:moveTo>
                  <a:cubicBezTo>
                    <a:pt x="1" y="0"/>
                    <a:pt x="1" y="2"/>
                    <a:pt x="0" y="3"/>
                  </a:cubicBezTo>
                  <a:cubicBezTo>
                    <a:pt x="0" y="3"/>
                    <a:pt x="1" y="4"/>
                    <a:pt x="2" y="3"/>
                  </a:cubicBezTo>
                  <a:cubicBezTo>
                    <a:pt x="3" y="5"/>
                    <a:pt x="3" y="5"/>
                    <a:pt x="3" y="5"/>
                  </a:cubicBezTo>
                  <a:cubicBezTo>
                    <a:pt x="3" y="5"/>
                    <a:pt x="3" y="4"/>
                    <a:pt x="3" y="3"/>
                  </a:cubicBezTo>
                  <a:cubicBezTo>
                    <a:pt x="3" y="3"/>
                    <a:pt x="4" y="2"/>
                    <a:pt x="2" y="0"/>
                  </a:cubicBezTo>
                  <a:lnTo>
                    <a:pt x="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latin typeface="微软雅黑" panose="020B0503020204020204" charset="-122"/>
                <a:ea typeface="微软雅黑" panose="020B0503020204020204" charset="-122"/>
              </a:endParaRPr>
            </a:p>
          </p:txBody>
        </p:sp>
        <p:sp>
          <p:nvSpPr>
            <p:cNvPr id="44" name="Freeform 27"/>
            <p:cNvSpPr/>
            <p:nvPr/>
          </p:nvSpPr>
          <p:spPr bwMode="auto">
            <a:xfrm>
              <a:off x="603" y="1744"/>
              <a:ext cx="22" cy="15"/>
            </a:xfrm>
            <a:custGeom>
              <a:avLst/>
              <a:gdLst>
                <a:gd name="T0" fmla="*/ 6 w 6"/>
                <a:gd name="T1" fmla="*/ 4 h 4"/>
                <a:gd name="T2" fmla="*/ 2 w 6"/>
                <a:gd name="T3" fmla="*/ 0 h 4"/>
                <a:gd name="T4" fmla="*/ 0 w 6"/>
                <a:gd name="T5" fmla="*/ 3 h 4"/>
                <a:gd name="T6" fmla="*/ 2 w 6"/>
                <a:gd name="T7" fmla="*/ 2 h 4"/>
                <a:gd name="T8" fmla="*/ 6 w 6"/>
                <a:gd name="T9" fmla="*/ 4 h 4"/>
              </a:gdLst>
              <a:ahLst/>
              <a:cxnLst>
                <a:cxn ang="0">
                  <a:pos x="T0" y="T1"/>
                </a:cxn>
                <a:cxn ang="0">
                  <a:pos x="T2" y="T3"/>
                </a:cxn>
                <a:cxn ang="0">
                  <a:pos x="T4" y="T5"/>
                </a:cxn>
                <a:cxn ang="0">
                  <a:pos x="T6" y="T7"/>
                </a:cxn>
                <a:cxn ang="0">
                  <a:pos x="T8" y="T9"/>
                </a:cxn>
              </a:cxnLst>
              <a:rect l="0" t="0" r="r" b="b"/>
              <a:pathLst>
                <a:path w="6" h="4">
                  <a:moveTo>
                    <a:pt x="6" y="4"/>
                  </a:moveTo>
                  <a:cubicBezTo>
                    <a:pt x="6" y="4"/>
                    <a:pt x="3" y="1"/>
                    <a:pt x="2" y="0"/>
                  </a:cubicBezTo>
                  <a:cubicBezTo>
                    <a:pt x="2" y="0"/>
                    <a:pt x="0" y="1"/>
                    <a:pt x="0" y="3"/>
                  </a:cubicBezTo>
                  <a:cubicBezTo>
                    <a:pt x="0" y="3"/>
                    <a:pt x="1" y="3"/>
                    <a:pt x="2" y="2"/>
                  </a:cubicBezTo>
                  <a:cubicBezTo>
                    <a:pt x="2" y="2"/>
                    <a:pt x="3" y="2"/>
                    <a:pt x="6"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latin typeface="微软雅黑" panose="020B0503020204020204" charset="-122"/>
                <a:ea typeface="微软雅黑" panose="020B0503020204020204" charset="-122"/>
              </a:endParaRPr>
            </a:p>
          </p:txBody>
        </p:sp>
        <p:sp>
          <p:nvSpPr>
            <p:cNvPr id="45" name="Freeform 28"/>
            <p:cNvSpPr/>
            <p:nvPr/>
          </p:nvSpPr>
          <p:spPr bwMode="auto">
            <a:xfrm>
              <a:off x="622" y="1719"/>
              <a:ext cx="21" cy="76"/>
            </a:xfrm>
            <a:custGeom>
              <a:avLst/>
              <a:gdLst>
                <a:gd name="T0" fmla="*/ 0 w 6"/>
                <a:gd name="T1" fmla="*/ 0 h 21"/>
                <a:gd name="T2" fmla="*/ 0 w 6"/>
                <a:gd name="T3" fmla="*/ 2 h 21"/>
                <a:gd name="T4" fmla="*/ 6 w 6"/>
                <a:gd name="T5" fmla="*/ 21 h 21"/>
                <a:gd name="T6" fmla="*/ 2 w 6"/>
                <a:gd name="T7" fmla="*/ 3 h 21"/>
                <a:gd name="T8" fmla="*/ 2 w 6"/>
                <a:gd name="T9" fmla="*/ 1 h 21"/>
                <a:gd name="T10" fmla="*/ 0 w 6"/>
                <a:gd name="T11" fmla="*/ 0 h 21"/>
              </a:gdLst>
              <a:ahLst/>
              <a:cxnLst>
                <a:cxn ang="0">
                  <a:pos x="T0" y="T1"/>
                </a:cxn>
                <a:cxn ang="0">
                  <a:pos x="T2" y="T3"/>
                </a:cxn>
                <a:cxn ang="0">
                  <a:pos x="T4" y="T5"/>
                </a:cxn>
                <a:cxn ang="0">
                  <a:pos x="T6" y="T7"/>
                </a:cxn>
                <a:cxn ang="0">
                  <a:pos x="T8" y="T9"/>
                </a:cxn>
                <a:cxn ang="0">
                  <a:pos x="T10" y="T11"/>
                </a:cxn>
              </a:cxnLst>
              <a:rect l="0" t="0" r="r" b="b"/>
              <a:pathLst>
                <a:path w="6" h="21">
                  <a:moveTo>
                    <a:pt x="0" y="0"/>
                  </a:moveTo>
                  <a:cubicBezTo>
                    <a:pt x="0" y="2"/>
                    <a:pt x="0" y="2"/>
                    <a:pt x="0" y="2"/>
                  </a:cubicBezTo>
                  <a:cubicBezTo>
                    <a:pt x="0" y="2"/>
                    <a:pt x="5" y="17"/>
                    <a:pt x="6" y="21"/>
                  </a:cubicBezTo>
                  <a:cubicBezTo>
                    <a:pt x="6" y="21"/>
                    <a:pt x="3" y="7"/>
                    <a:pt x="2" y="3"/>
                  </a:cubicBezTo>
                  <a:cubicBezTo>
                    <a:pt x="2" y="1"/>
                    <a:pt x="2" y="1"/>
                    <a:pt x="2" y="1"/>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latin typeface="微软雅黑" panose="020B0503020204020204" charset="-122"/>
                <a:ea typeface="微软雅黑" panose="020B0503020204020204" charset="-122"/>
              </a:endParaRPr>
            </a:p>
          </p:txBody>
        </p:sp>
        <p:sp>
          <p:nvSpPr>
            <p:cNvPr id="46" name="Freeform 29"/>
            <p:cNvSpPr/>
            <p:nvPr/>
          </p:nvSpPr>
          <p:spPr bwMode="auto">
            <a:xfrm>
              <a:off x="509" y="2237"/>
              <a:ext cx="149" cy="29"/>
            </a:xfrm>
            <a:custGeom>
              <a:avLst/>
              <a:gdLst>
                <a:gd name="T0" fmla="*/ 41 w 41"/>
                <a:gd name="T1" fmla="*/ 0 h 8"/>
                <a:gd name="T2" fmla="*/ 15 w 41"/>
                <a:gd name="T3" fmla="*/ 4 h 8"/>
                <a:gd name="T4" fmla="*/ 5 w 41"/>
                <a:gd name="T5" fmla="*/ 6 h 8"/>
                <a:gd name="T6" fmla="*/ 0 w 41"/>
                <a:gd name="T7" fmla="*/ 7 h 8"/>
                <a:gd name="T8" fmla="*/ 1 w 41"/>
                <a:gd name="T9" fmla="*/ 8 h 8"/>
                <a:gd name="T10" fmla="*/ 6 w 41"/>
                <a:gd name="T11" fmla="*/ 7 h 8"/>
                <a:gd name="T12" fmla="*/ 20 w 41"/>
                <a:gd name="T13" fmla="*/ 3 h 8"/>
                <a:gd name="T14" fmla="*/ 41 w 41"/>
                <a:gd name="T15" fmla="*/ 1 h 8"/>
                <a:gd name="T16" fmla="*/ 41 w 41"/>
                <a:gd name="T17"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 h="8">
                  <a:moveTo>
                    <a:pt x="41" y="0"/>
                  </a:moveTo>
                  <a:cubicBezTo>
                    <a:pt x="41" y="0"/>
                    <a:pt x="26" y="0"/>
                    <a:pt x="15" y="4"/>
                  </a:cubicBezTo>
                  <a:cubicBezTo>
                    <a:pt x="5" y="6"/>
                    <a:pt x="5" y="6"/>
                    <a:pt x="5" y="6"/>
                  </a:cubicBezTo>
                  <a:cubicBezTo>
                    <a:pt x="5" y="6"/>
                    <a:pt x="2" y="6"/>
                    <a:pt x="0" y="7"/>
                  </a:cubicBezTo>
                  <a:cubicBezTo>
                    <a:pt x="0" y="7"/>
                    <a:pt x="0" y="7"/>
                    <a:pt x="1" y="8"/>
                  </a:cubicBezTo>
                  <a:cubicBezTo>
                    <a:pt x="1" y="8"/>
                    <a:pt x="3" y="8"/>
                    <a:pt x="6" y="7"/>
                  </a:cubicBezTo>
                  <a:cubicBezTo>
                    <a:pt x="6" y="7"/>
                    <a:pt x="18" y="4"/>
                    <a:pt x="20" y="3"/>
                  </a:cubicBezTo>
                  <a:cubicBezTo>
                    <a:pt x="20" y="3"/>
                    <a:pt x="38" y="1"/>
                    <a:pt x="41" y="1"/>
                  </a:cubicBezTo>
                  <a:lnTo>
                    <a:pt x="4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latin typeface="微软雅黑" panose="020B0503020204020204" charset="-122"/>
                <a:ea typeface="微软雅黑" panose="020B0503020204020204" charset="-122"/>
              </a:endParaRPr>
            </a:p>
          </p:txBody>
        </p:sp>
        <p:sp>
          <p:nvSpPr>
            <p:cNvPr id="47" name="Freeform 30"/>
            <p:cNvSpPr/>
            <p:nvPr/>
          </p:nvSpPr>
          <p:spPr bwMode="auto">
            <a:xfrm>
              <a:off x="891" y="2259"/>
              <a:ext cx="18" cy="29"/>
            </a:xfrm>
            <a:custGeom>
              <a:avLst/>
              <a:gdLst>
                <a:gd name="T0" fmla="*/ 5 w 5"/>
                <a:gd name="T1" fmla="*/ 7 h 8"/>
                <a:gd name="T2" fmla="*/ 0 w 5"/>
                <a:gd name="T3" fmla="*/ 0 h 8"/>
                <a:gd name="T4" fmla="*/ 0 w 5"/>
                <a:gd name="T5" fmla="*/ 0 h 8"/>
                <a:gd name="T6" fmla="*/ 5 w 5"/>
                <a:gd name="T7" fmla="*/ 8 h 8"/>
                <a:gd name="T8" fmla="*/ 5 w 5"/>
                <a:gd name="T9" fmla="*/ 7 h 8"/>
              </a:gdLst>
              <a:ahLst/>
              <a:cxnLst>
                <a:cxn ang="0">
                  <a:pos x="T0" y="T1"/>
                </a:cxn>
                <a:cxn ang="0">
                  <a:pos x="T2" y="T3"/>
                </a:cxn>
                <a:cxn ang="0">
                  <a:pos x="T4" y="T5"/>
                </a:cxn>
                <a:cxn ang="0">
                  <a:pos x="T6" y="T7"/>
                </a:cxn>
                <a:cxn ang="0">
                  <a:pos x="T8" y="T9"/>
                </a:cxn>
              </a:cxnLst>
              <a:rect l="0" t="0" r="r" b="b"/>
              <a:pathLst>
                <a:path w="5" h="8">
                  <a:moveTo>
                    <a:pt x="5" y="7"/>
                  </a:moveTo>
                  <a:cubicBezTo>
                    <a:pt x="5" y="7"/>
                    <a:pt x="1" y="2"/>
                    <a:pt x="0" y="0"/>
                  </a:cubicBezTo>
                  <a:cubicBezTo>
                    <a:pt x="0" y="0"/>
                    <a:pt x="0" y="0"/>
                    <a:pt x="0" y="0"/>
                  </a:cubicBezTo>
                  <a:cubicBezTo>
                    <a:pt x="0" y="0"/>
                    <a:pt x="3" y="6"/>
                    <a:pt x="5" y="8"/>
                  </a:cubicBezTo>
                  <a:cubicBezTo>
                    <a:pt x="5" y="8"/>
                    <a:pt x="5" y="8"/>
                    <a:pt x="5"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latin typeface="微软雅黑" panose="020B0503020204020204" charset="-122"/>
                <a:ea typeface="微软雅黑" panose="020B0503020204020204" charset="-122"/>
              </a:endParaRPr>
            </a:p>
          </p:txBody>
        </p:sp>
        <p:sp>
          <p:nvSpPr>
            <p:cNvPr id="48" name="Freeform 31"/>
            <p:cNvSpPr/>
            <p:nvPr/>
          </p:nvSpPr>
          <p:spPr bwMode="auto">
            <a:xfrm>
              <a:off x="865" y="2212"/>
              <a:ext cx="11" cy="18"/>
            </a:xfrm>
            <a:custGeom>
              <a:avLst/>
              <a:gdLst>
                <a:gd name="T0" fmla="*/ 3 w 3"/>
                <a:gd name="T1" fmla="*/ 5 h 5"/>
                <a:gd name="T2" fmla="*/ 1 w 3"/>
                <a:gd name="T3" fmla="*/ 0 h 5"/>
                <a:gd name="T4" fmla="*/ 0 w 3"/>
                <a:gd name="T5" fmla="*/ 0 h 5"/>
                <a:gd name="T6" fmla="*/ 3 w 3"/>
                <a:gd name="T7" fmla="*/ 5 h 5"/>
              </a:gdLst>
              <a:ahLst/>
              <a:cxnLst>
                <a:cxn ang="0">
                  <a:pos x="T0" y="T1"/>
                </a:cxn>
                <a:cxn ang="0">
                  <a:pos x="T2" y="T3"/>
                </a:cxn>
                <a:cxn ang="0">
                  <a:pos x="T4" y="T5"/>
                </a:cxn>
                <a:cxn ang="0">
                  <a:pos x="T6" y="T7"/>
                </a:cxn>
              </a:cxnLst>
              <a:rect l="0" t="0" r="r" b="b"/>
              <a:pathLst>
                <a:path w="3" h="5">
                  <a:moveTo>
                    <a:pt x="3" y="5"/>
                  </a:moveTo>
                  <a:cubicBezTo>
                    <a:pt x="3" y="5"/>
                    <a:pt x="1" y="2"/>
                    <a:pt x="1" y="0"/>
                  </a:cubicBezTo>
                  <a:cubicBezTo>
                    <a:pt x="0" y="0"/>
                    <a:pt x="0" y="0"/>
                    <a:pt x="0" y="0"/>
                  </a:cubicBezTo>
                  <a:cubicBezTo>
                    <a:pt x="0" y="0"/>
                    <a:pt x="2" y="4"/>
                    <a:pt x="3"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latin typeface="微软雅黑" panose="020B0503020204020204" charset="-122"/>
                <a:ea typeface="微软雅黑" panose="020B0503020204020204" charset="-122"/>
              </a:endParaRPr>
            </a:p>
          </p:txBody>
        </p:sp>
        <p:sp>
          <p:nvSpPr>
            <p:cNvPr id="49" name="Freeform 32"/>
            <p:cNvSpPr/>
            <p:nvPr/>
          </p:nvSpPr>
          <p:spPr bwMode="auto">
            <a:xfrm>
              <a:off x="873" y="2306"/>
              <a:ext cx="14" cy="15"/>
            </a:xfrm>
            <a:custGeom>
              <a:avLst/>
              <a:gdLst>
                <a:gd name="T0" fmla="*/ 2 w 4"/>
                <a:gd name="T1" fmla="*/ 0 h 4"/>
                <a:gd name="T2" fmla="*/ 0 w 4"/>
                <a:gd name="T3" fmla="*/ 3 h 4"/>
                <a:gd name="T4" fmla="*/ 4 w 4"/>
                <a:gd name="T5" fmla="*/ 2 h 4"/>
                <a:gd name="T6" fmla="*/ 2 w 4"/>
                <a:gd name="T7" fmla="*/ 0 h 4"/>
              </a:gdLst>
              <a:ahLst/>
              <a:cxnLst>
                <a:cxn ang="0">
                  <a:pos x="T0" y="T1"/>
                </a:cxn>
                <a:cxn ang="0">
                  <a:pos x="T2" y="T3"/>
                </a:cxn>
                <a:cxn ang="0">
                  <a:pos x="T4" y="T5"/>
                </a:cxn>
                <a:cxn ang="0">
                  <a:pos x="T6" y="T7"/>
                </a:cxn>
              </a:cxnLst>
              <a:rect l="0" t="0" r="r" b="b"/>
              <a:pathLst>
                <a:path w="4" h="4">
                  <a:moveTo>
                    <a:pt x="2" y="0"/>
                  </a:moveTo>
                  <a:cubicBezTo>
                    <a:pt x="2" y="0"/>
                    <a:pt x="1" y="2"/>
                    <a:pt x="0" y="3"/>
                  </a:cubicBezTo>
                  <a:cubicBezTo>
                    <a:pt x="0" y="3"/>
                    <a:pt x="2" y="4"/>
                    <a:pt x="4" y="2"/>
                  </a:cubicBezTo>
                  <a:cubicBezTo>
                    <a:pt x="4" y="2"/>
                    <a:pt x="4" y="0"/>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latin typeface="微软雅黑" panose="020B0503020204020204" charset="-122"/>
                <a:ea typeface="微软雅黑" panose="020B0503020204020204" charset="-122"/>
              </a:endParaRPr>
            </a:p>
          </p:txBody>
        </p:sp>
        <p:sp>
          <p:nvSpPr>
            <p:cNvPr id="50" name="Freeform 33"/>
            <p:cNvSpPr/>
            <p:nvPr/>
          </p:nvSpPr>
          <p:spPr bwMode="auto">
            <a:xfrm>
              <a:off x="622" y="2371"/>
              <a:ext cx="14" cy="15"/>
            </a:xfrm>
            <a:custGeom>
              <a:avLst/>
              <a:gdLst>
                <a:gd name="T0" fmla="*/ 3 w 4"/>
                <a:gd name="T1" fmla="*/ 0 h 4"/>
                <a:gd name="T2" fmla="*/ 0 w 4"/>
                <a:gd name="T3" fmla="*/ 3 h 4"/>
                <a:gd name="T4" fmla="*/ 4 w 4"/>
                <a:gd name="T5" fmla="*/ 1 h 4"/>
                <a:gd name="T6" fmla="*/ 3 w 4"/>
                <a:gd name="T7" fmla="*/ 1 h 4"/>
                <a:gd name="T8" fmla="*/ 3 w 4"/>
                <a:gd name="T9" fmla="*/ 0 h 4"/>
              </a:gdLst>
              <a:ahLst/>
              <a:cxnLst>
                <a:cxn ang="0">
                  <a:pos x="T0" y="T1"/>
                </a:cxn>
                <a:cxn ang="0">
                  <a:pos x="T2" y="T3"/>
                </a:cxn>
                <a:cxn ang="0">
                  <a:pos x="T4" y="T5"/>
                </a:cxn>
                <a:cxn ang="0">
                  <a:pos x="T6" y="T7"/>
                </a:cxn>
                <a:cxn ang="0">
                  <a:pos x="T8" y="T9"/>
                </a:cxn>
              </a:cxnLst>
              <a:rect l="0" t="0" r="r" b="b"/>
              <a:pathLst>
                <a:path w="4" h="4">
                  <a:moveTo>
                    <a:pt x="3" y="0"/>
                  </a:moveTo>
                  <a:cubicBezTo>
                    <a:pt x="3" y="0"/>
                    <a:pt x="1" y="0"/>
                    <a:pt x="0" y="3"/>
                  </a:cubicBezTo>
                  <a:cubicBezTo>
                    <a:pt x="0" y="3"/>
                    <a:pt x="2" y="4"/>
                    <a:pt x="4" y="1"/>
                  </a:cubicBezTo>
                  <a:cubicBezTo>
                    <a:pt x="3" y="1"/>
                    <a:pt x="3" y="1"/>
                    <a:pt x="3" y="1"/>
                  </a:cubicBezTo>
                  <a:cubicBezTo>
                    <a:pt x="3" y="1"/>
                    <a:pt x="4" y="0"/>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latin typeface="微软雅黑" panose="020B0503020204020204" charset="-122"/>
                <a:ea typeface="微软雅黑" panose="020B0503020204020204" charset="-122"/>
              </a:endParaRPr>
            </a:p>
          </p:txBody>
        </p:sp>
        <p:sp>
          <p:nvSpPr>
            <p:cNvPr id="51" name="Freeform 34"/>
            <p:cNvSpPr/>
            <p:nvPr/>
          </p:nvSpPr>
          <p:spPr bwMode="auto">
            <a:xfrm>
              <a:off x="498" y="2342"/>
              <a:ext cx="14" cy="15"/>
            </a:xfrm>
            <a:custGeom>
              <a:avLst/>
              <a:gdLst>
                <a:gd name="T0" fmla="*/ 2 w 4"/>
                <a:gd name="T1" fmla="*/ 0 h 4"/>
                <a:gd name="T2" fmla="*/ 0 w 4"/>
                <a:gd name="T3" fmla="*/ 1 h 4"/>
                <a:gd name="T4" fmla="*/ 1 w 4"/>
                <a:gd name="T5" fmla="*/ 4 h 4"/>
                <a:gd name="T6" fmla="*/ 3 w 4"/>
                <a:gd name="T7" fmla="*/ 1 h 4"/>
                <a:gd name="T8" fmla="*/ 2 w 4"/>
                <a:gd name="T9" fmla="*/ 0 h 4"/>
              </a:gdLst>
              <a:ahLst/>
              <a:cxnLst>
                <a:cxn ang="0">
                  <a:pos x="T0" y="T1"/>
                </a:cxn>
                <a:cxn ang="0">
                  <a:pos x="T2" y="T3"/>
                </a:cxn>
                <a:cxn ang="0">
                  <a:pos x="T4" y="T5"/>
                </a:cxn>
                <a:cxn ang="0">
                  <a:pos x="T6" y="T7"/>
                </a:cxn>
                <a:cxn ang="0">
                  <a:pos x="T8" y="T9"/>
                </a:cxn>
              </a:cxnLst>
              <a:rect l="0" t="0" r="r" b="b"/>
              <a:pathLst>
                <a:path w="4" h="4">
                  <a:moveTo>
                    <a:pt x="2" y="0"/>
                  </a:moveTo>
                  <a:cubicBezTo>
                    <a:pt x="2" y="0"/>
                    <a:pt x="0" y="0"/>
                    <a:pt x="0" y="1"/>
                  </a:cubicBezTo>
                  <a:cubicBezTo>
                    <a:pt x="0" y="1"/>
                    <a:pt x="2" y="3"/>
                    <a:pt x="1" y="4"/>
                  </a:cubicBezTo>
                  <a:cubicBezTo>
                    <a:pt x="1" y="4"/>
                    <a:pt x="3" y="4"/>
                    <a:pt x="3" y="1"/>
                  </a:cubicBezTo>
                  <a:cubicBezTo>
                    <a:pt x="3" y="1"/>
                    <a:pt x="4" y="1"/>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latin typeface="微软雅黑" panose="020B0503020204020204" charset="-122"/>
                <a:ea typeface="微软雅黑" panose="020B0503020204020204" charset="-122"/>
              </a:endParaRPr>
            </a:p>
          </p:txBody>
        </p:sp>
        <p:sp>
          <p:nvSpPr>
            <p:cNvPr id="52" name="Freeform 35"/>
            <p:cNvSpPr/>
            <p:nvPr/>
          </p:nvSpPr>
          <p:spPr bwMode="auto">
            <a:xfrm>
              <a:off x="643" y="2393"/>
              <a:ext cx="11" cy="14"/>
            </a:xfrm>
            <a:custGeom>
              <a:avLst/>
              <a:gdLst>
                <a:gd name="T0" fmla="*/ 0 w 3"/>
                <a:gd name="T1" fmla="*/ 0 h 4"/>
                <a:gd name="T2" fmla="*/ 1 w 3"/>
                <a:gd name="T3" fmla="*/ 3 h 4"/>
                <a:gd name="T4" fmla="*/ 3 w 3"/>
                <a:gd name="T5" fmla="*/ 2 h 4"/>
                <a:gd name="T6" fmla="*/ 3 w 3"/>
                <a:gd name="T7" fmla="*/ 0 h 4"/>
                <a:gd name="T8" fmla="*/ 0 w 3"/>
                <a:gd name="T9" fmla="*/ 0 h 4"/>
              </a:gdLst>
              <a:ahLst/>
              <a:cxnLst>
                <a:cxn ang="0">
                  <a:pos x="T0" y="T1"/>
                </a:cxn>
                <a:cxn ang="0">
                  <a:pos x="T2" y="T3"/>
                </a:cxn>
                <a:cxn ang="0">
                  <a:pos x="T4" y="T5"/>
                </a:cxn>
                <a:cxn ang="0">
                  <a:pos x="T6" y="T7"/>
                </a:cxn>
                <a:cxn ang="0">
                  <a:pos x="T8" y="T9"/>
                </a:cxn>
              </a:cxnLst>
              <a:rect l="0" t="0" r="r" b="b"/>
              <a:pathLst>
                <a:path w="3" h="4">
                  <a:moveTo>
                    <a:pt x="0" y="0"/>
                  </a:moveTo>
                  <a:cubicBezTo>
                    <a:pt x="0" y="0"/>
                    <a:pt x="1" y="1"/>
                    <a:pt x="1" y="3"/>
                  </a:cubicBezTo>
                  <a:cubicBezTo>
                    <a:pt x="1" y="3"/>
                    <a:pt x="3" y="4"/>
                    <a:pt x="3" y="2"/>
                  </a:cubicBezTo>
                  <a:cubicBezTo>
                    <a:pt x="3" y="2"/>
                    <a:pt x="2" y="1"/>
                    <a:pt x="3" y="0"/>
                  </a:cubicBezTo>
                  <a:cubicBezTo>
                    <a:pt x="3" y="0"/>
                    <a:pt x="1"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latin typeface="微软雅黑" panose="020B0503020204020204" charset="-122"/>
                <a:ea typeface="微软雅黑" panose="020B0503020204020204" charset="-122"/>
              </a:endParaRPr>
            </a:p>
          </p:txBody>
        </p:sp>
        <p:sp>
          <p:nvSpPr>
            <p:cNvPr id="53" name="Freeform 36"/>
            <p:cNvSpPr/>
            <p:nvPr/>
          </p:nvSpPr>
          <p:spPr bwMode="auto">
            <a:xfrm>
              <a:off x="592" y="2219"/>
              <a:ext cx="30" cy="18"/>
            </a:xfrm>
            <a:custGeom>
              <a:avLst/>
              <a:gdLst>
                <a:gd name="T0" fmla="*/ 5 w 8"/>
                <a:gd name="T1" fmla="*/ 0 h 5"/>
                <a:gd name="T2" fmla="*/ 1 w 8"/>
                <a:gd name="T3" fmla="*/ 2 h 5"/>
                <a:gd name="T4" fmla="*/ 3 w 8"/>
                <a:gd name="T5" fmla="*/ 4 h 5"/>
                <a:gd name="T6" fmla="*/ 6 w 8"/>
                <a:gd name="T7" fmla="*/ 2 h 5"/>
                <a:gd name="T8" fmla="*/ 5 w 8"/>
                <a:gd name="T9" fmla="*/ 0 h 5"/>
              </a:gdLst>
              <a:ahLst/>
              <a:cxnLst>
                <a:cxn ang="0">
                  <a:pos x="T0" y="T1"/>
                </a:cxn>
                <a:cxn ang="0">
                  <a:pos x="T2" y="T3"/>
                </a:cxn>
                <a:cxn ang="0">
                  <a:pos x="T4" y="T5"/>
                </a:cxn>
                <a:cxn ang="0">
                  <a:pos x="T6" y="T7"/>
                </a:cxn>
                <a:cxn ang="0">
                  <a:pos x="T8" y="T9"/>
                </a:cxn>
              </a:cxnLst>
              <a:rect l="0" t="0" r="r" b="b"/>
              <a:pathLst>
                <a:path w="8" h="5">
                  <a:moveTo>
                    <a:pt x="5" y="0"/>
                  </a:moveTo>
                  <a:cubicBezTo>
                    <a:pt x="5" y="0"/>
                    <a:pt x="3" y="3"/>
                    <a:pt x="1" y="2"/>
                  </a:cubicBezTo>
                  <a:cubicBezTo>
                    <a:pt x="1" y="2"/>
                    <a:pt x="0" y="4"/>
                    <a:pt x="3" y="4"/>
                  </a:cubicBezTo>
                  <a:cubicBezTo>
                    <a:pt x="3" y="4"/>
                    <a:pt x="6" y="5"/>
                    <a:pt x="6" y="2"/>
                  </a:cubicBezTo>
                  <a:cubicBezTo>
                    <a:pt x="6" y="2"/>
                    <a:pt x="8" y="0"/>
                    <a:pt x="5"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latin typeface="微软雅黑" panose="020B0503020204020204" charset="-122"/>
                <a:ea typeface="微软雅黑" panose="020B0503020204020204" charset="-122"/>
              </a:endParaRPr>
            </a:p>
          </p:txBody>
        </p:sp>
        <p:sp>
          <p:nvSpPr>
            <p:cNvPr id="54" name="Freeform 37"/>
            <p:cNvSpPr/>
            <p:nvPr/>
          </p:nvSpPr>
          <p:spPr bwMode="auto">
            <a:xfrm>
              <a:off x="603" y="2234"/>
              <a:ext cx="22" cy="21"/>
            </a:xfrm>
            <a:custGeom>
              <a:avLst/>
              <a:gdLst>
                <a:gd name="T0" fmla="*/ 3 w 6"/>
                <a:gd name="T1" fmla="*/ 0 h 6"/>
                <a:gd name="T2" fmla="*/ 2 w 6"/>
                <a:gd name="T3" fmla="*/ 2 h 6"/>
                <a:gd name="T4" fmla="*/ 1 w 6"/>
                <a:gd name="T5" fmla="*/ 4 h 6"/>
                <a:gd name="T6" fmla="*/ 3 w 6"/>
                <a:gd name="T7" fmla="*/ 5 h 6"/>
                <a:gd name="T8" fmla="*/ 3 w 6"/>
                <a:gd name="T9" fmla="*/ 0 h 6"/>
              </a:gdLst>
              <a:ahLst/>
              <a:cxnLst>
                <a:cxn ang="0">
                  <a:pos x="T0" y="T1"/>
                </a:cxn>
                <a:cxn ang="0">
                  <a:pos x="T2" y="T3"/>
                </a:cxn>
                <a:cxn ang="0">
                  <a:pos x="T4" y="T5"/>
                </a:cxn>
                <a:cxn ang="0">
                  <a:pos x="T6" y="T7"/>
                </a:cxn>
                <a:cxn ang="0">
                  <a:pos x="T8" y="T9"/>
                </a:cxn>
              </a:cxnLst>
              <a:rect l="0" t="0" r="r" b="b"/>
              <a:pathLst>
                <a:path w="6" h="6">
                  <a:moveTo>
                    <a:pt x="3" y="0"/>
                  </a:moveTo>
                  <a:cubicBezTo>
                    <a:pt x="3" y="0"/>
                    <a:pt x="1" y="0"/>
                    <a:pt x="2" y="2"/>
                  </a:cubicBezTo>
                  <a:cubicBezTo>
                    <a:pt x="2" y="2"/>
                    <a:pt x="2" y="4"/>
                    <a:pt x="1" y="4"/>
                  </a:cubicBezTo>
                  <a:cubicBezTo>
                    <a:pt x="1" y="4"/>
                    <a:pt x="0" y="6"/>
                    <a:pt x="3" y="5"/>
                  </a:cubicBezTo>
                  <a:cubicBezTo>
                    <a:pt x="3" y="5"/>
                    <a:pt x="6" y="3"/>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latin typeface="微软雅黑" panose="020B0503020204020204" charset="-122"/>
                <a:ea typeface="微软雅黑" panose="020B0503020204020204" charset="-122"/>
              </a:endParaRPr>
            </a:p>
          </p:txBody>
        </p:sp>
        <p:sp>
          <p:nvSpPr>
            <p:cNvPr id="55" name="Freeform 38"/>
            <p:cNvSpPr/>
            <p:nvPr/>
          </p:nvSpPr>
          <p:spPr bwMode="auto">
            <a:xfrm>
              <a:off x="574" y="2259"/>
              <a:ext cx="18" cy="14"/>
            </a:xfrm>
            <a:custGeom>
              <a:avLst/>
              <a:gdLst>
                <a:gd name="T0" fmla="*/ 3 w 5"/>
                <a:gd name="T1" fmla="*/ 0 h 4"/>
                <a:gd name="T2" fmla="*/ 0 w 5"/>
                <a:gd name="T3" fmla="*/ 4 h 4"/>
                <a:gd name="T4" fmla="*/ 5 w 5"/>
                <a:gd name="T5" fmla="*/ 1 h 4"/>
                <a:gd name="T6" fmla="*/ 4 w 5"/>
                <a:gd name="T7" fmla="*/ 1 h 4"/>
                <a:gd name="T8" fmla="*/ 3 w 5"/>
                <a:gd name="T9" fmla="*/ 0 h 4"/>
              </a:gdLst>
              <a:ahLst/>
              <a:cxnLst>
                <a:cxn ang="0">
                  <a:pos x="T0" y="T1"/>
                </a:cxn>
                <a:cxn ang="0">
                  <a:pos x="T2" y="T3"/>
                </a:cxn>
                <a:cxn ang="0">
                  <a:pos x="T4" y="T5"/>
                </a:cxn>
                <a:cxn ang="0">
                  <a:pos x="T6" y="T7"/>
                </a:cxn>
                <a:cxn ang="0">
                  <a:pos x="T8" y="T9"/>
                </a:cxn>
              </a:cxnLst>
              <a:rect l="0" t="0" r="r" b="b"/>
              <a:pathLst>
                <a:path w="5" h="4">
                  <a:moveTo>
                    <a:pt x="3" y="0"/>
                  </a:moveTo>
                  <a:cubicBezTo>
                    <a:pt x="3" y="0"/>
                    <a:pt x="0" y="2"/>
                    <a:pt x="0" y="4"/>
                  </a:cubicBezTo>
                  <a:cubicBezTo>
                    <a:pt x="0" y="4"/>
                    <a:pt x="4" y="2"/>
                    <a:pt x="5" y="1"/>
                  </a:cubicBezTo>
                  <a:cubicBezTo>
                    <a:pt x="4" y="1"/>
                    <a:pt x="4" y="1"/>
                    <a:pt x="4" y="1"/>
                  </a:cubicBezTo>
                  <a:cubicBezTo>
                    <a:pt x="4" y="1"/>
                    <a:pt x="4" y="0"/>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latin typeface="微软雅黑" panose="020B0503020204020204" charset="-122"/>
                <a:ea typeface="微软雅黑" panose="020B0503020204020204" charset="-122"/>
              </a:endParaRPr>
            </a:p>
          </p:txBody>
        </p:sp>
        <p:sp>
          <p:nvSpPr>
            <p:cNvPr id="56" name="Freeform 39"/>
            <p:cNvSpPr/>
            <p:nvPr/>
          </p:nvSpPr>
          <p:spPr bwMode="auto">
            <a:xfrm>
              <a:off x="549" y="1864"/>
              <a:ext cx="11" cy="14"/>
            </a:xfrm>
            <a:custGeom>
              <a:avLst/>
              <a:gdLst>
                <a:gd name="T0" fmla="*/ 3 w 3"/>
                <a:gd name="T1" fmla="*/ 3 h 4"/>
                <a:gd name="T2" fmla="*/ 0 w 3"/>
                <a:gd name="T3" fmla="*/ 0 h 4"/>
                <a:gd name="T4" fmla="*/ 0 w 3"/>
                <a:gd name="T5" fmla="*/ 0 h 4"/>
                <a:gd name="T6" fmla="*/ 2 w 3"/>
                <a:gd name="T7" fmla="*/ 3 h 4"/>
                <a:gd name="T8" fmla="*/ 3 w 3"/>
                <a:gd name="T9" fmla="*/ 3 h 4"/>
              </a:gdLst>
              <a:ahLst/>
              <a:cxnLst>
                <a:cxn ang="0">
                  <a:pos x="T0" y="T1"/>
                </a:cxn>
                <a:cxn ang="0">
                  <a:pos x="T2" y="T3"/>
                </a:cxn>
                <a:cxn ang="0">
                  <a:pos x="T4" y="T5"/>
                </a:cxn>
                <a:cxn ang="0">
                  <a:pos x="T6" y="T7"/>
                </a:cxn>
                <a:cxn ang="0">
                  <a:pos x="T8" y="T9"/>
                </a:cxn>
              </a:cxnLst>
              <a:rect l="0" t="0" r="r" b="b"/>
              <a:pathLst>
                <a:path w="3" h="4">
                  <a:moveTo>
                    <a:pt x="3" y="3"/>
                  </a:moveTo>
                  <a:cubicBezTo>
                    <a:pt x="3" y="3"/>
                    <a:pt x="1" y="1"/>
                    <a:pt x="0" y="0"/>
                  </a:cubicBezTo>
                  <a:cubicBezTo>
                    <a:pt x="0" y="0"/>
                    <a:pt x="0" y="0"/>
                    <a:pt x="0" y="0"/>
                  </a:cubicBezTo>
                  <a:cubicBezTo>
                    <a:pt x="0" y="0"/>
                    <a:pt x="0" y="1"/>
                    <a:pt x="2" y="3"/>
                  </a:cubicBezTo>
                  <a:cubicBezTo>
                    <a:pt x="2" y="3"/>
                    <a:pt x="3" y="4"/>
                    <a:pt x="3"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latin typeface="微软雅黑" panose="020B0503020204020204" charset="-122"/>
                <a:ea typeface="微软雅黑" panose="020B0503020204020204" charset="-122"/>
              </a:endParaRPr>
            </a:p>
          </p:txBody>
        </p:sp>
        <p:sp>
          <p:nvSpPr>
            <p:cNvPr id="57" name="Freeform 40"/>
            <p:cNvSpPr/>
            <p:nvPr/>
          </p:nvSpPr>
          <p:spPr bwMode="auto">
            <a:xfrm>
              <a:off x="512" y="1817"/>
              <a:ext cx="37" cy="47"/>
            </a:xfrm>
            <a:custGeom>
              <a:avLst/>
              <a:gdLst>
                <a:gd name="T0" fmla="*/ 9 w 10"/>
                <a:gd name="T1" fmla="*/ 12 h 13"/>
                <a:gd name="T2" fmla="*/ 0 w 10"/>
                <a:gd name="T3" fmla="*/ 0 h 13"/>
                <a:gd name="T4" fmla="*/ 9 w 10"/>
                <a:gd name="T5" fmla="*/ 12 h 13"/>
                <a:gd name="T6" fmla="*/ 9 w 10"/>
                <a:gd name="T7" fmla="*/ 12 h 13"/>
              </a:gdLst>
              <a:ahLst/>
              <a:cxnLst>
                <a:cxn ang="0">
                  <a:pos x="T0" y="T1"/>
                </a:cxn>
                <a:cxn ang="0">
                  <a:pos x="T2" y="T3"/>
                </a:cxn>
                <a:cxn ang="0">
                  <a:pos x="T4" y="T5"/>
                </a:cxn>
                <a:cxn ang="0">
                  <a:pos x="T6" y="T7"/>
                </a:cxn>
              </a:cxnLst>
              <a:rect l="0" t="0" r="r" b="b"/>
              <a:pathLst>
                <a:path w="10" h="13">
                  <a:moveTo>
                    <a:pt x="9" y="12"/>
                  </a:moveTo>
                  <a:cubicBezTo>
                    <a:pt x="9" y="12"/>
                    <a:pt x="1" y="1"/>
                    <a:pt x="0" y="0"/>
                  </a:cubicBezTo>
                  <a:cubicBezTo>
                    <a:pt x="0" y="0"/>
                    <a:pt x="7" y="10"/>
                    <a:pt x="9" y="12"/>
                  </a:cubicBezTo>
                  <a:cubicBezTo>
                    <a:pt x="9" y="12"/>
                    <a:pt x="10" y="13"/>
                    <a:pt x="9"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latin typeface="微软雅黑" panose="020B0503020204020204" charset="-122"/>
                <a:ea typeface="微软雅黑" panose="020B0503020204020204" charset="-122"/>
              </a:endParaRPr>
            </a:p>
          </p:txBody>
        </p:sp>
        <p:sp>
          <p:nvSpPr>
            <p:cNvPr id="58" name="Freeform 41"/>
            <p:cNvSpPr/>
            <p:nvPr/>
          </p:nvSpPr>
          <p:spPr bwMode="auto">
            <a:xfrm>
              <a:off x="851" y="2183"/>
              <a:ext cx="14" cy="18"/>
            </a:xfrm>
            <a:custGeom>
              <a:avLst/>
              <a:gdLst>
                <a:gd name="T0" fmla="*/ 1 w 4"/>
                <a:gd name="T1" fmla="*/ 0 h 5"/>
                <a:gd name="T2" fmla="*/ 0 w 4"/>
                <a:gd name="T3" fmla="*/ 0 h 5"/>
                <a:gd name="T4" fmla="*/ 3 w 4"/>
                <a:gd name="T5" fmla="*/ 5 h 5"/>
                <a:gd name="T6" fmla="*/ 4 w 4"/>
                <a:gd name="T7" fmla="*/ 5 h 5"/>
                <a:gd name="T8" fmla="*/ 1 w 4"/>
                <a:gd name="T9" fmla="*/ 0 h 5"/>
              </a:gdLst>
              <a:ahLst/>
              <a:cxnLst>
                <a:cxn ang="0">
                  <a:pos x="T0" y="T1"/>
                </a:cxn>
                <a:cxn ang="0">
                  <a:pos x="T2" y="T3"/>
                </a:cxn>
                <a:cxn ang="0">
                  <a:pos x="T4" y="T5"/>
                </a:cxn>
                <a:cxn ang="0">
                  <a:pos x="T6" y="T7"/>
                </a:cxn>
                <a:cxn ang="0">
                  <a:pos x="T8" y="T9"/>
                </a:cxn>
              </a:cxnLst>
              <a:rect l="0" t="0" r="r" b="b"/>
              <a:pathLst>
                <a:path w="4" h="5">
                  <a:moveTo>
                    <a:pt x="1" y="0"/>
                  </a:moveTo>
                  <a:cubicBezTo>
                    <a:pt x="0" y="0"/>
                    <a:pt x="0" y="0"/>
                    <a:pt x="0" y="0"/>
                  </a:cubicBezTo>
                  <a:cubicBezTo>
                    <a:pt x="0" y="0"/>
                    <a:pt x="2" y="4"/>
                    <a:pt x="3" y="5"/>
                  </a:cubicBezTo>
                  <a:cubicBezTo>
                    <a:pt x="4" y="5"/>
                    <a:pt x="4" y="5"/>
                    <a:pt x="4" y="5"/>
                  </a:cubicBezTo>
                  <a:lnTo>
                    <a:pt x="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latin typeface="微软雅黑" panose="020B0503020204020204" charset="-122"/>
                <a:ea typeface="微软雅黑" panose="020B0503020204020204" charset="-122"/>
              </a:endParaRPr>
            </a:p>
          </p:txBody>
        </p:sp>
        <p:sp>
          <p:nvSpPr>
            <p:cNvPr id="59" name="Freeform 42"/>
            <p:cNvSpPr/>
            <p:nvPr/>
          </p:nvSpPr>
          <p:spPr bwMode="auto">
            <a:xfrm>
              <a:off x="807" y="2136"/>
              <a:ext cx="11" cy="21"/>
            </a:xfrm>
            <a:custGeom>
              <a:avLst/>
              <a:gdLst>
                <a:gd name="T0" fmla="*/ 0 w 3"/>
                <a:gd name="T1" fmla="*/ 1 h 6"/>
                <a:gd name="T2" fmla="*/ 1 w 3"/>
                <a:gd name="T3" fmla="*/ 6 h 6"/>
                <a:gd name="T4" fmla="*/ 2 w 3"/>
                <a:gd name="T5" fmla="*/ 5 h 6"/>
                <a:gd name="T6" fmla="*/ 3 w 3"/>
                <a:gd name="T7" fmla="*/ 6 h 6"/>
                <a:gd name="T8" fmla="*/ 1 w 3"/>
                <a:gd name="T9" fmla="*/ 1 h 6"/>
                <a:gd name="T10" fmla="*/ 0 w 3"/>
                <a:gd name="T11" fmla="*/ 1 h 6"/>
              </a:gdLst>
              <a:ahLst/>
              <a:cxnLst>
                <a:cxn ang="0">
                  <a:pos x="T0" y="T1"/>
                </a:cxn>
                <a:cxn ang="0">
                  <a:pos x="T2" y="T3"/>
                </a:cxn>
                <a:cxn ang="0">
                  <a:pos x="T4" y="T5"/>
                </a:cxn>
                <a:cxn ang="0">
                  <a:pos x="T6" y="T7"/>
                </a:cxn>
                <a:cxn ang="0">
                  <a:pos x="T8" y="T9"/>
                </a:cxn>
                <a:cxn ang="0">
                  <a:pos x="T10" y="T11"/>
                </a:cxn>
              </a:cxnLst>
              <a:rect l="0" t="0" r="r" b="b"/>
              <a:pathLst>
                <a:path w="3" h="6">
                  <a:moveTo>
                    <a:pt x="0" y="1"/>
                  </a:moveTo>
                  <a:cubicBezTo>
                    <a:pt x="0" y="1"/>
                    <a:pt x="1" y="4"/>
                    <a:pt x="1" y="6"/>
                  </a:cubicBezTo>
                  <a:cubicBezTo>
                    <a:pt x="2" y="5"/>
                    <a:pt x="2" y="5"/>
                    <a:pt x="2" y="5"/>
                  </a:cubicBezTo>
                  <a:cubicBezTo>
                    <a:pt x="3" y="6"/>
                    <a:pt x="3" y="6"/>
                    <a:pt x="3" y="6"/>
                  </a:cubicBezTo>
                  <a:cubicBezTo>
                    <a:pt x="3" y="6"/>
                    <a:pt x="1" y="2"/>
                    <a:pt x="1" y="1"/>
                  </a:cubicBezTo>
                  <a:cubicBezTo>
                    <a:pt x="1" y="1"/>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latin typeface="微软雅黑" panose="020B0503020204020204" charset="-122"/>
                <a:ea typeface="微软雅黑" panose="020B0503020204020204" charset="-122"/>
              </a:endParaRPr>
            </a:p>
          </p:txBody>
        </p:sp>
        <p:sp>
          <p:nvSpPr>
            <p:cNvPr id="60" name="Freeform 43"/>
            <p:cNvSpPr/>
            <p:nvPr/>
          </p:nvSpPr>
          <p:spPr bwMode="auto">
            <a:xfrm>
              <a:off x="854" y="2252"/>
              <a:ext cx="40" cy="54"/>
            </a:xfrm>
            <a:custGeom>
              <a:avLst/>
              <a:gdLst>
                <a:gd name="T0" fmla="*/ 11 w 11"/>
                <a:gd name="T1" fmla="*/ 15 h 15"/>
                <a:gd name="T2" fmla="*/ 10 w 11"/>
                <a:gd name="T3" fmla="*/ 15 h 15"/>
                <a:gd name="T4" fmla="*/ 0 w 11"/>
                <a:gd name="T5" fmla="*/ 0 h 15"/>
                <a:gd name="T6" fmla="*/ 9 w 11"/>
                <a:gd name="T7" fmla="*/ 13 h 15"/>
                <a:gd name="T8" fmla="*/ 11 w 11"/>
                <a:gd name="T9" fmla="*/ 15 h 15"/>
              </a:gdLst>
              <a:ahLst/>
              <a:cxnLst>
                <a:cxn ang="0">
                  <a:pos x="T0" y="T1"/>
                </a:cxn>
                <a:cxn ang="0">
                  <a:pos x="T2" y="T3"/>
                </a:cxn>
                <a:cxn ang="0">
                  <a:pos x="T4" y="T5"/>
                </a:cxn>
                <a:cxn ang="0">
                  <a:pos x="T6" y="T7"/>
                </a:cxn>
                <a:cxn ang="0">
                  <a:pos x="T8" y="T9"/>
                </a:cxn>
              </a:cxnLst>
              <a:rect l="0" t="0" r="r" b="b"/>
              <a:pathLst>
                <a:path w="11" h="15">
                  <a:moveTo>
                    <a:pt x="11" y="15"/>
                  </a:moveTo>
                  <a:cubicBezTo>
                    <a:pt x="10" y="15"/>
                    <a:pt x="10" y="15"/>
                    <a:pt x="10" y="15"/>
                  </a:cubicBezTo>
                  <a:cubicBezTo>
                    <a:pt x="10" y="15"/>
                    <a:pt x="3" y="8"/>
                    <a:pt x="0" y="0"/>
                  </a:cubicBezTo>
                  <a:cubicBezTo>
                    <a:pt x="0" y="0"/>
                    <a:pt x="6" y="10"/>
                    <a:pt x="9" y="13"/>
                  </a:cubicBezTo>
                  <a:cubicBezTo>
                    <a:pt x="9" y="13"/>
                    <a:pt x="11" y="14"/>
                    <a:pt x="11"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latin typeface="微软雅黑" panose="020B0503020204020204" charset="-122"/>
                <a:ea typeface="微软雅黑" panose="020B0503020204020204" charset="-122"/>
              </a:endParaRPr>
            </a:p>
          </p:txBody>
        </p:sp>
        <p:sp>
          <p:nvSpPr>
            <p:cNvPr id="61" name="Freeform 44"/>
            <p:cNvSpPr/>
            <p:nvPr/>
          </p:nvSpPr>
          <p:spPr bwMode="auto">
            <a:xfrm>
              <a:off x="745" y="1806"/>
              <a:ext cx="15" cy="14"/>
            </a:xfrm>
            <a:custGeom>
              <a:avLst/>
              <a:gdLst>
                <a:gd name="T0" fmla="*/ 2 w 4"/>
                <a:gd name="T1" fmla="*/ 0 h 4"/>
                <a:gd name="T2" fmla="*/ 0 w 4"/>
                <a:gd name="T3" fmla="*/ 3 h 4"/>
                <a:gd name="T4" fmla="*/ 4 w 4"/>
                <a:gd name="T5" fmla="*/ 1 h 4"/>
                <a:gd name="T6" fmla="*/ 2 w 4"/>
                <a:gd name="T7" fmla="*/ 0 h 4"/>
              </a:gdLst>
              <a:ahLst/>
              <a:cxnLst>
                <a:cxn ang="0">
                  <a:pos x="T0" y="T1"/>
                </a:cxn>
                <a:cxn ang="0">
                  <a:pos x="T2" y="T3"/>
                </a:cxn>
                <a:cxn ang="0">
                  <a:pos x="T4" y="T5"/>
                </a:cxn>
                <a:cxn ang="0">
                  <a:pos x="T6" y="T7"/>
                </a:cxn>
              </a:cxnLst>
              <a:rect l="0" t="0" r="r" b="b"/>
              <a:pathLst>
                <a:path w="4" h="4">
                  <a:moveTo>
                    <a:pt x="2" y="0"/>
                  </a:moveTo>
                  <a:cubicBezTo>
                    <a:pt x="2" y="0"/>
                    <a:pt x="1" y="0"/>
                    <a:pt x="0" y="3"/>
                  </a:cubicBezTo>
                  <a:cubicBezTo>
                    <a:pt x="0" y="3"/>
                    <a:pt x="2" y="4"/>
                    <a:pt x="4" y="1"/>
                  </a:cubicBezTo>
                  <a:cubicBezTo>
                    <a:pt x="4" y="1"/>
                    <a:pt x="4" y="0"/>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latin typeface="微软雅黑" panose="020B0503020204020204" charset="-122"/>
                <a:ea typeface="微软雅黑" panose="020B0503020204020204" charset="-122"/>
              </a:endParaRPr>
            </a:p>
          </p:txBody>
        </p:sp>
        <p:sp>
          <p:nvSpPr>
            <p:cNvPr id="62" name="Freeform 45"/>
            <p:cNvSpPr/>
            <p:nvPr/>
          </p:nvSpPr>
          <p:spPr bwMode="auto">
            <a:xfrm>
              <a:off x="756" y="1824"/>
              <a:ext cx="26" cy="25"/>
            </a:xfrm>
            <a:custGeom>
              <a:avLst/>
              <a:gdLst>
                <a:gd name="T0" fmla="*/ 5 w 7"/>
                <a:gd name="T1" fmla="*/ 1 h 7"/>
                <a:gd name="T2" fmla="*/ 0 w 7"/>
                <a:gd name="T3" fmla="*/ 0 h 7"/>
                <a:gd name="T4" fmla="*/ 3 w 7"/>
                <a:gd name="T5" fmla="*/ 4 h 7"/>
                <a:gd name="T6" fmla="*/ 2 w 7"/>
                <a:gd name="T7" fmla="*/ 5 h 7"/>
                <a:gd name="T8" fmla="*/ 5 w 7"/>
                <a:gd name="T9" fmla="*/ 5 h 7"/>
                <a:gd name="T10" fmla="*/ 5 w 7"/>
                <a:gd name="T11" fmla="*/ 1 h 7"/>
              </a:gdLst>
              <a:ahLst/>
              <a:cxnLst>
                <a:cxn ang="0">
                  <a:pos x="T0" y="T1"/>
                </a:cxn>
                <a:cxn ang="0">
                  <a:pos x="T2" y="T3"/>
                </a:cxn>
                <a:cxn ang="0">
                  <a:pos x="T4" y="T5"/>
                </a:cxn>
                <a:cxn ang="0">
                  <a:pos x="T6" y="T7"/>
                </a:cxn>
                <a:cxn ang="0">
                  <a:pos x="T8" y="T9"/>
                </a:cxn>
                <a:cxn ang="0">
                  <a:pos x="T10" y="T11"/>
                </a:cxn>
              </a:cxnLst>
              <a:rect l="0" t="0" r="r" b="b"/>
              <a:pathLst>
                <a:path w="7" h="7">
                  <a:moveTo>
                    <a:pt x="5" y="1"/>
                  </a:moveTo>
                  <a:cubicBezTo>
                    <a:pt x="5" y="1"/>
                    <a:pt x="2" y="0"/>
                    <a:pt x="0" y="0"/>
                  </a:cubicBezTo>
                  <a:cubicBezTo>
                    <a:pt x="0" y="0"/>
                    <a:pt x="3" y="2"/>
                    <a:pt x="3" y="4"/>
                  </a:cubicBezTo>
                  <a:cubicBezTo>
                    <a:pt x="3" y="4"/>
                    <a:pt x="3" y="5"/>
                    <a:pt x="2" y="5"/>
                  </a:cubicBezTo>
                  <a:cubicBezTo>
                    <a:pt x="2" y="5"/>
                    <a:pt x="2" y="7"/>
                    <a:pt x="5" y="5"/>
                  </a:cubicBezTo>
                  <a:cubicBezTo>
                    <a:pt x="5" y="5"/>
                    <a:pt x="7" y="3"/>
                    <a:pt x="5"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latin typeface="微软雅黑" panose="020B0503020204020204" charset="-122"/>
                <a:ea typeface="微软雅黑" panose="020B0503020204020204" charset="-122"/>
              </a:endParaRPr>
            </a:p>
          </p:txBody>
        </p:sp>
        <p:sp>
          <p:nvSpPr>
            <p:cNvPr id="63" name="Freeform 46"/>
            <p:cNvSpPr/>
            <p:nvPr/>
          </p:nvSpPr>
          <p:spPr bwMode="auto">
            <a:xfrm>
              <a:off x="800" y="1918"/>
              <a:ext cx="51" cy="62"/>
            </a:xfrm>
            <a:custGeom>
              <a:avLst/>
              <a:gdLst>
                <a:gd name="T0" fmla="*/ 11 w 14"/>
                <a:gd name="T1" fmla="*/ 11 h 17"/>
                <a:gd name="T2" fmla="*/ 12 w 14"/>
                <a:gd name="T3" fmla="*/ 16 h 17"/>
                <a:gd name="T4" fmla="*/ 9 w 14"/>
                <a:gd name="T5" fmla="*/ 15 h 17"/>
                <a:gd name="T6" fmla="*/ 10 w 14"/>
                <a:gd name="T7" fmla="*/ 14 h 17"/>
                <a:gd name="T8" fmla="*/ 4 w 14"/>
                <a:gd name="T9" fmla="*/ 11 h 17"/>
                <a:gd name="T10" fmla="*/ 7 w 14"/>
                <a:gd name="T11" fmla="*/ 0 h 17"/>
                <a:gd name="T12" fmla="*/ 7 w 14"/>
                <a:gd name="T13" fmla="*/ 1 h 17"/>
                <a:gd name="T14" fmla="*/ 6 w 14"/>
                <a:gd name="T15" fmla="*/ 11 h 17"/>
                <a:gd name="T16" fmla="*/ 11 w 14"/>
                <a:gd name="T17" fmla="*/ 10 h 17"/>
                <a:gd name="T18" fmla="*/ 11 w 14"/>
                <a:gd name="T19" fmla="*/ 8 h 17"/>
                <a:gd name="T20" fmla="*/ 11 w 14"/>
                <a:gd name="T21" fmla="*/ 11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 h="17">
                  <a:moveTo>
                    <a:pt x="11" y="11"/>
                  </a:moveTo>
                  <a:cubicBezTo>
                    <a:pt x="11" y="11"/>
                    <a:pt x="14" y="14"/>
                    <a:pt x="12" y="16"/>
                  </a:cubicBezTo>
                  <a:cubicBezTo>
                    <a:pt x="12" y="16"/>
                    <a:pt x="9" y="17"/>
                    <a:pt x="9" y="15"/>
                  </a:cubicBezTo>
                  <a:cubicBezTo>
                    <a:pt x="9" y="15"/>
                    <a:pt x="11" y="16"/>
                    <a:pt x="10" y="14"/>
                  </a:cubicBezTo>
                  <a:cubicBezTo>
                    <a:pt x="10" y="14"/>
                    <a:pt x="5" y="14"/>
                    <a:pt x="4" y="11"/>
                  </a:cubicBezTo>
                  <a:cubicBezTo>
                    <a:pt x="4" y="11"/>
                    <a:pt x="0" y="4"/>
                    <a:pt x="7" y="0"/>
                  </a:cubicBezTo>
                  <a:cubicBezTo>
                    <a:pt x="7" y="1"/>
                    <a:pt x="7" y="1"/>
                    <a:pt x="7" y="1"/>
                  </a:cubicBezTo>
                  <a:cubicBezTo>
                    <a:pt x="7" y="1"/>
                    <a:pt x="1" y="5"/>
                    <a:pt x="6" y="11"/>
                  </a:cubicBezTo>
                  <a:cubicBezTo>
                    <a:pt x="6" y="11"/>
                    <a:pt x="9" y="13"/>
                    <a:pt x="11" y="10"/>
                  </a:cubicBezTo>
                  <a:cubicBezTo>
                    <a:pt x="11" y="8"/>
                    <a:pt x="11" y="8"/>
                    <a:pt x="11" y="8"/>
                  </a:cubicBezTo>
                  <a:cubicBezTo>
                    <a:pt x="11" y="8"/>
                    <a:pt x="12" y="9"/>
                    <a:pt x="11"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latin typeface="微软雅黑" panose="020B0503020204020204" charset="-122"/>
                <a:ea typeface="微软雅黑" panose="020B0503020204020204" charset="-122"/>
              </a:endParaRPr>
            </a:p>
          </p:txBody>
        </p:sp>
        <p:sp>
          <p:nvSpPr>
            <p:cNvPr id="64" name="Freeform 47"/>
            <p:cNvSpPr/>
            <p:nvPr/>
          </p:nvSpPr>
          <p:spPr bwMode="auto">
            <a:xfrm>
              <a:off x="480" y="2317"/>
              <a:ext cx="47" cy="40"/>
            </a:xfrm>
            <a:custGeom>
              <a:avLst/>
              <a:gdLst>
                <a:gd name="T0" fmla="*/ 2 w 13"/>
                <a:gd name="T1" fmla="*/ 7 h 11"/>
                <a:gd name="T2" fmla="*/ 1 w 13"/>
                <a:gd name="T3" fmla="*/ 9 h 11"/>
                <a:gd name="T4" fmla="*/ 1 w 13"/>
                <a:gd name="T5" fmla="*/ 4 h 11"/>
                <a:gd name="T6" fmla="*/ 7 w 13"/>
                <a:gd name="T7" fmla="*/ 3 h 11"/>
                <a:gd name="T8" fmla="*/ 13 w 13"/>
                <a:gd name="T9" fmla="*/ 10 h 11"/>
                <a:gd name="T10" fmla="*/ 11 w 13"/>
                <a:gd name="T11" fmla="*/ 9 h 11"/>
                <a:gd name="T12" fmla="*/ 6 w 13"/>
                <a:gd name="T13" fmla="*/ 3 h 11"/>
                <a:gd name="T14" fmla="*/ 2 w 13"/>
                <a:gd name="T15" fmla="*/ 7 h 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 h="11">
                  <a:moveTo>
                    <a:pt x="2" y="7"/>
                  </a:moveTo>
                  <a:cubicBezTo>
                    <a:pt x="2" y="7"/>
                    <a:pt x="4" y="10"/>
                    <a:pt x="1" y="9"/>
                  </a:cubicBezTo>
                  <a:cubicBezTo>
                    <a:pt x="1" y="9"/>
                    <a:pt x="0" y="7"/>
                    <a:pt x="1" y="4"/>
                  </a:cubicBezTo>
                  <a:cubicBezTo>
                    <a:pt x="1" y="4"/>
                    <a:pt x="2" y="0"/>
                    <a:pt x="7" y="3"/>
                  </a:cubicBezTo>
                  <a:cubicBezTo>
                    <a:pt x="7" y="3"/>
                    <a:pt x="13" y="6"/>
                    <a:pt x="13" y="10"/>
                  </a:cubicBezTo>
                  <a:cubicBezTo>
                    <a:pt x="13" y="10"/>
                    <a:pt x="11" y="11"/>
                    <a:pt x="11" y="9"/>
                  </a:cubicBezTo>
                  <a:cubicBezTo>
                    <a:pt x="11" y="9"/>
                    <a:pt x="12" y="6"/>
                    <a:pt x="6" y="3"/>
                  </a:cubicBezTo>
                  <a:cubicBezTo>
                    <a:pt x="6" y="3"/>
                    <a:pt x="2" y="2"/>
                    <a:pt x="2"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latin typeface="微软雅黑" panose="020B0503020204020204" charset="-122"/>
                <a:ea typeface="微软雅黑" panose="020B0503020204020204" charset="-122"/>
              </a:endParaRPr>
            </a:p>
          </p:txBody>
        </p:sp>
        <p:sp>
          <p:nvSpPr>
            <p:cNvPr id="65" name="Freeform 48"/>
            <p:cNvSpPr/>
            <p:nvPr/>
          </p:nvSpPr>
          <p:spPr bwMode="auto">
            <a:xfrm>
              <a:off x="607" y="2197"/>
              <a:ext cx="18" cy="26"/>
            </a:xfrm>
            <a:custGeom>
              <a:avLst/>
              <a:gdLst>
                <a:gd name="T0" fmla="*/ 4 w 5"/>
                <a:gd name="T1" fmla="*/ 6 h 7"/>
                <a:gd name="T2" fmla="*/ 2 w 5"/>
                <a:gd name="T3" fmla="*/ 4 h 7"/>
                <a:gd name="T4" fmla="*/ 1 w 5"/>
                <a:gd name="T5" fmla="*/ 7 h 7"/>
                <a:gd name="T6" fmla="*/ 0 w 5"/>
                <a:gd name="T7" fmla="*/ 7 h 7"/>
                <a:gd name="T8" fmla="*/ 1 w 5"/>
                <a:gd name="T9" fmla="*/ 3 h 7"/>
                <a:gd name="T10" fmla="*/ 4 w 5"/>
                <a:gd name="T11" fmla="*/ 2 h 7"/>
                <a:gd name="T12" fmla="*/ 5 w 5"/>
                <a:gd name="T13" fmla="*/ 5 h 7"/>
                <a:gd name="T14" fmla="*/ 4 w 5"/>
                <a:gd name="T15" fmla="*/ 4 h 7"/>
                <a:gd name="T16" fmla="*/ 4 w 5"/>
                <a:gd name="T17" fmla="*/ 6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 h="7">
                  <a:moveTo>
                    <a:pt x="4" y="6"/>
                  </a:moveTo>
                  <a:cubicBezTo>
                    <a:pt x="4" y="6"/>
                    <a:pt x="4" y="4"/>
                    <a:pt x="2" y="4"/>
                  </a:cubicBezTo>
                  <a:cubicBezTo>
                    <a:pt x="2" y="4"/>
                    <a:pt x="1" y="6"/>
                    <a:pt x="1" y="7"/>
                  </a:cubicBezTo>
                  <a:cubicBezTo>
                    <a:pt x="0" y="7"/>
                    <a:pt x="0" y="7"/>
                    <a:pt x="0" y="7"/>
                  </a:cubicBezTo>
                  <a:cubicBezTo>
                    <a:pt x="0" y="7"/>
                    <a:pt x="0" y="4"/>
                    <a:pt x="1" y="3"/>
                  </a:cubicBezTo>
                  <a:cubicBezTo>
                    <a:pt x="1" y="3"/>
                    <a:pt x="4" y="0"/>
                    <a:pt x="4" y="2"/>
                  </a:cubicBezTo>
                  <a:cubicBezTo>
                    <a:pt x="5" y="5"/>
                    <a:pt x="5" y="5"/>
                    <a:pt x="5" y="5"/>
                  </a:cubicBezTo>
                  <a:cubicBezTo>
                    <a:pt x="4" y="4"/>
                    <a:pt x="4" y="4"/>
                    <a:pt x="4" y="4"/>
                  </a:cubicBezTo>
                  <a:cubicBezTo>
                    <a:pt x="4" y="4"/>
                    <a:pt x="5" y="5"/>
                    <a:pt x="4"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latin typeface="微软雅黑" panose="020B0503020204020204" charset="-122"/>
                <a:ea typeface="微软雅黑" panose="020B0503020204020204" charset="-122"/>
              </a:endParaRPr>
            </a:p>
          </p:txBody>
        </p:sp>
        <p:sp>
          <p:nvSpPr>
            <p:cNvPr id="66" name="Freeform 49"/>
            <p:cNvSpPr/>
            <p:nvPr/>
          </p:nvSpPr>
          <p:spPr bwMode="auto">
            <a:xfrm>
              <a:off x="491" y="2360"/>
              <a:ext cx="21" cy="22"/>
            </a:xfrm>
            <a:custGeom>
              <a:avLst/>
              <a:gdLst>
                <a:gd name="T0" fmla="*/ 1 w 6"/>
                <a:gd name="T1" fmla="*/ 1 h 6"/>
                <a:gd name="T2" fmla="*/ 0 w 6"/>
                <a:gd name="T3" fmla="*/ 3 h 6"/>
                <a:gd name="T4" fmla="*/ 4 w 6"/>
                <a:gd name="T5" fmla="*/ 4 h 6"/>
                <a:gd name="T6" fmla="*/ 3 w 6"/>
                <a:gd name="T7" fmla="*/ 3 h 6"/>
                <a:gd name="T8" fmla="*/ 4 w 6"/>
                <a:gd name="T9" fmla="*/ 0 h 6"/>
                <a:gd name="T10" fmla="*/ 1 w 6"/>
                <a:gd name="T11" fmla="*/ 1 h 6"/>
              </a:gdLst>
              <a:ahLst/>
              <a:cxnLst>
                <a:cxn ang="0">
                  <a:pos x="T0" y="T1"/>
                </a:cxn>
                <a:cxn ang="0">
                  <a:pos x="T2" y="T3"/>
                </a:cxn>
                <a:cxn ang="0">
                  <a:pos x="T4" y="T5"/>
                </a:cxn>
                <a:cxn ang="0">
                  <a:pos x="T6" y="T7"/>
                </a:cxn>
                <a:cxn ang="0">
                  <a:pos x="T8" y="T9"/>
                </a:cxn>
                <a:cxn ang="0">
                  <a:pos x="T10" y="T11"/>
                </a:cxn>
              </a:cxnLst>
              <a:rect l="0" t="0" r="r" b="b"/>
              <a:pathLst>
                <a:path w="6" h="6">
                  <a:moveTo>
                    <a:pt x="1" y="1"/>
                  </a:moveTo>
                  <a:cubicBezTo>
                    <a:pt x="1" y="1"/>
                    <a:pt x="3" y="3"/>
                    <a:pt x="0" y="3"/>
                  </a:cubicBezTo>
                  <a:cubicBezTo>
                    <a:pt x="0" y="3"/>
                    <a:pt x="2" y="6"/>
                    <a:pt x="4" y="4"/>
                  </a:cubicBezTo>
                  <a:cubicBezTo>
                    <a:pt x="3" y="3"/>
                    <a:pt x="3" y="3"/>
                    <a:pt x="3" y="3"/>
                  </a:cubicBezTo>
                  <a:cubicBezTo>
                    <a:pt x="3" y="3"/>
                    <a:pt x="6" y="2"/>
                    <a:pt x="4" y="0"/>
                  </a:cubicBezTo>
                  <a:cubicBezTo>
                    <a:pt x="4" y="0"/>
                    <a:pt x="3"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latin typeface="微软雅黑" panose="020B0503020204020204" charset="-122"/>
                <a:ea typeface="微软雅黑" panose="020B0503020204020204" charset="-122"/>
              </a:endParaRPr>
            </a:p>
          </p:txBody>
        </p:sp>
        <p:sp>
          <p:nvSpPr>
            <p:cNvPr id="67" name="Freeform 50"/>
            <p:cNvSpPr/>
            <p:nvPr/>
          </p:nvSpPr>
          <p:spPr bwMode="auto">
            <a:xfrm>
              <a:off x="396" y="2451"/>
              <a:ext cx="14" cy="14"/>
            </a:xfrm>
            <a:custGeom>
              <a:avLst/>
              <a:gdLst>
                <a:gd name="T0" fmla="*/ 2 w 4"/>
                <a:gd name="T1" fmla="*/ 0 h 4"/>
                <a:gd name="T2" fmla="*/ 0 w 4"/>
                <a:gd name="T3" fmla="*/ 1 h 4"/>
                <a:gd name="T4" fmla="*/ 3 w 4"/>
                <a:gd name="T5" fmla="*/ 3 h 4"/>
                <a:gd name="T6" fmla="*/ 2 w 4"/>
                <a:gd name="T7" fmla="*/ 0 h 4"/>
              </a:gdLst>
              <a:ahLst/>
              <a:cxnLst>
                <a:cxn ang="0">
                  <a:pos x="T0" y="T1"/>
                </a:cxn>
                <a:cxn ang="0">
                  <a:pos x="T2" y="T3"/>
                </a:cxn>
                <a:cxn ang="0">
                  <a:pos x="T4" y="T5"/>
                </a:cxn>
                <a:cxn ang="0">
                  <a:pos x="T6" y="T7"/>
                </a:cxn>
              </a:cxnLst>
              <a:rect l="0" t="0" r="r" b="b"/>
              <a:pathLst>
                <a:path w="4" h="4">
                  <a:moveTo>
                    <a:pt x="2" y="0"/>
                  </a:moveTo>
                  <a:cubicBezTo>
                    <a:pt x="0" y="1"/>
                    <a:pt x="0" y="1"/>
                    <a:pt x="0" y="1"/>
                  </a:cubicBezTo>
                  <a:cubicBezTo>
                    <a:pt x="0" y="1"/>
                    <a:pt x="1" y="4"/>
                    <a:pt x="3" y="3"/>
                  </a:cubicBezTo>
                  <a:cubicBezTo>
                    <a:pt x="3" y="3"/>
                    <a:pt x="4" y="1"/>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latin typeface="微软雅黑" panose="020B0503020204020204" charset="-122"/>
                <a:ea typeface="微软雅黑" panose="020B0503020204020204" charset="-122"/>
              </a:endParaRPr>
            </a:p>
          </p:txBody>
        </p:sp>
        <p:sp>
          <p:nvSpPr>
            <p:cNvPr id="68" name="Freeform 51"/>
            <p:cNvSpPr/>
            <p:nvPr/>
          </p:nvSpPr>
          <p:spPr bwMode="auto">
            <a:xfrm>
              <a:off x="378" y="2451"/>
              <a:ext cx="14" cy="18"/>
            </a:xfrm>
            <a:custGeom>
              <a:avLst/>
              <a:gdLst>
                <a:gd name="T0" fmla="*/ 4 w 4"/>
                <a:gd name="T1" fmla="*/ 0 h 5"/>
                <a:gd name="T2" fmla="*/ 2 w 4"/>
                <a:gd name="T3" fmla="*/ 2 h 5"/>
                <a:gd name="T4" fmla="*/ 0 w 4"/>
                <a:gd name="T5" fmla="*/ 1 h 5"/>
                <a:gd name="T6" fmla="*/ 3 w 4"/>
                <a:gd name="T7" fmla="*/ 5 h 5"/>
                <a:gd name="T8" fmla="*/ 4 w 4"/>
                <a:gd name="T9" fmla="*/ 0 h 5"/>
              </a:gdLst>
              <a:ahLst/>
              <a:cxnLst>
                <a:cxn ang="0">
                  <a:pos x="T0" y="T1"/>
                </a:cxn>
                <a:cxn ang="0">
                  <a:pos x="T2" y="T3"/>
                </a:cxn>
                <a:cxn ang="0">
                  <a:pos x="T4" y="T5"/>
                </a:cxn>
                <a:cxn ang="0">
                  <a:pos x="T6" y="T7"/>
                </a:cxn>
                <a:cxn ang="0">
                  <a:pos x="T8" y="T9"/>
                </a:cxn>
              </a:cxnLst>
              <a:rect l="0" t="0" r="r" b="b"/>
              <a:pathLst>
                <a:path w="4" h="5">
                  <a:moveTo>
                    <a:pt x="4" y="0"/>
                  </a:moveTo>
                  <a:cubicBezTo>
                    <a:pt x="2" y="2"/>
                    <a:pt x="2" y="2"/>
                    <a:pt x="2" y="2"/>
                  </a:cubicBezTo>
                  <a:cubicBezTo>
                    <a:pt x="2" y="2"/>
                    <a:pt x="1" y="1"/>
                    <a:pt x="0" y="1"/>
                  </a:cubicBezTo>
                  <a:cubicBezTo>
                    <a:pt x="0" y="1"/>
                    <a:pt x="0" y="4"/>
                    <a:pt x="3" y="5"/>
                  </a:cubicBezTo>
                  <a:cubicBezTo>
                    <a:pt x="3" y="5"/>
                    <a:pt x="4" y="1"/>
                    <a:pt x="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latin typeface="微软雅黑" panose="020B0503020204020204" charset="-122"/>
                <a:ea typeface="微软雅黑" panose="020B0503020204020204" charset="-122"/>
              </a:endParaRPr>
            </a:p>
          </p:txBody>
        </p:sp>
        <p:sp>
          <p:nvSpPr>
            <p:cNvPr id="69" name="Freeform 52"/>
            <p:cNvSpPr/>
            <p:nvPr/>
          </p:nvSpPr>
          <p:spPr bwMode="auto">
            <a:xfrm>
              <a:off x="410" y="2476"/>
              <a:ext cx="19" cy="11"/>
            </a:xfrm>
            <a:custGeom>
              <a:avLst/>
              <a:gdLst>
                <a:gd name="T0" fmla="*/ 5 w 5"/>
                <a:gd name="T1" fmla="*/ 3 h 3"/>
                <a:gd name="T2" fmla="*/ 2 w 5"/>
                <a:gd name="T3" fmla="*/ 1 h 3"/>
                <a:gd name="T4" fmla="*/ 1 w 5"/>
                <a:gd name="T5" fmla="*/ 3 h 3"/>
                <a:gd name="T6" fmla="*/ 3 w 5"/>
                <a:gd name="T7" fmla="*/ 2 h 3"/>
                <a:gd name="T8" fmla="*/ 5 w 5"/>
                <a:gd name="T9" fmla="*/ 3 h 3"/>
              </a:gdLst>
              <a:ahLst/>
              <a:cxnLst>
                <a:cxn ang="0">
                  <a:pos x="T0" y="T1"/>
                </a:cxn>
                <a:cxn ang="0">
                  <a:pos x="T2" y="T3"/>
                </a:cxn>
                <a:cxn ang="0">
                  <a:pos x="T4" y="T5"/>
                </a:cxn>
                <a:cxn ang="0">
                  <a:pos x="T6" y="T7"/>
                </a:cxn>
                <a:cxn ang="0">
                  <a:pos x="T8" y="T9"/>
                </a:cxn>
              </a:cxnLst>
              <a:rect l="0" t="0" r="r" b="b"/>
              <a:pathLst>
                <a:path w="5" h="3">
                  <a:moveTo>
                    <a:pt x="5" y="3"/>
                  </a:moveTo>
                  <a:cubicBezTo>
                    <a:pt x="5" y="3"/>
                    <a:pt x="5" y="0"/>
                    <a:pt x="2" y="1"/>
                  </a:cubicBezTo>
                  <a:cubicBezTo>
                    <a:pt x="2" y="1"/>
                    <a:pt x="0" y="2"/>
                    <a:pt x="1" y="3"/>
                  </a:cubicBezTo>
                  <a:cubicBezTo>
                    <a:pt x="3" y="2"/>
                    <a:pt x="3" y="2"/>
                    <a:pt x="3" y="2"/>
                  </a:cubicBezTo>
                  <a:lnTo>
                    <a:pt x="5" y="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latin typeface="微软雅黑" panose="020B0503020204020204" charset="-122"/>
                <a:ea typeface="微软雅黑" panose="020B0503020204020204" charset="-122"/>
              </a:endParaRPr>
            </a:p>
          </p:txBody>
        </p:sp>
        <p:sp>
          <p:nvSpPr>
            <p:cNvPr id="70" name="Freeform 53"/>
            <p:cNvSpPr/>
            <p:nvPr/>
          </p:nvSpPr>
          <p:spPr bwMode="auto">
            <a:xfrm>
              <a:off x="800" y="1907"/>
              <a:ext cx="18" cy="15"/>
            </a:xfrm>
            <a:custGeom>
              <a:avLst/>
              <a:gdLst>
                <a:gd name="T0" fmla="*/ 4 w 5"/>
                <a:gd name="T1" fmla="*/ 4 h 4"/>
                <a:gd name="T2" fmla="*/ 0 w 5"/>
                <a:gd name="T3" fmla="*/ 0 h 4"/>
                <a:gd name="T4" fmla="*/ 4 w 5"/>
                <a:gd name="T5" fmla="*/ 3 h 4"/>
                <a:gd name="T6" fmla="*/ 4 w 5"/>
                <a:gd name="T7" fmla="*/ 4 h 4"/>
              </a:gdLst>
              <a:ahLst/>
              <a:cxnLst>
                <a:cxn ang="0">
                  <a:pos x="T0" y="T1"/>
                </a:cxn>
                <a:cxn ang="0">
                  <a:pos x="T2" y="T3"/>
                </a:cxn>
                <a:cxn ang="0">
                  <a:pos x="T4" y="T5"/>
                </a:cxn>
                <a:cxn ang="0">
                  <a:pos x="T6" y="T7"/>
                </a:cxn>
              </a:cxnLst>
              <a:rect l="0" t="0" r="r" b="b"/>
              <a:pathLst>
                <a:path w="5" h="4">
                  <a:moveTo>
                    <a:pt x="4" y="4"/>
                  </a:moveTo>
                  <a:cubicBezTo>
                    <a:pt x="4" y="4"/>
                    <a:pt x="2" y="1"/>
                    <a:pt x="0" y="0"/>
                  </a:cubicBezTo>
                  <a:cubicBezTo>
                    <a:pt x="0" y="0"/>
                    <a:pt x="4" y="2"/>
                    <a:pt x="4" y="3"/>
                  </a:cubicBezTo>
                  <a:cubicBezTo>
                    <a:pt x="4" y="3"/>
                    <a:pt x="5" y="4"/>
                    <a:pt x="4"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latin typeface="微软雅黑" panose="020B0503020204020204" charset="-122"/>
                <a:ea typeface="微软雅黑" panose="020B0503020204020204" charset="-122"/>
              </a:endParaRPr>
            </a:p>
          </p:txBody>
        </p:sp>
        <p:sp>
          <p:nvSpPr>
            <p:cNvPr id="71" name="Freeform 54"/>
            <p:cNvSpPr/>
            <p:nvPr/>
          </p:nvSpPr>
          <p:spPr bwMode="auto">
            <a:xfrm>
              <a:off x="796" y="1915"/>
              <a:ext cx="15" cy="18"/>
            </a:xfrm>
            <a:custGeom>
              <a:avLst/>
              <a:gdLst>
                <a:gd name="T0" fmla="*/ 4 w 4"/>
                <a:gd name="T1" fmla="*/ 3 h 5"/>
                <a:gd name="T2" fmla="*/ 0 w 4"/>
                <a:gd name="T3" fmla="*/ 0 h 5"/>
                <a:gd name="T4" fmla="*/ 2 w 4"/>
                <a:gd name="T5" fmla="*/ 3 h 5"/>
                <a:gd name="T6" fmla="*/ 4 w 4"/>
                <a:gd name="T7" fmla="*/ 3 h 5"/>
              </a:gdLst>
              <a:ahLst/>
              <a:cxnLst>
                <a:cxn ang="0">
                  <a:pos x="T0" y="T1"/>
                </a:cxn>
                <a:cxn ang="0">
                  <a:pos x="T2" y="T3"/>
                </a:cxn>
                <a:cxn ang="0">
                  <a:pos x="T4" y="T5"/>
                </a:cxn>
                <a:cxn ang="0">
                  <a:pos x="T6" y="T7"/>
                </a:cxn>
              </a:cxnLst>
              <a:rect l="0" t="0" r="r" b="b"/>
              <a:pathLst>
                <a:path w="4" h="5">
                  <a:moveTo>
                    <a:pt x="4" y="3"/>
                  </a:moveTo>
                  <a:cubicBezTo>
                    <a:pt x="4" y="3"/>
                    <a:pt x="2" y="1"/>
                    <a:pt x="0" y="0"/>
                  </a:cubicBezTo>
                  <a:cubicBezTo>
                    <a:pt x="0" y="0"/>
                    <a:pt x="2" y="2"/>
                    <a:pt x="2" y="3"/>
                  </a:cubicBezTo>
                  <a:cubicBezTo>
                    <a:pt x="2" y="3"/>
                    <a:pt x="3" y="5"/>
                    <a:pt x="4"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latin typeface="微软雅黑" panose="020B0503020204020204" charset="-122"/>
                <a:ea typeface="微软雅黑" panose="020B0503020204020204" charset="-122"/>
              </a:endParaRPr>
            </a:p>
          </p:txBody>
        </p:sp>
        <p:sp>
          <p:nvSpPr>
            <p:cNvPr id="72" name="Freeform 55"/>
            <p:cNvSpPr/>
            <p:nvPr/>
          </p:nvSpPr>
          <p:spPr bwMode="auto">
            <a:xfrm>
              <a:off x="891" y="1897"/>
              <a:ext cx="22" cy="18"/>
            </a:xfrm>
            <a:custGeom>
              <a:avLst/>
              <a:gdLst>
                <a:gd name="T0" fmla="*/ 3 w 6"/>
                <a:gd name="T1" fmla="*/ 5 h 5"/>
                <a:gd name="T2" fmla="*/ 5 w 6"/>
                <a:gd name="T3" fmla="*/ 3 h 5"/>
                <a:gd name="T4" fmla="*/ 0 w 6"/>
                <a:gd name="T5" fmla="*/ 3 h 5"/>
                <a:gd name="T6" fmla="*/ 1 w 6"/>
                <a:gd name="T7" fmla="*/ 4 h 5"/>
                <a:gd name="T8" fmla="*/ 3 w 6"/>
                <a:gd name="T9" fmla="*/ 4 h 5"/>
                <a:gd name="T10" fmla="*/ 3 w 6"/>
                <a:gd name="T11" fmla="*/ 5 h 5"/>
              </a:gdLst>
              <a:ahLst/>
              <a:cxnLst>
                <a:cxn ang="0">
                  <a:pos x="T0" y="T1"/>
                </a:cxn>
                <a:cxn ang="0">
                  <a:pos x="T2" y="T3"/>
                </a:cxn>
                <a:cxn ang="0">
                  <a:pos x="T4" y="T5"/>
                </a:cxn>
                <a:cxn ang="0">
                  <a:pos x="T6" y="T7"/>
                </a:cxn>
                <a:cxn ang="0">
                  <a:pos x="T8" y="T9"/>
                </a:cxn>
                <a:cxn ang="0">
                  <a:pos x="T10" y="T11"/>
                </a:cxn>
              </a:cxnLst>
              <a:rect l="0" t="0" r="r" b="b"/>
              <a:pathLst>
                <a:path w="6" h="5">
                  <a:moveTo>
                    <a:pt x="3" y="5"/>
                  </a:moveTo>
                  <a:cubicBezTo>
                    <a:pt x="3" y="5"/>
                    <a:pt x="6" y="5"/>
                    <a:pt x="5" y="3"/>
                  </a:cubicBezTo>
                  <a:cubicBezTo>
                    <a:pt x="5" y="3"/>
                    <a:pt x="3" y="0"/>
                    <a:pt x="0" y="3"/>
                  </a:cubicBezTo>
                  <a:cubicBezTo>
                    <a:pt x="0" y="3"/>
                    <a:pt x="0" y="4"/>
                    <a:pt x="1" y="4"/>
                  </a:cubicBezTo>
                  <a:cubicBezTo>
                    <a:pt x="1" y="4"/>
                    <a:pt x="3" y="3"/>
                    <a:pt x="3" y="4"/>
                  </a:cubicBezTo>
                  <a:cubicBezTo>
                    <a:pt x="3" y="4"/>
                    <a:pt x="1" y="4"/>
                    <a:pt x="3"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latin typeface="微软雅黑" panose="020B0503020204020204" charset="-122"/>
                <a:ea typeface="微软雅黑" panose="020B0503020204020204" charset="-122"/>
              </a:endParaRPr>
            </a:p>
          </p:txBody>
        </p:sp>
        <p:sp>
          <p:nvSpPr>
            <p:cNvPr id="73" name="Freeform 56"/>
            <p:cNvSpPr/>
            <p:nvPr/>
          </p:nvSpPr>
          <p:spPr bwMode="auto">
            <a:xfrm>
              <a:off x="891" y="1922"/>
              <a:ext cx="14" cy="18"/>
            </a:xfrm>
            <a:custGeom>
              <a:avLst/>
              <a:gdLst>
                <a:gd name="T0" fmla="*/ 0 w 4"/>
                <a:gd name="T1" fmla="*/ 0 h 5"/>
                <a:gd name="T2" fmla="*/ 4 w 4"/>
                <a:gd name="T3" fmla="*/ 3 h 5"/>
                <a:gd name="T4" fmla="*/ 1 w 4"/>
                <a:gd name="T5" fmla="*/ 4 h 5"/>
                <a:gd name="T6" fmla="*/ 1 w 4"/>
                <a:gd name="T7" fmla="*/ 3 h 5"/>
                <a:gd name="T8" fmla="*/ 0 w 4"/>
                <a:gd name="T9" fmla="*/ 1 h 5"/>
                <a:gd name="T10" fmla="*/ 0 w 4"/>
                <a:gd name="T11" fmla="*/ 0 h 5"/>
              </a:gdLst>
              <a:ahLst/>
              <a:cxnLst>
                <a:cxn ang="0">
                  <a:pos x="T0" y="T1"/>
                </a:cxn>
                <a:cxn ang="0">
                  <a:pos x="T2" y="T3"/>
                </a:cxn>
                <a:cxn ang="0">
                  <a:pos x="T4" y="T5"/>
                </a:cxn>
                <a:cxn ang="0">
                  <a:pos x="T6" y="T7"/>
                </a:cxn>
                <a:cxn ang="0">
                  <a:pos x="T8" y="T9"/>
                </a:cxn>
                <a:cxn ang="0">
                  <a:pos x="T10" y="T11"/>
                </a:cxn>
              </a:cxnLst>
              <a:rect l="0" t="0" r="r" b="b"/>
              <a:pathLst>
                <a:path w="4" h="5">
                  <a:moveTo>
                    <a:pt x="0" y="0"/>
                  </a:moveTo>
                  <a:cubicBezTo>
                    <a:pt x="0" y="0"/>
                    <a:pt x="4" y="1"/>
                    <a:pt x="4" y="3"/>
                  </a:cubicBezTo>
                  <a:cubicBezTo>
                    <a:pt x="4" y="3"/>
                    <a:pt x="3" y="5"/>
                    <a:pt x="1" y="4"/>
                  </a:cubicBezTo>
                  <a:cubicBezTo>
                    <a:pt x="1" y="4"/>
                    <a:pt x="0" y="3"/>
                    <a:pt x="1" y="3"/>
                  </a:cubicBezTo>
                  <a:cubicBezTo>
                    <a:pt x="1" y="3"/>
                    <a:pt x="2" y="2"/>
                    <a:pt x="0" y="1"/>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latin typeface="微软雅黑" panose="020B0503020204020204" charset="-122"/>
                <a:ea typeface="微软雅黑" panose="020B0503020204020204" charset="-122"/>
              </a:endParaRPr>
            </a:p>
          </p:txBody>
        </p:sp>
        <p:sp>
          <p:nvSpPr>
            <p:cNvPr id="74" name="Freeform 57"/>
            <p:cNvSpPr/>
            <p:nvPr/>
          </p:nvSpPr>
          <p:spPr bwMode="auto">
            <a:xfrm>
              <a:off x="876" y="1915"/>
              <a:ext cx="15" cy="18"/>
            </a:xfrm>
            <a:custGeom>
              <a:avLst/>
              <a:gdLst>
                <a:gd name="T0" fmla="*/ 2 w 4"/>
                <a:gd name="T1" fmla="*/ 1 h 5"/>
                <a:gd name="T2" fmla="*/ 0 w 4"/>
                <a:gd name="T3" fmla="*/ 3 h 5"/>
                <a:gd name="T4" fmla="*/ 2 w 4"/>
                <a:gd name="T5" fmla="*/ 4 h 5"/>
                <a:gd name="T6" fmla="*/ 3 w 4"/>
                <a:gd name="T7" fmla="*/ 3 h 5"/>
                <a:gd name="T8" fmla="*/ 2 w 4"/>
                <a:gd name="T9" fmla="*/ 2 h 5"/>
                <a:gd name="T10" fmla="*/ 2 w 4"/>
                <a:gd name="T11" fmla="*/ 1 h 5"/>
              </a:gdLst>
              <a:ahLst/>
              <a:cxnLst>
                <a:cxn ang="0">
                  <a:pos x="T0" y="T1"/>
                </a:cxn>
                <a:cxn ang="0">
                  <a:pos x="T2" y="T3"/>
                </a:cxn>
                <a:cxn ang="0">
                  <a:pos x="T4" y="T5"/>
                </a:cxn>
                <a:cxn ang="0">
                  <a:pos x="T6" y="T7"/>
                </a:cxn>
                <a:cxn ang="0">
                  <a:pos x="T8" y="T9"/>
                </a:cxn>
                <a:cxn ang="0">
                  <a:pos x="T10" y="T11"/>
                </a:cxn>
              </a:cxnLst>
              <a:rect l="0" t="0" r="r" b="b"/>
              <a:pathLst>
                <a:path w="4" h="5">
                  <a:moveTo>
                    <a:pt x="2" y="1"/>
                  </a:moveTo>
                  <a:cubicBezTo>
                    <a:pt x="2" y="1"/>
                    <a:pt x="0" y="0"/>
                    <a:pt x="0" y="3"/>
                  </a:cubicBezTo>
                  <a:cubicBezTo>
                    <a:pt x="0" y="3"/>
                    <a:pt x="1" y="5"/>
                    <a:pt x="2" y="4"/>
                  </a:cubicBezTo>
                  <a:cubicBezTo>
                    <a:pt x="3" y="3"/>
                    <a:pt x="3" y="3"/>
                    <a:pt x="3" y="3"/>
                  </a:cubicBezTo>
                  <a:cubicBezTo>
                    <a:pt x="2" y="2"/>
                    <a:pt x="2" y="2"/>
                    <a:pt x="2" y="2"/>
                  </a:cubicBezTo>
                  <a:cubicBezTo>
                    <a:pt x="2" y="2"/>
                    <a:pt x="4" y="1"/>
                    <a:pt x="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latin typeface="微软雅黑" panose="020B0503020204020204" charset="-122"/>
                <a:ea typeface="微软雅黑" panose="020B0503020204020204" charset="-122"/>
              </a:endParaRPr>
            </a:p>
          </p:txBody>
        </p:sp>
        <p:sp>
          <p:nvSpPr>
            <p:cNvPr id="75" name="Freeform 58"/>
            <p:cNvSpPr/>
            <p:nvPr/>
          </p:nvSpPr>
          <p:spPr bwMode="auto">
            <a:xfrm>
              <a:off x="825" y="1900"/>
              <a:ext cx="15" cy="15"/>
            </a:xfrm>
            <a:custGeom>
              <a:avLst/>
              <a:gdLst>
                <a:gd name="T0" fmla="*/ 3 w 4"/>
                <a:gd name="T1" fmla="*/ 1 h 4"/>
                <a:gd name="T2" fmla="*/ 0 w 4"/>
                <a:gd name="T3" fmla="*/ 3 h 4"/>
                <a:gd name="T4" fmla="*/ 1 w 4"/>
                <a:gd name="T5" fmla="*/ 3 h 4"/>
                <a:gd name="T6" fmla="*/ 3 w 4"/>
                <a:gd name="T7" fmla="*/ 1 h 4"/>
              </a:gdLst>
              <a:ahLst/>
              <a:cxnLst>
                <a:cxn ang="0">
                  <a:pos x="T0" y="T1"/>
                </a:cxn>
                <a:cxn ang="0">
                  <a:pos x="T2" y="T3"/>
                </a:cxn>
                <a:cxn ang="0">
                  <a:pos x="T4" y="T5"/>
                </a:cxn>
                <a:cxn ang="0">
                  <a:pos x="T6" y="T7"/>
                </a:cxn>
              </a:cxnLst>
              <a:rect l="0" t="0" r="r" b="b"/>
              <a:pathLst>
                <a:path w="4" h="4">
                  <a:moveTo>
                    <a:pt x="3" y="1"/>
                  </a:moveTo>
                  <a:cubicBezTo>
                    <a:pt x="3" y="1"/>
                    <a:pt x="1" y="0"/>
                    <a:pt x="0" y="3"/>
                  </a:cubicBezTo>
                  <a:cubicBezTo>
                    <a:pt x="0" y="3"/>
                    <a:pt x="0" y="4"/>
                    <a:pt x="1" y="3"/>
                  </a:cubicBezTo>
                  <a:cubicBezTo>
                    <a:pt x="1" y="3"/>
                    <a:pt x="4" y="3"/>
                    <a:pt x="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latin typeface="微软雅黑" panose="020B0503020204020204" charset="-122"/>
                <a:ea typeface="微软雅黑" panose="020B0503020204020204" charset="-122"/>
              </a:endParaRPr>
            </a:p>
          </p:txBody>
        </p:sp>
        <p:sp>
          <p:nvSpPr>
            <p:cNvPr id="76" name="Freeform 59"/>
            <p:cNvSpPr/>
            <p:nvPr/>
          </p:nvSpPr>
          <p:spPr bwMode="auto">
            <a:xfrm>
              <a:off x="545" y="2208"/>
              <a:ext cx="55" cy="44"/>
            </a:xfrm>
            <a:custGeom>
              <a:avLst/>
              <a:gdLst>
                <a:gd name="T0" fmla="*/ 8 w 15"/>
                <a:gd name="T1" fmla="*/ 1 h 12"/>
                <a:gd name="T2" fmla="*/ 2 w 15"/>
                <a:gd name="T3" fmla="*/ 7 h 12"/>
                <a:gd name="T4" fmla="*/ 7 w 15"/>
                <a:gd name="T5" fmla="*/ 10 h 12"/>
                <a:gd name="T6" fmla="*/ 7 w 15"/>
                <a:gd name="T7" fmla="*/ 10 h 12"/>
                <a:gd name="T8" fmla="*/ 14 w 15"/>
                <a:gd name="T9" fmla="*/ 7 h 12"/>
                <a:gd name="T10" fmla="*/ 15 w 15"/>
                <a:gd name="T11" fmla="*/ 7 h 12"/>
                <a:gd name="T12" fmla="*/ 4 w 15"/>
                <a:gd name="T13" fmla="*/ 10 h 12"/>
                <a:gd name="T14" fmla="*/ 1 w 15"/>
                <a:gd name="T15" fmla="*/ 5 h 12"/>
                <a:gd name="T16" fmla="*/ 8 w 15"/>
                <a:gd name="T17" fmla="*/ 0 h 12"/>
                <a:gd name="T18" fmla="*/ 8 w 15"/>
                <a:gd name="T19" fmla="*/ 1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 h="12">
                  <a:moveTo>
                    <a:pt x="8" y="1"/>
                  </a:moveTo>
                  <a:cubicBezTo>
                    <a:pt x="8" y="1"/>
                    <a:pt x="2" y="1"/>
                    <a:pt x="2" y="7"/>
                  </a:cubicBezTo>
                  <a:cubicBezTo>
                    <a:pt x="2" y="7"/>
                    <a:pt x="3" y="10"/>
                    <a:pt x="7" y="10"/>
                  </a:cubicBezTo>
                  <a:cubicBezTo>
                    <a:pt x="7" y="10"/>
                    <a:pt x="7" y="10"/>
                    <a:pt x="7" y="10"/>
                  </a:cubicBezTo>
                  <a:cubicBezTo>
                    <a:pt x="11" y="10"/>
                    <a:pt x="13" y="8"/>
                    <a:pt x="14" y="7"/>
                  </a:cubicBezTo>
                  <a:cubicBezTo>
                    <a:pt x="15" y="7"/>
                    <a:pt x="15" y="7"/>
                    <a:pt x="15" y="7"/>
                  </a:cubicBezTo>
                  <a:cubicBezTo>
                    <a:pt x="15" y="7"/>
                    <a:pt x="9" y="12"/>
                    <a:pt x="4" y="10"/>
                  </a:cubicBezTo>
                  <a:cubicBezTo>
                    <a:pt x="4" y="10"/>
                    <a:pt x="0" y="9"/>
                    <a:pt x="1" y="5"/>
                  </a:cubicBezTo>
                  <a:cubicBezTo>
                    <a:pt x="1" y="5"/>
                    <a:pt x="3" y="0"/>
                    <a:pt x="8" y="0"/>
                  </a:cubicBezTo>
                  <a:cubicBezTo>
                    <a:pt x="8" y="0"/>
                    <a:pt x="9" y="0"/>
                    <a:pt x="8"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latin typeface="微软雅黑" panose="020B0503020204020204" charset="-122"/>
                <a:ea typeface="微软雅黑" panose="020B0503020204020204" charset="-122"/>
              </a:endParaRPr>
            </a:p>
          </p:txBody>
        </p:sp>
        <p:sp>
          <p:nvSpPr>
            <p:cNvPr id="77" name="Freeform 60"/>
            <p:cNvSpPr/>
            <p:nvPr/>
          </p:nvSpPr>
          <p:spPr bwMode="auto">
            <a:xfrm>
              <a:off x="614" y="2157"/>
              <a:ext cx="8" cy="29"/>
            </a:xfrm>
            <a:custGeom>
              <a:avLst/>
              <a:gdLst>
                <a:gd name="T0" fmla="*/ 0 w 2"/>
                <a:gd name="T1" fmla="*/ 1 h 8"/>
                <a:gd name="T2" fmla="*/ 1 w 2"/>
                <a:gd name="T3" fmla="*/ 8 h 8"/>
                <a:gd name="T4" fmla="*/ 1 w 2"/>
                <a:gd name="T5" fmla="*/ 1 h 8"/>
                <a:gd name="T6" fmla="*/ 0 w 2"/>
                <a:gd name="T7" fmla="*/ 1 h 8"/>
              </a:gdLst>
              <a:ahLst/>
              <a:cxnLst>
                <a:cxn ang="0">
                  <a:pos x="T0" y="T1"/>
                </a:cxn>
                <a:cxn ang="0">
                  <a:pos x="T2" y="T3"/>
                </a:cxn>
                <a:cxn ang="0">
                  <a:pos x="T4" y="T5"/>
                </a:cxn>
                <a:cxn ang="0">
                  <a:pos x="T6" y="T7"/>
                </a:cxn>
              </a:cxnLst>
              <a:rect l="0" t="0" r="r" b="b"/>
              <a:pathLst>
                <a:path w="2" h="8">
                  <a:moveTo>
                    <a:pt x="0" y="1"/>
                  </a:moveTo>
                  <a:cubicBezTo>
                    <a:pt x="0" y="1"/>
                    <a:pt x="1" y="6"/>
                    <a:pt x="1" y="8"/>
                  </a:cubicBezTo>
                  <a:cubicBezTo>
                    <a:pt x="1" y="8"/>
                    <a:pt x="2" y="3"/>
                    <a:pt x="1" y="1"/>
                  </a:cubicBezTo>
                  <a:cubicBezTo>
                    <a:pt x="1" y="1"/>
                    <a:pt x="1"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latin typeface="微软雅黑" panose="020B0503020204020204" charset="-122"/>
                <a:ea typeface="微软雅黑" panose="020B0503020204020204" charset="-122"/>
              </a:endParaRPr>
            </a:p>
          </p:txBody>
        </p:sp>
        <p:sp>
          <p:nvSpPr>
            <p:cNvPr id="78" name="Freeform 61"/>
            <p:cNvSpPr/>
            <p:nvPr/>
          </p:nvSpPr>
          <p:spPr bwMode="auto">
            <a:xfrm>
              <a:off x="611" y="2161"/>
              <a:ext cx="3" cy="22"/>
            </a:xfrm>
            <a:custGeom>
              <a:avLst/>
              <a:gdLst>
                <a:gd name="T0" fmla="*/ 0 w 1"/>
                <a:gd name="T1" fmla="*/ 0 h 6"/>
                <a:gd name="T2" fmla="*/ 0 w 1"/>
                <a:gd name="T3" fmla="*/ 6 h 6"/>
                <a:gd name="T4" fmla="*/ 1 w 1"/>
                <a:gd name="T5" fmla="*/ 3 h 6"/>
                <a:gd name="T6" fmla="*/ 0 w 1"/>
                <a:gd name="T7" fmla="*/ 0 h 6"/>
              </a:gdLst>
              <a:ahLst/>
              <a:cxnLst>
                <a:cxn ang="0">
                  <a:pos x="T0" y="T1"/>
                </a:cxn>
                <a:cxn ang="0">
                  <a:pos x="T2" y="T3"/>
                </a:cxn>
                <a:cxn ang="0">
                  <a:pos x="T4" y="T5"/>
                </a:cxn>
                <a:cxn ang="0">
                  <a:pos x="T6" y="T7"/>
                </a:cxn>
              </a:cxnLst>
              <a:rect l="0" t="0" r="r" b="b"/>
              <a:pathLst>
                <a:path w="1" h="6">
                  <a:moveTo>
                    <a:pt x="0" y="0"/>
                  </a:moveTo>
                  <a:cubicBezTo>
                    <a:pt x="0" y="0"/>
                    <a:pt x="0" y="5"/>
                    <a:pt x="0" y="6"/>
                  </a:cubicBezTo>
                  <a:cubicBezTo>
                    <a:pt x="0" y="6"/>
                    <a:pt x="1" y="6"/>
                    <a:pt x="1" y="3"/>
                  </a:cubicBezTo>
                  <a:cubicBezTo>
                    <a:pt x="1" y="3"/>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latin typeface="微软雅黑" panose="020B0503020204020204" charset="-122"/>
                <a:ea typeface="微软雅黑" panose="020B0503020204020204" charset="-122"/>
              </a:endParaRPr>
            </a:p>
          </p:txBody>
        </p:sp>
        <p:sp>
          <p:nvSpPr>
            <p:cNvPr id="79" name="Freeform 62"/>
            <p:cNvSpPr/>
            <p:nvPr/>
          </p:nvSpPr>
          <p:spPr bwMode="auto">
            <a:xfrm>
              <a:off x="643" y="2266"/>
              <a:ext cx="11" cy="15"/>
            </a:xfrm>
            <a:custGeom>
              <a:avLst/>
              <a:gdLst>
                <a:gd name="T0" fmla="*/ 3 w 3"/>
                <a:gd name="T1" fmla="*/ 1 h 4"/>
                <a:gd name="T2" fmla="*/ 0 w 3"/>
                <a:gd name="T3" fmla="*/ 1 h 4"/>
                <a:gd name="T4" fmla="*/ 3 w 3"/>
                <a:gd name="T5" fmla="*/ 1 h 4"/>
              </a:gdLst>
              <a:ahLst/>
              <a:cxnLst>
                <a:cxn ang="0">
                  <a:pos x="T0" y="T1"/>
                </a:cxn>
                <a:cxn ang="0">
                  <a:pos x="T2" y="T3"/>
                </a:cxn>
                <a:cxn ang="0">
                  <a:pos x="T4" y="T5"/>
                </a:cxn>
              </a:cxnLst>
              <a:rect l="0" t="0" r="r" b="b"/>
              <a:pathLst>
                <a:path w="3" h="4">
                  <a:moveTo>
                    <a:pt x="3" y="1"/>
                  </a:moveTo>
                  <a:cubicBezTo>
                    <a:pt x="3" y="1"/>
                    <a:pt x="1" y="0"/>
                    <a:pt x="0" y="1"/>
                  </a:cubicBezTo>
                  <a:cubicBezTo>
                    <a:pt x="0" y="1"/>
                    <a:pt x="3" y="4"/>
                    <a:pt x="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latin typeface="微软雅黑" panose="020B0503020204020204" charset="-122"/>
                <a:ea typeface="微软雅黑" panose="020B0503020204020204" charset="-122"/>
              </a:endParaRPr>
            </a:p>
          </p:txBody>
        </p:sp>
        <p:sp>
          <p:nvSpPr>
            <p:cNvPr id="80" name="Freeform 63"/>
            <p:cNvSpPr/>
            <p:nvPr/>
          </p:nvSpPr>
          <p:spPr bwMode="auto">
            <a:xfrm>
              <a:off x="793" y="1926"/>
              <a:ext cx="21" cy="10"/>
            </a:xfrm>
            <a:custGeom>
              <a:avLst/>
              <a:gdLst>
                <a:gd name="T0" fmla="*/ 6 w 6"/>
                <a:gd name="T1" fmla="*/ 2 h 3"/>
                <a:gd name="T2" fmla="*/ 0 w 6"/>
                <a:gd name="T3" fmla="*/ 0 h 3"/>
                <a:gd name="T4" fmla="*/ 6 w 6"/>
                <a:gd name="T5" fmla="*/ 3 h 3"/>
                <a:gd name="T6" fmla="*/ 6 w 6"/>
                <a:gd name="T7" fmla="*/ 2 h 3"/>
              </a:gdLst>
              <a:ahLst/>
              <a:cxnLst>
                <a:cxn ang="0">
                  <a:pos x="T0" y="T1"/>
                </a:cxn>
                <a:cxn ang="0">
                  <a:pos x="T2" y="T3"/>
                </a:cxn>
                <a:cxn ang="0">
                  <a:pos x="T4" y="T5"/>
                </a:cxn>
                <a:cxn ang="0">
                  <a:pos x="T6" y="T7"/>
                </a:cxn>
              </a:cxnLst>
              <a:rect l="0" t="0" r="r" b="b"/>
              <a:pathLst>
                <a:path w="6" h="3">
                  <a:moveTo>
                    <a:pt x="6" y="2"/>
                  </a:moveTo>
                  <a:cubicBezTo>
                    <a:pt x="6" y="2"/>
                    <a:pt x="2" y="0"/>
                    <a:pt x="0" y="0"/>
                  </a:cubicBezTo>
                  <a:cubicBezTo>
                    <a:pt x="0" y="0"/>
                    <a:pt x="5" y="2"/>
                    <a:pt x="6" y="3"/>
                  </a:cubicBezTo>
                  <a:lnTo>
                    <a:pt x="6"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latin typeface="微软雅黑" panose="020B0503020204020204" charset="-122"/>
                <a:ea typeface="微软雅黑" panose="020B0503020204020204" charset="-122"/>
              </a:endParaRPr>
            </a:p>
          </p:txBody>
        </p:sp>
        <p:sp>
          <p:nvSpPr>
            <p:cNvPr id="81" name="Freeform 64"/>
            <p:cNvSpPr/>
            <p:nvPr/>
          </p:nvSpPr>
          <p:spPr bwMode="auto">
            <a:xfrm>
              <a:off x="771" y="1929"/>
              <a:ext cx="43" cy="15"/>
            </a:xfrm>
            <a:custGeom>
              <a:avLst/>
              <a:gdLst>
                <a:gd name="T0" fmla="*/ 11 w 12"/>
                <a:gd name="T1" fmla="*/ 3 h 4"/>
                <a:gd name="T2" fmla="*/ 0 w 12"/>
                <a:gd name="T3" fmla="*/ 1 h 4"/>
                <a:gd name="T4" fmla="*/ 12 w 12"/>
                <a:gd name="T5" fmla="*/ 4 h 4"/>
                <a:gd name="T6" fmla="*/ 11 w 12"/>
                <a:gd name="T7" fmla="*/ 3 h 4"/>
              </a:gdLst>
              <a:ahLst/>
              <a:cxnLst>
                <a:cxn ang="0">
                  <a:pos x="T0" y="T1"/>
                </a:cxn>
                <a:cxn ang="0">
                  <a:pos x="T2" y="T3"/>
                </a:cxn>
                <a:cxn ang="0">
                  <a:pos x="T4" y="T5"/>
                </a:cxn>
                <a:cxn ang="0">
                  <a:pos x="T6" y="T7"/>
                </a:cxn>
              </a:cxnLst>
              <a:rect l="0" t="0" r="r" b="b"/>
              <a:pathLst>
                <a:path w="12" h="4">
                  <a:moveTo>
                    <a:pt x="11" y="3"/>
                  </a:moveTo>
                  <a:cubicBezTo>
                    <a:pt x="11" y="3"/>
                    <a:pt x="2" y="0"/>
                    <a:pt x="0" y="1"/>
                  </a:cubicBezTo>
                  <a:cubicBezTo>
                    <a:pt x="0" y="1"/>
                    <a:pt x="11" y="3"/>
                    <a:pt x="12" y="4"/>
                  </a:cubicBezTo>
                  <a:lnTo>
                    <a:pt x="11" y="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latin typeface="微软雅黑" panose="020B0503020204020204" charset="-122"/>
                <a:ea typeface="微软雅黑" panose="020B0503020204020204" charset="-122"/>
              </a:endParaRPr>
            </a:p>
          </p:txBody>
        </p:sp>
        <p:sp>
          <p:nvSpPr>
            <p:cNvPr id="82" name="Freeform 65"/>
            <p:cNvSpPr/>
            <p:nvPr/>
          </p:nvSpPr>
          <p:spPr bwMode="auto">
            <a:xfrm>
              <a:off x="803" y="1962"/>
              <a:ext cx="19" cy="25"/>
            </a:xfrm>
            <a:custGeom>
              <a:avLst/>
              <a:gdLst>
                <a:gd name="T0" fmla="*/ 4 w 5"/>
                <a:gd name="T1" fmla="*/ 0 h 7"/>
                <a:gd name="T2" fmla="*/ 1 w 5"/>
                <a:gd name="T3" fmla="*/ 5 h 7"/>
                <a:gd name="T4" fmla="*/ 5 w 5"/>
                <a:gd name="T5" fmla="*/ 5 h 7"/>
                <a:gd name="T6" fmla="*/ 2 w 5"/>
                <a:gd name="T7" fmla="*/ 5 h 7"/>
                <a:gd name="T8" fmla="*/ 5 w 5"/>
                <a:gd name="T9" fmla="*/ 1 h 7"/>
                <a:gd name="T10" fmla="*/ 4 w 5"/>
                <a:gd name="T11" fmla="*/ 0 h 7"/>
              </a:gdLst>
              <a:ahLst/>
              <a:cxnLst>
                <a:cxn ang="0">
                  <a:pos x="T0" y="T1"/>
                </a:cxn>
                <a:cxn ang="0">
                  <a:pos x="T2" y="T3"/>
                </a:cxn>
                <a:cxn ang="0">
                  <a:pos x="T4" y="T5"/>
                </a:cxn>
                <a:cxn ang="0">
                  <a:pos x="T6" y="T7"/>
                </a:cxn>
                <a:cxn ang="0">
                  <a:pos x="T8" y="T9"/>
                </a:cxn>
                <a:cxn ang="0">
                  <a:pos x="T10" y="T11"/>
                </a:cxn>
              </a:cxnLst>
              <a:rect l="0" t="0" r="r" b="b"/>
              <a:pathLst>
                <a:path w="5" h="7">
                  <a:moveTo>
                    <a:pt x="4" y="0"/>
                  </a:moveTo>
                  <a:cubicBezTo>
                    <a:pt x="4" y="0"/>
                    <a:pt x="0" y="3"/>
                    <a:pt x="1" y="5"/>
                  </a:cubicBezTo>
                  <a:cubicBezTo>
                    <a:pt x="1" y="5"/>
                    <a:pt x="4" y="7"/>
                    <a:pt x="5" y="5"/>
                  </a:cubicBezTo>
                  <a:cubicBezTo>
                    <a:pt x="5" y="5"/>
                    <a:pt x="3" y="6"/>
                    <a:pt x="2" y="5"/>
                  </a:cubicBezTo>
                  <a:cubicBezTo>
                    <a:pt x="2" y="5"/>
                    <a:pt x="0" y="3"/>
                    <a:pt x="5" y="1"/>
                  </a:cubicBezTo>
                  <a:lnTo>
                    <a:pt x="4"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latin typeface="微软雅黑" panose="020B0503020204020204" charset="-122"/>
                <a:ea typeface="微软雅黑" panose="020B0503020204020204" charset="-122"/>
              </a:endParaRPr>
            </a:p>
          </p:txBody>
        </p:sp>
        <p:sp>
          <p:nvSpPr>
            <p:cNvPr id="83" name="Freeform 66"/>
            <p:cNvSpPr/>
            <p:nvPr/>
          </p:nvSpPr>
          <p:spPr bwMode="auto">
            <a:xfrm>
              <a:off x="793" y="1962"/>
              <a:ext cx="21" cy="18"/>
            </a:xfrm>
            <a:custGeom>
              <a:avLst/>
              <a:gdLst>
                <a:gd name="T0" fmla="*/ 4 w 6"/>
                <a:gd name="T1" fmla="*/ 0 h 5"/>
                <a:gd name="T2" fmla="*/ 0 w 6"/>
                <a:gd name="T3" fmla="*/ 5 h 5"/>
                <a:gd name="T4" fmla="*/ 4 w 6"/>
                <a:gd name="T5" fmla="*/ 1 h 5"/>
                <a:gd name="T6" fmla="*/ 4 w 6"/>
                <a:gd name="T7" fmla="*/ 0 h 5"/>
              </a:gdLst>
              <a:ahLst/>
              <a:cxnLst>
                <a:cxn ang="0">
                  <a:pos x="T0" y="T1"/>
                </a:cxn>
                <a:cxn ang="0">
                  <a:pos x="T2" y="T3"/>
                </a:cxn>
                <a:cxn ang="0">
                  <a:pos x="T4" y="T5"/>
                </a:cxn>
                <a:cxn ang="0">
                  <a:pos x="T6" y="T7"/>
                </a:cxn>
              </a:cxnLst>
              <a:rect l="0" t="0" r="r" b="b"/>
              <a:pathLst>
                <a:path w="6" h="5">
                  <a:moveTo>
                    <a:pt x="4" y="0"/>
                  </a:moveTo>
                  <a:cubicBezTo>
                    <a:pt x="4" y="0"/>
                    <a:pt x="0" y="2"/>
                    <a:pt x="0" y="5"/>
                  </a:cubicBezTo>
                  <a:cubicBezTo>
                    <a:pt x="0" y="5"/>
                    <a:pt x="3" y="2"/>
                    <a:pt x="4" y="1"/>
                  </a:cubicBezTo>
                  <a:cubicBezTo>
                    <a:pt x="4" y="1"/>
                    <a:pt x="6" y="0"/>
                    <a:pt x="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latin typeface="微软雅黑" panose="020B0503020204020204" charset="-122"/>
                <a:ea typeface="微软雅黑" panose="020B0503020204020204" charset="-122"/>
              </a:endParaRPr>
            </a:p>
          </p:txBody>
        </p:sp>
        <p:sp>
          <p:nvSpPr>
            <p:cNvPr id="84" name="Freeform 67"/>
            <p:cNvSpPr/>
            <p:nvPr/>
          </p:nvSpPr>
          <p:spPr bwMode="auto">
            <a:xfrm>
              <a:off x="782" y="1886"/>
              <a:ext cx="29" cy="43"/>
            </a:xfrm>
            <a:custGeom>
              <a:avLst/>
              <a:gdLst>
                <a:gd name="T0" fmla="*/ 7 w 8"/>
                <a:gd name="T1" fmla="*/ 11 h 12"/>
                <a:gd name="T2" fmla="*/ 2 w 8"/>
                <a:gd name="T3" fmla="*/ 5 h 12"/>
                <a:gd name="T4" fmla="*/ 7 w 8"/>
                <a:gd name="T5" fmla="*/ 3 h 12"/>
                <a:gd name="T6" fmla="*/ 5 w 8"/>
                <a:gd name="T7" fmla="*/ 0 h 12"/>
                <a:gd name="T8" fmla="*/ 0 w 8"/>
                <a:gd name="T9" fmla="*/ 4 h 12"/>
                <a:gd name="T10" fmla="*/ 5 w 8"/>
                <a:gd name="T11" fmla="*/ 11 h 12"/>
                <a:gd name="T12" fmla="*/ 7 w 8"/>
                <a:gd name="T13" fmla="*/ 11 h 12"/>
              </a:gdLst>
              <a:ahLst/>
              <a:cxnLst>
                <a:cxn ang="0">
                  <a:pos x="T0" y="T1"/>
                </a:cxn>
                <a:cxn ang="0">
                  <a:pos x="T2" y="T3"/>
                </a:cxn>
                <a:cxn ang="0">
                  <a:pos x="T4" y="T5"/>
                </a:cxn>
                <a:cxn ang="0">
                  <a:pos x="T6" y="T7"/>
                </a:cxn>
                <a:cxn ang="0">
                  <a:pos x="T8" y="T9"/>
                </a:cxn>
                <a:cxn ang="0">
                  <a:pos x="T10" y="T11"/>
                </a:cxn>
                <a:cxn ang="0">
                  <a:pos x="T12" y="T13"/>
                </a:cxn>
              </a:cxnLst>
              <a:rect l="0" t="0" r="r" b="b"/>
              <a:pathLst>
                <a:path w="8" h="12">
                  <a:moveTo>
                    <a:pt x="7" y="11"/>
                  </a:moveTo>
                  <a:cubicBezTo>
                    <a:pt x="7" y="11"/>
                    <a:pt x="3" y="10"/>
                    <a:pt x="2" y="5"/>
                  </a:cubicBezTo>
                  <a:cubicBezTo>
                    <a:pt x="2" y="5"/>
                    <a:pt x="2" y="0"/>
                    <a:pt x="7" y="3"/>
                  </a:cubicBezTo>
                  <a:cubicBezTo>
                    <a:pt x="7" y="3"/>
                    <a:pt x="8" y="2"/>
                    <a:pt x="5" y="0"/>
                  </a:cubicBezTo>
                  <a:cubicBezTo>
                    <a:pt x="5" y="0"/>
                    <a:pt x="0" y="0"/>
                    <a:pt x="0" y="4"/>
                  </a:cubicBezTo>
                  <a:cubicBezTo>
                    <a:pt x="0" y="4"/>
                    <a:pt x="1" y="9"/>
                    <a:pt x="5" y="11"/>
                  </a:cubicBezTo>
                  <a:cubicBezTo>
                    <a:pt x="5" y="11"/>
                    <a:pt x="8" y="12"/>
                    <a:pt x="7"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latin typeface="微软雅黑" panose="020B0503020204020204" charset="-122"/>
                <a:ea typeface="微软雅黑" panose="020B0503020204020204" charset="-122"/>
              </a:endParaRPr>
            </a:p>
          </p:txBody>
        </p:sp>
        <p:sp>
          <p:nvSpPr>
            <p:cNvPr id="85" name="Freeform 68"/>
            <p:cNvSpPr/>
            <p:nvPr/>
          </p:nvSpPr>
          <p:spPr bwMode="auto">
            <a:xfrm>
              <a:off x="541" y="2248"/>
              <a:ext cx="55" cy="58"/>
            </a:xfrm>
            <a:custGeom>
              <a:avLst/>
              <a:gdLst>
                <a:gd name="T0" fmla="*/ 13 w 15"/>
                <a:gd name="T1" fmla="*/ 9 h 16"/>
                <a:gd name="T2" fmla="*/ 11 w 15"/>
                <a:gd name="T3" fmla="*/ 11 h 16"/>
                <a:gd name="T4" fmla="*/ 4 w 15"/>
                <a:gd name="T5" fmla="*/ 9 h 16"/>
                <a:gd name="T6" fmla="*/ 7 w 15"/>
                <a:gd name="T7" fmla="*/ 2 h 16"/>
                <a:gd name="T8" fmla="*/ 10 w 15"/>
                <a:gd name="T9" fmla="*/ 1 h 16"/>
                <a:gd name="T10" fmla="*/ 4 w 15"/>
                <a:gd name="T11" fmla="*/ 2 h 16"/>
                <a:gd name="T12" fmla="*/ 4 w 15"/>
                <a:gd name="T13" fmla="*/ 11 h 16"/>
                <a:gd name="T14" fmla="*/ 13 w 15"/>
                <a:gd name="T15" fmla="*/ 11 h 16"/>
                <a:gd name="T16" fmla="*/ 13 w 15"/>
                <a:gd name="T17" fmla="*/ 9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16">
                  <a:moveTo>
                    <a:pt x="13" y="9"/>
                  </a:moveTo>
                  <a:cubicBezTo>
                    <a:pt x="13" y="9"/>
                    <a:pt x="12" y="9"/>
                    <a:pt x="11" y="11"/>
                  </a:cubicBezTo>
                  <a:cubicBezTo>
                    <a:pt x="11" y="11"/>
                    <a:pt x="8" y="14"/>
                    <a:pt x="4" y="9"/>
                  </a:cubicBezTo>
                  <a:cubicBezTo>
                    <a:pt x="4" y="9"/>
                    <a:pt x="3" y="4"/>
                    <a:pt x="7" y="2"/>
                  </a:cubicBezTo>
                  <a:cubicBezTo>
                    <a:pt x="7" y="2"/>
                    <a:pt x="8" y="1"/>
                    <a:pt x="10" y="1"/>
                  </a:cubicBezTo>
                  <a:cubicBezTo>
                    <a:pt x="10" y="1"/>
                    <a:pt x="6" y="0"/>
                    <a:pt x="4" y="2"/>
                  </a:cubicBezTo>
                  <a:cubicBezTo>
                    <a:pt x="4" y="2"/>
                    <a:pt x="0" y="8"/>
                    <a:pt x="4" y="11"/>
                  </a:cubicBezTo>
                  <a:cubicBezTo>
                    <a:pt x="4" y="11"/>
                    <a:pt x="9" y="16"/>
                    <a:pt x="13" y="11"/>
                  </a:cubicBezTo>
                  <a:cubicBezTo>
                    <a:pt x="13" y="11"/>
                    <a:pt x="15" y="9"/>
                    <a:pt x="13"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latin typeface="微软雅黑" panose="020B0503020204020204" charset="-122"/>
                <a:ea typeface="微软雅黑" panose="020B0503020204020204" charset="-122"/>
              </a:endParaRPr>
            </a:p>
          </p:txBody>
        </p:sp>
        <p:sp>
          <p:nvSpPr>
            <p:cNvPr id="86" name="Freeform 69"/>
            <p:cNvSpPr/>
            <p:nvPr/>
          </p:nvSpPr>
          <p:spPr bwMode="auto">
            <a:xfrm>
              <a:off x="603" y="2165"/>
              <a:ext cx="8" cy="18"/>
            </a:xfrm>
            <a:custGeom>
              <a:avLst/>
              <a:gdLst>
                <a:gd name="T0" fmla="*/ 0 w 2"/>
                <a:gd name="T1" fmla="*/ 1 h 5"/>
                <a:gd name="T2" fmla="*/ 2 w 2"/>
                <a:gd name="T3" fmla="*/ 5 h 5"/>
                <a:gd name="T4" fmla="*/ 2 w 2"/>
                <a:gd name="T5" fmla="*/ 5 h 5"/>
                <a:gd name="T6" fmla="*/ 1 w 2"/>
                <a:gd name="T7" fmla="*/ 0 h 5"/>
                <a:gd name="T8" fmla="*/ 0 w 2"/>
                <a:gd name="T9" fmla="*/ 1 h 5"/>
              </a:gdLst>
              <a:ahLst/>
              <a:cxnLst>
                <a:cxn ang="0">
                  <a:pos x="T0" y="T1"/>
                </a:cxn>
                <a:cxn ang="0">
                  <a:pos x="T2" y="T3"/>
                </a:cxn>
                <a:cxn ang="0">
                  <a:pos x="T4" y="T5"/>
                </a:cxn>
                <a:cxn ang="0">
                  <a:pos x="T6" y="T7"/>
                </a:cxn>
                <a:cxn ang="0">
                  <a:pos x="T8" y="T9"/>
                </a:cxn>
              </a:cxnLst>
              <a:rect l="0" t="0" r="r" b="b"/>
              <a:pathLst>
                <a:path w="2" h="5">
                  <a:moveTo>
                    <a:pt x="0" y="1"/>
                  </a:moveTo>
                  <a:cubicBezTo>
                    <a:pt x="2" y="5"/>
                    <a:pt x="2" y="5"/>
                    <a:pt x="2" y="5"/>
                  </a:cubicBezTo>
                  <a:cubicBezTo>
                    <a:pt x="2" y="5"/>
                    <a:pt x="2" y="5"/>
                    <a:pt x="2" y="5"/>
                  </a:cubicBezTo>
                  <a:cubicBezTo>
                    <a:pt x="2" y="5"/>
                    <a:pt x="1" y="1"/>
                    <a:pt x="1" y="0"/>
                  </a:cubicBezTo>
                  <a:cubicBezTo>
                    <a:pt x="1"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latin typeface="微软雅黑" panose="020B0503020204020204" charset="-122"/>
                <a:ea typeface="微软雅黑" panose="020B0503020204020204" charset="-122"/>
              </a:endParaRPr>
            </a:p>
          </p:txBody>
        </p:sp>
        <p:sp>
          <p:nvSpPr>
            <p:cNvPr id="87" name="Freeform 70"/>
            <p:cNvSpPr/>
            <p:nvPr/>
          </p:nvSpPr>
          <p:spPr bwMode="auto">
            <a:xfrm>
              <a:off x="643" y="1762"/>
              <a:ext cx="15" cy="26"/>
            </a:xfrm>
            <a:custGeom>
              <a:avLst/>
              <a:gdLst>
                <a:gd name="T0" fmla="*/ 4 w 4"/>
                <a:gd name="T1" fmla="*/ 5 h 7"/>
                <a:gd name="T2" fmla="*/ 0 w 4"/>
                <a:gd name="T3" fmla="*/ 0 h 7"/>
                <a:gd name="T4" fmla="*/ 1 w 4"/>
                <a:gd name="T5" fmla="*/ 3 h 7"/>
                <a:gd name="T6" fmla="*/ 1 w 4"/>
                <a:gd name="T7" fmla="*/ 5 h 7"/>
                <a:gd name="T8" fmla="*/ 4 w 4"/>
                <a:gd name="T9" fmla="*/ 5 h 7"/>
              </a:gdLst>
              <a:ahLst/>
              <a:cxnLst>
                <a:cxn ang="0">
                  <a:pos x="T0" y="T1"/>
                </a:cxn>
                <a:cxn ang="0">
                  <a:pos x="T2" y="T3"/>
                </a:cxn>
                <a:cxn ang="0">
                  <a:pos x="T4" y="T5"/>
                </a:cxn>
                <a:cxn ang="0">
                  <a:pos x="T6" y="T7"/>
                </a:cxn>
                <a:cxn ang="0">
                  <a:pos x="T8" y="T9"/>
                </a:cxn>
              </a:cxnLst>
              <a:rect l="0" t="0" r="r" b="b"/>
              <a:pathLst>
                <a:path w="4" h="7">
                  <a:moveTo>
                    <a:pt x="4" y="5"/>
                  </a:moveTo>
                  <a:cubicBezTo>
                    <a:pt x="4" y="5"/>
                    <a:pt x="1" y="2"/>
                    <a:pt x="0" y="0"/>
                  </a:cubicBezTo>
                  <a:cubicBezTo>
                    <a:pt x="0" y="0"/>
                    <a:pt x="0" y="0"/>
                    <a:pt x="1" y="3"/>
                  </a:cubicBezTo>
                  <a:cubicBezTo>
                    <a:pt x="1" y="3"/>
                    <a:pt x="1" y="4"/>
                    <a:pt x="1" y="5"/>
                  </a:cubicBezTo>
                  <a:cubicBezTo>
                    <a:pt x="1" y="5"/>
                    <a:pt x="2" y="7"/>
                    <a:pt x="4"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latin typeface="微软雅黑" panose="020B0503020204020204" charset="-122"/>
                <a:ea typeface="微软雅黑" panose="020B0503020204020204" charset="-122"/>
              </a:endParaRPr>
            </a:p>
          </p:txBody>
        </p:sp>
        <p:sp>
          <p:nvSpPr>
            <p:cNvPr id="88" name="Freeform 71"/>
            <p:cNvSpPr/>
            <p:nvPr/>
          </p:nvSpPr>
          <p:spPr bwMode="auto">
            <a:xfrm>
              <a:off x="636" y="1748"/>
              <a:ext cx="18" cy="14"/>
            </a:xfrm>
            <a:custGeom>
              <a:avLst/>
              <a:gdLst>
                <a:gd name="T0" fmla="*/ 4 w 5"/>
                <a:gd name="T1" fmla="*/ 4 h 4"/>
                <a:gd name="T2" fmla="*/ 2 w 5"/>
                <a:gd name="T3" fmla="*/ 1 h 4"/>
                <a:gd name="T4" fmla="*/ 2 w 5"/>
                <a:gd name="T5" fmla="*/ 3 h 4"/>
                <a:gd name="T6" fmla="*/ 4 w 5"/>
                <a:gd name="T7" fmla="*/ 4 h 4"/>
              </a:gdLst>
              <a:ahLst/>
              <a:cxnLst>
                <a:cxn ang="0">
                  <a:pos x="T0" y="T1"/>
                </a:cxn>
                <a:cxn ang="0">
                  <a:pos x="T2" y="T3"/>
                </a:cxn>
                <a:cxn ang="0">
                  <a:pos x="T4" y="T5"/>
                </a:cxn>
                <a:cxn ang="0">
                  <a:pos x="T6" y="T7"/>
                </a:cxn>
              </a:cxnLst>
              <a:rect l="0" t="0" r="r" b="b"/>
              <a:pathLst>
                <a:path w="5" h="4">
                  <a:moveTo>
                    <a:pt x="4" y="4"/>
                  </a:moveTo>
                  <a:cubicBezTo>
                    <a:pt x="4" y="4"/>
                    <a:pt x="5" y="0"/>
                    <a:pt x="2" y="1"/>
                  </a:cubicBezTo>
                  <a:cubicBezTo>
                    <a:pt x="2" y="1"/>
                    <a:pt x="0" y="3"/>
                    <a:pt x="2" y="3"/>
                  </a:cubicBezTo>
                  <a:cubicBezTo>
                    <a:pt x="2" y="3"/>
                    <a:pt x="3" y="2"/>
                    <a:pt x="4"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latin typeface="微软雅黑" panose="020B0503020204020204" charset="-122"/>
                <a:ea typeface="微软雅黑" panose="020B0503020204020204" charset="-122"/>
              </a:endParaRPr>
            </a:p>
          </p:txBody>
        </p:sp>
        <p:sp>
          <p:nvSpPr>
            <p:cNvPr id="89" name="Freeform 72"/>
            <p:cNvSpPr/>
            <p:nvPr/>
          </p:nvSpPr>
          <p:spPr bwMode="auto">
            <a:xfrm>
              <a:off x="618" y="1770"/>
              <a:ext cx="11" cy="14"/>
            </a:xfrm>
            <a:custGeom>
              <a:avLst/>
              <a:gdLst>
                <a:gd name="T0" fmla="*/ 3 w 3"/>
                <a:gd name="T1" fmla="*/ 1 h 4"/>
                <a:gd name="T2" fmla="*/ 0 w 3"/>
                <a:gd name="T3" fmla="*/ 3 h 4"/>
                <a:gd name="T4" fmla="*/ 0 w 3"/>
                <a:gd name="T5" fmla="*/ 4 h 4"/>
                <a:gd name="T6" fmla="*/ 3 w 3"/>
                <a:gd name="T7" fmla="*/ 1 h 4"/>
              </a:gdLst>
              <a:ahLst/>
              <a:cxnLst>
                <a:cxn ang="0">
                  <a:pos x="T0" y="T1"/>
                </a:cxn>
                <a:cxn ang="0">
                  <a:pos x="T2" y="T3"/>
                </a:cxn>
                <a:cxn ang="0">
                  <a:pos x="T4" y="T5"/>
                </a:cxn>
                <a:cxn ang="0">
                  <a:pos x="T6" y="T7"/>
                </a:cxn>
              </a:cxnLst>
              <a:rect l="0" t="0" r="r" b="b"/>
              <a:pathLst>
                <a:path w="3" h="4">
                  <a:moveTo>
                    <a:pt x="3" y="1"/>
                  </a:moveTo>
                  <a:cubicBezTo>
                    <a:pt x="3" y="1"/>
                    <a:pt x="1" y="0"/>
                    <a:pt x="0" y="3"/>
                  </a:cubicBezTo>
                  <a:cubicBezTo>
                    <a:pt x="0" y="4"/>
                    <a:pt x="0" y="4"/>
                    <a:pt x="0" y="4"/>
                  </a:cubicBezTo>
                  <a:cubicBezTo>
                    <a:pt x="0" y="4"/>
                    <a:pt x="3" y="4"/>
                    <a:pt x="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latin typeface="微软雅黑" panose="020B0503020204020204" charset="-122"/>
                <a:ea typeface="微软雅黑" panose="020B0503020204020204" charset="-122"/>
              </a:endParaRPr>
            </a:p>
          </p:txBody>
        </p:sp>
        <p:sp>
          <p:nvSpPr>
            <p:cNvPr id="90" name="Freeform 73"/>
            <p:cNvSpPr/>
            <p:nvPr/>
          </p:nvSpPr>
          <p:spPr bwMode="auto">
            <a:xfrm>
              <a:off x="629" y="1781"/>
              <a:ext cx="18" cy="10"/>
            </a:xfrm>
            <a:custGeom>
              <a:avLst/>
              <a:gdLst>
                <a:gd name="T0" fmla="*/ 1 w 5"/>
                <a:gd name="T1" fmla="*/ 3 h 3"/>
                <a:gd name="T2" fmla="*/ 3 w 5"/>
                <a:gd name="T3" fmla="*/ 0 h 3"/>
                <a:gd name="T4" fmla="*/ 0 w 5"/>
                <a:gd name="T5" fmla="*/ 0 h 3"/>
                <a:gd name="T6" fmla="*/ 2 w 5"/>
                <a:gd name="T7" fmla="*/ 1 h 3"/>
                <a:gd name="T8" fmla="*/ 1 w 5"/>
                <a:gd name="T9" fmla="*/ 3 h 3"/>
              </a:gdLst>
              <a:ahLst/>
              <a:cxnLst>
                <a:cxn ang="0">
                  <a:pos x="T0" y="T1"/>
                </a:cxn>
                <a:cxn ang="0">
                  <a:pos x="T2" y="T3"/>
                </a:cxn>
                <a:cxn ang="0">
                  <a:pos x="T4" y="T5"/>
                </a:cxn>
                <a:cxn ang="0">
                  <a:pos x="T6" y="T7"/>
                </a:cxn>
                <a:cxn ang="0">
                  <a:pos x="T8" y="T9"/>
                </a:cxn>
              </a:cxnLst>
              <a:rect l="0" t="0" r="r" b="b"/>
              <a:pathLst>
                <a:path w="5" h="3">
                  <a:moveTo>
                    <a:pt x="1" y="3"/>
                  </a:moveTo>
                  <a:cubicBezTo>
                    <a:pt x="1" y="3"/>
                    <a:pt x="5" y="2"/>
                    <a:pt x="3" y="0"/>
                  </a:cubicBezTo>
                  <a:cubicBezTo>
                    <a:pt x="3" y="0"/>
                    <a:pt x="1" y="0"/>
                    <a:pt x="0" y="0"/>
                  </a:cubicBezTo>
                  <a:cubicBezTo>
                    <a:pt x="0" y="0"/>
                    <a:pt x="2" y="0"/>
                    <a:pt x="2" y="1"/>
                  </a:cubicBezTo>
                  <a:cubicBezTo>
                    <a:pt x="2" y="1"/>
                    <a:pt x="0" y="2"/>
                    <a:pt x="1"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latin typeface="微软雅黑" panose="020B0503020204020204" charset="-122"/>
                <a:ea typeface="微软雅黑" panose="020B0503020204020204" charset="-122"/>
              </a:endParaRPr>
            </a:p>
          </p:txBody>
        </p:sp>
        <p:sp>
          <p:nvSpPr>
            <p:cNvPr id="91" name="Freeform 74"/>
            <p:cNvSpPr/>
            <p:nvPr/>
          </p:nvSpPr>
          <p:spPr bwMode="auto">
            <a:xfrm>
              <a:off x="785" y="1944"/>
              <a:ext cx="26" cy="7"/>
            </a:xfrm>
            <a:custGeom>
              <a:avLst/>
              <a:gdLst>
                <a:gd name="T0" fmla="*/ 5 w 7"/>
                <a:gd name="T1" fmla="*/ 1 h 2"/>
                <a:gd name="T2" fmla="*/ 0 w 7"/>
                <a:gd name="T3" fmla="*/ 0 h 2"/>
                <a:gd name="T4" fmla="*/ 5 w 7"/>
                <a:gd name="T5" fmla="*/ 1 h 2"/>
              </a:gdLst>
              <a:ahLst/>
              <a:cxnLst>
                <a:cxn ang="0">
                  <a:pos x="T0" y="T1"/>
                </a:cxn>
                <a:cxn ang="0">
                  <a:pos x="T2" y="T3"/>
                </a:cxn>
                <a:cxn ang="0">
                  <a:pos x="T4" y="T5"/>
                </a:cxn>
              </a:cxnLst>
              <a:rect l="0" t="0" r="r" b="b"/>
              <a:pathLst>
                <a:path w="7" h="2">
                  <a:moveTo>
                    <a:pt x="5" y="1"/>
                  </a:moveTo>
                  <a:cubicBezTo>
                    <a:pt x="5" y="1"/>
                    <a:pt x="7" y="0"/>
                    <a:pt x="0" y="0"/>
                  </a:cubicBezTo>
                  <a:cubicBezTo>
                    <a:pt x="0" y="0"/>
                    <a:pt x="5" y="2"/>
                    <a:pt x="5"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latin typeface="微软雅黑" panose="020B0503020204020204" charset="-122"/>
                <a:ea typeface="微软雅黑" panose="020B0503020204020204" charset="-122"/>
              </a:endParaRPr>
            </a:p>
          </p:txBody>
        </p:sp>
        <p:sp>
          <p:nvSpPr>
            <p:cNvPr id="92" name="Freeform 75"/>
            <p:cNvSpPr/>
            <p:nvPr/>
          </p:nvSpPr>
          <p:spPr bwMode="auto">
            <a:xfrm>
              <a:off x="622" y="1911"/>
              <a:ext cx="50" cy="40"/>
            </a:xfrm>
            <a:custGeom>
              <a:avLst/>
              <a:gdLst>
                <a:gd name="T0" fmla="*/ 11 w 14"/>
                <a:gd name="T1" fmla="*/ 3 h 11"/>
                <a:gd name="T2" fmla="*/ 11 w 14"/>
                <a:gd name="T3" fmla="*/ 8 h 11"/>
                <a:gd name="T4" fmla="*/ 5 w 14"/>
                <a:gd name="T5" fmla="*/ 6 h 11"/>
                <a:gd name="T6" fmla="*/ 2 w 14"/>
                <a:gd name="T7" fmla="*/ 4 h 11"/>
                <a:gd name="T8" fmla="*/ 6 w 14"/>
                <a:gd name="T9" fmla="*/ 9 h 11"/>
                <a:gd name="T10" fmla="*/ 13 w 14"/>
                <a:gd name="T11" fmla="*/ 7 h 11"/>
                <a:gd name="T12" fmla="*/ 13 w 14"/>
                <a:gd name="T13" fmla="*/ 3 h 11"/>
                <a:gd name="T14" fmla="*/ 11 w 14"/>
                <a:gd name="T15" fmla="*/ 3 h 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 h="11">
                  <a:moveTo>
                    <a:pt x="11" y="3"/>
                  </a:moveTo>
                  <a:cubicBezTo>
                    <a:pt x="11" y="3"/>
                    <a:pt x="14" y="5"/>
                    <a:pt x="11" y="8"/>
                  </a:cubicBezTo>
                  <a:cubicBezTo>
                    <a:pt x="11" y="8"/>
                    <a:pt x="8" y="10"/>
                    <a:pt x="5" y="6"/>
                  </a:cubicBezTo>
                  <a:cubicBezTo>
                    <a:pt x="5" y="6"/>
                    <a:pt x="3" y="3"/>
                    <a:pt x="2" y="4"/>
                  </a:cubicBezTo>
                  <a:cubicBezTo>
                    <a:pt x="2" y="4"/>
                    <a:pt x="0" y="6"/>
                    <a:pt x="6" y="9"/>
                  </a:cubicBezTo>
                  <a:cubicBezTo>
                    <a:pt x="6" y="9"/>
                    <a:pt x="11" y="11"/>
                    <a:pt x="13" y="7"/>
                  </a:cubicBezTo>
                  <a:cubicBezTo>
                    <a:pt x="13" y="7"/>
                    <a:pt x="14" y="4"/>
                    <a:pt x="13" y="3"/>
                  </a:cubicBezTo>
                  <a:cubicBezTo>
                    <a:pt x="13" y="3"/>
                    <a:pt x="9" y="0"/>
                    <a:pt x="11"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latin typeface="微软雅黑" panose="020B0503020204020204" charset="-122"/>
                <a:ea typeface="微软雅黑" panose="020B0503020204020204" charset="-122"/>
              </a:endParaRPr>
            </a:p>
          </p:txBody>
        </p:sp>
        <p:sp>
          <p:nvSpPr>
            <p:cNvPr id="93" name="Freeform 76"/>
            <p:cNvSpPr/>
            <p:nvPr/>
          </p:nvSpPr>
          <p:spPr bwMode="auto">
            <a:xfrm>
              <a:off x="614" y="1900"/>
              <a:ext cx="11" cy="18"/>
            </a:xfrm>
            <a:custGeom>
              <a:avLst/>
              <a:gdLst>
                <a:gd name="T0" fmla="*/ 1 w 3"/>
                <a:gd name="T1" fmla="*/ 4 h 5"/>
                <a:gd name="T2" fmla="*/ 1 w 3"/>
                <a:gd name="T3" fmla="*/ 2 h 5"/>
                <a:gd name="T4" fmla="*/ 3 w 3"/>
                <a:gd name="T5" fmla="*/ 5 h 5"/>
                <a:gd name="T6" fmla="*/ 1 w 3"/>
                <a:gd name="T7" fmla="*/ 4 h 5"/>
              </a:gdLst>
              <a:ahLst/>
              <a:cxnLst>
                <a:cxn ang="0">
                  <a:pos x="T0" y="T1"/>
                </a:cxn>
                <a:cxn ang="0">
                  <a:pos x="T2" y="T3"/>
                </a:cxn>
                <a:cxn ang="0">
                  <a:pos x="T4" y="T5"/>
                </a:cxn>
                <a:cxn ang="0">
                  <a:pos x="T6" y="T7"/>
                </a:cxn>
              </a:cxnLst>
              <a:rect l="0" t="0" r="r" b="b"/>
              <a:pathLst>
                <a:path w="3" h="5">
                  <a:moveTo>
                    <a:pt x="1" y="4"/>
                  </a:moveTo>
                  <a:cubicBezTo>
                    <a:pt x="1" y="4"/>
                    <a:pt x="0" y="3"/>
                    <a:pt x="1" y="2"/>
                  </a:cubicBezTo>
                  <a:cubicBezTo>
                    <a:pt x="1" y="2"/>
                    <a:pt x="3" y="0"/>
                    <a:pt x="3" y="5"/>
                  </a:cubicBezTo>
                  <a:cubicBezTo>
                    <a:pt x="3" y="5"/>
                    <a:pt x="3" y="5"/>
                    <a:pt x="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latin typeface="微软雅黑" panose="020B0503020204020204" charset="-122"/>
                <a:ea typeface="微软雅黑" panose="020B0503020204020204" charset="-122"/>
              </a:endParaRPr>
            </a:p>
          </p:txBody>
        </p:sp>
        <p:sp>
          <p:nvSpPr>
            <p:cNvPr id="94" name="Freeform 77"/>
            <p:cNvSpPr/>
            <p:nvPr/>
          </p:nvSpPr>
          <p:spPr bwMode="auto">
            <a:xfrm>
              <a:off x="651" y="2190"/>
              <a:ext cx="58" cy="40"/>
            </a:xfrm>
            <a:custGeom>
              <a:avLst/>
              <a:gdLst>
                <a:gd name="T0" fmla="*/ 2 w 16"/>
                <a:gd name="T1" fmla="*/ 11 h 11"/>
                <a:gd name="T2" fmla="*/ 5 w 16"/>
                <a:gd name="T3" fmla="*/ 3 h 11"/>
                <a:gd name="T4" fmla="*/ 4 w 16"/>
                <a:gd name="T5" fmla="*/ 4 h 11"/>
                <a:gd name="T6" fmla="*/ 8 w 16"/>
                <a:gd name="T7" fmla="*/ 5 h 11"/>
                <a:gd name="T8" fmla="*/ 9 w 16"/>
                <a:gd name="T9" fmla="*/ 5 h 11"/>
                <a:gd name="T10" fmla="*/ 16 w 16"/>
                <a:gd name="T11" fmla="*/ 7 h 11"/>
                <a:gd name="T12" fmla="*/ 12 w 16"/>
                <a:gd name="T13" fmla="*/ 4 h 11"/>
                <a:gd name="T14" fmla="*/ 9 w 16"/>
                <a:gd name="T15" fmla="*/ 6 h 11"/>
                <a:gd name="T16" fmla="*/ 4 w 16"/>
                <a:gd name="T17" fmla="*/ 5 h 11"/>
                <a:gd name="T18" fmla="*/ 3 w 16"/>
                <a:gd name="T19" fmla="*/ 10 h 11"/>
                <a:gd name="T20" fmla="*/ 2 w 16"/>
                <a:gd name="T21" fmla="*/ 1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 h="11">
                  <a:moveTo>
                    <a:pt x="2" y="11"/>
                  </a:moveTo>
                  <a:cubicBezTo>
                    <a:pt x="2" y="11"/>
                    <a:pt x="0" y="5"/>
                    <a:pt x="5" y="3"/>
                  </a:cubicBezTo>
                  <a:cubicBezTo>
                    <a:pt x="4" y="4"/>
                    <a:pt x="4" y="4"/>
                    <a:pt x="4" y="4"/>
                  </a:cubicBezTo>
                  <a:cubicBezTo>
                    <a:pt x="4" y="4"/>
                    <a:pt x="7" y="4"/>
                    <a:pt x="8" y="5"/>
                  </a:cubicBezTo>
                  <a:cubicBezTo>
                    <a:pt x="9" y="5"/>
                    <a:pt x="9" y="5"/>
                    <a:pt x="9" y="5"/>
                  </a:cubicBezTo>
                  <a:cubicBezTo>
                    <a:pt x="10" y="6"/>
                    <a:pt x="13" y="0"/>
                    <a:pt x="16" y="7"/>
                  </a:cubicBezTo>
                  <a:cubicBezTo>
                    <a:pt x="16" y="7"/>
                    <a:pt x="14" y="4"/>
                    <a:pt x="12" y="4"/>
                  </a:cubicBezTo>
                  <a:cubicBezTo>
                    <a:pt x="12" y="4"/>
                    <a:pt x="10" y="5"/>
                    <a:pt x="9" y="6"/>
                  </a:cubicBezTo>
                  <a:cubicBezTo>
                    <a:pt x="9" y="6"/>
                    <a:pt x="7" y="4"/>
                    <a:pt x="4" y="5"/>
                  </a:cubicBezTo>
                  <a:cubicBezTo>
                    <a:pt x="4" y="5"/>
                    <a:pt x="2" y="6"/>
                    <a:pt x="3" y="10"/>
                  </a:cubicBezTo>
                  <a:cubicBezTo>
                    <a:pt x="3" y="10"/>
                    <a:pt x="3" y="11"/>
                    <a:pt x="2"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latin typeface="微软雅黑" panose="020B0503020204020204" charset="-122"/>
                <a:ea typeface="微软雅黑" panose="020B0503020204020204" charset="-122"/>
              </a:endParaRPr>
            </a:p>
          </p:txBody>
        </p:sp>
        <p:sp>
          <p:nvSpPr>
            <p:cNvPr id="95" name="Freeform 78"/>
            <p:cNvSpPr/>
            <p:nvPr/>
          </p:nvSpPr>
          <p:spPr bwMode="auto">
            <a:xfrm>
              <a:off x="840" y="1933"/>
              <a:ext cx="14" cy="14"/>
            </a:xfrm>
            <a:custGeom>
              <a:avLst/>
              <a:gdLst>
                <a:gd name="T0" fmla="*/ 0 w 4"/>
                <a:gd name="T1" fmla="*/ 0 h 4"/>
                <a:gd name="T2" fmla="*/ 1 w 4"/>
                <a:gd name="T3" fmla="*/ 3 h 4"/>
                <a:gd name="T4" fmla="*/ 0 w 4"/>
                <a:gd name="T5" fmla="*/ 3 h 4"/>
                <a:gd name="T6" fmla="*/ 1 w 4"/>
                <a:gd name="T7" fmla="*/ 2 h 4"/>
                <a:gd name="T8" fmla="*/ 0 w 4"/>
                <a:gd name="T9" fmla="*/ 0 h 4"/>
              </a:gdLst>
              <a:ahLst/>
              <a:cxnLst>
                <a:cxn ang="0">
                  <a:pos x="T0" y="T1"/>
                </a:cxn>
                <a:cxn ang="0">
                  <a:pos x="T2" y="T3"/>
                </a:cxn>
                <a:cxn ang="0">
                  <a:pos x="T4" y="T5"/>
                </a:cxn>
                <a:cxn ang="0">
                  <a:pos x="T6" y="T7"/>
                </a:cxn>
                <a:cxn ang="0">
                  <a:pos x="T8" y="T9"/>
                </a:cxn>
              </a:cxnLst>
              <a:rect l="0" t="0" r="r" b="b"/>
              <a:pathLst>
                <a:path w="4" h="4">
                  <a:moveTo>
                    <a:pt x="0" y="0"/>
                  </a:moveTo>
                  <a:cubicBezTo>
                    <a:pt x="0" y="0"/>
                    <a:pt x="4" y="1"/>
                    <a:pt x="1" y="3"/>
                  </a:cubicBezTo>
                  <a:cubicBezTo>
                    <a:pt x="1" y="3"/>
                    <a:pt x="0" y="4"/>
                    <a:pt x="0" y="3"/>
                  </a:cubicBezTo>
                  <a:cubicBezTo>
                    <a:pt x="0" y="3"/>
                    <a:pt x="0" y="3"/>
                    <a:pt x="1" y="2"/>
                  </a:cubicBezTo>
                  <a:cubicBezTo>
                    <a:pt x="1" y="2"/>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latin typeface="微软雅黑" panose="020B0503020204020204" charset="-122"/>
                <a:ea typeface="微软雅黑" panose="020B0503020204020204" charset="-122"/>
              </a:endParaRPr>
            </a:p>
          </p:txBody>
        </p:sp>
        <p:sp>
          <p:nvSpPr>
            <p:cNvPr id="96" name="Freeform 79"/>
            <p:cNvSpPr/>
            <p:nvPr/>
          </p:nvSpPr>
          <p:spPr bwMode="auto">
            <a:xfrm>
              <a:off x="785" y="1947"/>
              <a:ext cx="22" cy="11"/>
            </a:xfrm>
            <a:custGeom>
              <a:avLst/>
              <a:gdLst>
                <a:gd name="T0" fmla="*/ 5 w 6"/>
                <a:gd name="T1" fmla="*/ 1 h 3"/>
                <a:gd name="T2" fmla="*/ 0 w 6"/>
                <a:gd name="T3" fmla="*/ 3 h 3"/>
                <a:gd name="T4" fmla="*/ 5 w 6"/>
                <a:gd name="T5" fmla="*/ 1 h 3"/>
              </a:gdLst>
              <a:ahLst/>
              <a:cxnLst>
                <a:cxn ang="0">
                  <a:pos x="T0" y="T1"/>
                </a:cxn>
                <a:cxn ang="0">
                  <a:pos x="T2" y="T3"/>
                </a:cxn>
                <a:cxn ang="0">
                  <a:pos x="T4" y="T5"/>
                </a:cxn>
              </a:cxnLst>
              <a:rect l="0" t="0" r="r" b="b"/>
              <a:pathLst>
                <a:path w="6" h="3">
                  <a:moveTo>
                    <a:pt x="5" y="1"/>
                  </a:moveTo>
                  <a:cubicBezTo>
                    <a:pt x="5" y="1"/>
                    <a:pt x="4" y="0"/>
                    <a:pt x="0" y="3"/>
                  </a:cubicBezTo>
                  <a:cubicBezTo>
                    <a:pt x="0" y="3"/>
                    <a:pt x="6" y="2"/>
                    <a:pt x="5"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latin typeface="微软雅黑" panose="020B0503020204020204" charset="-122"/>
                <a:ea typeface="微软雅黑" panose="020B0503020204020204" charset="-122"/>
              </a:endParaRPr>
            </a:p>
          </p:txBody>
        </p:sp>
        <p:sp>
          <p:nvSpPr>
            <p:cNvPr id="97" name="Freeform 80"/>
            <p:cNvSpPr/>
            <p:nvPr/>
          </p:nvSpPr>
          <p:spPr bwMode="auto">
            <a:xfrm>
              <a:off x="782" y="1951"/>
              <a:ext cx="29" cy="18"/>
            </a:xfrm>
            <a:custGeom>
              <a:avLst/>
              <a:gdLst>
                <a:gd name="T0" fmla="*/ 5 w 8"/>
                <a:gd name="T1" fmla="*/ 3 h 5"/>
                <a:gd name="T2" fmla="*/ 7 w 8"/>
                <a:gd name="T3" fmla="*/ 1 h 5"/>
                <a:gd name="T4" fmla="*/ 3 w 8"/>
                <a:gd name="T5" fmla="*/ 3 h 5"/>
                <a:gd name="T6" fmla="*/ 0 w 8"/>
                <a:gd name="T7" fmla="*/ 5 h 5"/>
                <a:gd name="T8" fmla="*/ 5 w 8"/>
                <a:gd name="T9" fmla="*/ 3 h 5"/>
              </a:gdLst>
              <a:ahLst/>
              <a:cxnLst>
                <a:cxn ang="0">
                  <a:pos x="T0" y="T1"/>
                </a:cxn>
                <a:cxn ang="0">
                  <a:pos x="T2" y="T3"/>
                </a:cxn>
                <a:cxn ang="0">
                  <a:pos x="T4" y="T5"/>
                </a:cxn>
                <a:cxn ang="0">
                  <a:pos x="T6" y="T7"/>
                </a:cxn>
                <a:cxn ang="0">
                  <a:pos x="T8" y="T9"/>
                </a:cxn>
              </a:cxnLst>
              <a:rect l="0" t="0" r="r" b="b"/>
              <a:pathLst>
                <a:path w="8" h="5">
                  <a:moveTo>
                    <a:pt x="5" y="3"/>
                  </a:moveTo>
                  <a:cubicBezTo>
                    <a:pt x="5" y="3"/>
                    <a:pt x="8" y="2"/>
                    <a:pt x="7" y="1"/>
                  </a:cubicBezTo>
                  <a:cubicBezTo>
                    <a:pt x="7" y="1"/>
                    <a:pt x="7" y="0"/>
                    <a:pt x="3" y="3"/>
                  </a:cubicBezTo>
                  <a:cubicBezTo>
                    <a:pt x="0" y="5"/>
                    <a:pt x="0" y="5"/>
                    <a:pt x="0" y="5"/>
                  </a:cubicBezTo>
                  <a:cubicBezTo>
                    <a:pt x="0" y="5"/>
                    <a:pt x="3" y="4"/>
                    <a:pt x="5"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latin typeface="微软雅黑" panose="020B0503020204020204" charset="-122"/>
                <a:ea typeface="微软雅黑" panose="020B0503020204020204" charset="-122"/>
              </a:endParaRPr>
            </a:p>
          </p:txBody>
        </p:sp>
        <p:sp>
          <p:nvSpPr>
            <p:cNvPr id="98" name="Freeform 81"/>
            <p:cNvSpPr/>
            <p:nvPr/>
          </p:nvSpPr>
          <p:spPr bwMode="auto">
            <a:xfrm>
              <a:off x="578" y="2179"/>
              <a:ext cx="58" cy="51"/>
            </a:xfrm>
            <a:custGeom>
              <a:avLst/>
              <a:gdLst>
                <a:gd name="T0" fmla="*/ 13 w 16"/>
                <a:gd name="T1" fmla="*/ 8 h 14"/>
                <a:gd name="T2" fmla="*/ 11 w 16"/>
                <a:gd name="T3" fmla="*/ 3 h 14"/>
                <a:gd name="T4" fmla="*/ 4 w 16"/>
                <a:gd name="T5" fmla="*/ 6 h 14"/>
                <a:gd name="T6" fmla="*/ 5 w 16"/>
                <a:gd name="T7" fmla="*/ 13 h 14"/>
                <a:gd name="T8" fmla="*/ 8 w 16"/>
                <a:gd name="T9" fmla="*/ 13 h 14"/>
                <a:gd name="T10" fmla="*/ 8 w 16"/>
                <a:gd name="T11" fmla="*/ 13 h 14"/>
                <a:gd name="T12" fmla="*/ 2 w 16"/>
                <a:gd name="T13" fmla="*/ 12 h 14"/>
                <a:gd name="T14" fmla="*/ 4 w 16"/>
                <a:gd name="T15" fmla="*/ 4 h 14"/>
                <a:gd name="T16" fmla="*/ 13 w 16"/>
                <a:gd name="T17" fmla="*/ 2 h 14"/>
                <a:gd name="T18" fmla="*/ 15 w 16"/>
                <a:gd name="T19" fmla="*/ 8 h 14"/>
                <a:gd name="T20" fmla="*/ 13 w 16"/>
                <a:gd name="T21" fmla="*/ 8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 h="14">
                  <a:moveTo>
                    <a:pt x="13" y="8"/>
                  </a:moveTo>
                  <a:cubicBezTo>
                    <a:pt x="13" y="8"/>
                    <a:pt x="14" y="4"/>
                    <a:pt x="11" y="3"/>
                  </a:cubicBezTo>
                  <a:cubicBezTo>
                    <a:pt x="11" y="3"/>
                    <a:pt x="8" y="2"/>
                    <a:pt x="4" y="6"/>
                  </a:cubicBezTo>
                  <a:cubicBezTo>
                    <a:pt x="4" y="6"/>
                    <a:pt x="1" y="12"/>
                    <a:pt x="5" y="13"/>
                  </a:cubicBezTo>
                  <a:cubicBezTo>
                    <a:pt x="5" y="13"/>
                    <a:pt x="7" y="13"/>
                    <a:pt x="8" y="13"/>
                  </a:cubicBezTo>
                  <a:cubicBezTo>
                    <a:pt x="8" y="13"/>
                    <a:pt x="8" y="13"/>
                    <a:pt x="8" y="13"/>
                  </a:cubicBezTo>
                  <a:cubicBezTo>
                    <a:pt x="8" y="13"/>
                    <a:pt x="4" y="14"/>
                    <a:pt x="2" y="12"/>
                  </a:cubicBezTo>
                  <a:cubicBezTo>
                    <a:pt x="2" y="12"/>
                    <a:pt x="0" y="7"/>
                    <a:pt x="4" y="4"/>
                  </a:cubicBezTo>
                  <a:cubicBezTo>
                    <a:pt x="4" y="4"/>
                    <a:pt x="8" y="0"/>
                    <a:pt x="13" y="2"/>
                  </a:cubicBezTo>
                  <a:cubicBezTo>
                    <a:pt x="13" y="2"/>
                    <a:pt x="16" y="5"/>
                    <a:pt x="15" y="8"/>
                  </a:cubicBezTo>
                  <a:cubicBezTo>
                    <a:pt x="15" y="8"/>
                    <a:pt x="13" y="9"/>
                    <a:pt x="13"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latin typeface="微软雅黑" panose="020B0503020204020204" charset="-122"/>
                <a:ea typeface="微软雅黑" panose="020B0503020204020204" charset="-122"/>
              </a:endParaRPr>
            </a:p>
          </p:txBody>
        </p:sp>
        <p:sp>
          <p:nvSpPr>
            <p:cNvPr id="99" name="Freeform 82"/>
            <p:cNvSpPr/>
            <p:nvPr/>
          </p:nvSpPr>
          <p:spPr bwMode="auto">
            <a:xfrm>
              <a:off x="578" y="2176"/>
              <a:ext cx="11" cy="18"/>
            </a:xfrm>
            <a:custGeom>
              <a:avLst/>
              <a:gdLst>
                <a:gd name="T0" fmla="*/ 0 w 3"/>
                <a:gd name="T1" fmla="*/ 1 h 5"/>
                <a:gd name="T2" fmla="*/ 3 w 3"/>
                <a:gd name="T3" fmla="*/ 5 h 5"/>
                <a:gd name="T4" fmla="*/ 1 w 3"/>
                <a:gd name="T5" fmla="*/ 1 h 5"/>
                <a:gd name="T6" fmla="*/ 0 w 3"/>
                <a:gd name="T7" fmla="*/ 1 h 5"/>
              </a:gdLst>
              <a:ahLst/>
              <a:cxnLst>
                <a:cxn ang="0">
                  <a:pos x="T0" y="T1"/>
                </a:cxn>
                <a:cxn ang="0">
                  <a:pos x="T2" y="T3"/>
                </a:cxn>
                <a:cxn ang="0">
                  <a:pos x="T4" y="T5"/>
                </a:cxn>
                <a:cxn ang="0">
                  <a:pos x="T6" y="T7"/>
                </a:cxn>
              </a:cxnLst>
              <a:rect l="0" t="0" r="r" b="b"/>
              <a:pathLst>
                <a:path w="3" h="5">
                  <a:moveTo>
                    <a:pt x="0" y="1"/>
                  </a:moveTo>
                  <a:cubicBezTo>
                    <a:pt x="0" y="1"/>
                    <a:pt x="1" y="2"/>
                    <a:pt x="3" y="5"/>
                  </a:cubicBezTo>
                  <a:cubicBezTo>
                    <a:pt x="3" y="5"/>
                    <a:pt x="1" y="2"/>
                    <a:pt x="1" y="1"/>
                  </a:cubicBezTo>
                  <a:cubicBezTo>
                    <a:pt x="1" y="1"/>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latin typeface="微软雅黑" panose="020B0503020204020204" charset="-122"/>
                <a:ea typeface="微软雅黑" panose="020B0503020204020204" charset="-122"/>
              </a:endParaRPr>
            </a:p>
          </p:txBody>
        </p:sp>
        <p:sp>
          <p:nvSpPr>
            <p:cNvPr id="100" name="Freeform 83"/>
            <p:cNvSpPr/>
            <p:nvPr/>
          </p:nvSpPr>
          <p:spPr bwMode="auto">
            <a:xfrm>
              <a:off x="662" y="2215"/>
              <a:ext cx="47" cy="48"/>
            </a:xfrm>
            <a:custGeom>
              <a:avLst/>
              <a:gdLst>
                <a:gd name="T0" fmla="*/ 0 w 13"/>
                <a:gd name="T1" fmla="*/ 7 h 13"/>
                <a:gd name="T2" fmla="*/ 3 w 13"/>
                <a:gd name="T3" fmla="*/ 1 h 13"/>
                <a:gd name="T4" fmla="*/ 7 w 13"/>
                <a:gd name="T5" fmla="*/ 0 h 13"/>
                <a:gd name="T6" fmla="*/ 7 w 13"/>
                <a:gd name="T7" fmla="*/ 1 h 13"/>
                <a:gd name="T8" fmla="*/ 4 w 13"/>
                <a:gd name="T9" fmla="*/ 1 h 13"/>
                <a:gd name="T10" fmla="*/ 13 w 13"/>
                <a:gd name="T11" fmla="*/ 7 h 13"/>
                <a:gd name="T12" fmla="*/ 11 w 13"/>
                <a:gd name="T13" fmla="*/ 13 h 13"/>
                <a:gd name="T14" fmla="*/ 11 w 13"/>
                <a:gd name="T15" fmla="*/ 12 h 13"/>
                <a:gd name="T16" fmla="*/ 13 w 13"/>
                <a:gd name="T17" fmla="*/ 7 h 13"/>
                <a:gd name="T18" fmla="*/ 11 w 13"/>
                <a:gd name="T19" fmla="*/ 4 h 13"/>
                <a:gd name="T20" fmla="*/ 6 w 13"/>
                <a:gd name="T21" fmla="*/ 2 h 13"/>
                <a:gd name="T22" fmla="*/ 1 w 13"/>
                <a:gd name="T23" fmla="*/ 7 h 13"/>
                <a:gd name="T24" fmla="*/ 0 w 13"/>
                <a:gd name="T25" fmla="*/ 7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 h="13">
                  <a:moveTo>
                    <a:pt x="0" y="7"/>
                  </a:moveTo>
                  <a:cubicBezTo>
                    <a:pt x="0" y="7"/>
                    <a:pt x="0" y="2"/>
                    <a:pt x="3" y="1"/>
                  </a:cubicBezTo>
                  <a:cubicBezTo>
                    <a:pt x="3" y="1"/>
                    <a:pt x="5" y="0"/>
                    <a:pt x="7" y="0"/>
                  </a:cubicBezTo>
                  <a:cubicBezTo>
                    <a:pt x="7" y="0"/>
                    <a:pt x="7" y="1"/>
                    <a:pt x="7" y="1"/>
                  </a:cubicBezTo>
                  <a:cubicBezTo>
                    <a:pt x="7" y="1"/>
                    <a:pt x="5" y="1"/>
                    <a:pt x="4" y="1"/>
                  </a:cubicBezTo>
                  <a:cubicBezTo>
                    <a:pt x="4" y="1"/>
                    <a:pt x="13" y="1"/>
                    <a:pt x="13" y="7"/>
                  </a:cubicBezTo>
                  <a:cubicBezTo>
                    <a:pt x="13" y="7"/>
                    <a:pt x="13" y="12"/>
                    <a:pt x="11" y="13"/>
                  </a:cubicBezTo>
                  <a:cubicBezTo>
                    <a:pt x="11" y="13"/>
                    <a:pt x="11" y="13"/>
                    <a:pt x="11" y="12"/>
                  </a:cubicBezTo>
                  <a:cubicBezTo>
                    <a:pt x="11" y="12"/>
                    <a:pt x="13" y="12"/>
                    <a:pt x="13" y="7"/>
                  </a:cubicBezTo>
                  <a:cubicBezTo>
                    <a:pt x="13" y="7"/>
                    <a:pt x="13" y="5"/>
                    <a:pt x="11" y="4"/>
                  </a:cubicBezTo>
                  <a:cubicBezTo>
                    <a:pt x="11" y="4"/>
                    <a:pt x="9" y="2"/>
                    <a:pt x="6" y="2"/>
                  </a:cubicBezTo>
                  <a:cubicBezTo>
                    <a:pt x="6" y="2"/>
                    <a:pt x="1" y="0"/>
                    <a:pt x="1" y="7"/>
                  </a:cubicBezTo>
                  <a:cubicBezTo>
                    <a:pt x="1" y="7"/>
                    <a:pt x="1" y="8"/>
                    <a:pt x="0"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latin typeface="微软雅黑" panose="020B0503020204020204" charset="-122"/>
                <a:ea typeface="微软雅黑" panose="020B0503020204020204" charset="-122"/>
              </a:endParaRPr>
            </a:p>
          </p:txBody>
        </p:sp>
        <p:sp>
          <p:nvSpPr>
            <p:cNvPr id="101" name="Freeform 84"/>
            <p:cNvSpPr/>
            <p:nvPr/>
          </p:nvSpPr>
          <p:spPr bwMode="auto">
            <a:xfrm>
              <a:off x="814" y="2165"/>
              <a:ext cx="8" cy="11"/>
            </a:xfrm>
            <a:custGeom>
              <a:avLst/>
              <a:gdLst>
                <a:gd name="T0" fmla="*/ 0 w 8"/>
                <a:gd name="T1" fmla="*/ 0 h 11"/>
                <a:gd name="T2" fmla="*/ 4 w 8"/>
                <a:gd name="T3" fmla="*/ 11 h 11"/>
                <a:gd name="T4" fmla="*/ 8 w 8"/>
                <a:gd name="T5" fmla="*/ 11 h 11"/>
                <a:gd name="T6" fmla="*/ 4 w 8"/>
                <a:gd name="T7" fmla="*/ 0 h 11"/>
                <a:gd name="T8" fmla="*/ 0 w 8"/>
                <a:gd name="T9" fmla="*/ 0 h 11"/>
              </a:gdLst>
              <a:ahLst/>
              <a:cxnLst>
                <a:cxn ang="0">
                  <a:pos x="T0" y="T1"/>
                </a:cxn>
                <a:cxn ang="0">
                  <a:pos x="T2" y="T3"/>
                </a:cxn>
                <a:cxn ang="0">
                  <a:pos x="T4" y="T5"/>
                </a:cxn>
                <a:cxn ang="0">
                  <a:pos x="T6" y="T7"/>
                </a:cxn>
                <a:cxn ang="0">
                  <a:pos x="T8" y="T9"/>
                </a:cxn>
              </a:cxnLst>
              <a:rect l="0" t="0" r="r" b="b"/>
              <a:pathLst>
                <a:path w="8" h="11">
                  <a:moveTo>
                    <a:pt x="0" y="0"/>
                  </a:moveTo>
                  <a:lnTo>
                    <a:pt x="4" y="11"/>
                  </a:lnTo>
                  <a:lnTo>
                    <a:pt x="8" y="11"/>
                  </a:lnTo>
                  <a:lnTo>
                    <a:pt x="4" y="0"/>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latin typeface="微软雅黑" panose="020B0503020204020204" charset="-122"/>
                <a:ea typeface="微软雅黑" panose="020B0503020204020204" charset="-122"/>
              </a:endParaRPr>
            </a:p>
          </p:txBody>
        </p:sp>
        <p:sp>
          <p:nvSpPr>
            <p:cNvPr id="102" name="Freeform 85"/>
            <p:cNvSpPr/>
            <p:nvPr/>
          </p:nvSpPr>
          <p:spPr bwMode="auto">
            <a:xfrm>
              <a:off x="822" y="2183"/>
              <a:ext cx="11" cy="25"/>
            </a:xfrm>
            <a:custGeom>
              <a:avLst/>
              <a:gdLst>
                <a:gd name="T0" fmla="*/ 0 w 3"/>
                <a:gd name="T1" fmla="*/ 1 h 7"/>
                <a:gd name="T2" fmla="*/ 2 w 3"/>
                <a:gd name="T3" fmla="*/ 7 h 7"/>
                <a:gd name="T4" fmla="*/ 3 w 3"/>
                <a:gd name="T5" fmla="*/ 5 h 7"/>
                <a:gd name="T6" fmla="*/ 3 w 3"/>
                <a:gd name="T7" fmla="*/ 5 h 7"/>
                <a:gd name="T8" fmla="*/ 1 w 3"/>
                <a:gd name="T9" fmla="*/ 1 h 7"/>
                <a:gd name="T10" fmla="*/ 0 w 3"/>
                <a:gd name="T11" fmla="*/ 1 h 7"/>
              </a:gdLst>
              <a:ahLst/>
              <a:cxnLst>
                <a:cxn ang="0">
                  <a:pos x="T0" y="T1"/>
                </a:cxn>
                <a:cxn ang="0">
                  <a:pos x="T2" y="T3"/>
                </a:cxn>
                <a:cxn ang="0">
                  <a:pos x="T4" y="T5"/>
                </a:cxn>
                <a:cxn ang="0">
                  <a:pos x="T6" y="T7"/>
                </a:cxn>
                <a:cxn ang="0">
                  <a:pos x="T8" y="T9"/>
                </a:cxn>
                <a:cxn ang="0">
                  <a:pos x="T10" y="T11"/>
                </a:cxn>
              </a:cxnLst>
              <a:rect l="0" t="0" r="r" b="b"/>
              <a:pathLst>
                <a:path w="3" h="7">
                  <a:moveTo>
                    <a:pt x="0" y="1"/>
                  </a:moveTo>
                  <a:cubicBezTo>
                    <a:pt x="2" y="7"/>
                    <a:pt x="2" y="7"/>
                    <a:pt x="2" y="7"/>
                  </a:cubicBezTo>
                  <a:cubicBezTo>
                    <a:pt x="2" y="7"/>
                    <a:pt x="3" y="7"/>
                    <a:pt x="3" y="5"/>
                  </a:cubicBezTo>
                  <a:cubicBezTo>
                    <a:pt x="3" y="5"/>
                    <a:pt x="3" y="5"/>
                    <a:pt x="3" y="5"/>
                  </a:cubicBezTo>
                  <a:cubicBezTo>
                    <a:pt x="3" y="4"/>
                    <a:pt x="1" y="1"/>
                    <a:pt x="1" y="1"/>
                  </a:cubicBezTo>
                  <a:cubicBezTo>
                    <a:pt x="1" y="1"/>
                    <a:pt x="0" y="0"/>
                    <a:pt x="0" y="1"/>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latin typeface="微软雅黑" panose="020B0503020204020204" charset="-122"/>
                <a:ea typeface="微软雅黑" panose="020B0503020204020204" charset="-122"/>
              </a:endParaRPr>
            </a:p>
          </p:txBody>
        </p:sp>
        <p:sp>
          <p:nvSpPr>
            <p:cNvPr id="103" name="Freeform 86"/>
            <p:cNvSpPr/>
            <p:nvPr/>
          </p:nvSpPr>
          <p:spPr bwMode="auto">
            <a:xfrm>
              <a:off x="723" y="1820"/>
              <a:ext cx="55" cy="48"/>
            </a:xfrm>
            <a:custGeom>
              <a:avLst/>
              <a:gdLst>
                <a:gd name="T0" fmla="*/ 8 w 15"/>
                <a:gd name="T1" fmla="*/ 1 h 13"/>
                <a:gd name="T2" fmla="*/ 4 w 15"/>
                <a:gd name="T3" fmla="*/ 9 h 13"/>
                <a:gd name="T4" fmla="*/ 13 w 15"/>
                <a:gd name="T5" fmla="*/ 7 h 13"/>
                <a:gd name="T6" fmla="*/ 13 w 15"/>
                <a:gd name="T7" fmla="*/ 8 h 13"/>
                <a:gd name="T8" fmla="*/ 5 w 15"/>
                <a:gd name="T9" fmla="*/ 10 h 13"/>
                <a:gd name="T10" fmla="*/ 3 w 15"/>
                <a:gd name="T11" fmla="*/ 2 h 13"/>
                <a:gd name="T12" fmla="*/ 8 w 15"/>
                <a:gd name="T13" fmla="*/ 1 h 13"/>
              </a:gdLst>
              <a:ahLst/>
              <a:cxnLst>
                <a:cxn ang="0">
                  <a:pos x="T0" y="T1"/>
                </a:cxn>
                <a:cxn ang="0">
                  <a:pos x="T2" y="T3"/>
                </a:cxn>
                <a:cxn ang="0">
                  <a:pos x="T4" y="T5"/>
                </a:cxn>
                <a:cxn ang="0">
                  <a:pos x="T6" y="T7"/>
                </a:cxn>
                <a:cxn ang="0">
                  <a:pos x="T8" y="T9"/>
                </a:cxn>
                <a:cxn ang="0">
                  <a:pos x="T10" y="T11"/>
                </a:cxn>
                <a:cxn ang="0">
                  <a:pos x="T12" y="T13"/>
                </a:cxn>
              </a:cxnLst>
              <a:rect l="0" t="0" r="r" b="b"/>
              <a:pathLst>
                <a:path w="15" h="13">
                  <a:moveTo>
                    <a:pt x="8" y="1"/>
                  </a:moveTo>
                  <a:cubicBezTo>
                    <a:pt x="8" y="1"/>
                    <a:pt x="0" y="1"/>
                    <a:pt x="4" y="9"/>
                  </a:cubicBezTo>
                  <a:cubicBezTo>
                    <a:pt x="4" y="9"/>
                    <a:pt x="10" y="12"/>
                    <a:pt x="13" y="7"/>
                  </a:cubicBezTo>
                  <a:cubicBezTo>
                    <a:pt x="13" y="7"/>
                    <a:pt x="15" y="6"/>
                    <a:pt x="13" y="8"/>
                  </a:cubicBezTo>
                  <a:cubicBezTo>
                    <a:pt x="13" y="8"/>
                    <a:pt x="9" y="13"/>
                    <a:pt x="5" y="10"/>
                  </a:cubicBezTo>
                  <a:cubicBezTo>
                    <a:pt x="5" y="10"/>
                    <a:pt x="0" y="7"/>
                    <a:pt x="3" y="2"/>
                  </a:cubicBezTo>
                  <a:cubicBezTo>
                    <a:pt x="3" y="2"/>
                    <a:pt x="5" y="0"/>
                    <a:pt x="8"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latin typeface="微软雅黑" panose="020B0503020204020204" charset="-122"/>
                <a:ea typeface="微软雅黑" panose="020B0503020204020204" charset="-122"/>
              </a:endParaRPr>
            </a:p>
          </p:txBody>
        </p:sp>
        <p:sp>
          <p:nvSpPr>
            <p:cNvPr id="104" name="Freeform 87"/>
            <p:cNvSpPr/>
            <p:nvPr/>
          </p:nvSpPr>
          <p:spPr bwMode="auto">
            <a:xfrm>
              <a:off x="705" y="1813"/>
              <a:ext cx="29" cy="36"/>
            </a:xfrm>
            <a:custGeom>
              <a:avLst/>
              <a:gdLst>
                <a:gd name="T0" fmla="*/ 7 w 8"/>
                <a:gd name="T1" fmla="*/ 0 h 10"/>
                <a:gd name="T2" fmla="*/ 7 w 8"/>
                <a:gd name="T3" fmla="*/ 9 h 10"/>
                <a:gd name="T4" fmla="*/ 8 w 8"/>
                <a:gd name="T5" fmla="*/ 10 h 10"/>
                <a:gd name="T6" fmla="*/ 7 w 8"/>
                <a:gd name="T7" fmla="*/ 0 h 10"/>
              </a:gdLst>
              <a:ahLst/>
              <a:cxnLst>
                <a:cxn ang="0">
                  <a:pos x="T0" y="T1"/>
                </a:cxn>
                <a:cxn ang="0">
                  <a:pos x="T2" y="T3"/>
                </a:cxn>
                <a:cxn ang="0">
                  <a:pos x="T4" y="T5"/>
                </a:cxn>
                <a:cxn ang="0">
                  <a:pos x="T6" y="T7"/>
                </a:cxn>
              </a:cxnLst>
              <a:rect l="0" t="0" r="r" b="b"/>
              <a:pathLst>
                <a:path w="8" h="10">
                  <a:moveTo>
                    <a:pt x="7" y="0"/>
                  </a:moveTo>
                  <a:cubicBezTo>
                    <a:pt x="7" y="0"/>
                    <a:pt x="2" y="5"/>
                    <a:pt x="7" y="9"/>
                  </a:cubicBezTo>
                  <a:cubicBezTo>
                    <a:pt x="8" y="10"/>
                    <a:pt x="8" y="10"/>
                    <a:pt x="8" y="10"/>
                  </a:cubicBezTo>
                  <a:cubicBezTo>
                    <a:pt x="8" y="10"/>
                    <a:pt x="0" y="6"/>
                    <a:pt x="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latin typeface="微软雅黑" panose="020B0503020204020204" charset="-122"/>
                <a:ea typeface="微软雅黑" panose="020B0503020204020204" charset="-122"/>
              </a:endParaRPr>
            </a:p>
          </p:txBody>
        </p:sp>
        <p:sp>
          <p:nvSpPr>
            <p:cNvPr id="105" name="Freeform 88"/>
            <p:cNvSpPr/>
            <p:nvPr/>
          </p:nvSpPr>
          <p:spPr bwMode="auto">
            <a:xfrm>
              <a:off x="884" y="1922"/>
              <a:ext cx="58" cy="43"/>
            </a:xfrm>
            <a:custGeom>
              <a:avLst/>
              <a:gdLst>
                <a:gd name="T0" fmla="*/ 11 w 16"/>
                <a:gd name="T1" fmla="*/ 0 h 12"/>
                <a:gd name="T2" fmla="*/ 11 w 16"/>
                <a:gd name="T3" fmla="*/ 8 h 12"/>
                <a:gd name="T4" fmla="*/ 0 w 16"/>
                <a:gd name="T5" fmla="*/ 2 h 12"/>
                <a:gd name="T6" fmla="*/ 0 w 16"/>
                <a:gd name="T7" fmla="*/ 1 h 12"/>
                <a:gd name="T8" fmla="*/ 2 w 16"/>
                <a:gd name="T9" fmla="*/ 8 h 12"/>
                <a:gd name="T10" fmla="*/ 11 w 16"/>
                <a:gd name="T11" fmla="*/ 10 h 12"/>
                <a:gd name="T12" fmla="*/ 13 w 16"/>
                <a:gd name="T13" fmla="*/ 1 h 12"/>
                <a:gd name="T14" fmla="*/ 11 w 16"/>
                <a:gd name="T15" fmla="*/ 0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 h="12">
                  <a:moveTo>
                    <a:pt x="11" y="0"/>
                  </a:moveTo>
                  <a:cubicBezTo>
                    <a:pt x="11" y="0"/>
                    <a:pt x="15" y="6"/>
                    <a:pt x="11" y="8"/>
                  </a:cubicBezTo>
                  <a:cubicBezTo>
                    <a:pt x="11" y="8"/>
                    <a:pt x="1" y="11"/>
                    <a:pt x="0" y="2"/>
                  </a:cubicBezTo>
                  <a:cubicBezTo>
                    <a:pt x="0" y="1"/>
                    <a:pt x="0" y="1"/>
                    <a:pt x="0" y="1"/>
                  </a:cubicBezTo>
                  <a:cubicBezTo>
                    <a:pt x="0" y="1"/>
                    <a:pt x="0" y="6"/>
                    <a:pt x="2" y="8"/>
                  </a:cubicBezTo>
                  <a:cubicBezTo>
                    <a:pt x="2" y="8"/>
                    <a:pt x="8" y="12"/>
                    <a:pt x="11" y="10"/>
                  </a:cubicBezTo>
                  <a:cubicBezTo>
                    <a:pt x="11" y="10"/>
                    <a:pt x="16" y="7"/>
                    <a:pt x="13" y="1"/>
                  </a:cubicBezTo>
                  <a:lnTo>
                    <a:pt x="1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latin typeface="微软雅黑" panose="020B0503020204020204" charset="-122"/>
                <a:ea typeface="微软雅黑" panose="020B0503020204020204" charset="-122"/>
              </a:endParaRPr>
            </a:p>
          </p:txBody>
        </p:sp>
        <p:sp>
          <p:nvSpPr>
            <p:cNvPr id="106" name="Freeform 89"/>
            <p:cNvSpPr/>
            <p:nvPr/>
          </p:nvSpPr>
          <p:spPr bwMode="auto">
            <a:xfrm>
              <a:off x="363" y="2465"/>
              <a:ext cx="26" cy="19"/>
            </a:xfrm>
            <a:custGeom>
              <a:avLst/>
              <a:gdLst>
                <a:gd name="T0" fmla="*/ 0 w 7"/>
                <a:gd name="T1" fmla="*/ 3 h 5"/>
                <a:gd name="T2" fmla="*/ 5 w 7"/>
                <a:gd name="T3" fmla="*/ 0 h 5"/>
                <a:gd name="T4" fmla="*/ 4 w 7"/>
                <a:gd name="T5" fmla="*/ 3 h 5"/>
                <a:gd name="T6" fmla="*/ 0 w 7"/>
                <a:gd name="T7" fmla="*/ 3 h 5"/>
              </a:gdLst>
              <a:ahLst/>
              <a:cxnLst>
                <a:cxn ang="0">
                  <a:pos x="T0" y="T1"/>
                </a:cxn>
                <a:cxn ang="0">
                  <a:pos x="T2" y="T3"/>
                </a:cxn>
                <a:cxn ang="0">
                  <a:pos x="T4" y="T5"/>
                </a:cxn>
                <a:cxn ang="0">
                  <a:pos x="T6" y="T7"/>
                </a:cxn>
              </a:cxnLst>
              <a:rect l="0" t="0" r="r" b="b"/>
              <a:pathLst>
                <a:path w="7" h="5">
                  <a:moveTo>
                    <a:pt x="0" y="3"/>
                  </a:moveTo>
                  <a:cubicBezTo>
                    <a:pt x="0" y="3"/>
                    <a:pt x="4" y="2"/>
                    <a:pt x="5" y="0"/>
                  </a:cubicBezTo>
                  <a:cubicBezTo>
                    <a:pt x="5" y="0"/>
                    <a:pt x="7" y="2"/>
                    <a:pt x="4" y="3"/>
                  </a:cubicBezTo>
                  <a:cubicBezTo>
                    <a:pt x="4" y="3"/>
                    <a:pt x="1" y="5"/>
                    <a:pt x="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latin typeface="微软雅黑" panose="020B0503020204020204" charset="-122"/>
                <a:ea typeface="微软雅黑" panose="020B0503020204020204" charset="-122"/>
              </a:endParaRPr>
            </a:p>
          </p:txBody>
        </p:sp>
        <p:sp>
          <p:nvSpPr>
            <p:cNvPr id="107" name="Freeform 90"/>
            <p:cNvSpPr/>
            <p:nvPr/>
          </p:nvSpPr>
          <p:spPr bwMode="auto">
            <a:xfrm>
              <a:off x="349" y="2436"/>
              <a:ext cx="58" cy="37"/>
            </a:xfrm>
            <a:custGeom>
              <a:avLst/>
              <a:gdLst>
                <a:gd name="T0" fmla="*/ 15 w 16"/>
                <a:gd name="T1" fmla="*/ 2 h 10"/>
                <a:gd name="T2" fmla="*/ 12 w 16"/>
                <a:gd name="T3" fmla="*/ 1 h 10"/>
                <a:gd name="T4" fmla="*/ 3 w 16"/>
                <a:gd name="T5" fmla="*/ 3 h 10"/>
                <a:gd name="T6" fmla="*/ 7 w 16"/>
                <a:gd name="T7" fmla="*/ 9 h 10"/>
                <a:gd name="T8" fmla="*/ 7 w 16"/>
                <a:gd name="T9" fmla="*/ 10 h 10"/>
                <a:gd name="T10" fmla="*/ 2 w 16"/>
                <a:gd name="T11" fmla="*/ 3 h 10"/>
                <a:gd name="T12" fmla="*/ 9 w 16"/>
                <a:gd name="T13" fmla="*/ 1 h 10"/>
                <a:gd name="T14" fmla="*/ 15 w 16"/>
                <a:gd name="T15" fmla="*/ 2 h 10"/>
                <a:gd name="T16" fmla="*/ 15 w 16"/>
                <a:gd name="T17" fmla="*/ 2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10">
                  <a:moveTo>
                    <a:pt x="15" y="2"/>
                  </a:moveTo>
                  <a:cubicBezTo>
                    <a:pt x="15" y="2"/>
                    <a:pt x="15" y="2"/>
                    <a:pt x="12" y="1"/>
                  </a:cubicBezTo>
                  <a:cubicBezTo>
                    <a:pt x="12" y="1"/>
                    <a:pt x="5" y="0"/>
                    <a:pt x="3" y="3"/>
                  </a:cubicBezTo>
                  <a:cubicBezTo>
                    <a:pt x="3" y="3"/>
                    <a:pt x="1" y="6"/>
                    <a:pt x="7" y="9"/>
                  </a:cubicBezTo>
                  <a:cubicBezTo>
                    <a:pt x="7" y="10"/>
                    <a:pt x="7" y="10"/>
                    <a:pt x="7" y="10"/>
                  </a:cubicBezTo>
                  <a:cubicBezTo>
                    <a:pt x="7" y="10"/>
                    <a:pt x="0" y="7"/>
                    <a:pt x="2" y="3"/>
                  </a:cubicBezTo>
                  <a:cubicBezTo>
                    <a:pt x="2" y="3"/>
                    <a:pt x="4" y="0"/>
                    <a:pt x="9" y="1"/>
                  </a:cubicBezTo>
                  <a:cubicBezTo>
                    <a:pt x="9" y="1"/>
                    <a:pt x="14" y="1"/>
                    <a:pt x="15" y="2"/>
                  </a:cubicBezTo>
                  <a:cubicBezTo>
                    <a:pt x="15" y="2"/>
                    <a:pt x="16" y="3"/>
                    <a:pt x="15"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latin typeface="微软雅黑" panose="020B0503020204020204" charset="-122"/>
                <a:ea typeface="微软雅黑" panose="020B0503020204020204" charset="-122"/>
              </a:endParaRPr>
            </a:p>
          </p:txBody>
        </p:sp>
        <p:sp>
          <p:nvSpPr>
            <p:cNvPr id="108" name="Freeform 91"/>
            <p:cNvSpPr/>
            <p:nvPr/>
          </p:nvSpPr>
          <p:spPr bwMode="auto">
            <a:xfrm>
              <a:off x="596" y="2172"/>
              <a:ext cx="4" cy="11"/>
            </a:xfrm>
            <a:custGeom>
              <a:avLst/>
              <a:gdLst>
                <a:gd name="T0" fmla="*/ 0 w 1"/>
                <a:gd name="T1" fmla="*/ 0 h 3"/>
                <a:gd name="T2" fmla="*/ 1 w 1"/>
                <a:gd name="T3" fmla="*/ 3 h 3"/>
                <a:gd name="T4" fmla="*/ 0 w 1"/>
                <a:gd name="T5" fmla="*/ 0 h 3"/>
              </a:gdLst>
              <a:ahLst/>
              <a:cxnLst>
                <a:cxn ang="0">
                  <a:pos x="T0" y="T1"/>
                </a:cxn>
                <a:cxn ang="0">
                  <a:pos x="T2" y="T3"/>
                </a:cxn>
                <a:cxn ang="0">
                  <a:pos x="T4" y="T5"/>
                </a:cxn>
              </a:cxnLst>
              <a:rect l="0" t="0" r="r" b="b"/>
              <a:pathLst>
                <a:path w="1" h="3">
                  <a:moveTo>
                    <a:pt x="0" y="0"/>
                  </a:moveTo>
                  <a:cubicBezTo>
                    <a:pt x="0" y="0"/>
                    <a:pt x="1" y="2"/>
                    <a:pt x="1" y="3"/>
                  </a:cubicBezTo>
                  <a:cubicBezTo>
                    <a:pt x="1" y="3"/>
                    <a:pt x="0" y="3"/>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latin typeface="微软雅黑" panose="020B0503020204020204" charset="-122"/>
                <a:ea typeface="微软雅黑" panose="020B0503020204020204" charset="-122"/>
              </a:endParaRPr>
            </a:p>
          </p:txBody>
        </p:sp>
        <p:sp>
          <p:nvSpPr>
            <p:cNvPr id="109" name="Freeform 92"/>
            <p:cNvSpPr/>
            <p:nvPr/>
          </p:nvSpPr>
          <p:spPr bwMode="auto">
            <a:xfrm>
              <a:off x="582" y="2241"/>
              <a:ext cx="10" cy="11"/>
            </a:xfrm>
            <a:custGeom>
              <a:avLst/>
              <a:gdLst>
                <a:gd name="T0" fmla="*/ 1 w 3"/>
                <a:gd name="T1" fmla="*/ 0 h 3"/>
                <a:gd name="T2" fmla="*/ 3 w 3"/>
                <a:gd name="T3" fmla="*/ 3 h 3"/>
                <a:gd name="T4" fmla="*/ 1 w 3"/>
                <a:gd name="T5" fmla="*/ 2 h 3"/>
                <a:gd name="T6" fmla="*/ 1 w 3"/>
                <a:gd name="T7" fmla="*/ 0 h 3"/>
              </a:gdLst>
              <a:ahLst/>
              <a:cxnLst>
                <a:cxn ang="0">
                  <a:pos x="T0" y="T1"/>
                </a:cxn>
                <a:cxn ang="0">
                  <a:pos x="T2" y="T3"/>
                </a:cxn>
                <a:cxn ang="0">
                  <a:pos x="T4" y="T5"/>
                </a:cxn>
                <a:cxn ang="0">
                  <a:pos x="T6" y="T7"/>
                </a:cxn>
              </a:cxnLst>
              <a:rect l="0" t="0" r="r" b="b"/>
              <a:pathLst>
                <a:path w="3" h="3">
                  <a:moveTo>
                    <a:pt x="1" y="0"/>
                  </a:moveTo>
                  <a:cubicBezTo>
                    <a:pt x="1" y="0"/>
                    <a:pt x="3" y="1"/>
                    <a:pt x="3" y="3"/>
                  </a:cubicBezTo>
                  <a:cubicBezTo>
                    <a:pt x="3" y="3"/>
                    <a:pt x="2" y="2"/>
                    <a:pt x="1" y="2"/>
                  </a:cubicBezTo>
                  <a:cubicBezTo>
                    <a:pt x="1" y="2"/>
                    <a:pt x="0"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latin typeface="微软雅黑" panose="020B0503020204020204" charset="-122"/>
                <a:ea typeface="微软雅黑" panose="020B0503020204020204" charset="-122"/>
              </a:endParaRPr>
            </a:p>
          </p:txBody>
        </p:sp>
        <p:sp>
          <p:nvSpPr>
            <p:cNvPr id="110" name="Freeform 93"/>
            <p:cNvSpPr/>
            <p:nvPr/>
          </p:nvSpPr>
          <p:spPr bwMode="auto">
            <a:xfrm>
              <a:off x="582" y="2176"/>
              <a:ext cx="10" cy="10"/>
            </a:xfrm>
            <a:custGeom>
              <a:avLst/>
              <a:gdLst>
                <a:gd name="T0" fmla="*/ 3 w 3"/>
                <a:gd name="T1" fmla="*/ 3 h 3"/>
                <a:gd name="T2" fmla="*/ 1 w 3"/>
                <a:gd name="T3" fmla="*/ 0 h 3"/>
                <a:gd name="T4" fmla="*/ 3 w 3"/>
                <a:gd name="T5" fmla="*/ 3 h 3"/>
              </a:gdLst>
              <a:ahLst/>
              <a:cxnLst>
                <a:cxn ang="0">
                  <a:pos x="T0" y="T1"/>
                </a:cxn>
                <a:cxn ang="0">
                  <a:pos x="T2" y="T3"/>
                </a:cxn>
                <a:cxn ang="0">
                  <a:pos x="T4" y="T5"/>
                </a:cxn>
              </a:cxnLst>
              <a:rect l="0" t="0" r="r" b="b"/>
              <a:pathLst>
                <a:path w="3" h="3">
                  <a:moveTo>
                    <a:pt x="3" y="3"/>
                  </a:moveTo>
                  <a:cubicBezTo>
                    <a:pt x="3" y="3"/>
                    <a:pt x="2" y="1"/>
                    <a:pt x="1" y="0"/>
                  </a:cubicBezTo>
                  <a:cubicBezTo>
                    <a:pt x="1" y="0"/>
                    <a:pt x="0" y="1"/>
                    <a:pt x="3"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latin typeface="微软雅黑" panose="020B0503020204020204" charset="-122"/>
                <a:ea typeface="微软雅黑" panose="020B0503020204020204" charset="-122"/>
              </a:endParaRPr>
            </a:p>
          </p:txBody>
        </p:sp>
        <p:sp>
          <p:nvSpPr>
            <p:cNvPr id="111" name="Freeform 94"/>
            <p:cNvSpPr/>
            <p:nvPr/>
          </p:nvSpPr>
          <p:spPr bwMode="auto">
            <a:xfrm>
              <a:off x="552" y="2201"/>
              <a:ext cx="19" cy="4"/>
            </a:xfrm>
            <a:custGeom>
              <a:avLst/>
              <a:gdLst>
                <a:gd name="T0" fmla="*/ 5 w 5"/>
                <a:gd name="T1" fmla="*/ 0 h 1"/>
                <a:gd name="T2" fmla="*/ 1 w 5"/>
                <a:gd name="T3" fmla="*/ 1 h 1"/>
                <a:gd name="T4" fmla="*/ 5 w 5"/>
                <a:gd name="T5" fmla="*/ 0 h 1"/>
              </a:gdLst>
              <a:ahLst/>
              <a:cxnLst>
                <a:cxn ang="0">
                  <a:pos x="T0" y="T1"/>
                </a:cxn>
                <a:cxn ang="0">
                  <a:pos x="T2" y="T3"/>
                </a:cxn>
                <a:cxn ang="0">
                  <a:pos x="T4" y="T5"/>
                </a:cxn>
              </a:cxnLst>
              <a:rect l="0" t="0" r="r" b="b"/>
              <a:pathLst>
                <a:path w="5" h="1">
                  <a:moveTo>
                    <a:pt x="5" y="0"/>
                  </a:moveTo>
                  <a:cubicBezTo>
                    <a:pt x="5" y="0"/>
                    <a:pt x="3" y="1"/>
                    <a:pt x="1" y="1"/>
                  </a:cubicBezTo>
                  <a:cubicBezTo>
                    <a:pt x="1" y="1"/>
                    <a:pt x="0" y="0"/>
                    <a:pt x="5"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latin typeface="微软雅黑" panose="020B0503020204020204" charset="-122"/>
                <a:ea typeface="微软雅黑" panose="020B0503020204020204" charset="-122"/>
              </a:endParaRPr>
            </a:p>
          </p:txBody>
        </p:sp>
        <p:sp>
          <p:nvSpPr>
            <p:cNvPr id="112" name="Freeform 95"/>
            <p:cNvSpPr/>
            <p:nvPr/>
          </p:nvSpPr>
          <p:spPr bwMode="auto">
            <a:xfrm>
              <a:off x="618" y="2139"/>
              <a:ext cx="40" cy="55"/>
            </a:xfrm>
            <a:custGeom>
              <a:avLst/>
              <a:gdLst>
                <a:gd name="T0" fmla="*/ 10 w 11"/>
                <a:gd name="T1" fmla="*/ 15 h 15"/>
                <a:gd name="T2" fmla="*/ 5 w 11"/>
                <a:gd name="T3" fmla="*/ 6 h 15"/>
                <a:gd name="T4" fmla="*/ 3 w 11"/>
                <a:gd name="T5" fmla="*/ 11 h 15"/>
                <a:gd name="T6" fmla="*/ 3 w 11"/>
                <a:gd name="T7" fmla="*/ 14 h 15"/>
                <a:gd name="T8" fmla="*/ 4 w 11"/>
                <a:gd name="T9" fmla="*/ 4 h 15"/>
                <a:gd name="T10" fmla="*/ 10 w 11"/>
                <a:gd name="T11" fmla="*/ 15 h 15"/>
              </a:gdLst>
              <a:ahLst/>
              <a:cxnLst>
                <a:cxn ang="0">
                  <a:pos x="T0" y="T1"/>
                </a:cxn>
                <a:cxn ang="0">
                  <a:pos x="T2" y="T3"/>
                </a:cxn>
                <a:cxn ang="0">
                  <a:pos x="T4" y="T5"/>
                </a:cxn>
                <a:cxn ang="0">
                  <a:pos x="T6" y="T7"/>
                </a:cxn>
                <a:cxn ang="0">
                  <a:pos x="T8" y="T9"/>
                </a:cxn>
                <a:cxn ang="0">
                  <a:pos x="T10" y="T11"/>
                </a:cxn>
              </a:cxnLst>
              <a:rect l="0" t="0" r="r" b="b"/>
              <a:pathLst>
                <a:path w="11" h="15">
                  <a:moveTo>
                    <a:pt x="10" y="15"/>
                  </a:moveTo>
                  <a:cubicBezTo>
                    <a:pt x="10" y="15"/>
                    <a:pt x="10" y="5"/>
                    <a:pt x="5" y="6"/>
                  </a:cubicBezTo>
                  <a:cubicBezTo>
                    <a:pt x="5" y="6"/>
                    <a:pt x="3" y="7"/>
                    <a:pt x="3" y="11"/>
                  </a:cubicBezTo>
                  <a:cubicBezTo>
                    <a:pt x="3" y="11"/>
                    <a:pt x="4" y="14"/>
                    <a:pt x="3" y="14"/>
                  </a:cubicBezTo>
                  <a:cubicBezTo>
                    <a:pt x="3" y="14"/>
                    <a:pt x="0" y="7"/>
                    <a:pt x="4" y="4"/>
                  </a:cubicBezTo>
                  <a:cubicBezTo>
                    <a:pt x="4" y="4"/>
                    <a:pt x="11" y="0"/>
                    <a:pt x="10"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latin typeface="微软雅黑" panose="020B0503020204020204" charset="-122"/>
                <a:ea typeface="微软雅黑" panose="020B0503020204020204" charset="-122"/>
              </a:endParaRPr>
            </a:p>
          </p:txBody>
        </p:sp>
        <p:sp>
          <p:nvSpPr>
            <p:cNvPr id="113" name="Freeform 96"/>
            <p:cNvSpPr/>
            <p:nvPr/>
          </p:nvSpPr>
          <p:spPr bwMode="auto">
            <a:xfrm>
              <a:off x="767" y="1907"/>
              <a:ext cx="29" cy="48"/>
            </a:xfrm>
            <a:custGeom>
              <a:avLst/>
              <a:gdLst>
                <a:gd name="T0" fmla="*/ 6 w 8"/>
                <a:gd name="T1" fmla="*/ 2 h 13"/>
                <a:gd name="T2" fmla="*/ 1 w 8"/>
                <a:gd name="T3" fmla="*/ 4 h 13"/>
                <a:gd name="T4" fmla="*/ 8 w 8"/>
                <a:gd name="T5" fmla="*/ 13 h 13"/>
                <a:gd name="T6" fmla="*/ 6 w 8"/>
                <a:gd name="T7" fmla="*/ 11 h 13"/>
                <a:gd name="T8" fmla="*/ 2 w 8"/>
                <a:gd name="T9" fmla="*/ 5 h 13"/>
                <a:gd name="T10" fmla="*/ 5 w 8"/>
                <a:gd name="T11" fmla="*/ 3 h 13"/>
                <a:gd name="T12" fmla="*/ 6 w 8"/>
                <a:gd name="T13" fmla="*/ 2 h 13"/>
              </a:gdLst>
              <a:ahLst/>
              <a:cxnLst>
                <a:cxn ang="0">
                  <a:pos x="T0" y="T1"/>
                </a:cxn>
                <a:cxn ang="0">
                  <a:pos x="T2" y="T3"/>
                </a:cxn>
                <a:cxn ang="0">
                  <a:pos x="T4" y="T5"/>
                </a:cxn>
                <a:cxn ang="0">
                  <a:pos x="T6" y="T7"/>
                </a:cxn>
                <a:cxn ang="0">
                  <a:pos x="T8" y="T9"/>
                </a:cxn>
                <a:cxn ang="0">
                  <a:pos x="T10" y="T11"/>
                </a:cxn>
                <a:cxn ang="0">
                  <a:pos x="T12" y="T13"/>
                </a:cxn>
              </a:cxnLst>
              <a:rect l="0" t="0" r="r" b="b"/>
              <a:pathLst>
                <a:path w="8" h="13">
                  <a:moveTo>
                    <a:pt x="6" y="2"/>
                  </a:moveTo>
                  <a:cubicBezTo>
                    <a:pt x="6" y="2"/>
                    <a:pt x="3" y="0"/>
                    <a:pt x="1" y="4"/>
                  </a:cubicBezTo>
                  <a:cubicBezTo>
                    <a:pt x="1" y="4"/>
                    <a:pt x="0" y="12"/>
                    <a:pt x="8" y="13"/>
                  </a:cubicBezTo>
                  <a:cubicBezTo>
                    <a:pt x="8" y="13"/>
                    <a:pt x="8" y="12"/>
                    <a:pt x="6" y="11"/>
                  </a:cubicBezTo>
                  <a:cubicBezTo>
                    <a:pt x="6" y="11"/>
                    <a:pt x="2" y="8"/>
                    <a:pt x="2" y="5"/>
                  </a:cubicBezTo>
                  <a:cubicBezTo>
                    <a:pt x="2" y="5"/>
                    <a:pt x="1" y="3"/>
                    <a:pt x="5" y="3"/>
                  </a:cubicBezTo>
                  <a:cubicBezTo>
                    <a:pt x="5" y="3"/>
                    <a:pt x="7" y="3"/>
                    <a:pt x="6"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latin typeface="微软雅黑" panose="020B0503020204020204" charset="-122"/>
                <a:ea typeface="微软雅黑" panose="020B0503020204020204" charset="-122"/>
              </a:endParaRPr>
            </a:p>
          </p:txBody>
        </p:sp>
        <p:sp>
          <p:nvSpPr>
            <p:cNvPr id="114" name="Freeform 97"/>
            <p:cNvSpPr/>
            <p:nvPr/>
          </p:nvSpPr>
          <p:spPr bwMode="auto">
            <a:xfrm>
              <a:off x="767" y="1965"/>
              <a:ext cx="36" cy="37"/>
            </a:xfrm>
            <a:custGeom>
              <a:avLst/>
              <a:gdLst>
                <a:gd name="T0" fmla="*/ 7 w 10"/>
                <a:gd name="T1" fmla="*/ 0 h 10"/>
                <a:gd name="T2" fmla="*/ 8 w 10"/>
                <a:gd name="T3" fmla="*/ 9 h 10"/>
                <a:gd name="T4" fmla="*/ 7 w 10"/>
                <a:gd name="T5" fmla="*/ 10 h 10"/>
                <a:gd name="T6" fmla="*/ 3 w 10"/>
                <a:gd name="T7" fmla="*/ 7 h 10"/>
                <a:gd name="T8" fmla="*/ 7 w 10"/>
                <a:gd name="T9" fmla="*/ 0 h 10"/>
              </a:gdLst>
              <a:ahLst/>
              <a:cxnLst>
                <a:cxn ang="0">
                  <a:pos x="T0" y="T1"/>
                </a:cxn>
                <a:cxn ang="0">
                  <a:pos x="T2" y="T3"/>
                </a:cxn>
                <a:cxn ang="0">
                  <a:pos x="T4" y="T5"/>
                </a:cxn>
                <a:cxn ang="0">
                  <a:pos x="T6" y="T7"/>
                </a:cxn>
                <a:cxn ang="0">
                  <a:pos x="T8" y="T9"/>
                </a:cxn>
              </a:cxnLst>
              <a:rect l="0" t="0" r="r" b="b"/>
              <a:pathLst>
                <a:path w="10" h="10">
                  <a:moveTo>
                    <a:pt x="7" y="0"/>
                  </a:moveTo>
                  <a:cubicBezTo>
                    <a:pt x="7" y="0"/>
                    <a:pt x="0" y="7"/>
                    <a:pt x="8" y="9"/>
                  </a:cubicBezTo>
                  <a:cubicBezTo>
                    <a:pt x="8" y="9"/>
                    <a:pt x="10" y="10"/>
                    <a:pt x="7" y="10"/>
                  </a:cubicBezTo>
                  <a:cubicBezTo>
                    <a:pt x="7" y="10"/>
                    <a:pt x="3" y="10"/>
                    <a:pt x="3" y="7"/>
                  </a:cubicBezTo>
                  <a:cubicBezTo>
                    <a:pt x="3" y="7"/>
                    <a:pt x="2" y="3"/>
                    <a:pt x="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latin typeface="微软雅黑" panose="020B0503020204020204" charset="-122"/>
                <a:ea typeface="微软雅黑" panose="020B0503020204020204" charset="-122"/>
              </a:endParaRPr>
            </a:p>
          </p:txBody>
        </p:sp>
        <p:sp>
          <p:nvSpPr>
            <p:cNvPr id="115" name="Freeform 98"/>
            <p:cNvSpPr/>
            <p:nvPr/>
          </p:nvSpPr>
          <p:spPr bwMode="auto">
            <a:xfrm>
              <a:off x="771" y="1955"/>
              <a:ext cx="11" cy="14"/>
            </a:xfrm>
            <a:custGeom>
              <a:avLst/>
              <a:gdLst>
                <a:gd name="T0" fmla="*/ 0 w 3"/>
                <a:gd name="T1" fmla="*/ 2 h 4"/>
                <a:gd name="T2" fmla="*/ 1 w 3"/>
                <a:gd name="T3" fmla="*/ 0 h 4"/>
                <a:gd name="T4" fmla="*/ 2 w 3"/>
                <a:gd name="T5" fmla="*/ 2 h 4"/>
                <a:gd name="T6" fmla="*/ 0 w 3"/>
                <a:gd name="T7" fmla="*/ 2 h 4"/>
              </a:gdLst>
              <a:ahLst/>
              <a:cxnLst>
                <a:cxn ang="0">
                  <a:pos x="T0" y="T1"/>
                </a:cxn>
                <a:cxn ang="0">
                  <a:pos x="T2" y="T3"/>
                </a:cxn>
                <a:cxn ang="0">
                  <a:pos x="T4" y="T5"/>
                </a:cxn>
                <a:cxn ang="0">
                  <a:pos x="T6" y="T7"/>
                </a:cxn>
              </a:cxnLst>
              <a:rect l="0" t="0" r="r" b="b"/>
              <a:pathLst>
                <a:path w="3" h="4">
                  <a:moveTo>
                    <a:pt x="0" y="2"/>
                  </a:moveTo>
                  <a:cubicBezTo>
                    <a:pt x="0" y="2"/>
                    <a:pt x="2" y="1"/>
                    <a:pt x="1" y="0"/>
                  </a:cubicBezTo>
                  <a:cubicBezTo>
                    <a:pt x="1" y="0"/>
                    <a:pt x="3" y="0"/>
                    <a:pt x="2" y="2"/>
                  </a:cubicBezTo>
                  <a:cubicBezTo>
                    <a:pt x="2" y="2"/>
                    <a:pt x="1" y="4"/>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latin typeface="微软雅黑" panose="020B0503020204020204" charset="-122"/>
                <a:ea typeface="微软雅黑" panose="020B0503020204020204" charset="-122"/>
              </a:endParaRPr>
            </a:p>
          </p:txBody>
        </p:sp>
        <p:sp>
          <p:nvSpPr>
            <p:cNvPr id="116" name="Freeform 99"/>
            <p:cNvSpPr/>
            <p:nvPr/>
          </p:nvSpPr>
          <p:spPr bwMode="auto">
            <a:xfrm>
              <a:off x="771" y="1944"/>
              <a:ext cx="7" cy="11"/>
            </a:xfrm>
            <a:custGeom>
              <a:avLst/>
              <a:gdLst>
                <a:gd name="T0" fmla="*/ 2 w 2"/>
                <a:gd name="T1" fmla="*/ 1 h 3"/>
                <a:gd name="T2" fmla="*/ 0 w 2"/>
                <a:gd name="T3" fmla="*/ 1 h 3"/>
                <a:gd name="T4" fmla="*/ 2 w 2"/>
                <a:gd name="T5" fmla="*/ 1 h 3"/>
              </a:gdLst>
              <a:ahLst/>
              <a:cxnLst>
                <a:cxn ang="0">
                  <a:pos x="T0" y="T1"/>
                </a:cxn>
                <a:cxn ang="0">
                  <a:pos x="T2" y="T3"/>
                </a:cxn>
                <a:cxn ang="0">
                  <a:pos x="T4" y="T5"/>
                </a:cxn>
              </a:cxnLst>
              <a:rect l="0" t="0" r="r" b="b"/>
              <a:pathLst>
                <a:path w="2" h="3">
                  <a:moveTo>
                    <a:pt x="2" y="1"/>
                  </a:moveTo>
                  <a:cubicBezTo>
                    <a:pt x="2" y="1"/>
                    <a:pt x="1" y="0"/>
                    <a:pt x="0" y="1"/>
                  </a:cubicBezTo>
                  <a:cubicBezTo>
                    <a:pt x="0" y="1"/>
                    <a:pt x="1" y="3"/>
                    <a:pt x="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latin typeface="微软雅黑" panose="020B0503020204020204" charset="-122"/>
                <a:ea typeface="微软雅黑" panose="020B0503020204020204" charset="-122"/>
              </a:endParaRPr>
            </a:p>
          </p:txBody>
        </p:sp>
        <p:sp>
          <p:nvSpPr>
            <p:cNvPr id="117" name="Freeform 100"/>
            <p:cNvSpPr/>
            <p:nvPr/>
          </p:nvSpPr>
          <p:spPr bwMode="auto">
            <a:xfrm>
              <a:off x="225" y="1523"/>
              <a:ext cx="22" cy="22"/>
            </a:xfrm>
            <a:custGeom>
              <a:avLst/>
              <a:gdLst>
                <a:gd name="T0" fmla="*/ 5 w 6"/>
                <a:gd name="T1" fmla="*/ 6 h 6"/>
                <a:gd name="T2" fmla="*/ 3 w 6"/>
                <a:gd name="T3" fmla="*/ 3 h 6"/>
                <a:gd name="T4" fmla="*/ 2 w 6"/>
                <a:gd name="T5" fmla="*/ 1 h 6"/>
                <a:gd name="T6" fmla="*/ 6 w 6"/>
                <a:gd name="T7" fmla="*/ 2 h 6"/>
                <a:gd name="T8" fmla="*/ 5 w 6"/>
                <a:gd name="T9" fmla="*/ 6 h 6"/>
              </a:gdLst>
              <a:ahLst/>
              <a:cxnLst>
                <a:cxn ang="0">
                  <a:pos x="T0" y="T1"/>
                </a:cxn>
                <a:cxn ang="0">
                  <a:pos x="T2" y="T3"/>
                </a:cxn>
                <a:cxn ang="0">
                  <a:pos x="T4" y="T5"/>
                </a:cxn>
                <a:cxn ang="0">
                  <a:pos x="T6" y="T7"/>
                </a:cxn>
                <a:cxn ang="0">
                  <a:pos x="T8" y="T9"/>
                </a:cxn>
              </a:cxnLst>
              <a:rect l="0" t="0" r="r" b="b"/>
              <a:pathLst>
                <a:path w="6" h="6">
                  <a:moveTo>
                    <a:pt x="5" y="6"/>
                  </a:moveTo>
                  <a:cubicBezTo>
                    <a:pt x="5" y="6"/>
                    <a:pt x="5" y="4"/>
                    <a:pt x="3" y="3"/>
                  </a:cubicBezTo>
                  <a:cubicBezTo>
                    <a:pt x="3" y="3"/>
                    <a:pt x="0" y="4"/>
                    <a:pt x="2" y="1"/>
                  </a:cubicBezTo>
                  <a:cubicBezTo>
                    <a:pt x="2" y="1"/>
                    <a:pt x="5" y="0"/>
                    <a:pt x="6" y="2"/>
                  </a:cubicBezTo>
                  <a:lnTo>
                    <a:pt x="5" y="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latin typeface="微软雅黑" panose="020B0503020204020204" charset="-122"/>
                <a:ea typeface="微软雅黑" panose="020B0503020204020204" charset="-122"/>
              </a:endParaRPr>
            </a:p>
          </p:txBody>
        </p:sp>
        <p:sp>
          <p:nvSpPr>
            <p:cNvPr id="118" name="Freeform 101"/>
            <p:cNvSpPr/>
            <p:nvPr/>
          </p:nvSpPr>
          <p:spPr bwMode="auto">
            <a:xfrm>
              <a:off x="163" y="1454"/>
              <a:ext cx="22" cy="19"/>
            </a:xfrm>
            <a:custGeom>
              <a:avLst/>
              <a:gdLst>
                <a:gd name="T0" fmla="*/ 0 w 6"/>
                <a:gd name="T1" fmla="*/ 0 h 5"/>
                <a:gd name="T2" fmla="*/ 1 w 6"/>
                <a:gd name="T3" fmla="*/ 3 h 5"/>
                <a:gd name="T4" fmla="*/ 4 w 6"/>
                <a:gd name="T5" fmla="*/ 4 h 5"/>
                <a:gd name="T6" fmla="*/ 5 w 6"/>
                <a:gd name="T7" fmla="*/ 1 h 5"/>
                <a:gd name="T8" fmla="*/ 2 w 6"/>
                <a:gd name="T9" fmla="*/ 0 h 5"/>
                <a:gd name="T10" fmla="*/ 0 w 6"/>
                <a:gd name="T11" fmla="*/ 0 h 5"/>
              </a:gdLst>
              <a:ahLst/>
              <a:cxnLst>
                <a:cxn ang="0">
                  <a:pos x="T0" y="T1"/>
                </a:cxn>
                <a:cxn ang="0">
                  <a:pos x="T2" y="T3"/>
                </a:cxn>
                <a:cxn ang="0">
                  <a:pos x="T4" y="T5"/>
                </a:cxn>
                <a:cxn ang="0">
                  <a:pos x="T6" y="T7"/>
                </a:cxn>
                <a:cxn ang="0">
                  <a:pos x="T8" y="T9"/>
                </a:cxn>
                <a:cxn ang="0">
                  <a:pos x="T10" y="T11"/>
                </a:cxn>
              </a:cxnLst>
              <a:rect l="0" t="0" r="r" b="b"/>
              <a:pathLst>
                <a:path w="6" h="5">
                  <a:moveTo>
                    <a:pt x="0" y="0"/>
                  </a:moveTo>
                  <a:cubicBezTo>
                    <a:pt x="0" y="0"/>
                    <a:pt x="3" y="2"/>
                    <a:pt x="1" y="3"/>
                  </a:cubicBezTo>
                  <a:cubicBezTo>
                    <a:pt x="1" y="3"/>
                    <a:pt x="0" y="5"/>
                    <a:pt x="4" y="4"/>
                  </a:cubicBezTo>
                  <a:cubicBezTo>
                    <a:pt x="4" y="4"/>
                    <a:pt x="6" y="2"/>
                    <a:pt x="5" y="1"/>
                  </a:cubicBezTo>
                  <a:cubicBezTo>
                    <a:pt x="5" y="1"/>
                    <a:pt x="3" y="0"/>
                    <a:pt x="2" y="0"/>
                  </a:cubicBezTo>
                  <a:cubicBezTo>
                    <a:pt x="2"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latin typeface="微软雅黑" panose="020B0503020204020204" charset="-122"/>
                <a:ea typeface="微软雅黑" panose="020B0503020204020204" charset="-122"/>
              </a:endParaRPr>
            </a:p>
          </p:txBody>
        </p:sp>
        <p:sp>
          <p:nvSpPr>
            <p:cNvPr id="119" name="Freeform 102"/>
            <p:cNvSpPr/>
            <p:nvPr/>
          </p:nvSpPr>
          <p:spPr bwMode="auto">
            <a:xfrm>
              <a:off x="214" y="1494"/>
              <a:ext cx="7" cy="26"/>
            </a:xfrm>
            <a:custGeom>
              <a:avLst/>
              <a:gdLst>
                <a:gd name="T0" fmla="*/ 0 w 2"/>
                <a:gd name="T1" fmla="*/ 2 h 7"/>
                <a:gd name="T2" fmla="*/ 1 w 2"/>
                <a:gd name="T3" fmla="*/ 6 h 7"/>
                <a:gd name="T4" fmla="*/ 1 w 2"/>
                <a:gd name="T5" fmla="*/ 7 h 7"/>
                <a:gd name="T6" fmla="*/ 1 w 2"/>
                <a:gd name="T7" fmla="*/ 3 h 7"/>
                <a:gd name="T8" fmla="*/ 0 w 2"/>
                <a:gd name="T9" fmla="*/ 2 h 7"/>
              </a:gdLst>
              <a:ahLst/>
              <a:cxnLst>
                <a:cxn ang="0">
                  <a:pos x="T0" y="T1"/>
                </a:cxn>
                <a:cxn ang="0">
                  <a:pos x="T2" y="T3"/>
                </a:cxn>
                <a:cxn ang="0">
                  <a:pos x="T4" y="T5"/>
                </a:cxn>
                <a:cxn ang="0">
                  <a:pos x="T6" y="T7"/>
                </a:cxn>
                <a:cxn ang="0">
                  <a:pos x="T8" y="T9"/>
                </a:cxn>
              </a:cxnLst>
              <a:rect l="0" t="0" r="r" b="b"/>
              <a:pathLst>
                <a:path w="2" h="7">
                  <a:moveTo>
                    <a:pt x="0" y="2"/>
                  </a:moveTo>
                  <a:cubicBezTo>
                    <a:pt x="0" y="2"/>
                    <a:pt x="2" y="5"/>
                    <a:pt x="1" y="6"/>
                  </a:cubicBezTo>
                  <a:cubicBezTo>
                    <a:pt x="1" y="6"/>
                    <a:pt x="1" y="7"/>
                    <a:pt x="1" y="7"/>
                  </a:cubicBezTo>
                  <a:cubicBezTo>
                    <a:pt x="1" y="7"/>
                    <a:pt x="2" y="6"/>
                    <a:pt x="1" y="3"/>
                  </a:cubicBezTo>
                  <a:cubicBezTo>
                    <a:pt x="1" y="3"/>
                    <a:pt x="2" y="0"/>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latin typeface="微软雅黑" panose="020B0503020204020204" charset="-122"/>
                <a:ea typeface="微软雅黑" panose="020B0503020204020204" charset="-122"/>
              </a:endParaRPr>
            </a:p>
          </p:txBody>
        </p:sp>
        <p:sp>
          <p:nvSpPr>
            <p:cNvPr id="120" name="Freeform 103"/>
            <p:cNvSpPr/>
            <p:nvPr/>
          </p:nvSpPr>
          <p:spPr bwMode="auto">
            <a:xfrm>
              <a:off x="225" y="1541"/>
              <a:ext cx="36" cy="33"/>
            </a:xfrm>
            <a:custGeom>
              <a:avLst/>
              <a:gdLst>
                <a:gd name="T0" fmla="*/ 7 w 10"/>
                <a:gd name="T1" fmla="*/ 3 h 9"/>
                <a:gd name="T2" fmla="*/ 4 w 10"/>
                <a:gd name="T3" fmla="*/ 4 h 9"/>
                <a:gd name="T4" fmla="*/ 2 w 10"/>
                <a:gd name="T5" fmla="*/ 3 h 9"/>
                <a:gd name="T6" fmla="*/ 2 w 10"/>
                <a:gd name="T7" fmla="*/ 6 h 9"/>
                <a:gd name="T8" fmla="*/ 1 w 10"/>
                <a:gd name="T9" fmla="*/ 7 h 9"/>
                <a:gd name="T10" fmla="*/ 3 w 10"/>
                <a:gd name="T11" fmla="*/ 8 h 9"/>
                <a:gd name="T12" fmla="*/ 4 w 10"/>
                <a:gd name="T13" fmla="*/ 9 h 9"/>
                <a:gd name="T14" fmla="*/ 8 w 10"/>
                <a:gd name="T15" fmla="*/ 5 h 9"/>
                <a:gd name="T16" fmla="*/ 8 w 10"/>
                <a:gd name="T17" fmla="*/ 0 h 9"/>
                <a:gd name="T18" fmla="*/ 8 w 10"/>
                <a:gd name="T19" fmla="*/ 2 h 9"/>
                <a:gd name="T20" fmla="*/ 7 w 10"/>
                <a:gd name="T21" fmla="*/ 3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 h="9">
                  <a:moveTo>
                    <a:pt x="7" y="3"/>
                  </a:moveTo>
                  <a:cubicBezTo>
                    <a:pt x="7" y="3"/>
                    <a:pt x="7" y="5"/>
                    <a:pt x="4" y="4"/>
                  </a:cubicBezTo>
                  <a:cubicBezTo>
                    <a:pt x="4" y="4"/>
                    <a:pt x="2" y="4"/>
                    <a:pt x="2" y="3"/>
                  </a:cubicBezTo>
                  <a:cubicBezTo>
                    <a:pt x="2" y="3"/>
                    <a:pt x="1" y="5"/>
                    <a:pt x="2" y="6"/>
                  </a:cubicBezTo>
                  <a:cubicBezTo>
                    <a:pt x="2" y="6"/>
                    <a:pt x="0" y="6"/>
                    <a:pt x="1" y="7"/>
                  </a:cubicBezTo>
                  <a:cubicBezTo>
                    <a:pt x="3" y="8"/>
                    <a:pt x="3" y="8"/>
                    <a:pt x="3" y="8"/>
                  </a:cubicBezTo>
                  <a:cubicBezTo>
                    <a:pt x="3" y="8"/>
                    <a:pt x="3" y="9"/>
                    <a:pt x="4" y="9"/>
                  </a:cubicBezTo>
                  <a:cubicBezTo>
                    <a:pt x="4" y="9"/>
                    <a:pt x="8" y="9"/>
                    <a:pt x="8" y="5"/>
                  </a:cubicBezTo>
                  <a:cubicBezTo>
                    <a:pt x="8" y="5"/>
                    <a:pt x="10" y="2"/>
                    <a:pt x="8" y="0"/>
                  </a:cubicBezTo>
                  <a:cubicBezTo>
                    <a:pt x="8" y="0"/>
                    <a:pt x="7" y="0"/>
                    <a:pt x="8" y="2"/>
                  </a:cubicBezTo>
                  <a:cubicBezTo>
                    <a:pt x="8" y="2"/>
                    <a:pt x="7" y="3"/>
                    <a:pt x="7"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latin typeface="微软雅黑" panose="020B0503020204020204" charset="-122"/>
                <a:ea typeface="微软雅黑" panose="020B0503020204020204" charset="-122"/>
              </a:endParaRPr>
            </a:p>
          </p:txBody>
        </p:sp>
        <p:sp>
          <p:nvSpPr>
            <p:cNvPr id="121" name="Freeform 104"/>
            <p:cNvSpPr/>
            <p:nvPr/>
          </p:nvSpPr>
          <p:spPr bwMode="auto">
            <a:xfrm>
              <a:off x="305" y="1567"/>
              <a:ext cx="22" cy="22"/>
            </a:xfrm>
            <a:custGeom>
              <a:avLst/>
              <a:gdLst>
                <a:gd name="T0" fmla="*/ 0 w 6"/>
                <a:gd name="T1" fmla="*/ 1 h 6"/>
                <a:gd name="T2" fmla="*/ 3 w 6"/>
                <a:gd name="T3" fmla="*/ 5 h 6"/>
                <a:gd name="T4" fmla="*/ 4 w 6"/>
                <a:gd name="T5" fmla="*/ 6 h 6"/>
                <a:gd name="T6" fmla="*/ 4 w 6"/>
                <a:gd name="T7" fmla="*/ 1 h 6"/>
                <a:gd name="T8" fmla="*/ 3 w 6"/>
                <a:gd name="T9" fmla="*/ 1 h 6"/>
                <a:gd name="T10" fmla="*/ 0 w 6"/>
                <a:gd name="T11" fmla="*/ 1 h 6"/>
              </a:gdLst>
              <a:ahLst/>
              <a:cxnLst>
                <a:cxn ang="0">
                  <a:pos x="T0" y="T1"/>
                </a:cxn>
                <a:cxn ang="0">
                  <a:pos x="T2" y="T3"/>
                </a:cxn>
                <a:cxn ang="0">
                  <a:pos x="T4" y="T5"/>
                </a:cxn>
                <a:cxn ang="0">
                  <a:pos x="T6" y="T7"/>
                </a:cxn>
                <a:cxn ang="0">
                  <a:pos x="T8" y="T9"/>
                </a:cxn>
                <a:cxn ang="0">
                  <a:pos x="T10" y="T11"/>
                </a:cxn>
              </a:cxnLst>
              <a:rect l="0" t="0" r="r" b="b"/>
              <a:pathLst>
                <a:path w="6" h="6">
                  <a:moveTo>
                    <a:pt x="0" y="1"/>
                  </a:moveTo>
                  <a:cubicBezTo>
                    <a:pt x="0" y="1"/>
                    <a:pt x="3" y="3"/>
                    <a:pt x="3" y="5"/>
                  </a:cubicBezTo>
                  <a:cubicBezTo>
                    <a:pt x="3" y="5"/>
                    <a:pt x="2" y="6"/>
                    <a:pt x="4" y="6"/>
                  </a:cubicBezTo>
                  <a:cubicBezTo>
                    <a:pt x="4" y="6"/>
                    <a:pt x="6" y="3"/>
                    <a:pt x="4" y="1"/>
                  </a:cubicBezTo>
                  <a:cubicBezTo>
                    <a:pt x="4" y="1"/>
                    <a:pt x="4" y="1"/>
                    <a:pt x="3" y="1"/>
                  </a:cubicBezTo>
                  <a:cubicBezTo>
                    <a:pt x="3" y="1"/>
                    <a:pt x="1"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latin typeface="微软雅黑" panose="020B0503020204020204" charset="-122"/>
                <a:ea typeface="微软雅黑" panose="020B0503020204020204" charset="-122"/>
              </a:endParaRPr>
            </a:p>
          </p:txBody>
        </p:sp>
        <p:sp>
          <p:nvSpPr>
            <p:cNvPr id="122" name="Freeform 105"/>
            <p:cNvSpPr/>
            <p:nvPr/>
          </p:nvSpPr>
          <p:spPr bwMode="auto">
            <a:xfrm>
              <a:off x="276" y="1545"/>
              <a:ext cx="18" cy="18"/>
            </a:xfrm>
            <a:custGeom>
              <a:avLst/>
              <a:gdLst>
                <a:gd name="T0" fmla="*/ 4 w 5"/>
                <a:gd name="T1" fmla="*/ 5 h 5"/>
                <a:gd name="T2" fmla="*/ 4 w 5"/>
                <a:gd name="T3" fmla="*/ 2 h 5"/>
                <a:gd name="T4" fmla="*/ 2 w 5"/>
                <a:gd name="T5" fmla="*/ 0 h 5"/>
                <a:gd name="T6" fmla="*/ 0 w 5"/>
                <a:gd name="T7" fmla="*/ 4 h 5"/>
                <a:gd name="T8" fmla="*/ 3 w 5"/>
                <a:gd name="T9" fmla="*/ 3 h 5"/>
                <a:gd name="T10" fmla="*/ 4 w 5"/>
                <a:gd name="T11" fmla="*/ 5 h 5"/>
              </a:gdLst>
              <a:ahLst/>
              <a:cxnLst>
                <a:cxn ang="0">
                  <a:pos x="T0" y="T1"/>
                </a:cxn>
                <a:cxn ang="0">
                  <a:pos x="T2" y="T3"/>
                </a:cxn>
                <a:cxn ang="0">
                  <a:pos x="T4" y="T5"/>
                </a:cxn>
                <a:cxn ang="0">
                  <a:pos x="T6" y="T7"/>
                </a:cxn>
                <a:cxn ang="0">
                  <a:pos x="T8" y="T9"/>
                </a:cxn>
                <a:cxn ang="0">
                  <a:pos x="T10" y="T11"/>
                </a:cxn>
              </a:cxnLst>
              <a:rect l="0" t="0" r="r" b="b"/>
              <a:pathLst>
                <a:path w="5" h="5">
                  <a:moveTo>
                    <a:pt x="4" y="5"/>
                  </a:moveTo>
                  <a:cubicBezTo>
                    <a:pt x="4" y="5"/>
                    <a:pt x="5" y="3"/>
                    <a:pt x="4" y="2"/>
                  </a:cubicBezTo>
                  <a:cubicBezTo>
                    <a:pt x="4" y="2"/>
                    <a:pt x="4" y="0"/>
                    <a:pt x="2" y="0"/>
                  </a:cubicBezTo>
                  <a:cubicBezTo>
                    <a:pt x="2" y="0"/>
                    <a:pt x="0" y="1"/>
                    <a:pt x="0" y="4"/>
                  </a:cubicBezTo>
                  <a:cubicBezTo>
                    <a:pt x="0" y="4"/>
                    <a:pt x="1" y="4"/>
                    <a:pt x="3" y="3"/>
                  </a:cubicBezTo>
                  <a:cubicBezTo>
                    <a:pt x="3" y="3"/>
                    <a:pt x="4" y="4"/>
                    <a:pt x="4"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latin typeface="微软雅黑" panose="020B0503020204020204" charset="-122"/>
                <a:ea typeface="微软雅黑" panose="020B0503020204020204" charset="-122"/>
              </a:endParaRPr>
            </a:p>
          </p:txBody>
        </p:sp>
        <p:sp>
          <p:nvSpPr>
            <p:cNvPr id="123" name="Freeform 106"/>
            <p:cNvSpPr/>
            <p:nvPr/>
          </p:nvSpPr>
          <p:spPr bwMode="auto">
            <a:xfrm>
              <a:off x="138" y="1440"/>
              <a:ext cx="21" cy="14"/>
            </a:xfrm>
            <a:custGeom>
              <a:avLst/>
              <a:gdLst>
                <a:gd name="T0" fmla="*/ 4 w 6"/>
                <a:gd name="T1" fmla="*/ 3 h 4"/>
                <a:gd name="T2" fmla="*/ 2 w 6"/>
                <a:gd name="T3" fmla="*/ 2 h 4"/>
                <a:gd name="T4" fmla="*/ 3 w 6"/>
                <a:gd name="T5" fmla="*/ 4 h 4"/>
                <a:gd name="T6" fmla="*/ 6 w 6"/>
                <a:gd name="T7" fmla="*/ 4 h 4"/>
                <a:gd name="T8" fmla="*/ 4 w 6"/>
                <a:gd name="T9" fmla="*/ 3 h 4"/>
              </a:gdLst>
              <a:ahLst/>
              <a:cxnLst>
                <a:cxn ang="0">
                  <a:pos x="T0" y="T1"/>
                </a:cxn>
                <a:cxn ang="0">
                  <a:pos x="T2" y="T3"/>
                </a:cxn>
                <a:cxn ang="0">
                  <a:pos x="T4" y="T5"/>
                </a:cxn>
                <a:cxn ang="0">
                  <a:pos x="T6" y="T7"/>
                </a:cxn>
                <a:cxn ang="0">
                  <a:pos x="T8" y="T9"/>
                </a:cxn>
              </a:cxnLst>
              <a:rect l="0" t="0" r="r" b="b"/>
              <a:pathLst>
                <a:path w="6" h="4">
                  <a:moveTo>
                    <a:pt x="4" y="3"/>
                  </a:moveTo>
                  <a:cubicBezTo>
                    <a:pt x="4" y="3"/>
                    <a:pt x="5" y="0"/>
                    <a:pt x="2" y="2"/>
                  </a:cubicBezTo>
                  <a:cubicBezTo>
                    <a:pt x="2" y="2"/>
                    <a:pt x="0" y="4"/>
                    <a:pt x="3" y="4"/>
                  </a:cubicBezTo>
                  <a:cubicBezTo>
                    <a:pt x="3" y="4"/>
                    <a:pt x="6" y="4"/>
                    <a:pt x="6" y="4"/>
                  </a:cubicBezTo>
                  <a:cubicBezTo>
                    <a:pt x="6" y="4"/>
                    <a:pt x="4" y="3"/>
                    <a:pt x="4"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latin typeface="微软雅黑" panose="020B0503020204020204" charset="-122"/>
                <a:ea typeface="微软雅黑" panose="020B0503020204020204" charset="-122"/>
              </a:endParaRPr>
            </a:p>
          </p:txBody>
        </p:sp>
        <p:sp>
          <p:nvSpPr>
            <p:cNvPr id="124" name="Freeform 107"/>
            <p:cNvSpPr/>
            <p:nvPr/>
          </p:nvSpPr>
          <p:spPr bwMode="auto">
            <a:xfrm>
              <a:off x="232" y="1596"/>
              <a:ext cx="7" cy="11"/>
            </a:xfrm>
            <a:custGeom>
              <a:avLst/>
              <a:gdLst>
                <a:gd name="T0" fmla="*/ 0 w 2"/>
                <a:gd name="T1" fmla="*/ 0 h 3"/>
                <a:gd name="T2" fmla="*/ 1 w 2"/>
                <a:gd name="T3" fmla="*/ 2 h 3"/>
                <a:gd name="T4" fmla="*/ 0 w 2"/>
                <a:gd name="T5" fmla="*/ 2 h 3"/>
                <a:gd name="T6" fmla="*/ 0 w 2"/>
                <a:gd name="T7" fmla="*/ 0 h 3"/>
              </a:gdLst>
              <a:ahLst/>
              <a:cxnLst>
                <a:cxn ang="0">
                  <a:pos x="T0" y="T1"/>
                </a:cxn>
                <a:cxn ang="0">
                  <a:pos x="T2" y="T3"/>
                </a:cxn>
                <a:cxn ang="0">
                  <a:pos x="T4" y="T5"/>
                </a:cxn>
                <a:cxn ang="0">
                  <a:pos x="T6" y="T7"/>
                </a:cxn>
              </a:cxnLst>
              <a:rect l="0" t="0" r="r" b="b"/>
              <a:pathLst>
                <a:path w="2" h="3">
                  <a:moveTo>
                    <a:pt x="0" y="0"/>
                  </a:moveTo>
                  <a:cubicBezTo>
                    <a:pt x="0" y="0"/>
                    <a:pt x="2" y="1"/>
                    <a:pt x="1" y="2"/>
                  </a:cubicBezTo>
                  <a:cubicBezTo>
                    <a:pt x="1" y="2"/>
                    <a:pt x="0" y="3"/>
                    <a:pt x="0" y="2"/>
                  </a:cubicBezTo>
                  <a:cubicBezTo>
                    <a:pt x="0" y="2"/>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latin typeface="微软雅黑" panose="020B0503020204020204" charset="-122"/>
                <a:ea typeface="微软雅黑" panose="020B0503020204020204" charset="-122"/>
              </a:endParaRPr>
            </a:p>
          </p:txBody>
        </p:sp>
        <p:sp>
          <p:nvSpPr>
            <p:cNvPr id="125" name="Freeform 108"/>
            <p:cNvSpPr/>
            <p:nvPr/>
          </p:nvSpPr>
          <p:spPr bwMode="auto">
            <a:xfrm>
              <a:off x="250" y="1516"/>
              <a:ext cx="15" cy="18"/>
            </a:xfrm>
            <a:custGeom>
              <a:avLst/>
              <a:gdLst>
                <a:gd name="T0" fmla="*/ 1 w 4"/>
                <a:gd name="T1" fmla="*/ 3 h 5"/>
                <a:gd name="T2" fmla="*/ 4 w 4"/>
                <a:gd name="T3" fmla="*/ 4 h 5"/>
                <a:gd name="T4" fmla="*/ 2 w 4"/>
                <a:gd name="T5" fmla="*/ 5 h 5"/>
                <a:gd name="T6" fmla="*/ 2 w 4"/>
                <a:gd name="T7" fmla="*/ 4 h 5"/>
                <a:gd name="T8" fmla="*/ 1 w 4"/>
                <a:gd name="T9" fmla="*/ 3 h 5"/>
              </a:gdLst>
              <a:ahLst/>
              <a:cxnLst>
                <a:cxn ang="0">
                  <a:pos x="T0" y="T1"/>
                </a:cxn>
                <a:cxn ang="0">
                  <a:pos x="T2" y="T3"/>
                </a:cxn>
                <a:cxn ang="0">
                  <a:pos x="T4" y="T5"/>
                </a:cxn>
                <a:cxn ang="0">
                  <a:pos x="T6" y="T7"/>
                </a:cxn>
                <a:cxn ang="0">
                  <a:pos x="T8" y="T9"/>
                </a:cxn>
              </a:cxnLst>
              <a:rect l="0" t="0" r="r" b="b"/>
              <a:pathLst>
                <a:path w="4" h="5">
                  <a:moveTo>
                    <a:pt x="1" y="3"/>
                  </a:moveTo>
                  <a:cubicBezTo>
                    <a:pt x="1" y="3"/>
                    <a:pt x="3" y="0"/>
                    <a:pt x="4" y="4"/>
                  </a:cubicBezTo>
                  <a:cubicBezTo>
                    <a:pt x="4" y="4"/>
                    <a:pt x="4" y="5"/>
                    <a:pt x="2" y="5"/>
                  </a:cubicBezTo>
                  <a:cubicBezTo>
                    <a:pt x="2" y="5"/>
                    <a:pt x="2" y="4"/>
                    <a:pt x="2" y="4"/>
                  </a:cubicBezTo>
                  <a:cubicBezTo>
                    <a:pt x="2" y="4"/>
                    <a:pt x="0" y="3"/>
                    <a:pt x="1"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latin typeface="微软雅黑" panose="020B0503020204020204" charset="-122"/>
                <a:ea typeface="微软雅黑" panose="020B0503020204020204" charset="-122"/>
              </a:endParaRPr>
            </a:p>
          </p:txBody>
        </p:sp>
        <p:sp>
          <p:nvSpPr>
            <p:cNvPr id="126" name="Freeform 109"/>
            <p:cNvSpPr/>
            <p:nvPr/>
          </p:nvSpPr>
          <p:spPr bwMode="auto">
            <a:xfrm>
              <a:off x="221" y="1494"/>
              <a:ext cx="8" cy="33"/>
            </a:xfrm>
            <a:custGeom>
              <a:avLst/>
              <a:gdLst>
                <a:gd name="T0" fmla="*/ 1 w 2"/>
                <a:gd name="T1" fmla="*/ 2 h 9"/>
                <a:gd name="T2" fmla="*/ 0 w 2"/>
                <a:gd name="T3" fmla="*/ 8 h 9"/>
                <a:gd name="T4" fmla="*/ 1 w 2"/>
                <a:gd name="T5" fmla="*/ 7 h 9"/>
                <a:gd name="T6" fmla="*/ 2 w 2"/>
                <a:gd name="T7" fmla="*/ 3 h 9"/>
                <a:gd name="T8" fmla="*/ 1 w 2"/>
                <a:gd name="T9" fmla="*/ 2 h 9"/>
              </a:gdLst>
              <a:ahLst/>
              <a:cxnLst>
                <a:cxn ang="0">
                  <a:pos x="T0" y="T1"/>
                </a:cxn>
                <a:cxn ang="0">
                  <a:pos x="T2" y="T3"/>
                </a:cxn>
                <a:cxn ang="0">
                  <a:pos x="T4" y="T5"/>
                </a:cxn>
                <a:cxn ang="0">
                  <a:pos x="T6" y="T7"/>
                </a:cxn>
                <a:cxn ang="0">
                  <a:pos x="T8" y="T9"/>
                </a:cxn>
              </a:cxnLst>
              <a:rect l="0" t="0" r="r" b="b"/>
              <a:pathLst>
                <a:path w="2" h="9">
                  <a:moveTo>
                    <a:pt x="1" y="2"/>
                  </a:moveTo>
                  <a:cubicBezTo>
                    <a:pt x="1" y="2"/>
                    <a:pt x="1" y="7"/>
                    <a:pt x="0" y="8"/>
                  </a:cubicBezTo>
                  <a:cubicBezTo>
                    <a:pt x="0" y="8"/>
                    <a:pt x="0" y="9"/>
                    <a:pt x="1" y="7"/>
                  </a:cubicBezTo>
                  <a:cubicBezTo>
                    <a:pt x="1" y="7"/>
                    <a:pt x="1" y="5"/>
                    <a:pt x="2" y="3"/>
                  </a:cubicBezTo>
                  <a:cubicBezTo>
                    <a:pt x="2" y="3"/>
                    <a:pt x="2" y="0"/>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latin typeface="微软雅黑" panose="020B0503020204020204" charset="-122"/>
                <a:ea typeface="微软雅黑" panose="020B0503020204020204" charset="-122"/>
              </a:endParaRPr>
            </a:p>
          </p:txBody>
        </p:sp>
        <p:sp>
          <p:nvSpPr>
            <p:cNvPr id="127" name="Freeform 110"/>
            <p:cNvSpPr/>
            <p:nvPr/>
          </p:nvSpPr>
          <p:spPr bwMode="auto">
            <a:xfrm>
              <a:off x="189" y="1476"/>
              <a:ext cx="25" cy="51"/>
            </a:xfrm>
            <a:custGeom>
              <a:avLst/>
              <a:gdLst>
                <a:gd name="T0" fmla="*/ 6 w 7"/>
                <a:gd name="T1" fmla="*/ 13 h 14"/>
                <a:gd name="T2" fmla="*/ 5 w 7"/>
                <a:gd name="T3" fmla="*/ 14 h 14"/>
                <a:gd name="T4" fmla="*/ 3 w 7"/>
                <a:gd name="T5" fmla="*/ 11 h 14"/>
                <a:gd name="T6" fmla="*/ 1 w 7"/>
                <a:gd name="T7" fmla="*/ 5 h 14"/>
                <a:gd name="T8" fmla="*/ 7 w 7"/>
                <a:gd name="T9" fmla="*/ 4 h 14"/>
                <a:gd name="T10" fmla="*/ 4 w 7"/>
                <a:gd name="T11" fmla="*/ 3 h 14"/>
                <a:gd name="T12" fmla="*/ 2 w 7"/>
                <a:gd name="T13" fmla="*/ 7 h 14"/>
                <a:gd name="T14" fmla="*/ 4 w 7"/>
                <a:gd name="T15" fmla="*/ 12 h 14"/>
                <a:gd name="T16" fmla="*/ 6 w 7"/>
                <a:gd name="T17" fmla="*/ 13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 h="14">
                  <a:moveTo>
                    <a:pt x="6" y="13"/>
                  </a:moveTo>
                  <a:cubicBezTo>
                    <a:pt x="6" y="13"/>
                    <a:pt x="7" y="14"/>
                    <a:pt x="5" y="14"/>
                  </a:cubicBezTo>
                  <a:cubicBezTo>
                    <a:pt x="5" y="14"/>
                    <a:pt x="5" y="13"/>
                    <a:pt x="3" y="11"/>
                  </a:cubicBezTo>
                  <a:cubicBezTo>
                    <a:pt x="3" y="11"/>
                    <a:pt x="0" y="8"/>
                    <a:pt x="1" y="5"/>
                  </a:cubicBezTo>
                  <a:cubicBezTo>
                    <a:pt x="1" y="5"/>
                    <a:pt x="3" y="0"/>
                    <a:pt x="7" y="4"/>
                  </a:cubicBezTo>
                  <a:cubicBezTo>
                    <a:pt x="7" y="4"/>
                    <a:pt x="6" y="3"/>
                    <a:pt x="4" y="3"/>
                  </a:cubicBezTo>
                  <a:cubicBezTo>
                    <a:pt x="4" y="3"/>
                    <a:pt x="1" y="5"/>
                    <a:pt x="2" y="7"/>
                  </a:cubicBezTo>
                  <a:cubicBezTo>
                    <a:pt x="2" y="7"/>
                    <a:pt x="3" y="10"/>
                    <a:pt x="4" y="12"/>
                  </a:cubicBezTo>
                  <a:cubicBezTo>
                    <a:pt x="4" y="12"/>
                    <a:pt x="6" y="12"/>
                    <a:pt x="6"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latin typeface="微软雅黑" panose="020B0503020204020204" charset="-122"/>
                <a:ea typeface="微软雅黑" panose="020B0503020204020204" charset="-122"/>
              </a:endParaRPr>
            </a:p>
          </p:txBody>
        </p:sp>
        <p:sp>
          <p:nvSpPr>
            <p:cNvPr id="128" name="Freeform 111"/>
            <p:cNvSpPr/>
            <p:nvPr/>
          </p:nvSpPr>
          <p:spPr bwMode="auto">
            <a:xfrm>
              <a:off x="203" y="1502"/>
              <a:ext cx="11" cy="14"/>
            </a:xfrm>
            <a:custGeom>
              <a:avLst/>
              <a:gdLst>
                <a:gd name="T0" fmla="*/ 0 w 3"/>
                <a:gd name="T1" fmla="*/ 2 h 4"/>
                <a:gd name="T2" fmla="*/ 1 w 3"/>
                <a:gd name="T3" fmla="*/ 4 h 4"/>
                <a:gd name="T4" fmla="*/ 3 w 3"/>
                <a:gd name="T5" fmla="*/ 3 h 4"/>
                <a:gd name="T6" fmla="*/ 0 w 3"/>
                <a:gd name="T7" fmla="*/ 2 h 4"/>
              </a:gdLst>
              <a:ahLst/>
              <a:cxnLst>
                <a:cxn ang="0">
                  <a:pos x="T0" y="T1"/>
                </a:cxn>
                <a:cxn ang="0">
                  <a:pos x="T2" y="T3"/>
                </a:cxn>
                <a:cxn ang="0">
                  <a:pos x="T4" y="T5"/>
                </a:cxn>
                <a:cxn ang="0">
                  <a:pos x="T6" y="T7"/>
                </a:cxn>
              </a:cxnLst>
              <a:rect l="0" t="0" r="r" b="b"/>
              <a:pathLst>
                <a:path w="3" h="4">
                  <a:moveTo>
                    <a:pt x="0" y="2"/>
                  </a:moveTo>
                  <a:cubicBezTo>
                    <a:pt x="0" y="2"/>
                    <a:pt x="1" y="2"/>
                    <a:pt x="1" y="4"/>
                  </a:cubicBezTo>
                  <a:cubicBezTo>
                    <a:pt x="1" y="4"/>
                    <a:pt x="3" y="4"/>
                    <a:pt x="3" y="3"/>
                  </a:cubicBezTo>
                  <a:cubicBezTo>
                    <a:pt x="3" y="3"/>
                    <a:pt x="1" y="0"/>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latin typeface="微软雅黑" panose="020B0503020204020204" charset="-122"/>
                <a:ea typeface="微软雅黑" panose="020B0503020204020204" charset="-122"/>
              </a:endParaRPr>
            </a:p>
          </p:txBody>
        </p:sp>
        <p:sp>
          <p:nvSpPr>
            <p:cNvPr id="129" name="Freeform 112"/>
            <p:cNvSpPr/>
            <p:nvPr/>
          </p:nvSpPr>
          <p:spPr bwMode="auto">
            <a:xfrm>
              <a:off x="185" y="1512"/>
              <a:ext cx="18" cy="11"/>
            </a:xfrm>
            <a:custGeom>
              <a:avLst/>
              <a:gdLst>
                <a:gd name="T0" fmla="*/ 5 w 5"/>
                <a:gd name="T1" fmla="*/ 3 h 3"/>
                <a:gd name="T2" fmla="*/ 1 w 5"/>
                <a:gd name="T3" fmla="*/ 1 h 3"/>
                <a:gd name="T4" fmla="*/ 1 w 5"/>
                <a:gd name="T5" fmla="*/ 2 h 3"/>
                <a:gd name="T6" fmla="*/ 5 w 5"/>
                <a:gd name="T7" fmla="*/ 3 h 3"/>
              </a:gdLst>
              <a:ahLst/>
              <a:cxnLst>
                <a:cxn ang="0">
                  <a:pos x="T0" y="T1"/>
                </a:cxn>
                <a:cxn ang="0">
                  <a:pos x="T2" y="T3"/>
                </a:cxn>
                <a:cxn ang="0">
                  <a:pos x="T4" y="T5"/>
                </a:cxn>
                <a:cxn ang="0">
                  <a:pos x="T6" y="T7"/>
                </a:cxn>
              </a:cxnLst>
              <a:rect l="0" t="0" r="r" b="b"/>
              <a:pathLst>
                <a:path w="5" h="3">
                  <a:moveTo>
                    <a:pt x="5" y="3"/>
                  </a:moveTo>
                  <a:cubicBezTo>
                    <a:pt x="5" y="3"/>
                    <a:pt x="2" y="0"/>
                    <a:pt x="1" y="1"/>
                  </a:cubicBezTo>
                  <a:cubicBezTo>
                    <a:pt x="1" y="1"/>
                    <a:pt x="0" y="2"/>
                    <a:pt x="1" y="2"/>
                  </a:cubicBezTo>
                  <a:cubicBezTo>
                    <a:pt x="1" y="2"/>
                    <a:pt x="2" y="2"/>
                    <a:pt x="5"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latin typeface="微软雅黑" panose="020B0503020204020204" charset="-122"/>
                <a:ea typeface="微软雅黑" panose="020B0503020204020204" charset="-122"/>
              </a:endParaRPr>
            </a:p>
          </p:txBody>
        </p:sp>
        <p:sp>
          <p:nvSpPr>
            <p:cNvPr id="130" name="Freeform 113"/>
            <p:cNvSpPr/>
            <p:nvPr/>
          </p:nvSpPr>
          <p:spPr bwMode="auto">
            <a:xfrm>
              <a:off x="185" y="1520"/>
              <a:ext cx="11" cy="11"/>
            </a:xfrm>
            <a:custGeom>
              <a:avLst/>
              <a:gdLst>
                <a:gd name="T0" fmla="*/ 3 w 3"/>
                <a:gd name="T1" fmla="*/ 3 h 3"/>
                <a:gd name="T2" fmla="*/ 0 w 3"/>
                <a:gd name="T3" fmla="*/ 2 h 3"/>
                <a:gd name="T4" fmla="*/ 1 w 3"/>
                <a:gd name="T5" fmla="*/ 3 h 3"/>
                <a:gd name="T6" fmla="*/ 3 w 3"/>
                <a:gd name="T7" fmla="*/ 3 h 3"/>
              </a:gdLst>
              <a:ahLst/>
              <a:cxnLst>
                <a:cxn ang="0">
                  <a:pos x="T0" y="T1"/>
                </a:cxn>
                <a:cxn ang="0">
                  <a:pos x="T2" y="T3"/>
                </a:cxn>
                <a:cxn ang="0">
                  <a:pos x="T4" y="T5"/>
                </a:cxn>
                <a:cxn ang="0">
                  <a:pos x="T6" y="T7"/>
                </a:cxn>
              </a:cxnLst>
              <a:rect l="0" t="0" r="r" b="b"/>
              <a:pathLst>
                <a:path w="3" h="3">
                  <a:moveTo>
                    <a:pt x="3" y="3"/>
                  </a:moveTo>
                  <a:cubicBezTo>
                    <a:pt x="3" y="3"/>
                    <a:pt x="1" y="0"/>
                    <a:pt x="0" y="2"/>
                  </a:cubicBezTo>
                  <a:cubicBezTo>
                    <a:pt x="0" y="2"/>
                    <a:pt x="0" y="3"/>
                    <a:pt x="1" y="3"/>
                  </a:cubicBezTo>
                  <a:cubicBezTo>
                    <a:pt x="1" y="3"/>
                    <a:pt x="2" y="2"/>
                    <a:pt x="3"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latin typeface="微软雅黑" panose="020B0503020204020204" charset="-122"/>
                <a:ea typeface="微软雅黑" panose="020B0503020204020204" charset="-122"/>
              </a:endParaRPr>
            </a:p>
          </p:txBody>
        </p:sp>
        <p:sp>
          <p:nvSpPr>
            <p:cNvPr id="131" name="Freeform 114"/>
            <p:cNvSpPr/>
            <p:nvPr/>
          </p:nvSpPr>
          <p:spPr bwMode="auto">
            <a:xfrm>
              <a:off x="167" y="1516"/>
              <a:ext cx="29" cy="25"/>
            </a:xfrm>
            <a:custGeom>
              <a:avLst/>
              <a:gdLst>
                <a:gd name="T0" fmla="*/ 8 w 8"/>
                <a:gd name="T1" fmla="*/ 5 h 7"/>
                <a:gd name="T2" fmla="*/ 5 w 8"/>
                <a:gd name="T3" fmla="*/ 6 h 7"/>
                <a:gd name="T4" fmla="*/ 3 w 8"/>
                <a:gd name="T5" fmla="*/ 5 h 7"/>
                <a:gd name="T6" fmla="*/ 3 w 8"/>
                <a:gd name="T7" fmla="*/ 1 h 7"/>
                <a:gd name="T8" fmla="*/ 2 w 8"/>
                <a:gd name="T9" fmla="*/ 1 h 7"/>
                <a:gd name="T10" fmla="*/ 3 w 8"/>
                <a:gd name="T11" fmla="*/ 6 h 7"/>
                <a:gd name="T12" fmla="*/ 8 w 8"/>
                <a:gd name="T13" fmla="*/ 5 h 7"/>
              </a:gdLst>
              <a:ahLst/>
              <a:cxnLst>
                <a:cxn ang="0">
                  <a:pos x="T0" y="T1"/>
                </a:cxn>
                <a:cxn ang="0">
                  <a:pos x="T2" y="T3"/>
                </a:cxn>
                <a:cxn ang="0">
                  <a:pos x="T4" y="T5"/>
                </a:cxn>
                <a:cxn ang="0">
                  <a:pos x="T6" y="T7"/>
                </a:cxn>
                <a:cxn ang="0">
                  <a:pos x="T8" y="T9"/>
                </a:cxn>
                <a:cxn ang="0">
                  <a:pos x="T10" y="T11"/>
                </a:cxn>
                <a:cxn ang="0">
                  <a:pos x="T12" y="T13"/>
                </a:cxn>
              </a:cxnLst>
              <a:rect l="0" t="0" r="r" b="b"/>
              <a:pathLst>
                <a:path w="8" h="7">
                  <a:moveTo>
                    <a:pt x="8" y="5"/>
                  </a:moveTo>
                  <a:cubicBezTo>
                    <a:pt x="8" y="5"/>
                    <a:pt x="6" y="4"/>
                    <a:pt x="5" y="6"/>
                  </a:cubicBezTo>
                  <a:cubicBezTo>
                    <a:pt x="5" y="6"/>
                    <a:pt x="3" y="7"/>
                    <a:pt x="3" y="5"/>
                  </a:cubicBezTo>
                  <a:cubicBezTo>
                    <a:pt x="3" y="5"/>
                    <a:pt x="1" y="2"/>
                    <a:pt x="3" y="1"/>
                  </a:cubicBezTo>
                  <a:cubicBezTo>
                    <a:pt x="3" y="1"/>
                    <a:pt x="3" y="0"/>
                    <a:pt x="2" y="1"/>
                  </a:cubicBezTo>
                  <a:cubicBezTo>
                    <a:pt x="2" y="1"/>
                    <a:pt x="0" y="3"/>
                    <a:pt x="3" y="6"/>
                  </a:cubicBezTo>
                  <a:cubicBezTo>
                    <a:pt x="3" y="6"/>
                    <a:pt x="8" y="7"/>
                    <a:pt x="8"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latin typeface="微软雅黑" panose="020B0503020204020204" charset="-122"/>
                <a:ea typeface="微软雅黑" panose="020B0503020204020204" charset="-122"/>
              </a:endParaRPr>
            </a:p>
          </p:txBody>
        </p:sp>
        <p:sp>
          <p:nvSpPr>
            <p:cNvPr id="132" name="Freeform 115"/>
            <p:cNvSpPr/>
            <p:nvPr/>
          </p:nvSpPr>
          <p:spPr bwMode="auto">
            <a:xfrm>
              <a:off x="225" y="1483"/>
              <a:ext cx="18" cy="40"/>
            </a:xfrm>
            <a:custGeom>
              <a:avLst/>
              <a:gdLst>
                <a:gd name="T0" fmla="*/ 1 w 5"/>
                <a:gd name="T1" fmla="*/ 10 h 11"/>
                <a:gd name="T2" fmla="*/ 2 w 5"/>
                <a:gd name="T3" fmla="*/ 10 h 11"/>
                <a:gd name="T4" fmla="*/ 3 w 5"/>
                <a:gd name="T5" fmla="*/ 1 h 11"/>
                <a:gd name="T6" fmla="*/ 2 w 5"/>
                <a:gd name="T7" fmla="*/ 2 h 11"/>
                <a:gd name="T8" fmla="*/ 1 w 5"/>
                <a:gd name="T9" fmla="*/ 10 h 11"/>
              </a:gdLst>
              <a:ahLst/>
              <a:cxnLst>
                <a:cxn ang="0">
                  <a:pos x="T0" y="T1"/>
                </a:cxn>
                <a:cxn ang="0">
                  <a:pos x="T2" y="T3"/>
                </a:cxn>
                <a:cxn ang="0">
                  <a:pos x="T4" y="T5"/>
                </a:cxn>
                <a:cxn ang="0">
                  <a:pos x="T6" y="T7"/>
                </a:cxn>
                <a:cxn ang="0">
                  <a:pos x="T8" y="T9"/>
                </a:cxn>
              </a:cxnLst>
              <a:rect l="0" t="0" r="r" b="b"/>
              <a:pathLst>
                <a:path w="5" h="11">
                  <a:moveTo>
                    <a:pt x="1" y="10"/>
                  </a:moveTo>
                  <a:cubicBezTo>
                    <a:pt x="1" y="10"/>
                    <a:pt x="0" y="11"/>
                    <a:pt x="2" y="10"/>
                  </a:cubicBezTo>
                  <a:cubicBezTo>
                    <a:pt x="2" y="10"/>
                    <a:pt x="5" y="7"/>
                    <a:pt x="3" y="1"/>
                  </a:cubicBezTo>
                  <a:cubicBezTo>
                    <a:pt x="3" y="1"/>
                    <a:pt x="2" y="0"/>
                    <a:pt x="2" y="2"/>
                  </a:cubicBezTo>
                  <a:cubicBezTo>
                    <a:pt x="2" y="2"/>
                    <a:pt x="4" y="6"/>
                    <a:pt x="1"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latin typeface="微软雅黑" panose="020B0503020204020204" charset="-122"/>
                <a:ea typeface="微软雅黑" panose="020B0503020204020204" charset="-122"/>
              </a:endParaRPr>
            </a:p>
          </p:txBody>
        </p:sp>
        <p:sp>
          <p:nvSpPr>
            <p:cNvPr id="133" name="Freeform 116"/>
            <p:cNvSpPr/>
            <p:nvPr/>
          </p:nvSpPr>
          <p:spPr bwMode="auto">
            <a:xfrm>
              <a:off x="596" y="2165"/>
              <a:ext cx="7" cy="7"/>
            </a:xfrm>
            <a:custGeom>
              <a:avLst/>
              <a:gdLst>
                <a:gd name="T0" fmla="*/ 1 w 2"/>
                <a:gd name="T1" fmla="*/ 1 h 2"/>
                <a:gd name="T2" fmla="*/ 0 w 2"/>
                <a:gd name="T3" fmla="*/ 2 h 2"/>
                <a:gd name="T4" fmla="*/ 1 w 2"/>
                <a:gd name="T5" fmla="*/ 1 h 2"/>
              </a:gdLst>
              <a:ahLst/>
              <a:cxnLst>
                <a:cxn ang="0">
                  <a:pos x="T0" y="T1"/>
                </a:cxn>
                <a:cxn ang="0">
                  <a:pos x="T2" y="T3"/>
                </a:cxn>
                <a:cxn ang="0">
                  <a:pos x="T4" y="T5"/>
                </a:cxn>
              </a:cxnLst>
              <a:rect l="0" t="0" r="r" b="b"/>
              <a:pathLst>
                <a:path w="2" h="2">
                  <a:moveTo>
                    <a:pt x="1" y="1"/>
                  </a:moveTo>
                  <a:cubicBezTo>
                    <a:pt x="1" y="1"/>
                    <a:pt x="0" y="0"/>
                    <a:pt x="0" y="2"/>
                  </a:cubicBezTo>
                  <a:cubicBezTo>
                    <a:pt x="0" y="2"/>
                    <a:pt x="2" y="2"/>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latin typeface="微软雅黑" panose="020B0503020204020204" charset="-122"/>
                <a:ea typeface="微软雅黑" panose="020B0503020204020204" charset="-122"/>
              </a:endParaRPr>
            </a:p>
          </p:txBody>
        </p:sp>
        <p:sp>
          <p:nvSpPr>
            <p:cNvPr id="134" name="Freeform 117"/>
            <p:cNvSpPr/>
            <p:nvPr/>
          </p:nvSpPr>
          <p:spPr bwMode="auto">
            <a:xfrm>
              <a:off x="589" y="2172"/>
              <a:ext cx="3" cy="7"/>
            </a:xfrm>
            <a:custGeom>
              <a:avLst/>
              <a:gdLst>
                <a:gd name="T0" fmla="*/ 0 w 1"/>
                <a:gd name="T1" fmla="*/ 0 h 2"/>
                <a:gd name="T2" fmla="*/ 1 w 1"/>
                <a:gd name="T3" fmla="*/ 2 h 2"/>
                <a:gd name="T4" fmla="*/ 0 w 1"/>
                <a:gd name="T5" fmla="*/ 0 h 2"/>
              </a:gdLst>
              <a:ahLst/>
              <a:cxnLst>
                <a:cxn ang="0">
                  <a:pos x="T0" y="T1"/>
                </a:cxn>
                <a:cxn ang="0">
                  <a:pos x="T2" y="T3"/>
                </a:cxn>
                <a:cxn ang="0">
                  <a:pos x="T4" y="T5"/>
                </a:cxn>
              </a:cxnLst>
              <a:rect l="0" t="0" r="r" b="b"/>
              <a:pathLst>
                <a:path w="1" h="2">
                  <a:moveTo>
                    <a:pt x="0" y="0"/>
                  </a:moveTo>
                  <a:cubicBezTo>
                    <a:pt x="0" y="0"/>
                    <a:pt x="0" y="1"/>
                    <a:pt x="1" y="2"/>
                  </a:cubicBezTo>
                  <a:cubicBezTo>
                    <a:pt x="1" y="2"/>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latin typeface="微软雅黑" panose="020B0503020204020204" charset="-122"/>
                <a:ea typeface="微软雅黑" panose="020B0503020204020204" charset="-122"/>
              </a:endParaRPr>
            </a:p>
          </p:txBody>
        </p:sp>
        <p:sp>
          <p:nvSpPr>
            <p:cNvPr id="135" name="Freeform 118"/>
            <p:cNvSpPr/>
            <p:nvPr/>
          </p:nvSpPr>
          <p:spPr bwMode="auto">
            <a:xfrm>
              <a:off x="574" y="2168"/>
              <a:ext cx="8" cy="8"/>
            </a:xfrm>
            <a:custGeom>
              <a:avLst/>
              <a:gdLst>
                <a:gd name="T0" fmla="*/ 2 w 2"/>
                <a:gd name="T1" fmla="*/ 0 h 2"/>
                <a:gd name="T2" fmla="*/ 0 w 2"/>
                <a:gd name="T3" fmla="*/ 2 h 2"/>
                <a:gd name="T4" fmla="*/ 2 w 2"/>
                <a:gd name="T5" fmla="*/ 1 h 2"/>
                <a:gd name="T6" fmla="*/ 2 w 2"/>
                <a:gd name="T7" fmla="*/ 0 h 2"/>
              </a:gdLst>
              <a:ahLst/>
              <a:cxnLst>
                <a:cxn ang="0">
                  <a:pos x="T0" y="T1"/>
                </a:cxn>
                <a:cxn ang="0">
                  <a:pos x="T2" y="T3"/>
                </a:cxn>
                <a:cxn ang="0">
                  <a:pos x="T4" y="T5"/>
                </a:cxn>
                <a:cxn ang="0">
                  <a:pos x="T6" y="T7"/>
                </a:cxn>
              </a:cxnLst>
              <a:rect l="0" t="0" r="r" b="b"/>
              <a:pathLst>
                <a:path w="2" h="2">
                  <a:moveTo>
                    <a:pt x="2" y="0"/>
                  </a:moveTo>
                  <a:cubicBezTo>
                    <a:pt x="2" y="0"/>
                    <a:pt x="1" y="0"/>
                    <a:pt x="0" y="2"/>
                  </a:cubicBezTo>
                  <a:cubicBezTo>
                    <a:pt x="0" y="2"/>
                    <a:pt x="1" y="2"/>
                    <a:pt x="2" y="1"/>
                  </a:cubicBezTo>
                  <a:cubicBezTo>
                    <a:pt x="2" y="1"/>
                    <a:pt x="2" y="1"/>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latin typeface="微软雅黑" panose="020B0503020204020204" charset="-122"/>
                <a:ea typeface="微软雅黑" panose="020B0503020204020204" charset="-122"/>
              </a:endParaRPr>
            </a:p>
          </p:txBody>
        </p:sp>
        <p:sp>
          <p:nvSpPr>
            <p:cNvPr id="136" name="Freeform 119"/>
            <p:cNvSpPr/>
            <p:nvPr/>
          </p:nvSpPr>
          <p:spPr bwMode="auto">
            <a:xfrm>
              <a:off x="560" y="2183"/>
              <a:ext cx="22" cy="22"/>
            </a:xfrm>
            <a:custGeom>
              <a:avLst/>
              <a:gdLst>
                <a:gd name="T0" fmla="*/ 6 w 6"/>
                <a:gd name="T1" fmla="*/ 6 h 6"/>
                <a:gd name="T2" fmla="*/ 1 w 6"/>
                <a:gd name="T3" fmla="*/ 1 h 6"/>
                <a:gd name="T4" fmla="*/ 0 w 6"/>
                <a:gd name="T5" fmla="*/ 2 h 6"/>
                <a:gd name="T6" fmla="*/ 6 w 6"/>
                <a:gd name="T7" fmla="*/ 6 h 6"/>
              </a:gdLst>
              <a:ahLst/>
              <a:cxnLst>
                <a:cxn ang="0">
                  <a:pos x="T0" y="T1"/>
                </a:cxn>
                <a:cxn ang="0">
                  <a:pos x="T2" y="T3"/>
                </a:cxn>
                <a:cxn ang="0">
                  <a:pos x="T4" y="T5"/>
                </a:cxn>
                <a:cxn ang="0">
                  <a:pos x="T6" y="T7"/>
                </a:cxn>
              </a:cxnLst>
              <a:rect l="0" t="0" r="r" b="b"/>
              <a:pathLst>
                <a:path w="6" h="6">
                  <a:moveTo>
                    <a:pt x="6" y="6"/>
                  </a:moveTo>
                  <a:cubicBezTo>
                    <a:pt x="6" y="6"/>
                    <a:pt x="2" y="5"/>
                    <a:pt x="1" y="1"/>
                  </a:cubicBezTo>
                  <a:cubicBezTo>
                    <a:pt x="1" y="1"/>
                    <a:pt x="0" y="0"/>
                    <a:pt x="0" y="2"/>
                  </a:cubicBezTo>
                  <a:cubicBezTo>
                    <a:pt x="0" y="2"/>
                    <a:pt x="2" y="6"/>
                    <a:pt x="6"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latin typeface="微软雅黑" panose="020B0503020204020204" charset="-122"/>
                <a:ea typeface="微软雅黑" panose="020B0503020204020204" charset="-122"/>
              </a:endParaRPr>
            </a:p>
          </p:txBody>
        </p:sp>
        <p:sp>
          <p:nvSpPr>
            <p:cNvPr id="137" name="Freeform 120"/>
            <p:cNvSpPr/>
            <p:nvPr/>
          </p:nvSpPr>
          <p:spPr bwMode="auto">
            <a:xfrm>
              <a:off x="414" y="2487"/>
              <a:ext cx="58" cy="36"/>
            </a:xfrm>
            <a:custGeom>
              <a:avLst/>
              <a:gdLst>
                <a:gd name="T0" fmla="*/ 11 w 16"/>
                <a:gd name="T1" fmla="*/ 1 h 10"/>
                <a:gd name="T2" fmla="*/ 9 w 16"/>
                <a:gd name="T3" fmla="*/ 7 h 10"/>
                <a:gd name="T4" fmla="*/ 2 w 16"/>
                <a:gd name="T5" fmla="*/ 6 h 10"/>
                <a:gd name="T6" fmla="*/ 4 w 16"/>
                <a:gd name="T7" fmla="*/ 2 h 10"/>
                <a:gd name="T8" fmla="*/ 2 w 16"/>
                <a:gd name="T9" fmla="*/ 2 h 10"/>
                <a:gd name="T10" fmla="*/ 2 w 16"/>
                <a:gd name="T11" fmla="*/ 7 h 10"/>
                <a:gd name="T12" fmla="*/ 9 w 16"/>
                <a:gd name="T13" fmla="*/ 9 h 10"/>
                <a:gd name="T14" fmla="*/ 11 w 16"/>
                <a:gd name="T15" fmla="*/ 1 h 10"/>
                <a:gd name="T16" fmla="*/ 11 w 16"/>
                <a:gd name="T17" fmla="*/ 1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10">
                  <a:moveTo>
                    <a:pt x="11" y="1"/>
                  </a:moveTo>
                  <a:cubicBezTo>
                    <a:pt x="11" y="1"/>
                    <a:pt x="13" y="7"/>
                    <a:pt x="9" y="7"/>
                  </a:cubicBezTo>
                  <a:cubicBezTo>
                    <a:pt x="9" y="7"/>
                    <a:pt x="5" y="9"/>
                    <a:pt x="2" y="6"/>
                  </a:cubicBezTo>
                  <a:cubicBezTo>
                    <a:pt x="2" y="6"/>
                    <a:pt x="0" y="4"/>
                    <a:pt x="4" y="2"/>
                  </a:cubicBezTo>
                  <a:cubicBezTo>
                    <a:pt x="4" y="2"/>
                    <a:pt x="3" y="0"/>
                    <a:pt x="2" y="2"/>
                  </a:cubicBezTo>
                  <a:cubicBezTo>
                    <a:pt x="2" y="2"/>
                    <a:pt x="0" y="4"/>
                    <a:pt x="2" y="7"/>
                  </a:cubicBezTo>
                  <a:cubicBezTo>
                    <a:pt x="2" y="7"/>
                    <a:pt x="4" y="10"/>
                    <a:pt x="9" y="9"/>
                  </a:cubicBezTo>
                  <a:cubicBezTo>
                    <a:pt x="9" y="9"/>
                    <a:pt x="16" y="8"/>
                    <a:pt x="11" y="1"/>
                  </a:cubicBezTo>
                  <a:cubicBezTo>
                    <a:pt x="11" y="1"/>
                    <a:pt x="11" y="1"/>
                    <a:pt x="1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latin typeface="微软雅黑" panose="020B0503020204020204" charset="-122"/>
                <a:ea typeface="微软雅黑" panose="020B0503020204020204" charset="-122"/>
              </a:endParaRPr>
            </a:p>
          </p:txBody>
        </p:sp>
        <p:sp>
          <p:nvSpPr>
            <p:cNvPr id="138" name="Freeform 121"/>
            <p:cNvSpPr/>
            <p:nvPr/>
          </p:nvSpPr>
          <p:spPr bwMode="auto">
            <a:xfrm>
              <a:off x="585" y="1766"/>
              <a:ext cx="29" cy="40"/>
            </a:xfrm>
            <a:custGeom>
              <a:avLst/>
              <a:gdLst>
                <a:gd name="T0" fmla="*/ 8 w 8"/>
                <a:gd name="T1" fmla="*/ 0 h 11"/>
                <a:gd name="T2" fmla="*/ 4 w 8"/>
                <a:gd name="T3" fmla="*/ 8 h 11"/>
                <a:gd name="T4" fmla="*/ 2 w 8"/>
                <a:gd name="T5" fmla="*/ 8 h 11"/>
                <a:gd name="T6" fmla="*/ 8 w 8"/>
                <a:gd name="T7" fmla="*/ 0 h 11"/>
              </a:gdLst>
              <a:ahLst/>
              <a:cxnLst>
                <a:cxn ang="0">
                  <a:pos x="T0" y="T1"/>
                </a:cxn>
                <a:cxn ang="0">
                  <a:pos x="T2" y="T3"/>
                </a:cxn>
                <a:cxn ang="0">
                  <a:pos x="T4" y="T5"/>
                </a:cxn>
                <a:cxn ang="0">
                  <a:pos x="T6" y="T7"/>
                </a:cxn>
              </a:cxnLst>
              <a:rect l="0" t="0" r="r" b="b"/>
              <a:pathLst>
                <a:path w="8" h="11">
                  <a:moveTo>
                    <a:pt x="8" y="0"/>
                  </a:moveTo>
                  <a:cubicBezTo>
                    <a:pt x="8" y="0"/>
                    <a:pt x="2" y="2"/>
                    <a:pt x="4" y="8"/>
                  </a:cubicBezTo>
                  <a:cubicBezTo>
                    <a:pt x="4" y="8"/>
                    <a:pt x="5" y="11"/>
                    <a:pt x="2" y="8"/>
                  </a:cubicBezTo>
                  <a:cubicBezTo>
                    <a:pt x="2" y="8"/>
                    <a:pt x="0" y="2"/>
                    <a:pt x="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latin typeface="微软雅黑" panose="020B0503020204020204" charset="-122"/>
                <a:ea typeface="微软雅黑" panose="020B0503020204020204" charset="-122"/>
              </a:endParaRPr>
            </a:p>
          </p:txBody>
        </p:sp>
        <p:sp>
          <p:nvSpPr>
            <p:cNvPr id="139" name="Freeform 122"/>
            <p:cNvSpPr/>
            <p:nvPr/>
          </p:nvSpPr>
          <p:spPr bwMode="auto">
            <a:xfrm>
              <a:off x="189" y="1541"/>
              <a:ext cx="7" cy="11"/>
            </a:xfrm>
            <a:custGeom>
              <a:avLst/>
              <a:gdLst>
                <a:gd name="T0" fmla="*/ 0 w 2"/>
                <a:gd name="T1" fmla="*/ 1 h 3"/>
                <a:gd name="T2" fmla="*/ 0 w 2"/>
                <a:gd name="T3" fmla="*/ 3 h 3"/>
                <a:gd name="T4" fmla="*/ 1 w 2"/>
                <a:gd name="T5" fmla="*/ 2 h 3"/>
                <a:gd name="T6" fmla="*/ 0 w 2"/>
                <a:gd name="T7" fmla="*/ 1 h 3"/>
              </a:gdLst>
              <a:ahLst/>
              <a:cxnLst>
                <a:cxn ang="0">
                  <a:pos x="T0" y="T1"/>
                </a:cxn>
                <a:cxn ang="0">
                  <a:pos x="T2" y="T3"/>
                </a:cxn>
                <a:cxn ang="0">
                  <a:pos x="T4" y="T5"/>
                </a:cxn>
                <a:cxn ang="0">
                  <a:pos x="T6" y="T7"/>
                </a:cxn>
              </a:cxnLst>
              <a:rect l="0" t="0" r="r" b="b"/>
              <a:pathLst>
                <a:path w="2" h="3">
                  <a:moveTo>
                    <a:pt x="0" y="1"/>
                  </a:moveTo>
                  <a:cubicBezTo>
                    <a:pt x="0" y="1"/>
                    <a:pt x="1" y="2"/>
                    <a:pt x="0" y="3"/>
                  </a:cubicBezTo>
                  <a:cubicBezTo>
                    <a:pt x="0" y="3"/>
                    <a:pt x="0" y="3"/>
                    <a:pt x="1" y="2"/>
                  </a:cubicBezTo>
                  <a:cubicBezTo>
                    <a:pt x="1" y="2"/>
                    <a:pt x="2"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latin typeface="微软雅黑" panose="020B0503020204020204" charset="-122"/>
                <a:ea typeface="微软雅黑" panose="020B0503020204020204" charset="-122"/>
              </a:endParaRPr>
            </a:p>
          </p:txBody>
        </p:sp>
        <p:sp>
          <p:nvSpPr>
            <p:cNvPr id="140" name="Freeform 123"/>
            <p:cNvSpPr/>
            <p:nvPr/>
          </p:nvSpPr>
          <p:spPr bwMode="auto">
            <a:xfrm>
              <a:off x="185" y="1567"/>
              <a:ext cx="18" cy="11"/>
            </a:xfrm>
            <a:custGeom>
              <a:avLst/>
              <a:gdLst>
                <a:gd name="T0" fmla="*/ 2 w 5"/>
                <a:gd name="T1" fmla="*/ 0 h 3"/>
                <a:gd name="T2" fmla="*/ 1 w 5"/>
                <a:gd name="T3" fmla="*/ 2 h 3"/>
                <a:gd name="T4" fmla="*/ 3 w 5"/>
                <a:gd name="T5" fmla="*/ 2 h 3"/>
                <a:gd name="T6" fmla="*/ 2 w 5"/>
                <a:gd name="T7" fmla="*/ 0 h 3"/>
              </a:gdLst>
              <a:ahLst/>
              <a:cxnLst>
                <a:cxn ang="0">
                  <a:pos x="T0" y="T1"/>
                </a:cxn>
                <a:cxn ang="0">
                  <a:pos x="T2" y="T3"/>
                </a:cxn>
                <a:cxn ang="0">
                  <a:pos x="T4" y="T5"/>
                </a:cxn>
                <a:cxn ang="0">
                  <a:pos x="T6" y="T7"/>
                </a:cxn>
              </a:cxnLst>
              <a:rect l="0" t="0" r="r" b="b"/>
              <a:pathLst>
                <a:path w="5" h="3">
                  <a:moveTo>
                    <a:pt x="2" y="0"/>
                  </a:moveTo>
                  <a:cubicBezTo>
                    <a:pt x="2" y="0"/>
                    <a:pt x="2" y="2"/>
                    <a:pt x="1" y="2"/>
                  </a:cubicBezTo>
                  <a:cubicBezTo>
                    <a:pt x="1" y="2"/>
                    <a:pt x="0" y="3"/>
                    <a:pt x="3" y="2"/>
                  </a:cubicBezTo>
                  <a:cubicBezTo>
                    <a:pt x="3" y="2"/>
                    <a:pt x="5" y="0"/>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latin typeface="微软雅黑" panose="020B0503020204020204" charset="-122"/>
                <a:ea typeface="微软雅黑" panose="020B0503020204020204" charset="-122"/>
              </a:endParaRPr>
            </a:p>
          </p:txBody>
        </p:sp>
        <p:sp>
          <p:nvSpPr>
            <p:cNvPr id="141" name="Freeform 124"/>
            <p:cNvSpPr/>
            <p:nvPr/>
          </p:nvSpPr>
          <p:spPr bwMode="auto">
            <a:xfrm>
              <a:off x="192" y="1552"/>
              <a:ext cx="33" cy="22"/>
            </a:xfrm>
            <a:custGeom>
              <a:avLst/>
              <a:gdLst>
                <a:gd name="T0" fmla="*/ 9 w 9"/>
                <a:gd name="T1" fmla="*/ 3 h 6"/>
                <a:gd name="T2" fmla="*/ 3 w 9"/>
                <a:gd name="T3" fmla="*/ 4 h 6"/>
                <a:gd name="T4" fmla="*/ 0 w 9"/>
                <a:gd name="T5" fmla="*/ 1 h 6"/>
                <a:gd name="T6" fmla="*/ 1 w 9"/>
                <a:gd name="T7" fmla="*/ 2 h 6"/>
                <a:gd name="T8" fmla="*/ 7 w 9"/>
                <a:gd name="T9" fmla="*/ 2 h 6"/>
                <a:gd name="T10" fmla="*/ 9 w 9"/>
                <a:gd name="T11" fmla="*/ 3 h 6"/>
              </a:gdLst>
              <a:ahLst/>
              <a:cxnLst>
                <a:cxn ang="0">
                  <a:pos x="T0" y="T1"/>
                </a:cxn>
                <a:cxn ang="0">
                  <a:pos x="T2" y="T3"/>
                </a:cxn>
                <a:cxn ang="0">
                  <a:pos x="T4" y="T5"/>
                </a:cxn>
                <a:cxn ang="0">
                  <a:pos x="T6" y="T7"/>
                </a:cxn>
                <a:cxn ang="0">
                  <a:pos x="T8" y="T9"/>
                </a:cxn>
                <a:cxn ang="0">
                  <a:pos x="T10" y="T11"/>
                </a:cxn>
              </a:cxnLst>
              <a:rect l="0" t="0" r="r" b="b"/>
              <a:pathLst>
                <a:path w="9" h="6">
                  <a:moveTo>
                    <a:pt x="9" y="3"/>
                  </a:moveTo>
                  <a:cubicBezTo>
                    <a:pt x="9" y="3"/>
                    <a:pt x="5" y="5"/>
                    <a:pt x="3" y="4"/>
                  </a:cubicBezTo>
                  <a:cubicBezTo>
                    <a:pt x="3" y="4"/>
                    <a:pt x="0" y="3"/>
                    <a:pt x="0" y="1"/>
                  </a:cubicBezTo>
                  <a:cubicBezTo>
                    <a:pt x="0" y="1"/>
                    <a:pt x="1" y="0"/>
                    <a:pt x="1" y="2"/>
                  </a:cubicBezTo>
                  <a:cubicBezTo>
                    <a:pt x="1" y="2"/>
                    <a:pt x="2" y="6"/>
                    <a:pt x="7" y="2"/>
                  </a:cubicBezTo>
                  <a:cubicBezTo>
                    <a:pt x="7" y="2"/>
                    <a:pt x="9" y="1"/>
                    <a:pt x="9"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latin typeface="微软雅黑" panose="020B0503020204020204" charset="-122"/>
                <a:ea typeface="微软雅黑" panose="020B0503020204020204" charset="-122"/>
              </a:endParaRPr>
            </a:p>
          </p:txBody>
        </p:sp>
        <p:sp>
          <p:nvSpPr>
            <p:cNvPr id="142" name="Freeform 125"/>
            <p:cNvSpPr/>
            <p:nvPr/>
          </p:nvSpPr>
          <p:spPr bwMode="auto">
            <a:xfrm>
              <a:off x="163" y="1556"/>
              <a:ext cx="22" cy="22"/>
            </a:xfrm>
            <a:custGeom>
              <a:avLst/>
              <a:gdLst>
                <a:gd name="T0" fmla="*/ 2 w 6"/>
                <a:gd name="T1" fmla="*/ 1 h 6"/>
                <a:gd name="T2" fmla="*/ 3 w 6"/>
                <a:gd name="T3" fmla="*/ 5 h 6"/>
                <a:gd name="T4" fmla="*/ 6 w 6"/>
                <a:gd name="T5" fmla="*/ 4 h 6"/>
                <a:gd name="T6" fmla="*/ 4 w 6"/>
                <a:gd name="T7" fmla="*/ 6 h 6"/>
                <a:gd name="T8" fmla="*/ 2 w 6"/>
                <a:gd name="T9" fmla="*/ 4 h 6"/>
                <a:gd name="T10" fmla="*/ 2 w 6"/>
                <a:gd name="T11" fmla="*/ 1 h 6"/>
              </a:gdLst>
              <a:ahLst/>
              <a:cxnLst>
                <a:cxn ang="0">
                  <a:pos x="T0" y="T1"/>
                </a:cxn>
                <a:cxn ang="0">
                  <a:pos x="T2" y="T3"/>
                </a:cxn>
                <a:cxn ang="0">
                  <a:pos x="T4" y="T5"/>
                </a:cxn>
                <a:cxn ang="0">
                  <a:pos x="T6" y="T7"/>
                </a:cxn>
                <a:cxn ang="0">
                  <a:pos x="T8" y="T9"/>
                </a:cxn>
                <a:cxn ang="0">
                  <a:pos x="T10" y="T11"/>
                </a:cxn>
              </a:cxnLst>
              <a:rect l="0" t="0" r="r" b="b"/>
              <a:pathLst>
                <a:path w="6" h="6">
                  <a:moveTo>
                    <a:pt x="2" y="1"/>
                  </a:moveTo>
                  <a:cubicBezTo>
                    <a:pt x="2" y="1"/>
                    <a:pt x="1" y="3"/>
                    <a:pt x="3" y="5"/>
                  </a:cubicBezTo>
                  <a:cubicBezTo>
                    <a:pt x="3" y="5"/>
                    <a:pt x="5" y="6"/>
                    <a:pt x="6" y="4"/>
                  </a:cubicBezTo>
                  <a:cubicBezTo>
                    <a:pt x="6" y="4"/>
                    <a:pt x="6" y="5"/>
                    <a:pt x="4" y="6"/>
                  </a:cubicBezTo>
                  <a:cubicBezTo>
                    <a:pt x="4" y="6"/>
                    <a:pt x="2" y="5"/>
                    <a:pt x="2" y="4"/>
                  </a:cubicBezTo>
                  <a:cubicBezTo>
                    <a:pt x="2" y="4"/>
                    <a:pt x="0" y="0"/>
                    <a:pt x="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latin typeface="微软雅黑" panose="020B0503020204020204" charset="-122"/>
                <a:ea typeface="微软雅黑" panose="020B0503020204020204" charset="-122"/>
              </a:endParaRPr>
            </a:p>
          </p:txBody>
        </p:sp>
        <p:sp>
          <p:nvSpPr>
            <p:cNvPr id="143" name="Freeform 126"/>
            <p:cNvSpPr/>
            <p:nvPr/>
          </p:nvSpPr>
          <p:spPr bwMode="auto">
            <a:xfrm>
              <a:off x="243" y="1498"/>
              <a:ext cx="15" cy="29"/>
            </a:xfrm>
            <a:custGeom>
              <a:avLst/>
              <a:gdLst>
                <a:gd name="T0" fmla="*/ 3 w 4"/>
                <a:gd name="T1" fmla="*/ 0 h 8"/>
                <a:gd name="T2" fmla="*/ 0 w 4"/>
                <a:gd name="T3" fmla="*/ 4 h 8"/>
                <a:gd name="T4" fmla="*/ 2 w 4"/>
                <a:gd name="T5" fmla="*/ 8 h 8"/>
                <a:gd name="T6" fmla="*/ 2 w 4"/>
                <a:gd name="T7" fmla="*/ 7 h 8"/>
                <a:gd name="T8" fmla="*/ 1 w 4"/>
                <a:gd name="T9" fmla="*/ 4 h 8"/>
                <a:gd name="T10" fmla="*/ 3 w 4"/>
                <a:gd name="T11" fmla="*/ 1 h 8"/>
                <a:gd name="T12" fmla="*/ 3 w 4"/>
                <a:gd name="T13" fmla="*/ 0 h 8"/>
              </a:gdLst>
              <a:ahLst/>
              <a:cxnLst>
                <a:cxn ang="0">
                  <a:pos x="T0" y="T1"/>
                </a:cxn>
                <a:cxn ang="0">
                  <a:pos x="T2" y="T3"/>
                </a:cxn>
                <a:cxn ang="0">
                  <a:pos x="T4" y="T5"/>
                </a:cxn>
                <a:cxn ang="0">
                  <a:pos x="T6" y="T7"/>
                </a:cxn>
                <a:cxn ang="0">
                  <a:pos x="T8" y="T9"/>
                </a:cxn>
                <a:cxn ang="0">
                  <a:pos x="T10" y="T11"/>
                </a:cxn>
                <a:cxn ang="0">
                  <a:pos x="T12" y="T13"/>
                </a:cxn>
              </a:cxnLst>
              <a:rect l="0" t="0" r="r" b="b"/>
              <a:pathLst>
                <a:path w="4" h="8">
                  <a:moveTo>
                    <a:pt x="3" y="0"/>
                  </a:moveTo>
                  <a:cubicBezTo>
                    <a:pt x="3" y="0"/>
                    <a:pt x="0" y="1"/>
                    <a:pt x="0" y="4"/>
                  </a:cubicBezTo>
                  <a:cubicBezTo>
                    <a:pt x="0" y="4"/>
                    <a:pt x="1" y="7"/>
                    <a:pt x="2" y="8"/>
                  </a:cubicBezTo>
                  <a:cubicBezTo>
                    <a:pt x="2" y="8"/>
                    <a:pt x="3" y="7"/>
                    <a:pt x="2" y="7"/>
                  </a:cubicBezTo>
                  <a:cubicBezTo>
                    <a:pt x="2" y="7"/>
                    <a:pt x="1" y="6"/>
                    <a:pt x="1" y="4"/>
                  </a:cubicBezTo>
                  <a:cubicBezTo>
                    <a:pt x="1" y="4"/>
                    <a:pt x="0" y="1"/>
                    <a:pt x="3" y="1"/>
                  </a:cubicBezTo>
                  <a:cubicBezTo>
                    <a:pt x="3" y="1"/>
                    <a:pt x="4" y="0"/>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latin typeface="微软雅黑" panose="020B0503020204020204" charset="-122"/>
                <a:ea typeface="微软雅黑" panose="020B0503020204020204" charset="-122"/>
              </a:endParaRPr>
            </a:p>
          </p:txBody>
        </p:sp>
        <p:sp>
          <p:nvSpPr>
            <p:cNvPr id="144" name="Freeform 127"/>
            <p:cNvSpPr/>
            <p:nvPr/>
          </p:nvSpPr>
          <p:spPr bwMode="auto">
            <a:xfrm>
              <a:off x="443" y="1534"/>
              <a:ext cx="299" cy="94"/>
            </a:xfrm>
            <a:custGeom>
              <a:avLst/>
              <a:gdLst>
                <a:gd name="T0" fmla="*/ 4 w 82"/>
                <a:gd name="T1" fmla="*/ 13 h 26"/>
                <a:gd name="T2" fmla="*/ 6 w 82"/>
                <a:gd name="T3" fmla="*/ 17 h 26"/>
                <a:gd name="T4" fmla="*/ 7 w 82"/>
                <a:gd name="T5" fmla="*/ 21 h 26"/>
                <a:gd name="T6" fmla="*/ 10 w 82"/>
                <a:gd name="T7" fmla="*/ 23 h 26"/>
                <a:gd name="T8" fmla="*/ 29 w 82"/>
                <a:gd name="T9" fmla="*/ 20 h 26"/>
                <a:gd name="T10" fmla="*/ 46 w 82"/>
                <a:gd name="T11" fmla="*/ 23 h 26"/>
                <a:gd name="T12" fmla="*/ 45 w 82"/>
                <a:gd name="T13" fmla="*/ 16 h 26"/>
                <a:gd name="T14" fmla="*/ 45 w 82"/>
                <a:gd name="T15" fmla="*/ 13 h 26"/>
                <a:gd name="T16" fmla="*/ 47 w 82"/>
                <a:gd name="T17" fmla="*/ 11 h 26"/>
                <a:gd name="T18" fmla="*/ 54 w 82"/>
                <a:gd name="T19" fmla="*/ 12 h 26"/>
                <a:gd name="T20" fmla="*/ 53 w 82"/>
                <a:gd name="T21" fmla="*/ 10 h 26"/>
                <a:gd name="T22" fmla="*/ 62 w 82"/>
                <a:gd name="T23" fmla="*/ 11 h 26"/>
                <a:gd name="T24" fmla="*/ 62 w 82"/>
                <a:gd name="T25" fmla="*/ 13 h 26"/>
                <a:gd name="T26" fmla="*/ 58 w 82"/>
                <a:gd name="T27" fmla="*/ 16 h 26"/>
                <a:gd name="T28" fmla="*/ 57 w 82"/>
                <a:gd name="T29" fmla="*/ 18 h 26"/>
                <a:gd name="T30" fmla="*/ 56 w 82"/>
                <a:gd name="T31" fmla="*/ 20 h 26"/>
                <a:gd name="T32" fmla="*/ 54 w 82"/>
                <a:gd name="T33" fmla="*/ 23 h 26"/>
                <a:gd name="T34" fmla="*/ 54 w 82"/>
                <a:gd name="T35" fmla="*/ 26 h 26"/>
                <a:gd name="T36" fmla="*/ 58 w 82"/>
                <a:gd name="T37" fmla="*/ 23 h 26"/>
                <a:gd name="T38" fmla="*/ 61 w 82"/>
                <a:gd name="T39" fmla="*/ 21 h 26"/>
                <a:gd name="T40" fmla="*/ 65 w 82"/>
                <a:gd name="T41" fmla="*/ 15 h 26"/>
                <a:gd name="T42" fmla="*/ 80 w 82"/>
                <a:gd name="T43" fmla="*/ 9 h 26"/>
                <a:gd name="T44" fmla="*/ 68 w 82"/>
                <a:gd name="T45" fmla="*/ 1 h 26"/>
                <a:gd name="T46" fmla="*/ 54 w 82"/>
                <a:gd name="T47" fmla="*/ 3 h 26"/>
                <a:gd name="T48" fmla="*/ 51 w 82"/>
                <a:gd name="T49" fmla="*/ 4 h 26"/>
                <a:gd name="T50" fmla="*/ 50 w 82"/>
                <a:gd name="T51" fmla="*/ 5 h 26"/>
                <a:gd name="T52" fmla="*/ 46 w 82"/>
                <a:gd name="T53" fmla="*/ 3 h 26"/>
                <a:gd name="T54" fmla="*/ 38 w 82"/>
                <a:gd name="T55" fmla="*/ 2 h 26"/>
                <a:gd name="T56" fmla="*/ 19 w 82"/>
                <a:gd name="T57" fmla="*/ 2 h 26"/>
                <a:gd name="T58" fmla="*/ 11 w 82"/>
                <a:gd name="T59" fmla="*/ 6 h 26"/>
                <a:gd name="T60" fmla="*/ 9 w 82"/>
                <a:gd name="T61" fmla="*/ 7 h 26"/>
                <a:gd name="T62" fmla="*/ 9 w 82"/>
                <a:gd name="T63" fmla="*/ 10 h 26"/>
                <a:gd name="T64" fmla="*/ 6 w 82"/>
                <a:gd name="T65" fmla="*/ 11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82" h="26">
                  <a:moveTo>
                    <a:pt x="5" y="10"/>
                  </a:moveTo>
                  <a:cubicBezTo>
                    <a:pt x="5" y="10"/>
                    <a:pt x="0" y="12"/>
                    <a:pt x="4" y="13"/>
                  </a:cubicBezTo>
                  <a:cubicBezTo>
                    <a:pt x="6" y="14"/>
                    <a:pt x="6" y="14"/>
                    <a:pt x="6" y="14"/>
                  </a:cubicBezTo>
                  <a:cubicBezTo>
                    <a:pt x="6" y="17"/>
                    <a:pt x="6" y="17"/>
                    <a:pt x="6" y="17"/>
                  </a:cubicBezTo>
                  <a:cubicBezTo>
                    <a:pt x="8" y="19"/>
                    <a:pt x="8" y="19"/>
                    <a:pt x="8" y="19"/>
                  </a:cubicBezTo>
                  <a:cubicBezTo>
                    <a:pt x="7" y="21"/>
                    <a:pt x="7" y="21"/>
                    <a:pt x="7" y="21"/>
                  </a:cubicBezTo>
                  <a:cubicBezTo>
                    <a:pt x="8" y="21"/>
                    <a:pt x="8" y="21"/>
                    <a:pt x="8" y="21"/>
                  </a:cubicBezTo>
                  <a:cubicBezTo>
                    <a:pt x="10" y="23"/>
                    <a:pt x="10" y="23"/>
                    <a:pt x="10" y="23"/>
                  </a:cubicBezTo>
                  <a:cubicBezTo>
                    <a:pt x="10" y="23"/>
                    <a:pt x="25" y="21"/>
                    <a:pt x="28" y="22"/>
                  </a:cubicBezTo>
                  <a:cubicBezTo>
                    <a:pt x="29" y="20"/>
                    <a:pt x="29" y="20"/>
                    <a:pt x="29" y="20"/>
                  </a:cubicBezTo>
                  <a:cubicBezTo>
                    <a:pt x="29" y="20"/>
                    <a:pt x="36" y="20"/>
                    <a:pt x="41" y="22"/>
                  </a:cubicBezTo>
                  <a:cubicBezTo>
                    <a:pt x="46" y="23"/>
                    <a:pt x="46" y="23"/>
                    <a:pt x="46" y="23"/>
                  </a:cubicBezTo>
                  <a:cubicBezTo>
                    <a:pt x="46" y="23"/>
                    <a:pt x="46" y="21"/>
                    <a:pt x="49" y="20"/>
                  </a:cubicBezTo>
                  <a:cubicBezTo>
                    <a:pt x="49" y="20"/>
                    <a:pt x="55" y="19"/>
                    <a:pt x="45" y="16"/>
                  </a:cubicBezTo>
                  <a:cubicBezTo>
                    <a:pt x="47" y="14"/>
                    <a:pt x="47" y="14"/>
                    <a:pt x="47" y="14"/>
                  </a:cubicBezTo>
                  <a:cubicBezTo>
                    <a:pt x="45" y="13"/>
                    <a:pt x="45" y="13"/>
                    <a:pt x="45" y="13"/>
                  </a:cubicBezTo>
                  <a:cubicBezTo>
                    <a:pt x="47" y="12"/>
                    <a:pt x="47" y="12"/>
                    <a:pt x="47" y="12"/>
                  </a:cubicBezTo>
                  <a:cubicBezTo>
                    <a:pt x="47" y="11"/>
                    <a:pt x="47" y="11"/>
                    <a:pt x="47" y="11"/>
                  </a:cubicBezTo>
                  <a:cubicBezTo>
                    <a:pt x="49" y="10"/>
                    <a:pt x="49" y="10"/>
                    <a:pt x="49" y="10"/>
                  </a:cubicBezTo>
                  <a:cubicBezTo>
                    <a:pt x="54" y="12"/>
                    <a:pt x="54" y="12"/>
                    <a:pt x="54" y="12"/>
                  </a:cubicBezTo>
                  <a:cubicBezTo>
                    <a:pt x="50" y="10"/>
                    <a:pt x="50" y="10"/>
                    <a:pt x="50" y="10"/>
                  </a:cubicBezTo>
                  <a:cubicBezTo>
                    <a:pt x="53" y="10"/>
                    <a:pt x="53" y="10"/>
                    <a:pt x="53" y="10"/>
                  </a:cubicBezTo>
                  <a:cubicBezTo>
                    <a:pt x="51" y="8"/>
                    <a:pt x="51" y="8"/>
                    <a:pt x="51" y="8"/>
                  </a:cubicBezTo>
                  <a:cubicBezTo>
                    <a:pt x="51" y="8"/>
                    <a:pt x="58" y="8"/>
                    <a:pt x="62" y="11"/>
                  </a:cubicBezTo>
                  <a:cubicBezTo>
                    <a:pt x="59" y="12"/>
                    <a:pt x="59" y="12"/>
                    <a:pt x="59" y="12"/>
                  </a:cubicBezTo>
                  <a:cubicBezTo>
                    <a:pt x="62" y="13"/>
                    <a:pt x="62" y="13"/>
                    <a:pt x="62" y="13"/>
                  </a:cubicBezTo>
                  <a:cubicBezTo>
                    <a:pt x="58" y="15"/>
                    <a:pt x="58" y="15"/>
                    <a:pt x="58" y="15"/>
                  </a:cubicBezTo>
                  <a:cubicBezTo>
                    <a:pt x="58" y="16"/>
                    <a:pt x="58" y="16"/>
                    <a:pt x="58" y="16"/>
                  </a:cubicBezTo>
                  <a:cubicBezTo>
                    <a:pt x="57" y="17"/>
                    <a:pt x="57" y="17"/>
                    <a:pt x="57" y="17"/>
                  </a:cubicBezTo>
                  <a:cubicBezTo>
                    <a:pt x="57" y="18"/>
                    <a:pt x="57" y="18"/>
                    <a:pt x="57" y="18"/>
                  </a:cubicBezTo>
                  <a:cubicBezTo>
                    <a:pt x="55" y="19"/>
                    <a:pt x="55" y="19"/>
                    <a:pt x="55" y="19"/>
                  </a:cubicBezTo>
                  <a:cubicBezTo>
                    <a:pt x="56" y="20"/>
                    <a:pt x="56" y="20"/>
                    <a:pt x="56" y="20"/>
                  </a:cubicBezTo>
                  <a:cubicBezTo>
                    <a:pt x="54" y="21"/>
                    <a:pt x="54" y="21"/>
                    <a:pt x="54" y="21"/>
                  </a:cubicBezTo>
                  <a:cubicBezTo>
                    <a:pt x="54" y="23"/>
                    <a:pt x="54" y="23"/>
                    <a:pt x="54" y="23"/>
                  </a:cubicBezTo>
                  <a:cubicBezTo>
                    <a:pt x="54" y="23"/>
                    <a:pt x="50" y="24"/>
                    <a:pt x="51" y="25"/>
                  </a:cubicBezTo>
                  <a:cubicBezTo>
                    <a:pt x="54" y="26"/>
                    <a:pt x="54" y="26"/>
                    <a:pt x="54" y="26"/>
                  </a:cubicBezTo>
                  <a:cubicBezTo>
                    <a:pt x="55" y="25"/>
                    <a:pt x="55" y="25"/>
                    <a:pt x="55" y="25"/>
                  </a:cubicBezTo>
                  <a:cubicBezTo>
                    <a:pt x="58" y="23"/>
                    <a:pt x="58" y="23"/>
                    <a:pt x="58" y="23"/>
                  </a:cubicBezTo>
                  <a:cubicBezTo>
                    <a:pt x="58" y="22"/>
                    <a:pt x="58" y="22"/>
                    <a:pt x="58" y="22"/>
                  </a:cubicBezTo>
                  <a:cubicBezTo>
                    <a:pt x="61" y="21"/>
                    <a:pt x="61" y="21"/>
                    <a:pt x="61" y="21"/>
                  </a:cubicBezTo>
                  <a:cubicBezTo>
                    <a:pt x="61" y="19"/>
                    <a:pt x="61" y="19"/>
                    <a:pt x="61" y="19"/>
                  </a:cubicBezTo>
                  <a:cubicBezTo>
                    <a:pt x="61" y="19"/>
                    <a:pt x="64" y="17"/>
                    <a:pt x="65" y="15"/>
                  </a:cubicBezTo>
                  <a:cubicBezTo>
                    <a:pt x="68" y="14"/>
                    <a:pt x="68" y="14"/>
                    <a:pt x="68" y="14"/>
                  </a:cubicBezTo>
                  <a:cubicBezTo>
                    <a:pt x="68" y="14"/>
                    <a:pt x="72" y="8"/>
                    <a:pt x="80" y="9"/>
                  </a:cubicBezTo>
                  <a:cubicBezTo>
                    <a:pt x="82" y="6"/>
                    <a:pt x="82" y="6"/>
                    <a:pt x="82" y="6"/>
                  </a:cubicBezTo>
                  <a:cubicBezTo>
                    <a:pt x="82" y="6"/>
                    <a:pt x="73" y="3"/>
                    <a:pt x="68" y="1"/>
                  </a:cubicBezTo>
                  <a:cubicBezTo>
                    <a:pt x="68" y="1"/>
                    <a:pt x="59" y="0"/>
                    <a:pt x="53" y="2"/>
                  </a:cubicBezTo>
                  <a:cubicBezTo>
                    <a:pt x="54" y="3"/>
                    <a:pt x="54" y="3"/>
                    <a:pt x="54" y="3"/>
                  </a:cubicBezTo>
                  <a:cubicBezTo>
                    <a:pt x="50" y="3"/>
                    <a:pt x="50" y="3"/>
                    <a:pt x="50" y="3"/>
                  </a:cubicBezTo>
                  <a:cubicBezTo>
                    <a:pt x="51" y="4"/>
                    <a:pt x="51" y="4"/>
                    <a:pt x="51" y="4"/>
                  </a:cubicBezTo>
                  <a:cubicBezTo>
                    <a:pt x="48" y="4"/>
                    <a:pt x="48" y="4"/>
                    <a:pt x="48" y="4"/>
                  </a:cubicBezTo>
                  <a:cubicBezTo>
                    <a:pt x="50" y="5"/>
                    <a:pt x="50" y="5"/>
                    <a:pt x="50" y="5"/>
                  </a:cubicBezTo>
                  <a:cubicBezTo>
                    <a:pt x="45" y="4"/>
                    <a:pt x="45" y="4"/>
                    <a:pt x="45" y="4"/>
                  </a:cubicBezTo>
                  <a:cubicBezTo>
                    <a:pt x="46" y="3"/>
                    <a:pt x="46" y="3"/>
                    <a:pt x="46" y="3"/>
                  </a:cubicBezTo>
                  <a:cubicBezTo>
                    <a:pt x="46" y="3"/>
                    <a:pt x="40" y="1"/>
                    <a:pt x="37" y="1"/>
                  </a:cubicBezTo>
                  <a:cubicBezTo>
                    <a:pt x="38" y="2"/>
                    <a:pt x="38" y="2"/>
                    <a:pt x="38" y="2"/>
                  </a:cubicBezTo>
                  <a:cubicBezTo>
                    <a:pt x="38" y="2"/>
                    <a:pt x="34" y="2"/>
                    <a:pt x="28" y="2"/>
                  </a:cubicBezTo>
                  <a:cubicBezTo>
                    <a:pt x="19" y="2"/>
                    <a:pt x="19" y="2"/>
                    <a:pt x="19" y="2"/>
                  </a:cubicBezTo>
                  <a:cubicBezTo>
                    <a:pt x="19" y="2"/>
                    <a:pt x="15" y="4"/>
                    <a:pt x="12" y="5"/>
                  </a:cubicBezTo>
                  <a:cubicBezTo>
                    <a:pt x="11" y="6"/>
                    <a:pt x="11" y="6"/>
                    <a:pt x="11" y="6"/>
                  </a:cubicBezTo>
                  <a:cubicBezTo>
                    <a:pt x="9" y="6"/>
                    <a:pt x="9" y="6"/>
                    <a:pt x="9" y="6"/>
                  </a:cubicBezTo>
                  <a:cubicBezTo>
                    <a:pt x="9" y="7"/>
                    <a:pt x="9" y="7"/>
                    <a:pt x="9" y="7"/>
                  </a:cubicBezTo>
                  <a:cubicBezTo>
                    <a:pt x="8" y="9"/>
                    <a:pt x="8" y="9"/>
                    <a:pt x="8" y="9"/>
                  </a:cubicBezTo>
                  <a:cubicBezTo>
                    <a:pt x="9" y="10"/>
                    <a:pt x="9" y="10"/>
                    <a:pt x="9" y="10"/>
                  </a:cubicBezTo>
                  <a:cubicBezTo>
                    <a:pt x="6" y="12"/>
                    <a:pt x="6" y="12"/>
                    <a:pt x="6" y="12"/>
                  </a:cubicBezTo>
                  <a:cubicBezTo>
                    <a:pt x="6" y="11"/>
                    <a:pt x="6" y="11"/>
                    <a:pt x="6" y="11"/>
                  </a:cubicBezTo>
                  <a:lnTo>
                    <a:pt x="5" y="1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latin typeface="微软雅黑" panose="020B0503020204020204" charset="-122"/>
                <a:ea typeface="微软雅黑" panose="020B0503020204020204" charset="-122"/>
              </a:endParaRPr>
            </a:p>
          </p:txBody>
        </p:sp>
        <p:sp>
          <p:nvSpPr>
            <p:cNvPr id="145" name="Freeform 128"/>
            <p:cNvSpPr/>
            <p:nvPr/>
          </p:nvSpPr>
          <p:spPr bwMode="auto">
            <a:xfrm>
              <a:off x="141" y="1607"/>
              <a:ext cx="120" cy="50"/>
            </a:xfrm>
            <a:custGeom>
              <a:avLst/>
              <a:gdLst>
                <a:gd name="T0" fmla="*/ 22 w 33"/>
                <a:gd name="T1" fmla="*/ 7 h 14"/>
                <a:gd name="T2" fmla="*/ 21 w 33"/>
                <a:gd name="T3" fmla="*/ 6 h 14"/>
                <a:gd name="T4" fmla="*/ 20 w 33"/>
                <a:gd name="T5" fmla="*/ 5 h 14"/>
                <a:gd name="T6" fmla="*/ 19 w 33"/>
                <a:gd name="T7" fmla="*/ 3 h 14"/>
                <a:gd name="T8" fmla="*/ 16 w 33"/>
                <a:gd name="T9" fmla="*/ 1 h 14"/>
                <a:gd name="T10" fmla="*/ 13 w 33"/>
                <a:gd name="T11" fmla="*/ 0 h 14"/>
                <a:gd name="T12" fmla="*/ 12 w 33"/>
                <a:gd name="T13" fmla="*/ 1 h 14"/>
                <a:gd name="T14" fmla="*/ 9 w 33"/>
                <a:gd name="T15" fmla="*/ 2 h 14"/>
                <a:gd name="T16" fmla="*/ 7 w 33"/>
                <a:gd name="T17" fmla="*/ 4 h 14"/>
                <a:gd name="T18" fmla="*/ 5 w 33"/>
                <a:gd name="T19" fmla="*/ 3 h 14"/>
                <a:gd name="T20" fmla="*/ 4 w 33"/>
                <a:gd name="T21" fmla="*/ 5 h 14"/>
                <a:gd name="T22" fmla="*/ 1 w 33"/>
                <a:gd name="T23" fmla="*/ 6 h 14"/>
                <a:gd name="T24" fmla="*/ 0 w 33"/>
                <a:gd name="T25" fmla="*/ 8 h 14"/>
                <a:gd name="T26" fmla="*/ 5 w 33"/>
                <a:gd name="T27" fmla="*/ 7 h 14"/>
                <a:gd name="T28" fmla="*/ 9 w 33"/>
                <a:gd name="T29" fmla="*/ 7 h 14"/>
                <a:gd name="T30" fmla="*/ 13 w 33"/>
                <a:gd name="T31" fmla="*/ 10 h 14"/>
                <a:gd name="T32" fmla="*/ 11 w 33"/>
                <a:gd name="T33" fmla="*/ 12 h 14"/>
                <a:gd name="T34" fmla="*/ 15 w 33"/>
                <a:gd name="T35" fmla="*/ 13 h 14"/>
                <a:gd name="T36" fmla="*/ 18 w 33"/>
                <a:gd name="T37" fmla="*/ 12 h 14"/>
                <a:gd name="T38" fmla="*/ 16 w 33"/>
                <a:gd name="T39" fmla="*/ 10 h 14"/>
                <a:gd name="T40" fmla="*/ 20 w 33"/>
                <a:gd name="T41" fmla="*/ 10 h 14"/>
                <a:gd name="T42" fmla="*/ 17 w 33"/>
                <a:gd name="T43" fmla="*/ 14 h 14"/>
                <a:gd name="T44" fmla="*/ 24 w 33"/>
                <a:gd name="T45" fmla="*/ 13 h 14"/>
                <a:gd name="T46" fmla="*/ 33 w 33"/>
                <a:gd name="T47" fmla="*/ 9 h 14"/>
                <a:gd name="T48" fmla="*/ 28 w 33"/>
                <a:gd name="T49" fmla="*/ 10 h 14"/>
                <a:gd name="T50" fmla="*/ 30 w 33"/>
                <a:gd name="T51" fmla="*/ 7 h 14"/>
                <a:gd name="T52" fmla="*/ 28 w 33"/>
                <a:gd name="T53" fmla="*/ 7 h 14"/>
                <a:gd name="T54" fmla="*/ 28 w 33"/>
                <a:gd name="T55" fmla="*/ 5 h 14"/>
                <a:gd name="T56" fmla="*/ 22 w 33"/>
                <a:gd name="T57" fmla="*/ 7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3" h="14">
                  <a:moveTo>
                    <a:pt x="22" y="7"/>
                  </a:moveTo>
                  <a:cubicBezTo>
                    <a:pt x="21" y="6"/>
                    <a:pt x="21" y="6"/>
                    <a:pt x="21" y="6"/>
                  </a:cubicBezTo>
                  <a:cubicBezTo>
                    <a:pt x="20" y="5"/>
                    <a:pt x="20" y="5"/>
                    <a:pt x="20" y="5"/>
                  </a:cubicBezTo>
                  <a:cubicBezTo>
                    <a:pt x="19" y="3"/>
                    <a:pt x="19" y="3"/>
                    <a:pt x="19" y="3"/>
                  </a:cubicBezTo>
                  <a:cubicBezTo>
                    <a:pt x="16" y="1"/>
                    <a:pt x="16" y="1"/>
                    <a:pt x="16" y="1"/>
                  </a:cubicBezTo>
                  <a:cubicBezTo>
                    <a:pt x="13" y="0"/>
                    <a:pt x="13" y="0"/>
                    <a:pt x="13" y="0"/>
                  </a:cubicBezTo>
                  <a:cubicBezTo>
                    <a:pt x="12" y="1"/>
                    <a:pt x="12" y="1"/>
                    <a:pt x="12" y="1"/>
                  </a:cubicBezTo>
                  <a:cubicBezTo>
                    <a:pt x="9" y="2"/>
                    <a:pt x="9" y="2"/>
                    <a:pt x="9" y="2"/>
                  </a:cubicBezTo>
                  <a:cubicBezTo>
                    <a:pt x="7" y="4"/>
                    <a:pt x="7" y="4"/>
                    <a:pt x="7" y="4"/>
                  </a:cubicBezTo>
                  <a:cubicBezTo>
                    <a:pt x="5" y="3"/>
                    <a:pt x="5" y="3"/>
                    <a:pt x="5" y="3"/>
                  </a:cubicBezTo>
                  <a:cubicBezTo>
                    <a:pt x="4" y="5"/>
                    <a:pt x="4" y="5"/>
                    <a:pt x="4" y="5"/>
                  </a:cubicBezTo>
                  <a:cubicBezTo>
                    <a:pt x="1" y="6"/>
                    <a:pt x="1" y="6"/>
                    <a:pt x="1" y="6"/>
                  </a:cubicBezTo>
                  <a:cubicBezTo>
                    <a:pt x="0" y="8"/>
                    <a:pt x="0" y="8"/>
                    <a:pt x="0" y="8"/>
                  </a:cubicBezTo>
                  <a:cubicBezTo>
                    <a:pt x="5" y="7"/>
                    <a:pt x="5" y="7"/>
                    <a:pt x="5" y="7"/>
                  </a:cubicBezTo>
                  <a:cubicBezTo>
                    <a:pt x="9" y="7"/>
                    <a:pt x="9" y="7"/>
                    <a:pt x="9" y="7"/>
                  </a:cubicBezTo>
                  <a:cubicBezTo>
                    <a:pt x="13" y="10"/>
                    <a:pt x="13" y="10"/>
                    <a:pt x="13" y="10"/>
                  </a:cubicBezTo>
                  <a:cubicBezTo>
                    <a:pt x="11" y="12"/>
                    <a:pt x="11" y="12"/>
                    <a:pt x="11" y="12"/>
                  </a:cubicBezTo>
                  <a:cubicBezTo>
                    <a:pt x="15" y="13"/>
                    <a:pt x="15" y="13"/>
                    <a:pt x="15" y="13"/>
                  </a:cubicBezTo>
                  <a:cubicBezTo>
                    <a:pt x="18" y="12"/>
                    <a:pt x="18" y="12"/>
                    <a:pt x="18" y="12"/>
                  </a:cubicBezTo>
                  <a:cubicBezTo>
                    <a:pt x="16" y="10"/>
                    <a:pt x="16" y="10"/>
                    <a:pt x="16" y="10"/>
                  </a:cubicBezTo>
                  <a:cubicBezTo>
                    <a:pt x="20" y="10"/>
                    <a:pt x="20" y="10"/>
                    <a:pt x="20" y="10"/>
                  </a:cubicBezTo>
                  <a:cubicBezTo>
                    <a:pt x="17" y="14"/>
                    <a:pt x="17" y="14"/>
                    <a:pt x="17" y="14"/>
                  </a:cubicBezTo>
                  <a:cubicBezTo>
                    <a:pt x="24" y="13"/>
                    <a:pt x="24" y="13"/>
                    <a:pt x="24" y="13"/>
                  </a:cubicBezTo>
                  <a:cubicBezTo>
                    <a:pt x="24" y="13"/>
                    <a:pt x="27" y="13"/>
                    <a:pt x="33" y="9"/>
                  </a:cubicBezTo>
                  <a:cubicBezTo>
                    <a:pt x="28" y="10"/>
                    <a:pt x="28" y="10"/>
                    <a:pt x="28" y="10"/>
                  </a:cubicBezTo>
                  <a:cubicBezTo>
                    <a:pt x="30" y="7"/>
                    <a:pt x="30" y="7"/>
                    <a:pt x="30" y="7"/>
                  </a:cubicBezTo>
                  <a:cubicBezTo>
                    <a:pt x="28" y="7"/>
                    <a:pt x="28" y="7"/>
                    <a:pt x="28" y="7"/>
                  </a:cubicBezTo>
                  <a:cubicBezTo>
                    <a:pt x="28" y="5"/>
                    <a:pt x="28" y="5"/>
                    <a:pt x="28" y="5"/>
                  </a:cubicBezTo>
                  <a:cubicBezTo>
                    <a:pt x="28" y="5"/>
                    <a:pt x="25" y="8"/>
                    <a:pt x="22"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latin typeface="微软雅黑" panose="020B0503020204020204" charset="-122"/>
                <a:ea typeface="微软雅黑" panose="020B0503020204020204" charset="-122"/>
              </a:endParaRPr>
            </a:p>
          </p:txBody>
        </p:sp>
        <p:sp>
          <p:nvSpPr>
            <p:cNvPr id="146" name="Freeform 129"/>
            <p:cNvSpPr/>
            <p:nvPr/>
          </p:nvSpPr>
          <p:spPr bwMode="auto">
            <a:xfrm>
              <a:off x="170" y="1607"/>
              <a:ext cx="51" cy="36"/>
            </a:xfrm>
            <a:custGeom>
              <a:avLst/>
              <a:gdLst>
                <a:gd name="T0" fmla="*/ 6 w 14"/>
                <a:gd name="T1" fmla="*/ 0 h 10"/>
                <a:gd name="T2" fmla="*/ 8 w 14"/>
                <a:gd name="T3" fmla="*/ 1 h 10"/>
                <a:gd name="T4" fmla="*/ 9 w 14"/>
                <a:gd name="T5" fmla="*/ 2 h 10"/>
                <a:gd name="T6" fmla="*/ 12 w 14"/>
                <a:gd name="T7" fmla="*/ 4 h 10"/>
                <a:gd name="T8" fmla="*/ 12 w 14"/>
                <a:gd name="T9" fmla="*/ 5 h 10"/>
                <a:gd name="T10" fmla="*/ 14 w 14"/>
                <a:gd name="T11" fmla="*/ 6 h 10"/>
                <a:gd name="T12" fmla="*/ 13 w 14"/>
                <a:gd name="T13" fmla="*/ 7 h 10"/>
                <a:gd name="T14" fmla="*/ 14 w 14"/>
                <a:gd name="T15" fmla="*/ 8 h 10"/>
                <a:gd name="T16" fmla="*/ 14 w 14"/>
                <a:gd name="T17" fmla="*/ 10 h 10"/>
                <a:gd name="T18" fmla="*/ 13 w 14"/>
                <a:gd name="T19" fmla="*/ 9 h 10"/>
                <a:gd name="T20" fmla="*/ 11 w 14"/>
                <a:gd name="T21" fmla="*/ 7 h 10"/>
                <a:gd name="T22" fmla="*/ 9 w 14"/>
                <a:gd name="T23" fmla="*/ 5 h 10"/>
                <a:gd name="T24" fmla="*/ 7 w 14"/>
                <a:gd name="T25" fmla="*/ 5 h 10"/>
                <a:gd name="T26" fmla="*/ 4 w 14"/>
                <a:gd name="T27" fmla="*/ 5 h 10"/>
                <a:gd name="T28" fmla="*/ 6 w 14"/>
                <a:gd name="T29" fmla="*/ 4 h 10"/>
                <a:gd name="T30" fmla="*/ 7 w 14"/>
                <a:gd name="T31" fmla="*/ 3 h 10"/>
                <a:gd name="T32" fmla="*/ 6 w 14"/>
                <a:gd name="T33" fmla="*/ 2 h 10"/>
                <a:gd name="T34" fmla="*/ 5 w 14"/>
                <a:gd name="T35" fmla="*/ 2 h 10"/>
                <a:gd name="T36" fmla="*/ 5 w 14"/>
                <a:gd name="T37" fmla="*/ 3 h 10"/>
                <a:gd name="T38" fmla="*/ 3 w 14"/>
                <a:gd name="T39" fmla="*/ 3 h 10"/>
                <a:gd name="T40" fmla="*/ 0 w 14"/>
                <a:gd name="T41" fmla="*/ 4 h 10"/>
                <a:gd name="T42" fmla="*/ 1 w 14"/>
                <a:gd name="T43" fmla="*/ 3 h 10"/>
                <a:gd name="T44" fmla="*/ 1 w 14"/>
                <a:gd name="T45" fmla="*/ 2 h 10"/>
                <a:gd name="T46" fmla="*/ 6 w 14"/>
                <a:gd name="T47"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4" h="10">
                  <a:moveTo>
                    <a:pt x="6" y="0"/>
                  </a:moveTo>
                  <a:cubicBezTo>
                    <a:pt x="8" y="1"/>
                    <a:pt x="8" y="1"/>
                    <a:pt x="8" y="1"/>
                  </a:cubicBezTo>
                  <a:cubicBezTo>
                    <a:pt x="9" y="2"/>
                    <a:pt x="9" y="2"/>
                    <a:pt x="9" y="2"/>
                  </a:cubicBezTo>
                  <a:cubicBezTo>
                    <a:pt x="12" y="4"/>
                    <a:pt x="12" y="4"/>
                    <a:pt x="12" y="4"/>
                  </a:cubicBezTo>
                  <a:cubicBezTo>
                    <a:pt x="12" y="5"/>
                    <a:pt x="12" y="5"/>
                    <a:pt x="12" y="5"/>
                  </a:cubicBezTo>
                  <a:cubicBezTo>
                    <a:pt x="14" y="6"/>
                    <a:pt x="14" y="6"/>
                    <a:pt x="14" y="6"/>
                  </a:cubicBezTo>
                  <a:cubicBezTo>
                    <a:pt x="13" y="7"/>
                    <a:pt x="13" y="7"/>
                    <a:pt x="13" y="7"/>
                  </a:cubicBezTo>
                  <a:cubicBezTo>
                    <a:pt x="14" y="8"/>
                    <a:pt x="14" y="8"/>
                    <a:pt x="14" y="8"/>
                  </a:cubicBezTo>
                  <a:cubicBezTo>
                    <a:pt x="14" y="10"/>
                    <a:pt x="14" y="10"/>
                    <a:pt x="14" y="10"/>
                  </a:cubicBezTo>
                  <a:cubicBezTo>
                    <a:pt x="13" y="9"/>
                    <a:pt x="13" y="9"/>
                    <a:pt x="13" y="9"/>
                  </a:cubicBezTo>
                  <a:cubicBezTo>
                    <a:pt x="11" y="7"/>
                    <a:pt x="11" y="7"/>
                    <a:pt x="11" y="7"/>
                  </a:cubicBezTo>
                  <a:cubicBezTo>
                    <a:pt x="9" y="5"/>
                    <a:pt x="9" y="5"/>
                    <a:pt x="9" y="5"/>
                  </a:cubicBezTo>
                  <a:cubicBezTo>
                    <a:pt x="7" y="5"/>
                    <a:pt x="7" y="5"/>
                    <a:pt x="7" y="5"/>
                  </a:cubicBezTo>
                  <a:cubicBezTo>
                    <a:pt x="4" y="5"/>
                    <a:pt x="4" y="5"/>
                    <a:pt x="4" y="5"/>
                  </a:cubicBezTo>
                  <a:cubicBezTo>
                    <a:pt x="6" y="4"/>
                    <a:pt x="6" y="4"/>
                    <a:pt x="6" y="4"/>
                  </a:cubicBezTo>
                  <a:cubicBezTo>
                    <a:pt x="7" y="3"/>
                    <a:pt x="7" y="3"/>
                    <a:pt x="7" y="3"/>
                  </a:cubicBezTo>
                  <a:cubicBezTo>
                    <a:pt x="6" y="2"/>
                    <a:pt x="6" y="2"/>
                    <a:pt x="6" y="2"/>
                  </a:cubicBezTo>
                  <a:cubicBezTo>
                    <a:pt x="5" y="2"/>
                    <a:pt x="5" y="2"/>
                    <a:pt x="5" y="2"/>
                  </a:cubicBezTo>
                  <a:cubicBezTo>
                    <a:pt x="5" y="3"/>
                    <a:pt x="5" y="3"/>
                    <a:pt x="5" y="3"/>
                  </a:cubicBezTo>
                  <a:cubicBezTo>
                    <a:pt x="3" y="3"/>
                    <a:pt x="3" y="3"/>
                    <a:pt x="3" y="3"/>
                  </a:cubicBezTo>
                  <a:cubicBezTo>
                    <a:pt x="0" y="4"/>
                    <a:pt x="0" y="4"/>
                    <a:pt x="0" y="4"/>
                  </a:cubicBezTo>
                  <a:cubicBezTo>
                    <a:pt x="1" y="3"/>
                    <a:pt x="1" y="3"/>
                    <a:pt x="1" y="3"/>
                  </a:cubicBezTo>
                  <a:cubicBezTo>
                    <a:pt x="1" y="2"/>
                    <a:pt x="1" y="2"/>
                    <a:pt x="1" y="2"/>
                  </a:cubicBezTo>
                  <a:cubicBezTo>
                    <a:pt x="1" y="2"/>
                    <a:pt x="4" y="2"/>
                    <a:pt x="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latin typeface="微软雅黑" panose="020B0503020204020204" charset="-122"/>
                <a:ea typeface="微软雅黑" panose="020B0503020204020204" charset="-122"/>
              </a:endParaRPr>
            </a:p>
          </p:txBody>
        </p:sp>
        <p:sp>
          <p:nvSpPr>
            <p:cNvPr id="147" name="Freeform 130"/>
            <p:cNvSpPr/>
            <p:nvPr/>
          </p:nvSpPr>
          <p:spPr bwMode="auto">
            <a:xfrm>
              <a:off x="181" y="1639"/>
              <a:ext cx="22" cy="15"/>
            </a:xfrm>
            <a:custGeom>
              <a:avLst/>
              <a:gdLst>
                <a:gd name="T0" fmla="*/ 2 w 6"/>
                <a:gd name="T1" fmla="*/ 1 h 4"/>
                <a:gd name="T2" fmla="*/ 3 w 6"/>
                <a:gd name="T3" fmla="*/ 1 h 4"/>
                <a:gd name="T4" fmla="*/ 3 w 6"/>
                <a:gd name="T5" fmla="*/ 0 h 4"/>
                <a:gd name="T6" fmla="*/ 4 w 6"/>
                <a:gd name="T7" fmla="*/ 2 h 4"/>
                <a:gd name="T8" fmla="*/ 6 w 6"/>
                <a:gd name="T9" fmla="*/ 2 h 4"/>
                <a:gd name="T10" fmla="*/ 4 w 6"/>
                <a:gd name="T11" fmla="*/ 3 h 4"/>
                <a:gd name="T12" fmla="*/ 3 w 6"/>
                <a:gd name="T13" fmla="*/ 4 h 4"/>
                <a:gd name="T14" fmla="*/ 2 w 6"/>
                <a:gd name="T15" fmla="*/ 4 h 4"/>
                <a:gd name="T16" fmla="*/ 0 w 6"/>
                <a:gd name="T17" fmla="*/ 4 h 4"/>
                <a:gd name="T18" fmla="*/ 2 w 6"/>
                <a:gd name="T19" fmla="*/ 2 h 4"/>
                <a:gd name="T20" fmla="*/ 2 w 6"/>
                <a:gd name="T21" fmla="*/ 1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 h="4">
                  <a:moveTo>
                    <a:pt x="2" y="1"/>
                  </a:moveTo>
                  <a:cubicBezTo>
                    <a:pt x="3" y="1"/>
                    <a:pt x="3" y="1"/>
                    <a:pt x="3" y="1"/>
                  </a:cubicBezTo>
                  <a:cubicBezTo>
                    <a:pt x="3" y="0"/>
                    <a:pt x="3" y="0"/>
                    <a:pt x="3" y="0"/>
                  </a:cubicBezTo>
                  <a:cubicBezTo>
                    <a:pt x="4" y="2"/>
                    <a:pt x="4" y="2"/>
                    <a:pt x="4" y="2"/>
                  </a:cubicBezTo>
                  <a:cubicBezTo>
                    <a:pt x="6" y="2"/>
                    <a:pt x="6" y="2"/>
                    <a:pt x="6" y="2"/>
                  </a:cubicBezTo>
                  <a:cubicBezTo>
                    <a:pt x="4" y="3"/>
                    <a:pt x="4" y="3"/>
                    <a:pt x="4" y="3"/>
                  </a:cubicBezTo>
                  <a:cubicBezTo>
                    <a:pt x="3" y="4"/>
                    <a:pt x="3" y="4"/>
                    <a:pt x="3" y="4"/>
                  </a:cubicBezTo>
                  <a:cubicBezTo>
                    <a:pt x="2" y="4"/>
                    <a:pt x="2" y="4"/>
                    <a:pt x="2" y="4"/>
                  </a:cubicBezTo>
                  <a:cubicBezTo>
                    <a:pt x="2" y="4"/>
                    <a:pt x="1" y="3"/>
                    <a:pt x="0" y="4"/>
                  </a:cubicBezTo>
                  <a:cubicBezTo>
                    <a:pt x="2" y="2"/>
                    <a:pt x="2" y="2"/>
                    <a:pt x="2" y="2"/>
                  </a:cubicBezTo>
                  <a:cubicBezTo>
                    <a:pt x="2" y="2"/>
                    <a:pt x="1" y="2"/>
                    <a:pt x="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latin typeface="微软雅黑" panose="020B0503020204020204" charset="-122"/>
                <a:ea typeface="微软雅黑" panose="020B0503020204020204" charset="-122"/>
              </a:endParaRPr>
            </a:p>
          </p:txBody>
        </p:sp>
        <p:sp>
          <p:nvSpPr>
            <p:cNvPr id="148" name="Freeform 131"/>
            <p:cNvSpPr/>
            <p:nvPr/>
          </p:nvSpPr>
          <p:spPr bwMode="auto">
            <a:xfrm>
              <a:off x="265" y="1570"/>
              <a:ext cx="7" cy="8"/>
            </a:xfrm>
            <a:custGeom>
              <a:avLst/>
              <a:gdLst>
                <a:gd name="T0" fmla="*/ 2 w 2"/>
                <a:gd name="T1" fmla="*/ 1 h 2"/>
                <a:gd name="T2" fmla="*/ 0 w 2"/>
                <a:gd name="T3" fmla="*/ 2 h 2"/>
                <a:gd name="T4" fmla="*/ 2 w 2"/>
                <a:gd name="T5" fmla="*/ 1 h 2"/>
              </a:gdLst>
              <a:ahLst/>
              <a:cxnLst>
                <a:cxn ang="0">
                  <a:pos x="T0" y="T1"/>
                </a:cxn>
                <a:cxn ang="0">
                  <a:pos x="T2" y="T3"/>
                </a:cxn>
                <a:cxn ang="0">
                  <a:pos x="T4" y="T5"/>
                </a:cxn>
              </a:cxnLst>
              <a:rect l="0" t="0" r="r" b="b"/>
              <a:pathLst>
                <a:path w="2" h="2">
                  <a:moveTo>
                    <a:pt x="2" y="1"/>
                  </a:moveTo>
                  <a:cubicBezTo>
                    <a:pt x="2" y="1"/>
                    <a:pt x="0" y="0"/>
                    <a:pt x="0" y="2"/>
                  </a:cubicBezTo>
                  <a:lnTo>
                    <a:pt x="2"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latin typeface="微软雅黑" panose="020B0503020204020204" charset="-122"/>
                <a:ea typeface="微软雅黑" panose="020B0503020204020204" charset="-122"/>
              </a:endParaRPr>
            </a:p>
          </p:txBody>
        </p:sp>
        <p:sp>
          <p:nvSpPr>
            <p:cNvPr id="149" name="Freeform 132"/>
            <p:cNvSpPr/>
            <p:nvPr/>
          </p:nvSpPr>
          <p:spPr bwMode="auto">
            <a:xfrm>
              <a:off x="301" y="1603"/>
              <a:ext cx="8" cy="11"/>
            </a:xfrm>
            <a:custGeom>
              <a:avLst/>
              <a:gdLst>
                <a:gd name="T0" fmla="*/ 1 w 2"/>
                <a:gd name="T1" fmla="*/ 0 h 3"/>
                <a:gd name="T2" fmla="*/ 0 w 2"/>
                <a:gd name="T3" fmla="*/ 0 h 3"/>
                <a:gd name="T4" fmla="*/ 0 w 2"/>
                <a:gd name="T5" fmla="*/ 2 h 3"/>
                <a:gd name="T6" fmla="*/ 0 w 2"/>
                <a:gd name="T7" fmla="*/ 3 h 3"/>
                <a:gd name="T8" fmla="*/ 1 w 2"/>
                <a:gd name="T9" fmla="*/ 1 h 3"/>
                <a:gd name="T10" fmla="*/ 1 w 2"/>
                <a:gd name="T11" fmla="*/ 0 h 3"/>
              </a:gdLst>
              <a:ahLst/>
              <a:cxnLst>
                <a:cxn ang="0">
                  <a:pos x="T0" y="T1"/>
                </a:cxn>
                <a:cxn ang="0">
                  <a:pos x="T2" y="T3"/>
                </a:cxn>
                <a:cxn ang="0">
                  <a:pos x="T4" y="T5"/>
                </a:cxn>
                <a:cxn ang="0">
                  <a:pos x="T6" y="T7"/>
                </a:cxn>
                <a:cxn ang="0">
                  <a:pos x="T8" y="T9"/>
                </a:cxn>
                <a:cxn ang="0">
                  <a:pos x="T10" y="T11"/>
                </a:cxn>
              </a:cxnLst>
              <a:rect l="0" t="0" r="r" b="b"/>
              <a:pathLst>
                <a:path w="2" h="3">
                  <a:moveTo>
                    <a:pt x="1" y="0"/>
                  </a:moveTo>
                  <a:cubicBezTo>
                    <a:pt x="0" y="0"/>
                    <a:pt x="0" y="0"/>
                    <a:pt x="0" y="0"/>
                  </a:cubicBezTo>
                  <a:cubicBezTo>
                    <a:pt x="0" y="2"/>
                    <a:pt x="0" y="2"/>
                    <a:pt x="0" y="2"/>
                  </a:cubicBezTo>
                  <a:cubicBezTo>
                    <a:pt x="0" y="3"/>
                    <a:pt x="0" y="3"/>
                    <a:pt x="0" y="3"/>
                  </a:cubicBezTo>
                  <a:cubicBezTo>
                    <a:pt x="1" y="1"/>
                    <a:pt x="1" y="1"/>
                    <a:pt x="1" y="1"/>
                  </a:cubicBezTo>
                  <a:cubicBezTo>
                    <a:pt x="1" y="1"/>
                    <a:pt x="2"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latin typeface="微软雅黑" panose="020B0503020204020204" charset="-122"/>
                <a:ea typeface="微软雅黑" panose="020B0503020204020204" charset="-122"/>
              </a:endParaRPr>
            </a:p>
          </p:txBody>
        </p:sp>
        <p:sp>
          <p:nvSpPr>
            <p:cNvPr id="150" name="Freeform 133"/>
            <p:cNvSpPr/>
            <p:nvPr/>
          </p:nvSpPr>
          <p:spPr bwMode="auto">
            <a:xfrm>
              <a:off x="305" y="1618"/>
              <a:ext cx="7" cy="14"/>
            </a:xfrm>
            <a:custGeom>
              <a:avLst/>
              <a:gdLst>
                <a:gd name="T0" fmla="*/ 0 w 2"/>
                <a:gd name="T1" fmla="*/ 0 h 4"/>
                <a:gd name="T2" fmla="*/ 2 w 2"/>
                <a:gd name="T3" fmla="*/ 3 h 4"/>
                <a:gd name="T4" fmla="*/ 0 w 2"/>
                <a:gd name="T5" fmla="*/ 4 h 4"/>
                <a:gd name="T6" fmla="*/ 0 w 2"/>
                <a:gd name="T7" fmla="*/ 3 h 4"/>
                <a:gd name="T8" fmla="*/ 0 w 2"/>
                <a:gd name="T9" fmla="*/ 0 h 4"/>
              </a:gdLst>
              <a:ahLst/>
              <a:cxnLst>
                <a:cxn ang="0">
                  <a:pos x="T0" y="T1"/>
                </a:cxn>
                <a:cxn ang="0">
                  <a:pos x="T2" y="T3"/>
                </a:cxn>
                <a:cxn ang="0">
                  <a:pos x="T4" y="T5"/>
                </a:cxn>
                <a:cxn ang="0">
                  <a:pos x="T6" y="T7"/>
                </a:cxn>
                <a:cxn ang="0">
                  <a:pos x="T8" y="T9"/>
                </a:cxn>
              </a:cxnLst>
              <a:rect l="0" t="0" r="r" b="b"/>
              <a:pathLst>
                <a:path w="2" h="4">
                  <a:moveTo>
                    <a:pt x="0" y="0"/>
                  </a:moveTo>
                  <a:cubicBezTo>
                    <a:pt x="0" y="0"/>
                    <a:pt x="1" y="3"/>
                    <a:pt x="2" y="3"/>
                  </a:cubicBezTo>
                  <a:cubicBezTo>
                    <a:pt x="2" y="3"/>
                    <a:pt x="2" y="4"/>
                    <a:pt x="0" y="4"/>
                  </a:cubicBezTo>
                  <a:cubicBezTo>
                    <a:pt x="0" y="3"/>
                    <a:pt x="0" y="3"/>
                    <a:pt x="0" y="3"/>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latin typeface="微软雅黑" panose="020B0503020204020204" charset="-122"/>
                <a:ea typeface="微软雅黑" panose="020B0503020204020204" charset="-122"/>
              </a:endParaRPr>
            </a:p>
          </p:txBody>
        </p:sp>
        <p:sp>
          <p:nvSpPr>
            <p:cNvPr id="151" name="Freeform 134"/>
            <p:cNvSpPr/>
            <p:nvPr/>
          </p:nvSpPr>
          <p:spPr bwMode="auto">
            <a:xfrm>
              <a:off x="298" y="1625"/>
              <a:ext cx="7" cy="14"/>
            </a:xfrm>
            <a:custGeom>
              <a:avLst/>
              <a:gdLst>
                <a:gd name="T0" fmla="*/ 1 w 2"/>
                <a:gd name="T1" fmla="*/ 0 h 4"/>
                <a:gd name="T2" fmla="*/ 1 w 2"/>
                <a:gd name="T3" fmla="*/ 4 h 4"/>
                <a:gd name="T4" fmla="*/ 0 w 2"/>
                <a:gd name="T5" fmla="*/ 3 h 4"/>
                <a:gd name="T6" fmla="*/ 1 w 2"/>
                <a:gd name="T7" fmla="*/ 0 h 4"/>
              </a:gdLst>
              <a:ahLst/>
              <a:cxnLst>
                <a:cxn ang="0">
                  <a:pos x="T0" y="T1"/>
                </a:cxn>
                <a:cxn ang="0">
                  <a:pos x="T2" y="T3"/>
                </a:cxn>
                <a:cxn ang="0">
                  <a:pos x="T4" y="T5"/>
                </a:cxn>
                <a:cxn ang="0">
                  <a:pos x="T6" y="T7"/>
                </a:cxn>
              </a:cxnLst>
              <a:rect l="0" t="0" r="r" b="b"/>
              <a:pathLst>
                <a:path w="2" h="4">
                  <a:moveTo>
                    <a:pt x="1" y="0"/>
                  </a:moveTo>
                  <a:cubicBezTo>
                    <a:pt x="1" y="0"/>
                    <a:pt x="2" y="3"/>
                    <a:pt x="1" y="4"/>
                  </a:cubicBezTo>
                  <a:cubicBezTo>
                    <a:pt x="1" y="4"/>
                    <a:pt x="0" y="4"/>
                    <a:pt x="0" y="3"/>
                  </a:cubicBezTo>
                  <a:cubicBezTo>
                    <a:pt x="0" y="3"/>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latin typeface="微软雅黑" panose="020B0503020204020204" charset="-122"/>
                <a:ea typeface="微软雅黑" panose="020B0503020204020204" charset="-122"/>
              </a:endParaRPr>
            </a:p>
          </p:txBody>
        </p:sp>
        <p:sp>
          <p:nvSpPr>
            <p:cNvPr id="152" name="Freeform 135"/>
            <p:cNvSpPr/>
            <p:nvPr/>
          </p:nvSpPr>
          <p:spPr bwMode="auto">
            <a:xfrm>
              <a:off x="290" y="1607"/>
              <a:ext cx="11" cy="32"/>
            </a:xfrm>
            <a:custGeom>
              <a:avLst/>
              <a:gdLst>
                <a:gd name="T0" fmla="*/ 3 w 3"/>
                <a:gd name="T1" fmla="*/ 1 h 9"/>
                <a:gd name="T2" fmla="*/ 2 w 3"/>
                <a:gd name="T3" fmla="*/ 0 h 9"/>
                <a:gd name="T4" fmla="*/ 1 w 3"/>
                <a:gd name="T5" fmla="*/ 6 h 9"/>
                <a:gd name="T6" fmla="*/ 0 w 3"/>
                <a:gd name="T7" fmla="*/ 7 h 9"/>
                <a:gd name="T8" fmla="*/ 3 w 3"/>
                <a:gd name="T9" fmla="*/ 0 h 9"/>
                <a:gd name="T10" fmla="*/ 3 w 3"/>
                <a:gd name="T11" fmla="*/ 1 h 9"/>
              </a:gdLst>
              <a:ahLst/>
              <a:cxnLst>
                <a:cxn ang="0">
                  <a:pos x="T0" y="T1"/>
                </a:cxn>
                <a:cxn ang="0">
                  <a:pos x="T2" y="T3"/>
                </a:cxn>
                <a:cxn ang="0">
                  <a:pos x="T4" y="T5"/>
                </a:cxn>
                <a:cxn ang="0">
                  <a:pos x="T6" y="T7"/>
                </a:cxn>
                <a:cxn ang="0">
                  <a:pos x="T8" y="T9"/>
                </a:cxn>
                <a:cxn ang="0">
                  <a:pos x="T10" y="T11"/>
                </a:cxn>
              </a:cxnLst>
              <a:rect l="0" t="0" r="r" b="b"/>
              <a:pathLst>
                <a:path w="3" h="9">
                  <a:moveTo>
                    <a:pt x="3" y="1"/>
                  </a:moveTo>
                  <a:cubicBezTo>
                    <a:pt x="2" y="0"/>
                    <a:pt x="2" y="0"/>
                    <a:pt x="2" y="0"/>
                  </a:cubicBezTo>
                  <a:cubicBezTo>
                    <a:pt x="2" y="0"/>
                    <a:pt x="1" y="5"/>
                    <a:pt x="1" y="6"/>
                  </a:cubicBezTo>
                  <a:cubicBezTo>
                    <a:pt x="1" y="6"/>
                    <a:pt x="1" y="9"/>
                    <a:pt x="0" y="7"/>
                  </a:cubicBezTo>
                  <a:cubicBezTo>
                    <a:pt x="0" y="7"/>
                    <a:pt x="2" y="1"/>
                    <a:pt x="3" y="0"/>
                  </a:cubicBezTo>
                  <a:lnTo>
                    <a:pt x="3"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latin typeface="微软雅黑" panose="020B0503020204020204" charset="-122"/>
                <a:ea typeface="微软雅黑" panose="020B0503020204020204" charset="-122"/>
              </a:endParaRPr>
            </a:p>
          </p:txBody>
        </p:sp>
        <p:sp>
          <p:nvSpPr>
            <p:cNvPr id="153" name="Freeform 136"/>
            <p:cNvSpPr/>
            <p:nvPr/>
          </p:nvSpPr>
          <p:spPr bwMode="auto">
            <a:xfrm>
              <a:off x="261" y="1589"/>
              <a:ext cx="18" cy="7"/>
            </a:xfrm>
            <a:custGeom>
              <a:avLst/>
              <a:gdLst>
                <a:gd name="T0" fmla="*/ 5 w 5"/>
                <a:gd name="T1" fmla="*/ 0 h 2"/>
                <a:gd name="T2" fmla="*/ 1 w 5"/>
                <a:gd name="T3" fmla="*/ 1 h 2"/>
                <a:gd name="T4" fmla="*/ 0 w 5"/>
                <a:gd name="T5" fmla="*/ 2 h 2"/>
                <a:gd name="T6" fmla="*/ 0 w 5"/>
                <a:gd name="T7" fmla="*/ 2 h 2"/>
                <a:gd name="T8" fmla="*/ 1 w 5"/>
                <a:gd name="T9" fmla="*/ 2 h 2"/>
                <a:gd name="T10" fmla="*/ 2 w 5"/>
                <a:gd name="T11" fmla="*/ 2 h 2"/>
                <a:gd name="T12" fmla="*/ 5 w 5"/>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5" h="2">
                  <a:moveTo>
                    <a:pt x="5" y="0"/>
                  </a:moveTo>
                  <a:cubicBezTo>
                    <a:pt x="1" y="1"/>
                    <a:pt x="1" y="1"/>
                    <a:pt x="1" y="1"/>
                  </a:cubicBezTo>
                  <a:cubicBezTo>
                    <a:pt x="0" y="2"/>
                    <a:pt x="0" y="2"/>
                    <a:pt x="0" y="2"/>
                  </a:cubicBezTo>
                  <a:cubicBezTo>
                    <a:pt x="0" y="2"/>
                    <a:pt x="0" y="2"/>
                    <a:pt x="0" y="2"/>
                  </a:cubicBezTo>
                  <a:cubicBezTo>
                    <a:pt x="1" y="2"/>
                    <a:pt x="1" y="2"/>
                    <a:pt x="1" y="2"/>
                  </a:cubicBezTo>
                  <a:cubicBezTo>
                    <a:pt x="2" y="2"/>
                    <a:pt x="2" y="2"/>
                    <a:pt x="2" y="2"/>
                  </a:cubicBezTo>
                  <a:cubicBezTo>
                    <a:pt x="2" y="2"/>
                    <a:pt x="4" y="1"/>
                    <a:pt x="5"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latin typeface="微软雅黑" panose="020B0503020204020204" charset="-122"/>
                <a:ea typeface="微软雅黑" panose="020B0503020204020204" charset="-122"/>
              </a:endParaRPr>
            </a:p>
          </p:txBody>
        </p:sp>
        <p:sp>
          <p:nvSpPr>
            <p:cNvPr id="154" name="Freeform 137"/>
            <p:cNvSpPr/>
            <p:nvPr/>
          </p:nvSpPr>
          <p:spPr bwMode="auto">
            <a:xfrm>
              <a:off x="258" y="1596"/>
              <a:ext cx="29" cy="7"/>
            </a:xfrm>
            <a:custGeom>
              <a:avLst/>
              <a:gdLst>
                <a:gd name="T0" fmla="*/ 7 w 8"/>
                <a:gd name="T1" fmla="*/ 1 h 2"/>
                <a:gd name="T2" fmla="*/ 4 w 8"/>
                <a:gd name="T3" fmla="*/ 1 h 2"/>
                <a:gd name="T4" fmla="*/ 1 w 8"/>
                <a:gd name="T5" fmla="*/ 1 h 2"/>
                <a:gd name="T6" fmla="*/ 2 w 8"/>
                <a:gd name="T7" fmla="*/ 2 h 2"/>
                <a:gd name="T8" fmla="*/ 3 w 8"/>
                <a:gd name="T9" fmla="*/ 2 h 2"/>
                <a:gd name="T10" fmla="*/ 8 w 8"/>
                <a:gd name="T11" fmla="*/ 1 h 2"/>
                <a:gd name="T12" fmla="*/ 7 w 8"/>
                <a:gd name="T13" fmla="*/ 1 h 2"/>
              </a:gdLst>
              <a:ahLst/>
              <a:cxnLst>
                <a:cxn ang="0">
                  <a:pos x="T0" y="T1"/>
                </a:cxn>
                <a:cxn ang="0">
                  <a:pos x="T2" y="T3"/>
                </a:cxn>
                <a:cxn ang="0">
                  <a:pos x="T4" y="T5"/>
                </a:cxn>
                <a:cxn ang="0">
                  <a:pos x="T6" y="T7"/>
                </a:cxn>
                <a:cxn ang="0">
                  <a:pos x="T8" y="T9"/>
                </a:cxn>
                <a:cxn ang="0">
                  <a:pos x="T10" y="T11"/>
                </a:cxn>
                <a:cxn ang="0">
                  <a:pos x="T12" y="T13"/>
                </a:cxn>
              </a:cxnLst>
              <a:rect l="0" t="0" r="r" b="b"/>
              <a:pathLst>
                <a:path w="8" h="2">
                  <a:moveTo>
                    <a:pt x="7" y="1"/>
                  </a:moveTo>
                  <a:cubicBezTo>
                    <a:pt x="7" y="1"/>
                    <a:pt x="6" y="0"/>
                    <a:pt x="4" y="1"/>
                  </a:cubicBezTo>
                  <a:cubicBezTo>
                    <a:pt x="4" y="1"/>
                    <a:pt x="2" y="1"/>
                    <a:pt x="1" y="1"/>
                  </a:cubicBezTo>
                  <a:cubicBezTo>
                    <a:pt x="1" y="1"/>
                    <a:pt x="0" y="2"/>
                    <a:pt x="2" y="2"/>
                  </a:cubicBezTo>
                  <a:cubicBezTo>
                    <a:pt x="3" y="2"/>
                    <a:pt x="3" y="2"/>
                    <a:pt x="3" y="2"/>
                  </a:cubicBezTo>
                  <a:cubicBezTo>
                    <a:pt x="3" y="2"/>
                    <a:pt x="4" y="0"/>
                    <a:pt x="8" y="1"/>
                  </a:cubicBezTo>
                  <a:cubicBezTo>
                    <a:pt x="8" y="1"/>
                    <a:pt x="8" y="1"/>
                    <a:pt x="7"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latin typeface="微软雅黑" panose="020B0503020204020204" charset="-122"/>
                <a:ea typeface="微软雅黑" panose="020B0503020204020204" charset="-122"/>
              </a:endParaRPr>
            </a:p>
          </p:txBody>
        </p:sp>
        <p:sp>
          <p:nvSpPr>
            <p:cNvPr id="155" name="Freeform 138"/>
            <p:cNvSpPr/>
            <p:nvPr/>
          </p:nvSpPr>
          <p:spPr bwMode="auto">
            <a:xfrm>
              <a:off x="261" y="1599"/>
              <a:ext cx="26" cy="15"/>
            </a:xfrm>
            <a:custGeom>
              <a:avLst/>
              <a:gdLst>
                <a:gd name="T0" fmla="*/ 2 w 7"/>
                <a:gd name="T1" fmla="*/ 3 h 4"/>
                <a:gd name="T2" fmla="*/ 2 w 7"/>
                <a:gd name="T3" fmla="*/ 4 h 4"/>
                <a:gd name="T4" fmla="*/ 3 w 7"/>
                <a:gd name="T5" fmla="*/ 3 h 4"/>
                <a:gd name="T6" fmla="*/ 7 w 7"/>
                <a:gd name="T7" fmla="*/ 1 h 4"/>
                <a:gd name="T8" fmla="*/ 7 w 7"/>
                <a:gd name="T9" fmla="*/ 0 h 4"/>
                <a:gd name="T10" fmla="*/ 5 w 7"/>
                <a:gd name="T11" fmla="*/ 1 h 4"/>
                <a:gd name="T12" fmla="*/ 2 w 7"/>
                <a:gd name="T13" fmla="*/ 3 h 4"/>
              </a:gdLst>
              <a:ahLst/>
              <a:cxnLst>
                <a:cxn ang="0">
                  <a:pos x="T0" y="T1"/>
                </a:cxn>
                <a:cxn ang="0">
                  <a:pos x="T2" y="T3"/>
                </a:cxn>
                <a:cxn ang="0">
                  <a:pos x="T4" y="T5"/>
                </a:cxn>
                <a:cxn ang="0">
                  <a:pos x="T6" y="T7"/>
                </a:cxn>
                <a:cxn ang="0">
                  <a:pos x="T8" y="T9"/>
                </a:cxn>
                <a:cxn ang="0">
                  <a:pos x="T10" y="T11"/>
                </a:cxn>
                <a:cxn ang="0">
                  <a:pos x="T12" y="T13"/>
                </a:cxn>
              </a:cxnLst>
              <a:rect l="0" t="0" r="r" b="b"/>
              <a:pathLst>
                <a:path w="7" h="4">
                  <a:moveTo>
                    <a:pt x="2" y="3"/>
                  </a:moveTo>
                  <a:cubicBezTo>
                    <a:pt x="2" y="3"/>
                    <a:pt x="0" y="4"/>
                    <a:pt x="2" y="4"/>
                  </a:cubicBezTo>
                  <a:cubicBezTo>
                    <a:pt x="3" y="3"/>
                    <a:pt x="3" y="3"/>
                    <a:pt x="3" y="3"/>
                  </a:cubicBezTo>
                  <a:cubicBezTo>
                    <a:pt x="3" y="3"/>
                    <a:pt x="6" y="1"/>
                    <a:pt x="7" y="1"/>
                  </a:cubicBezTo>
                  <a:cubicBezTo>
                    <a:pt x="7" y="0"/>
                    <a:pt x="7" y="0"/>
                    <a:pt x="7" y="0"/>
                  </a:cubicBezTo>
                  <a:cubicBezTo>
                    <a:pt x="5" y="1"/>
                    <a:pt x="5" y="1"/>
                    <a:pt x="5" y="1"/>
                  </a:cubicBezTo>
                  <a:cubicBezTo>
                    <a:pt x="5" y="1"/>
                    <a:pt x="4" y="2"/>
                    <a:pt x="2"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latin typeface="微软雅黑" panose="020B0503020204020204" charset="-122"/>
                <a:ea typeface="微软雅黑" panose="020B0503020204020204" charset="-122"/>
              </a:endParaRPr>
            </a:p>
          </p:txBody>
        </p:sp>
        <p:sp>
          <p:nvSpPr>
            <p:cNvPr id="156" name="Freeform 139"/>
            <p:cNvSpPr/>
            <p:nvPr/>
          </p:nvSpPr>
          <p:spPr bwMode="auto">
            <a:xfrm>
              <a:off x="269" y="1603"/>
              <a:ext cx="21" cy="22"/>
            </a:xfrm>
            <a:custGeom>
              <a:avLst/>
              <a:gdLst>
                <a:gd name="T0" fmla="*/ 5 w 6"/>
                <a:gd name="T1" fmla="*/ 0 h 6"/>
                <a:gd name="T2" fmla="*/ 0 w 6"/>
                <a:gd name="T3" fmla="*/ 6 h 6"/>
                <a:gd name="T4" fmla="*/ 1 w 6"/>
                <a:gd name="T5" fmla="*/ 6 h 6"/>
                <a:gd name="T6" fmla="*/ 2 w 6"/>
                <a:gd name="T7" fmla="*/ 5 h 6"/>
                <a:gd name="T8" fmla="*/ 5 w 6"/>
                <a:gd name="T9" fmla="*/ 0 h 6"/>
              </a:gdLst>
              <a:ahLst/>
              <a:cxnLst>
                <a:cxn ang="0">
                  <a:pos x="T0" y="T1"/>
                </a:cxn>
                <a:cxn ang="0">
                  <a:pos x="T2" y="T3"/>
                </a:cxn>
                <a:cxn ang="0">
                  <a:pos x="T4" y="T5"/>
                </a:cxn>
                <a:cxn ang="0">
                  <a:pos x="T6" y="T7"/>
                </a:cxn>
                <a:cxn ang="0">
                  <a:pos x="T8" y="T9"/>
                </a:cxn>
              </a:cxnLst>
              <a:rect l="0" t="0" r="r" b="b"/>
              <a:pathLst>
                <a:path w="6" h="6">
                  <a:moveTo>
                    <a:pt x="5" y="0"/>
                  </a:moveTo>
                  <a:cubicBezTo>
                    <a:pt x="5" y="0"/>
                    <a:pt x="1" y="4"/>
                    <a:pt x="0" y="6"/>
                  </a:cubicBezTo>
                  <a:cubicBezTo>
                    <a:pt x="1" y="6"/>
                    <a:pt x="1" y="6"/>
                    <a:pt x="1" y="6"/>
                  </a:cubicBezTo>
                  <a:cubicBezTo>
                    <a:pt x="2" y="5"/>
                    <a:pt x="2" y="5"/>
                    <a:pt x="2" y="5"/>
                  </a:cubicBezTo>
                  <a:cubicBezTo>
                    <a:pt x="2" y="5"/>
                    <a:pt x="6" y="1"/>
                    <a:pt x="5"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latin typeface="微软雅黑" panose="020B0503020204020204" charset="-122"/>
                <a:ea typeface="微软雅黑" panose="020B0503020204020204" charset="-122"/>
              </a:endParaRPr>
            </a:p>
          </p:txBody>
        </p:sp>
        <p:sp>
          <p:nvSpPr>
            <p:cNvPr id="157" name="Freeform 140"/>
            <p:cNvSpPr/>
            <p:nvPr/>
          </p:nvSpPr>
          <p:spPr bwMode="auto">
            <a:xfrm>
              <a:off x="312" y="1614"/>
              <a:ext cx="4" cy="11"/>
            </a:xfrm>
            <a:custGeom>
              <a:avLst/>
              <a:gdLst>
                <a:gd name="T0" fmla="*/ 0 w 1"/>
                <a:gd name="T1" fmla="*/ 0 h 3"/>
                <a:gd name="T2" fmla="*/ 0 w 1"/>
                <a:gd name="T3" fmla="*/ 3 h 3"/>
                <a:gd name="T4" fmla="*/ 1 w 1"/>
                <a:gd name="T5" fmla="*/ 3 h 3"/>
                <a:gd name="T6" fmla="*/ 1 w 1"/>
                <a:gd name="T7" fmla="*/ 1 h 3"/>
                <a:gd name="T8" fmla="*/ 0 w 1"/>
                <a:gd name="T9" fmla="*/ 0 h 3"/>
              </a:gdLst>
              <a:ahLst/>
              <a:cxnLst>
                <a:cxn ang="0">
                  <a:pos x="T0" y="T1"/>
                </a:cxn>
                <a:cxn ang="0">
                  <a:pos x="T2" y="T3"/>
                </a:cxn>
                <a:cxn ang="0">
                  <a:pos x="T4" y="T5"/>
                </a:cxn>
                <a:cxn ang="0">
                  <a:pos x="T6" y="T7"/>
                </a:cxn>
                <a:cxn ang="0">
                  <a:pos x="T8" y="T9"/>
                </a:cxn>
              </a:cxnLst>
              <a:rect l="0" t="0" r="r" b="b"/>
              <a:pathLst>
                <a:path w="1" h="3">
                  <a:moveTo>
                    <a:pt x="0" y="0"/>
                  </a:moveTo>
                  <a:cubicBezTo>
                    <a:pt x="0" y="0"/>
                    <a:pt x="0" y="1"/>
                    <a:pt x="0" y="3"/>
                  </a:cubicBezTo>
                  <a:cubicBezTo>
                    <a:pt x="0" y="3"/>
                    <a:pt x="1" y="3"/>
                    <a:pt x="1" y="3"/>
                  </a:cubicBezTo>
                  <a:cubicBezTo>
                    <a:pt x="1" y="1"/>
                    <a:pt x="1" y="1"/>
                    <a:pt x="1" y="1"/>
                  </a:cubicBezTo>
                  <a:cubicBezTo>
                    <a:pt x="1" y="1"/>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latin typeface="微软雅黑" panose="020B0503020204020204" charset="-122"/>
                <a:ea typeface="微软雅黑" panose="020B0503020204020204" charset="-122"/>
              </a:endParaRPr>
            </a:p>
          </p:txBody>
        </p:sp>
        <p:sp>
          <p:nvSpPr>
            <p:cNvPr id="158" name="Freeform 141"/>
            <p:cNvSpPr/>
            <p:nvPr/>
          </p:nvSpPr>
          <p:spPr bwMode="auto">
            <a:xfrm>
              <a:off x="305" y="1639"/>
              <a:ext cx="29" cy="22"/>
            </a:xfrm>
            <a:custGeom>
              <a:avLst/>
              <a:gdLst>
                <a:gd name="T0" fmla="*/ 7 w 8"/>
                <a:gd name="T1" fmla="*/ 3 h 6"/>
                <a:gd name="T2" fmla="*/ 3 w 8"/>
                <a:gd name="T3" fmla="*/ 4 h 6"/>
                <a:gd name="T4" fmla="*/ 0 w 8"/>
                <a:gd name="T5" fmla="*/ 0 h 6"/>
                <a:gd name="T6" fmla="*/ 0 w 8"/>
                <a:gd name="T7" fmla="*/ 0 h 6"/>
                <a:gd name="T8" fmla="*/ 3 w 8"/>
                <a:gd name="T9" fmla="*/ 4 h 6"/>
                <a:gd name="T10" fmla="*/ 7 w 8"/>
                <a:gd name="T11" fmla="*/ 3 h 6"/>
              </a:gdLst>
              <a:ahLst/>
              <a:cxnLst>
                <a:cxn ang="0">
                  <a:pos x="T0" y="T1"/>
                </a:cxn>
                <a:cxn ang="0">
                  <a:pos x="T2" y="T3"/>
                </a:cxn>
                <a:cxn ang="0">
                  <a:pos x="T4" y="T5"/>
                </a:cxn>
                <a:cxn ang="0">
                  <a:pos x="T6" y="T7"/>
                </a:cxn>
                <a:cxn ang="0">
                  <a:pos x="T8" y="T9"/>
                </a:cxn>
                <a:cxn ang="0">
                  <a:pos x="T10" y="T11"/>
                </a:cxn>
              </a:cxnLst>
              <a:rect l="0" t="0" r="r" b="b"/>
              <a:pathLst>
                <a:path w="8" h="6">
                  <a:moveTo>
                    <a:pt x="7" y="3"/>
                  </a:moveTo>
                  <a:cubicBezTo>
                    <a:pt x="7" y="3"/>
                    <a:pt x="6" y="5"/>
                    <a:pt x="3" y="4"/>
                  </a:cubicBezTo>
                  <a:cubicBezTo>
                    <a:pt x="3" y="4"/>
                    <a:pt x="2" y="3"/>
                    <a:pt x="0" y="0"/>
                  </a:cubicBezTo>
                  <a:cubicBezTo>
                    <a:pt x="0" y="0"/>
                    <a:pt x="0" y="0"/>
                    <a:pt x="0" y="0"/>
                  </a:cubicBezTo>
                  <a:cubicBezTo>
                    <a:pt x="0" y="0"/>
                    <a:pt x="0" y="2"/>
                    <a:pt x="3" y="4"/>
                  </a:cubicBezTo>
                  <a:cubicBezTo>
                    <a:pt x="3" y="4"/>
                    <a:pt x="8" y="6"/>
                    <a:pt x="7"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latin typeface="微软雅黑" panose="020B0503020204020204" charset="-122"/>
                <a:ea typeface="微软雅黑" panose="020B0503020204020204" charset="-122"/>
              </a:endParaRPr>
            </a:p>
          </p:txBody>
        </p:sp>
        <p:sp>
          <p:nvSpPr>
            <p:cNvPr id="159" name="Freeform 142"/>
            <p:cNvSpPr/>
            <p:nvPr/>
          </p:nvSpPr>
          <p:spPr bwMode="auto">
            <a:xfrm>
              <a:off x="254" y="1614"/>
              <a:ext cx="33" cy="47"/>
            </a:xfrm>
            <a:custGeom>
              <a:avLst/>
              <a:gdLst>
                <a:gd name="T0" fmla="*/ 3 w 9"/>
                <a:gd name="T1" fmla="*/ 2 h 13"/>
                <a:gd name="T2" fmla="*/ 1 w 9"/>
                <a:gd name="T3" fmla="*/ 2 h 13"/>
                <a:gd name="T4" fmla="*/ 1 w 9"/>
                <a:gd name="T5" fmla="*/ 5 h 13"/>
                <a:gd name="T6" fmla="*/ 0 w 9"/>
                <a:gd name="T7" fmla="*/ 4 h 13"/>
                <a:gd name="T8" fmla="*/ 0 w 9"/>
                <a:gd name="T9" fmla="*/ 7 h 13"/>
                <a:gd name="T10" fmla="*/ 8 w 9"/>
                <a:gd name="T11" fmla="*/ 12 h 13"/>
                <a:gd name="T12" fmla="*/ 8 w 9"/>
                <a:gd name="T13" fmla="*/ 12 h 13"/>
                <a:gd name="T14" fmla="*/ 5 w 9"/>
                <a:gd name="T15" fmla="*/ 11 h 13"/>
                <a:gd name="T16" fmla="*/ 2 w 9"/>
                <a:gd name="T17" fmla="*/ 7 h 13"/>
                <a:gd name="T18" fmla="*/ 2 w 9"/>
                <a:gd name="T19" fmla="*/ 3 h 13"/>
                <a:gd name="T20" fmla="*/ 3 w 9"/>
                <a:gd name="T21" fmla="*/ 2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 h="13">
                  <a:moveTo>
                    <a:pt x="3" y="2"/>
                  </a:moveTo>
                  <a:cubicBezTo>
                    <a:pt x="3" y="2"/>
                    <a:pt x="3" y="0"/>
                    <a:pt x="1" y="2"/>
                  </a:cubicBezTo>
                  <a:cubicBezTo>
                    <a:pt x="1" y="5"/>
                    <a:pt x="1" y="5"/>
                    <a:pt x="1" y="5"/>
                  </a:cubicBezTo>
                  <a:cubicBezTo>
                    <a:pt x="0" y="4"/>
                    <a:pt x="0" y="4"/>
                    <a:pt x="0" y="4"/>
                  </a:cubicBezTo>
                  <a:cubicBezTo>
                    <a:pt x="0" y="7"/>
                    <a:pt x="0" y="7"/>
                    <a:pt x="0" y="7"/>
                  </a:cubicBezTo>
                  <a:cubicBezTo>
                    <a:pt x="0" y="7"/>
                    <a:pt x="2" y="13"/>
                    <a:pt x="8" y="12"/>
                  </a:cubicBezTo>
                  <a:cubicBezTo>
                    <a:pt x="8" y="12"/>
                    <a:pt x="9" y="12"/>
                    <a:pt x="8" y="12"/>
                  </a:cubicBezTo>
                  <a:cubicBezTo>
                    <a:pt x="8" y="12"/>
                    <a:pt x="6" y="12"/>
                    <a:pt x="5" y="11"/>
                  </a:cubicBezTo>
                  <a:cubicBezTo>
                    <a:pt x="5" y="11"/>
                    <a:pt x="3" y="11"/>
                    <a:pt x="2" y="7"/>
                  </a:cubicBezTo>
                  <a:cubicBezTo>
                    <a:pt x="2" y="7"/>
                    <a:pt x="2" y="5"/>
                    <a:pt x="2" y="3"/>
                  </a:cubicBezTo>
                  <a:cubicBezTo>
                    <a:pt x="2" y="3"/>
                    <a:pt x="3" y="3"/>
                    <a:pt x="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latin typeface="微软雅黑" panose="020B0503020204020204" charset="-122"/>
                <a:ea typeface="微软雅黑" panose="020B0503020204020204" charset="-122"/>
              </a:endParaRPr>
            </a:p>
          </p:txBody>
        </p:sp>
        <p:sp>
          <p:nvSpPr>
            <p:cNvPr id="160" name="Freeform 143"/>
            <p:cNvSpPr/>
            <p:nvPr/>
          </p:nvSpPr>
          <p:spPr bwMode="auto">
            <a:xfrm>
              <a:off x="287" y="1599"/>
              <a:ext cx="14" cy="29"/>
            </a:xfrm>
            <a:custGeom>
              <a:avLst/>
              <a:gdLst>
                <a:gd name="T0" fmla="*/ 3 w 4"/>
                <a:gd name="T1" fmla="*/ 1 h 8"/>
                <a:gd name="T2" fmla="*/ 2 w 4"/>
                <a:gd name="T3" fmla="*/ 2 h 8"/>
                <a:gd name="T4" fmla="*/ 0 w 4"/>
                <a:gd name="T5" fmla="*/ 8 h 8"/>
                <a:gd name="T6" fmla="*/ 1 w 4"/>
                <a:gd name="T7" fmla="*/ 8 h 8"/>
                <a:gd name="T8" fmla="*/ 3 w 4"/>
                <a:gd name="T9" fmla="*/ 2 h 8"/>
                <a:gd name="T10" fmla="*/ 3 w 4"/>
                <a:gd name="T11" fmla="*/ 1 h 8"/>
              </a:gdLst>
              <a:ahLst/>
              <a:cxnLst>
                <a:cxn ang="0">
                  <a:pos x="T0" y="T1"/>
                </a:cxn>
                <a:cxn ang="0">
                  <a:pos x="T2" y="T3"/>
                </a:cxn>
                <a:cxn ang="0">
                  <a:pos x="T4" y="T5"/>
                </a:cxn>
                <a:cxn ang="0">
                  <a:pos x="T6" y="T7"/>
                </a:cxn>
                <a:cxn ang="0">
                  <a:pos x="T8" y="T9"/>
                </a:cxn>
                <a:cxn ang="0">
                  <a:pos x="T10" y="T11"/>
                </a:cxn>
              </a:cxnLst>
              <a:rect l="0" t="0" r="r" b="b"/>
              <a:pathLst>
                <a:path w="4" h="8">
                  <a:moveTo>
                    <a:pt x="3" y="1"/>
                  </a:moveTo>
                  <a:cubicBezTo>
                    <a:pt x="3" y="1"/>
                    <a:pt x="2" y="0"/>
                    <a:pt x="2" y="2"/>
                  </a:cubicBezTo>
                  <a:cubicBezTo>
                    <a:pt x="2" y="2"/>
                    <a:pt x="1" y="6"/>
                    <a:pt x="0" y="8"/>
                  </a:cubicBezTo>
                  <a:cubicBezTo>
                    <a:pt x="1" y="8"/>
                    <a:pt x="1" y="8"/>
                    <a:pt x="1" y="8"/>
                  </a:cubicBezTo>
                  <a:cubicBezTo>
                    <a:pt x="3" y="2"/>
                    <a:pt x="3" y="2"/>
                    <a:pt x="3" y="2"/>
                  </a:cubicBezTo>
                  <a:cubicBezTo>
                    <a:pt x="3" y="2"/>
                    <a:pt x="4" y="2"/>
                    <a:pt x="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latin typeface="微软雅黑" panose="020B0503020204020204" charset="-122"/>
                <a:ea typeface="微软雅黑" panose="020B0503020204020204" charset="-122"/>
              </a:endParaRPr>
            </a:p>
          </p:txBody>
        </p:sp>
        <p:sp>
          <p:nvSpPr>
            <p:cNvPr id="161" name="Freeform 144"/>
            <p:cNvSpPr/>
            <p:nvPr/>
          </p:nvSpPr>
          <p:spPr bwMode="auto">
            <a:xfrm>
              <a:off x="272" y="1607"/>
              <a:ext cx="22" cy="29"/>
            </a:xfrm>
            <a:custGeom>
              <a:avLst/>
              <a:gdLst>
                <a:gd name="T0" fmla="*/ 5 w 6"/>
                <a:gd name="T1" fmla="*/ 0 h 8"/>
                <a:gd name="T2" fmla="*/ 2 w 6"/>
                <a:gd name="T3" fmla="*/ 5 h 8"/>
                <a:gd name="T4" fmla="*/ 2 w 6"/>
                <a:gd name="T5" fmla="*/ 7 h 8"/>
                <a:gd name="T6" fmla="*/ 3 w 6"/>
                <a:gd name="T7" fmla="*/ 5 h 8"/>
                <a:gd name="T8" fmla="*/ 5 w 6"/>
                <a:gd name="T9" fmla="*/ 1 h 8"/>
                <a:gd name="T10" fmla="*/ 5 w 6"/>
                <a:gd name="T11" fmla="*/ 0 h 8"/>
              </a:gdLst>
              <a:ahLst/>
              <a:cxnLst>
                <a:cxn ang="0">
                  <a:pos x="T0" y="T1"/>
                </a:cxn>
                <a:cxn ang="0">
                  <a:pos x="T2" y="T3"/>
                </a:cxn>
                <a:cxn ang="0">
                  <a:pos x="T4" y="T5"/>
                </a:cxn>
                <a:cxn ang="0">
                  <a:pos x="T6" y="T7"/>
                </a:cxn>
                <a:cxn ang="0">
                  <a:pos x="T8" y="T9"/>
                </a:cxn>
                <a:cxn ang="0">
                  <a:pos x="T10" y="T11"/>
                </a:cxn>
              </a:cxnLst>
              <a:rect l="0" t="0" r="r" b="b"/>
              <a:pathLst>
                <a:path w="6" h="8">
                  <a:moveTo>
                    <a:pt x="5" y="0"/>
                  </a:moveTo>
                  <a:cubicBezTo>
                    <a:pt x="5" y="0"/>
                    <a:pt x="3" y="4"/>
                    <a:pt x="2" y="5"/>
                  </a:cubicBezTo>
                  <a:cubicBezTo>
                    <a:pt x="2" y="5"/>
                    <a:pt x="0" y="7"/>
                    <a:pt x="2" y="7"/>
                  </a:cubicBezTo>
                  <a:cubicBezTo>
                    <a:pt x="2" y="7"/>
                    <a:pt x="3" y="8"/>
                    <a:pt x="3" y="5"/>
                  </a:cubicBezTo>
                  <a:cubicBezTo>
                    <a:pt x="3" y="5"/>
                    <a:pt x="3" y="3"/>
                    <a:pt x="5" y="1"/>
                  </a:cubicBezTo>
                  <a:cubicBezTo>
                    <a:pt x="5" y="1"/>
                    <a:pt x="6" y="0"/>
                    <a:pt x="5"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latin typeface="微软雅黑" panose="020B0503020204020204" charset="-122"/>
                <a:ea typeface="微软雅黑" panose="020B0503020204020204" charset="-122"/>
              </a:endParaRPr>
            </a:p>
          </p:txBody>
        </p:sp>
        <p:sp>
          <p:nvSpPr>
            <p:cNvPr id="162" name="Freeform 145"/>
            <p:cNvSpPr/>
            <p:nvPr/>
          </p:nvSpPr>
          <p:spPr bwMode="auto">
            <a:xfrm>
              <a:off x="287" y="1639"/>
              <a:ext cx="7" cy="4"/>
            </a:xfrm>
            <a:custGeom>
              <a:avLst/>
              <a:gdLst>
                <a:gd name="T0" fmla="*/ 2 w 2"/>
                <a:gd name="T1" fmla="*/ 0 h 1"/>
                <a:gd name="T2" fmla="*/ 2 w 2"/>
                <a:gd name="T3" fmla="*/ 1 h 1"/>
                <a:gd name="T4" fmla="*/ 2 w 2"/>
                <a:gd name="T5" fmla="*/ 0 h 1"/>
              </a:gdLst>
              <a:ahLst/>
              <a:cxnLst>
                <a:cxn ang="0">
                  <a:pos x="T0" y="T1"/>
                </a:cxn>
                <a:cxn ang="0">
                  <a:pos x="T2" y="T3"/>
                </a:cxn>
                <a:cxn ang="0">
                  <a:pos x="T4" y="T5"/>
                </a:cxn>
              </a:cxnLst>
              <a:rect l="0" t="0" r="r" b="b"/>
              <a:pathLst>
                <a:path w="2" h="1">
                  <a:moveTo>
                    <a:pt x="2" y="0"/>
                  </a:moveTo>
                  <a:cubicBezTo>
                    <a:pt x="2" y="0"/>
                    <a:pt x="0" y="1"/>
                    <a:pt x="2" y="1"/>
                  </a:cubicBezTo>
                  <a:cubicBezTo>
                    <a:pt x="2" y="1"/>
                    <a:pt x="2" y="1"/>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latin typeface="微软雅黑" panose="020B0503020204020204" charset="-122"/>
                <a:ea typeface="微软雅黑" panose="020B0503020204020204" charset="-122"/>
              </a:endParaRPr>
            </a:p>
          </p:txBody>
        </p:sp>
      </p:grpSp>
      <p:grpSp>
        <p:nvGrpSpPr>
          <p:cNvPr id="163" name="Group 148"/>
          <p:cNvGrpSpPr>
            <a:grpSpLocks noChangeAspect="1"/>
          </p:cNvGrpSpPr>
          <p:nvPr/>
        </p:nvGrpSpPr>
        <p:grpSpPr bwMode="auto">
          <a:xfrm>
            <a:off x="3047609" y="2318406"/>
            <a:ext cx="1025393" cy="1337766"/>
            <a:chOff x="1785" y="1492"/>
            <a:chExt cx="755" cy="985"/>
          </a:xfrm>
          <a:solidFill>
            <a:srgbClr val="CCBB82"/>
          </a:solidFill>
        </p:grpSpPr>
        <p:sp>
          <p:nvSpPr>
            <p:cNvPr id="164" name="Freeform 149"/>
            <p:cNvSpPr/>
            <p:nvPr/>
          </p:nvSpPr>
          <p:spPr bwMode="auto">
            <a:xfrm>
              <a:off x="1837" y="1492"/>
              <a:ext cx="162" cy="26"/>
            </a:xfrm>
            <a:custGeom>
              <a:avLst/>
              <a:gdLst>
                <a:gd name="T0" fmla="*/ 56 w 56"/>
                <a:gd name="T1" fmla="*/ 9 h 9"/>
                <a:gd name="T2" fmla="*/ 16 w 56"/>
                <a:gd name="T3" fmla="*/ 2 h 9"/>
                <a:gd name="T4" fmla="*/ 4 w 56"/>
                <a:gd name="T5" fmla="*/ 2 h 9"/>
                <a:gd name="T6" fmla="*/ 0 w 56"/>
                <a:gd name="T7" fmla="*/ 5 h 9"/>
                <a:gd name="T8" fmla="*/ 12 w 56"/>
                <a:gd name="T9" fmla="*/ 6 h 9"/>
                <a:gd name="T10" fmla="*/ 27 w 56"/>
                <a:gd name="T11" fmla="*/ 7 h 9"/>
                <a:gd name="T12" fmla="*/ 56 w 56"/>
                <a:gd name="T13" fmla="*/ 9 h 9"/>
              </a:gdLst>
              <a:ahLst/>
              <a:cxnLst>
                <a:cxn ang="0">
                  <a:pos x="T0" y="T1"/>
                </a:cxn>
                <a:cxn ang="0">
                  <a:pos x="T2" y="T3"/>
                </a:cxn>
                <a:cxn ang="0">
                  <a:pos x="T4" y="T5"/>
                </a:cxn>
                <a:cxn ang="0">
                  <a:pos x="T6" y="T7"/>
                </a:cxn>
                <a:cxn ang="0">
                  <a:pos x="T8" y="T9"/>
                </a:cxn>
                <a:cxn ang="0">
                  <a:pos x="T10" y="T11"/>
                </a:cxn>
                <a:cxn ang="0">
                  <a:pos x="T12" y="T13"/>
                </a:cxn>
              </a:cxnLst>
              <a:rect l="0" t="0" r="r" b="b"/>
              <a:pathLst>
                <a:path w="56" h="9">
                  <a:moveTo>
                    <a:pt x="56" y="9"/>
                  </a:moveTo>
                  <a:cubicBezTo>
                    <a:pt x="56" y="9"/>
                    <a:pt x="27" y="3"/>
                    <a:pt x="16" y="2"/>
                  </a:cubicBezTo>
                  <a:cubicBezTo>
                    <a:pt x="16" y="2"/>
                    <a:pt x="8" y="0"/>
                    <a:pt x="4" y="2"/>
                  </a:cubicBezTo>
                  <a:cubicBezTo>
                    <a:pt x="4" y="2"/>
                    <a:pt x="0" y="4"/>
                    <a:pt x="0" y="5"/>
                  </a:cubicBezTo>
                  <a:cubicBezTo>
                    <a:pt x="0" y="5"/>
                    <a:pt x="1" y="8"/>
                    <a:pt x="12" y="6"/>
                  </a:cubicBezTo>
                  <a:cubicBezTo>
                    <a:pt x="12" y="6"/>
                    <a:pt x="20" y="6"/>
                    <a:pt x="27" y="7"/>
                  </a:cubicBezTo>
                  <a:cubicBezTo>
                    <a:pt x="27" y="7"/>
                    <a:pt x="49" y="7"/>
                    <a:pt x="56"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latin typeface="微软雅黑" panose="020B0503020204020204" charset="-122"/>
                <a:ea typeface="微软雅黑" panose="020B0503020204020204" charset="-122"/>
              </a:endParaRPr>
            </a:p>
          </p:txBody>
        </p:sp>
        <p:sp>
          <p:nvSpPr>
            <p:cNvPr id="165" name="Freeform 150"/>
            <p:cNvSpPr/>
            <p:nvPr/>
          </p:nvSpPr>
          <p:spPr bwMode="auto">
            <a:xfrm>
              <a:off x="1788" y="1513"/>
              <a:ext cx="428" cy="303"/>
            </a:xfrm>
            <a:custGeom>
              <a:avLst/>
              <a:gdLst>
                <a:gd name="T0" fmla="*/ 4 w 148"/>
                <a:gd name="T1" fmla="*/ 0 h 105"/>
                <a:gd name="T2" fmla="*/ 9 w 148"/>
                <a:gd name="T3" fmla="*/ 6 h 105"/>
                <a:gd name="T4" fmla="*/ 30 w 148"/>
                <a:gd name="T5" fmla="*/ 30 h 105"/>
                <a:gd name="T6" fmla="*/ 52 w 148"/>
                <a:gd name="T7" fmla="*/ 45 h 105"/>
                <a:gd name="T8" fmla="*/ 73 w 148"/>
                <a:gd name="T9" fmla="*/ 60 h 105"/>
                <a:gd name="T10" fmla="*/ 104 w 148"/>
                <a:gd name="T11" fmla="*/ 77 h 105"/>
                <a:gd name="T12" fmla="*/ 148 w 148"/>
                <a:gd name="T13" fmla="*/ 105 h 105"/>
                <a:gd name="T14" fmla="*/ 117 w 148"/>
                <a:gd name="T15" fmla="*/ 89 h 105"/>
                <a:gd name="T16" fmla="*/ 89 w 148"/>
                <a:gd name="T17" fmla="*/ 74 h 105"/>
                <a:gd name="T18" fmla="*/ 74 w 148"/>
                <a:gd name="T19" fmla="*/ 68 h 105"/>
                <a:gd name="T20" fmla="*/ 46 w 148"/>
                <a:gd name="T21" fmla="*/ 52 h 105"/>
                <a:gd name="T22" fmla="*/ 28 w 148"/>
                <a:gd name="T23" fmla="*/ 33 h 105"/>
                <a:gd name="T24" fmla="*/ 13 w 148"/>
                <a:gd name="T25" fmla="*/ 18 h 105"/>
                <a:gd name="T26" fmla="*/ 6 w 148"/>
                <a:gd name="T27" fmla="*/ 9 h 105"/>
                <a:gd name="T28" fmla="*/ 4 w 148"/>
                <a:gd name="T29" fmla="*/ 0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8" h="105">
                  <a:moveTo>
                    <a:pt x="4" y="0"/>
                  </a:moveTo>
                  <a:cubicBezTo>
                    <a:pt x="4" y="0"/>
                    <a:pt x="8" y="1"/>
                    <a:pt x="9" y="6"/>
                  </a:cubicBezTo>
                  <a:cubicBezTo>
                    <a:pt x="9" y="6"/>
                    <a:pt x="10" y="14"/>
                    <a:pt x="30" y="30"/>
                  </a:cubicBezTo>
                  <a:cubicBezTo>
                    <a:pt x="30" y="30"/>
                    <a:pt x="43" y="39"/>
                    <a:pt x="52" y="45"/>
                  </a:cubicBezTo>
                  <a:cubicBezTo>
                    <a:pt x="52" y="45"/>
                    <a:pt x="67" y="56"/>
                    <a:pt x="73" y="60"/>
                  </a:cubicBezTo>
                  <a:cubicBezTo>
                    <a:pt x="73" y="60"/>
                    <a:pt x="93" y="75"/>
                    <a:pt x="104" y="77"/>
                  </a:cubicBezTo>
                  <a:cubicBezTo>
                    <a:pt x="104" y="77"/>
                    <a:pt x="139" y="94"/>
                    <a:pt x="148" y="105"/>
                  </a:cubicBezTo>
                  <a:cubicBezTo>
                    <a:pt x="148" y="105"/>
                    <a:pt x="124" y="91"/>
                    <a:pt x="117" y="89"/>
                  </a:cubicBezTo>
                  <a:cubicBezTo>
                    <a:pt x="117" y="89"/>
                    <a:pt x="99" y="79"/>
                    <a:pt x="89" y="74"/>
                  </a:cubicBezTo>
                  <a:cubicBezTo>
                    <a:pt x="89" y="74"/>
                    <a:pt x="79" y="70"/>
                    <a:pt x="74" y="68"/>
                  </a:cubicBezTo>
                  <a:cubicBezTo>
                    <a:pt x="74" y="68"/>
                    <a:pt x="53" y="60"/>
                    <a:pt x="46" y="52"/>
                  </a:cubicBezTo>
                  <a:cubicBezTo>
                    <a:pt x="46" y="52"/>
                    <a:pt x="33" y="39"/>
                    <a:pt x="28" y="33"/>
                  </a:cubicBezTo>
                  <a:cubicBezTo>
                    <a:pt x="28" y="33"/>
                    <a:pt x="16" y="21"/>
                    <a:pt x="13" y="18"/>
                  </a:cubicBezTo>
                  <a:cubicBezTo>
                    <a:pt x="13" y="18"/>
                    <a:pt x="8" y="11"/>
                    <a:pt x="6" y="9"/>
                  </a:cubicBezTo>
                  <a:cubicBezTo>
                    <a:pt x="6" y="9"/>
                    <a:pt x="0" y="2"/>
                    <a:pt x="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latin typeface="微软雅黑" panose="020B0503020204020204" charset="-122"/>
                <a:ea typeface="微软雅黑" panose="020B0503020204020204" charset="-122"/>
              </a:endParaRPr>
            </a:p>
          </p:txBody>
        </p:sp>
        <p:sp>
          <p:nvSpPr>
            <p:cNvPr id="166" name="Freeform 151"/>
            <p:cNvSpPr/>
            <p:nvPr/>
          </p:nvSpPr>
          <p:spPr bwMode="auto">
            <a:xfrm>
              <a:off x="1863" y="1530"/>
              <a:ext cx="240" cy="144"/>
            </a:xfrm>
            <a:custGeom>
              <a:avLst/>
              <a:gdLst>
                <a:gd name="T0" fmla="*/ 83 w 83"/>
                <a:gd name="T1" fmla="*/ 50 h 50"/>
                <a:gd name="T2" fmla="*/ 47 w 83"/>
                <a:gd name="T3" fmla="*/ 20 h 50"/>
                <a:gd name="T4" fmla="*/ 22 w 83"/>
                <a:gd name="T5" fmla="*/ 8 h 50"/>
                <a:gd name="T6" fmla="*/ 6 w 83"/>
                <a:gd name="T7" fmla="*/ 2 h 50"/>
                <a:gd name="T8" fmla="*/ 15 w 83"/>
                <a:gd name="T9" fmla="*/ 6 h 50"/>
                <a:gd name="T10" fmla="*/ 37 w 83"/>
                <a:gd name="T11" fmla="*/ 20 h 50"/>
                <a:gd name="T12" fmla="*/ 83 w 83"/>
                <a:gd name="T13" fmla="*/ 50 h 50"/>
              </a:gdLst>
              <a:ahLst/>
              <a:cxnLst>
                <a:cxn ang="0">
                  <a:pos x="T0" y="T1"/>
                </a:cxn>
                <a:cxn ang="0">
                  <a:pos x="T2" y="T3"/>
                </a:cxn>
                <a:cxn ang="0">
                  <a:pos x="T4" y="T5"/>
                </a:cxn>
                <a:cxn ang="0">
                  <a:pos x="T6" y="T7"/>
                </a:cxn>
                <a:cxn ang="0">
                  <a:pos x="T8" y="T9"/>
                </a:cxn>
                <a:cxn ang="0">
                  <a:pos x="T10" y="T11"/>
                </a:cxn>
                <a:cxn ang="0">
                  <a:pos x="T12" y="T13"/>
                </a:cxn>
              </a:cxnLst>
              <a:rect l="0" t="0" r="r" b="b"/>
              <a:pathLst>
                <a:path w="83" h="50">
                  <a:moveTo>
                    <a:pt x="83" y="50"/>
                  </a:moveTo>
                  <a:cubicBezTo>
                    <a:pt x="83" y="50"/>
                    <a:pt x="67" y="33"/>
                    <a:pt x="47" y="20"/>
                  </a:cubicBezTo>
                  <a:cubicBezTo>
                    <a:pt x="47" y="20"/>
                    <a:pt x="28" y="10"/>
                    <a:pt x="22" y="8"/>
                  </a:cubicBezTo>
                  <a:cubicBezTo>
                    <a:pt x="22" y="8"/>
                    <a:pt x="12" y="3"/>
                    <a:pt x="6" y="2"/>
                  </a:cubicBezTo>
                  <a:cubicBezTo>
                    <a:pt x="6" y="2"/>
                    <a:pt x="0" y="0"/>
                    <a:pt x="15" y="6"/>
                  </a:cubicBezTo>
                  <a:cubicBezTo>
                    <a:pt x="15" y="6"/>
                    <a:pt x="33" y="16"/>
                    <a:pt x="37" y="20"/>
                  </a:cubicBezTo>
                  <a:cubicBezTo>
                    <a:pt x="37" y="20"/>
                    <a:pt x="71" y="43"/>
                    <a:pt x="83" y="5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latin typeface="微软雅黑" panose="020B0503020204020204" charset="-122"/>
                <a:ea typeface="微软雅黑" panose="020B0503020204020204" charset="-122"/>
              </a:endParaRPr>
            </a:p>
          </p:txBody>
        </p:sp>
        <p:sp>
          <p:nvSpPr>
            <p:cNvPr id="167" name="Freeform 152"/>
            <p:cNvSpPr/>
            <p:nvPr/>
          </p:nvSpPr>
          <p:spPr bwMode="auto">
            <a:xfrm>
              <a:off x="1820" y="1513"/>
              <a:ext cx="720" cy="153"/>
            </a:xfrm>
            <a:custGeom>
              <a:avLst/>
              <a:gdLst>
                <a:gd name="T0" fmla="*/ 249 w 249"/>
                <a:gd name="T1" fmla="*/ 4 h 53"/>
                <a:gd name="T2" fmla="*/ 208 w 249"/>
                <a:gd name="T3" fmla="*/ 32 h 53"/>
                <a:gd name="T4" fmla="*/ 161 w 249"/>
                <a:gd name="T5" fmla="*/ 46 h 53"/>
                <a:gd name="T6" fmla="*/ 124 w 249"/>
                <a:gd name="T7" fmla="*/ 48 h 53"/>
                <a:gd name="T8" fmla="*/ 79 w 249"/>
                <a:gd name="T9" fmla="*/ 35 h 53"/>
                <a:gd name="T10" fmla="*/ 47 w 249"/>
                <a:gd name="T11" fmla="*/ 26 h 53"/>
                <a:gd name="T12" fmla="*/ 22 w 249"/>
                <a:gd name="T13" fmla="*/ 17 h 53"/>
                <a:gd name="T14" fmla="*/ 8 w 249"/>
                <a:gd name="T15" fmla="*/ 6 h 53"/>
                <a:gd name="T16" fmla="*/ 0 w 249"/>
                <a:gd name="T17" fmla="*/ 5 h 53"/>
                <a:gd name="T18" fmla="*/ 9 w 249"/>
                <a:gd name="T19" fmla="*/ 12 h 53"/>
                <a:gd name="T20" fmla="*/ 22 w 249"/>
                <a:gd name="T21" fmla="*/ 20 h 53"/>
                <a:gd name="T22" fmla="*/ 54 w 249"/>
                <a:gd name="T23" fmla="*/ 35 h 53"/>
                <a:gd name="T24" fmla="*/ 109 w 249"/>
                <a:gd name="T25" fmla="*/ 50 h 53"/>
                <a:gd name="T26" fmla="*/ 162 w 249"/>
                <a:gd name="T27" fmla="*/ 51 h 53"/>
                <a:gd name="T28" fmla="*/ 208 w 249"/>
                <a:gd name="T29" fmla="*/ 38 h 53"/>
                <a:gd name="T30" fmla="*/ 249 w 249"/>
                <a:gd name="T31" fmla="*/ 4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49" h="53">
                  <a:moveTo>
                    <a:pt x="249" y="4"/>
                  </a:moveTo>
                  <a:cubicBezTo>
                    <a:pt x="249" y="4"/>
                    <a:pt x="233" y="20"/>
                    <a:pt x="208" y="32"/>
                  </a:cubicBezTo>
                  <a:cubicBezTo>
                    <a:pt x="208" y="32"/>
                    <a:pt x="193" y="41"/>
                    <a:pt x="161" y="46"/>
                  </a:cubicBezTo>
                  <a:cubicBezTo>
                    <a:pt x="161" y="46"/>
                    <a:pt x="142" y="53"/>
                    <a:pt x="124" y="48"/>
                  </a:cubicBezTo>
                  <a:cubicBezTo>
                    <a:pt x="124" y="48"/>
                    <a:pt x="92" y="41"/>
                    <a:pt x="79" y="35"/>
                  </a:cubicBezTo>
                  <a:cubicBezTo>
                    <a:pt x="79" y="35"/>
                    <a:pt x="62" y="30"/>
                    <a:pt x="47" y="26"/>
                  </a:cubicBezTo>
                  <a:cubicBezTo>
                    <a:pt x="47" y="26"/>
                    <a:pt x="29" y="21"/>
                    <a:pt x="22" y="17"/>
                  </a:cubicBezTo>
                  <a:cubicBezTo>
                    <a:pt x="22" y="17"/>
                    <a:pt x="12" y="10"/>
                    <a:pt x="8" y="6"/>
                  </a:cubicBezTo>
                  <a:cubicBezTo>
                    <a:pt x="8" y="6"/>
                    <a:pt x="2" y="0"/>
                    <a:pt x="0" y="5"/>
                  </a:cubicBezTo>
                  <a:cubicBezTo>
                    <a:pt x="0" y="5"/>
                    <a:pt x="1" y="8"/>
                    <a:pt x="9" y="12"/>
                  </a:cubicBezTo>
                  <a:cubicBezTo>
                    <a:pt x="9" y="12"/>
                    <a:pt x="17" y="16"/>
                    <a:pt x="22" y="20"/>
                  </a:cubicBezTo>
                  <a:cubicBezTo>
                    <a:pt x="22" y="20"/>
                    <a:pt x="49" y="32"/>
                    <a:pt x="54" y="35"/>
                  </a:cubicBezTo>
                  <a:cubicBezTo>
                    <a:pt x="54" y="35"/>
                    <a:pt x="89" y="49"/>
                    <a:pt x="109" y="50"/>
                  </a:cubicBezTo>
                  <a:cubicBezTo>
                    <a:pt x="109" y="50"/>
                    <a:pt x="145" y="53"/>
                    <a:pt x="162" y="51"/>
                  </a:cubicBezTo>
                  <a:cubicBezTo>
                    <a:pt x="162" y="51"/>
                    <a:pt x="189" y="47"/>
                    <a:pt x="208" y="38"/>
                  </a:cubicBezTo>
                  <a:cubicBezTo>
                    <a:pt x="208" y="38"/>
                    <a:pt x="237" y="22"/>
                    <a:pt x="249"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latin typeface="微软雅黑" panose="020B0503020204020204" charset="-122"/>
                <a:ea typeface="微软雅黑" panose="020B0503020204020204" charset="-122"/>
              </a:endParaRPr>
            </a:p>
          </p:txBody>
        </p:sp>
        <p:sp>
          <p:nvSpPr>
            <p:cNvPr id="168" name="Freeform 153"/>
            <p:cNvSpPr/>
            <p:nvPr/>
          </p:nvSpPr>
          <p:spPr bwMode="auto">
            <a:xfrm>
              <a:off x="1785" y="1536"/>
              <a:ext cx="147" cy="83"/>
            </a:xfrm>
            <a:custGeom>
              <a:avLst/>
              <a:gdLst>
                <a:gd name="T0" fmla="*/ 51 w 51"/>
                <a:gd name="T1" fmla="*/ 29 h 29"/>
                <a:gd name="T2" fmla="*/ 32 w 51"/>
                <a:gd name="T3" fmla="*/ 19 h 29"/>
                <a:gd name="T4" fmla="*/ 11 w 51"/>
                <a:gd name="T5" fmla="*/ 6 h 29"/>
                <a:gd name="T6" fmla="*/ 5 w 51"/>
                <a:gd name="T7" fmla="*/ 1 h 29"/>
                <a:gd name="T8" fmla="*/ 3 w 51"/>
                <a:gd name="T9" fmla="*/ 2 h 29"/>
                <a:gd name="T10" fmla="*/ 1 w 51"/>
                <a:gd name="T11" fmla="*/ 3 h 29"/>
                <a:gd name="T12" fmla="*/ 51 w 51"/>
                <a:gd name="T13" fmla="*/ 29 h 29"/>
              </a:gdLst>
              <a:ahLst/>
              <a:cxnLst>
                <a:cxn ang="0">
                  <a:pos x="T0" y="T1"/>
                </a:cxn>
                <a:cxn ang="0">
                  <a:pos x="T2" y="T3"/>
                </a:cxn>
                <a:cxn ang="0">
                  <a:pos x="T4" y="T5"/>
                </a:cxn>
                <a:cxn ang="0">
                  <a:pos x="T6" y="T7"/>
                </a:cxn>
                <a:cxn ang="0">
                  <a:pos x="T8" y="T9"/>
                </a:cxn>
                <a:cxn ang="0">
                  <a:pos x="T10" y="T11"/>
                </a:cxn>
                <a:cxn ang="0">
                  <a:pos x="T12" y="T13"/>
                </a:cxn>
              </a:cxnLst>
              <a:rect l="0" t="0" r="r" b="b"/>
              <a:pathLst>
                <a:path w="51" h="29">
                  <a:moveTo>
                    <a:pt x="51" y="29"/>
                  </a:moveTo>
                  <a:cubicBezTo>
                    <a:pt x="51" y="29"/>
                    <a:pt x="41" y="23"/>
                    <a:pt x="32" y="19"/>
                  </a:cubicBezTo>
                  <a:cubicBezTo>
                    <a:pt x="32" y="19"/>
                    <a:pt x="15" y="9"/>
                    <a:pt x="11" y="6"/>
                  </a:cubicBezTo>
                  <a:cubicBezTo>
                    <a:pt x="5" y="1"/>
                    <a:pt x="5" y="1"/>
                    <a:pt x="5" y="1"/>
                  </a:cubicBezTo>
                  <a:cubicBezTo>
                    <a:pt x="5" y="1"/>
                    <a:pt x="3" y="0"/>
                    <a:pt x="3" y="2"/>
                  </a:cubicBezTo>
                  <a:cubicBezTo>
                    <a:pt x="3" y="2"/>
                    <a:pt x="0" y="1"/>
                    <a:pt x="1" y="3"/>
                  </a:cubicBezTo>
                  <a:cubicBezTo>
                    <a:pt x="1" y="3"/>
                    <a:pt x="40" y="29"/>
                    <a:pt x="51" y="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latin typeface="微软雅黑" panose="020B0503020204020204" charset="-122"/>
                <a:ea typeface="微软雅黑" panose="020B0503020204020204" charset="-122"/>
              </a:endParaRPr>
            </a:p>
          </p:txBody>
        </p:sp>
        <p:sp>
          <p:nvSpPr>
            <p:cNvPr id="169" name="Freeform 154"/>
            <p:cNvSpPr/>
            <p:nvPr/>
          </p:nvSpPr>
          <p:spPr bwMode="auto">
            <a:xfrm>
              <a:off x="1851" y="1550"/>
              <a:ext cx="139" cy="251"/>
            </a:xfrm>
            <a:custGeom>
              <a:avLst/>
              <a:gdLst>
                <a:gd name="T0" fmla="*/ 48 w 48"/>
                <a:gd name="T1" fmla="*/ 87 h 87"/>
                <a:gd name="T2" fmla="*/ 40 w 48"/>
                <a:gd name="T3" fmla="*/ 57 h 87"/>
                <a:gd name="T4" fmla="*/ 27 w 48"/>
                <a:gd name="T5" fmla="*/ 27 h 87"/>
                <a:gd name="T6" fmla="*/ 10 w 48"/>
                <a:gd name="T7" fmla="*/ 6 h 87"/>
                <a:gd name="T8" fmla="*/ 1 w 48"/>
                <a:gd name="T9" fmla="*/ 0 h 87"/>
                <a:gd name="T10" fmla="*/ 7 w 48"/>
                <a:gd name="T11" fmla="*/ 8 h 87"/>
                <a:gd name="T12" fmla="*/ 20 w 48"/>
                <a:gd name="T13" fmla="*/ 27 h 87"/>
                <a:gd name="T14" fmla="*/ 32 w 48"/>
                <a:gd name="T15" fmla="*/ 50 h 87"/>
                <a:gd name="T16" fmla="*/ 48 w 48"/>
                <a:gd name="T17" fmla="*/ 87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 h="87">
                  <a:moveTo>
                    <a:pt x="48" y="87"/>
                  </a:moveTo>
                  <a:cubicBezTo>
                    <a:pt x="48" y="87"/>
                    <a:pt x="42" y="64"/>
                    <a:pt x="40" y="57"/>
                  </a:cubicBezTo>
                  <a:cubicBezTo>
                    <a:pt x="40" y="57"/>
                    <a:pt x="33" y="35"/>
                    <a:pt x="27" y="27"/>
                  </a:cubicBezTo>
                  <a:cubicBezTo>
                    <a:pt x="27" y="27"/>
                    <a:pt x="14" y="11"/>
                    <a:pt x="10" y="6"/>
                  </a:cubicBezTo>
                  <a:cubicBezTo>
                    <a:pt x="10" y="6"/>
                    <a:pt x="5" y="0"/>
                    <a:pt x="1" y="0"/>
                  </a:cubicBezTo>
                  <a:cubicBezTo>
                    <a:pt x="1" y="0"/>
                    <a:pt x="0" y="2"/>
                    <a:pt x="7" y="8"/>
                  </a:cubicBezTo>
                  <a:cubicBezTo>
                    <a:pt x="7" y="8"/>
                    <a:pt x="16" y="13"/>
                    <a:pt x="20" y="27"/>
                  </a:cubicBezTo>
                  <a:cubicBezTo>
                    <a:pt x="20" y="27"/>
                    <a:pt x="29" y="46"/>
                    <a:pt x="32" y="50"/>
                  </a:cubicBezTo>
                  <a:cubicBezTo>
                    <a:pt x="32" y="50"/>
                    <a:pt x="46" y="84"/>
                    <a:pt x="48" y="8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latin typeface="微软雅黑" panose="020B0503020204020204" charset="-122"/>
                <a:ea typeface="微软雅黑" panose="020B0503020204020204" charset="-122"/>
              </a:endParaRPr>
            </a:p>
          </p:txBody>
        </p:sp>
        <p:sp>
          <p:nvSpPr>
            <p:cNvPr id="170" name="Freeform 155"/>
            <p:cNvSpPr/>
            <p:nvPr/>
          </p:nvSpPr>
          <p:spPr bwMode="auto">
            <a:xfrm>
              <a:off x="1802" y="1567"/>
              <a:ext cx="52" cy="47"/>
            </a:xfrm>
            <a:custGeom>
              <a:avLst/>
              <a:gdLst>
                <a:gd name="T0" fmla="*/ 18 w 18"/>
                <a:gd name="T1" fmla="*/ 16 h 16"/>
                <a:gd name="T2" fmla="*/ 10 w 18"/>
                <a:gd name="T3" fmla="*/ 8 h 16"/>
                <a:gd name="T4" fmla="*/ 6 w 18"/>
                <a:gd name="T5" fmla="*/ 3 h 16"/>
                <a:gd name="T6" fmla="*/ 5 w 18"/>
                <a:gd name="T7" fmla="*/ 1 h 16"/>
                <a:gd name="T8" fmla="*/ 3 w 18"/>
                <a:gd name="T9" fmla="*/ 3 h 16"/>
                <a:gd name="T10" fmla="*/ 0 w 18"/>
                <a:gd name="T11" fmla="*/ 3 h 16"/>
                <a:gd name="T12" fmla="*/ 6 w 18"/>
                <a:gd name="T13" fmla="*/ 8 h 16"/>
                <a:gd name="T14" fmla="*/ 18 w 18"/>
                <a:gd name="T15" fmla="*/ 16 h 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 h="16">
                  <a:moveTo>
                    <a:pt x="18" y="16"/>
                  </a:moveTo>
                  <a:cubicBezTo>
                    <a:pt x="18" y="16"/>
                    <a:pt x="14" y="11"/>
                    <a:pt x="10" y="8"/>
                  </a:cubicBezTo>
                  <a:cubicBezTo>
                    <a:pt x="10" y="8"/>
                    <a:pt x="7" y="5"/>
                    <a:pt x="6" y="3"/>
                  </a:cubicBezTo>
                  <a:cubicBezTo>
                    <a:pt x="6" y="3"/>
                    <a:pt x="6" y="0"/>
                    <a:pt x="5" y="1"/>
                  </a:cubicBezTo>
                  <a:cubicBezTo>
                    <a:pt x="5" y="1"/>
                    <a:pt x="5" y="4"/>
                    <a:pt x="3" y="3"/>
                  </a:cubicBezTo>
                  <a:cubicBezTo>
                    <a:pt x="3" y="3"/>
                    <a:pt x="1" y="2"/>
                    <a:pt x="0" y="3"/>
                  </a:cubicBezTo>
                  <a:cubicBezTo>
                    <a:pt x="0" y="3"/>
                    <a:pt x="0" y="4"/>
                    <a:pt x="6" y="8"/>
                  </a:cubicBezTo>
                  <a:cubicBezTo>
                    <a:pt x="6" y="8"/>
                    <a:pt x="13" y="15"/>
                    <a:pt x="18"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latin typeface="微软雅黑" panose="020B0503020204020204" charset="-122"/>
                <a:ea typeface="微软雅黑" panose="020B0503020204020204" charset="-122"/>
              </a:endParaRPr>
            </a:p>
          </p:txBody>
        </p:sp>
        <p:sp>
          <p:nvSpPr>
            <p:cNvPr id="171" name="Freeform 156"/>
            <p:cNvSpPr/>
            <p:nvPr/>
          </p:nvSpPr>
          <p:spPr bwMode="auto">
            <a:xfrm>
              <a:off x="1822" y="1518"/>
              <a:ext cx="652" cy="647"/>
            </a:xfrm>
            <a:custGeom>
              <a:avLst/>
              <a:gdLst>
                <a:gd name="T0" fmla="*/ 202 w 225"/>
                <a:gd name="T1" fmla="*/ 100 h 224"/>
                <a:gd name="T2" fmla="*/ 186 w 225"/>
                <a:gd name="T3" fmla="*/ 72 h 224"/>
                <a:gd name="T4" fmla="*/ 157 w 225"/>
                <a:gd name="T5" fmla="*/ 51 h 224"/>
                <a:gd name="T6" fmla="*/ 124 w 225"/>
                <a:gd name="T7" fmla="*/ 34 h 224"/>
                <a:gd name="T8" fmla="*/ 79 w 225"/>
                <a:gd name="T9" fmla="*/ 19 h 224"/>
                <a:gd name="T10" fmla="*/ 44 w 225"/>
                <a:gd name="T11" fmla="*/ 12 h 224"/>
                <a:gd name="T12" fmla="*/ 22 w 225"/>
                <a:gd name="T13" fmla="*/ 9 h 224"/>
                <a:gd name="T14" fmla="*/ 3 w 225"/>
                <a:gd name="T15" fmla="*/ 7 h 224"/>
                <a:gd name="T16" fmla="*/ 3 w 225"/>
                <a:gd name="T17" fmla="*/ 0 h 224"/>
                <a:gd name="T18" fmla="*/ 18 w 225"/>
                <a:gd name="T19" fmla="*/ 4 h 224"/>
                <a:gd name="T20" fmla="*/ 44 w 225"/>
                <a:gd name="T21" fmla="*/ 9 h 224"/>
                <a:gd name="T22" fmla="*/ 94 w 225"/>
                <a:gd name="T23" fmla="*/ 20 h 224"/>
                <a:gd name="T24" fmla="*/ 142 w 225"/>
                <a:gd name="T25" fmla="*/ 33 h 224"/>
                <a:gd name="T26" fmla="*/ 175 w 225"/>
                <a:gd name="T27" fmla="*/ 55 h 224"/>
                <a:gd name="T28" fmla="*/ 198 w 225"/>
                <a:gd name="T29" fmla="*/ 83 h 224"/>
                <a:gd name="T30" fmla="*/ 218 w 225"/>
                <a:gd name="T31" fmla="*/ 115 h 224"/>
                <a:gd name="T32" fmla="*/ 222 w 225"/>
                <a:gd name="T33" fmla="*/ 151 h 224"/>
                <a:gd name="T34" fmla="*/ 210 w 225"/>
                <a:gd name="T35" fmla="*/ 186 h 224"/>
                <a:gd name="T36" fmla="*/ 189 w 225"/>
                <a:gd name="T37" fmla="*/ 224 h 224"/>
                <a:gd name="T38" fmla="*/ 213 w 225"/>
                <a:gd name="T39" fmla="*/ 173 h 224"/>
                <a:gd name="T40" fmla="*/ 221 w 225"/>
                <a:gd name="T41" fmla="*/ 140 h 224"/>
                <a:gd name="T42" fmla="*/ 209 w 225"/>
                <a:gd name="T43" fmla="*/ 111 h 224"/>
                <a:gd name="T44" fmla="*/ 202 w 225"/>
                <a:gd name="T45" fmla="*/ 100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25" h="224">
                  <a:moveTo>
                    <a:pt x="202" y="100"/>
                  </a:moveTo>
                  <a:cubicBezTo>
                    <a:pt x="202" y="100"/>
                    <a:pt x="191" y="78"/>
                    <a:pt x="186" y="72"/>
                  </a:cubicBezTo>
                  <a:cubicBezTo>
                    <a:pt x="186" y="72"/>
                    <a:pt x="174" y="56"/>
                    <a:pt x="157" y="51"/>
                  </a:cubicBezTo>
                  <a:cubicBezTo>
                    <a:pt x="157" y="51"/>
                    <a:pt x="135" y="39"/>
                    <a:pt x="124" y="34"/>
                  </a:cubicBezTo>
                  <a:cubicBezTo>
                    <a:pt x="124" y="34"/>
                    <a:pt x="97" y="23"/>
                    <a:pt x="79" y="19"/>
                  </a:cubicBezTo>
                  <a:cubicBezTo>
                    <a:pt x="79" y="19"/>
                    <a:pt x="53" y="13"/>
                    <a:pt x="44" y="12"/>
                  </a:cubicBezTo>
                  <a:cubicBezTo>
                    <a:pt x="44" y="12"/>
                    <a:pt x="29" y="9"/>
                    <a:pt x="22" y="9"/>
                  </a:cubicBezTo>
                  <a:cubicBezTo>
                    <a:pt x="22" y="9"/>
                    <a:pt x="5" y="12"/>
                    <a:pt x="3" y="7"/>
                  </a:cubicBezTo>
                  <a:cubicBezTo>
                    <a:pt x="3" y="7"/>
                    <a:pt x="0" y="1"/>
                    <a:pt x="3" y="0"/>
                  </a:cubicBezTo>
                  <a:cubicBezTo>
                    <a:pt x="3" y="0"/>
                    <a:pt x="8" y="1"/>
                    <a:pt x="18" y="4"/>
                  </a:cubicBezTo>
                  <a:cubicBezTo>
                    <a:pt x="18" y="4"/>
                    <a:pt x="34" y="7"/>
                    <a:pt x="44" y="9"/>
                  </a:cubicBezTo>
                  <a:cubicBezTo>
                    <a:pt x="44" y="9"/>
                    <a:pt x="82" y="17"/>
                    <a:pt x="94" y="20"/>
                  </a:cubicBezTo>
                  <a:cubicBezTo>
                    <a:pt x="94" y="20"/>
                    <a:pt x="133" y="28"/>
                    <a:pt x="142" y="33"/>
                  </a:cubicBezTo>
                  <a:cubicBezTo>
                    <a:pt x="142" y="33"/>
                    <a:pt x="166" y="45"/>
                    <a:pt x="175" y="55"/>
                  </a:cubicBezTo>
                  <a:cubicBezTo>
                    <a:pt x="175" y="55"/>
                    <a:pt x="193" y="77"/>
                    <a:pt x="198" y="83"/>
                  </a:cubicBezTo>
                  <a:cubicBezTo>
                    <a:pt x="198" y="83"/>
                    <a:pt x="214" y="103"/>
                    <a:pt x="218" y="115"/>
                  </a:cubicBezTo>
                  <a:cubicBezTo>
                    <a:pt x="218" y="115"/>
                    <a:pt x="225" y="133"/>
                    <a:pt x="222" y="151"/>
                  </a:cubicBezTo>
                  <a:cubicBezTo>
                    <a:pt x="222" y="151"/>
                    <a:pt x="218" y="169"/>
                    <a:pt x="210" y="186"/>
                  </a:cubicBezTo>
                  <a:cubicBezTo>
                    <a:pt x="210" y="186"/>
                    <a:pt x="192" y="220"/>
                    <a:pt x="189" y="224"/>
                  </a:cubicBezTo>
                  <a:cubicBezTo>
                    <a:pt x="189" y="224"/>
                    <a:pt x="210" y="181"/>
                    <a:pt x="213" y="173"/>
                  </a:cubicBezTo>
                  <a:cubicBezTo>
                    <a:pt x="213" y="173"/>
                    <a:pt x="221" y="154"/>
                    <a:pt x="221" y="140"/>
                  </a:cubicBezTo>
                  <a:cubicBezTo>
                    <a:pt x="221" y="140"/>
                    <a:pt x="219" y="129"/>
                    <a:pt x="209" y="111"/>
                  </a:cubicBezTo>
                  <a:cubicBezTo>
                    <a:pt x="209" y="111"/>
                    <a:pt x="204" y="101"/>
                    <a:pt x="202" y="10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latin typeface="微软雅黑" panose="020B0503020204020204" charset="-122"/>
                <a:ea typeface="微软雅黑" panose="020B0503020204020204" charset="-122"/>
              </a:endParaRPr>
            </a:p>
          </p:txBody>
        </p:sp>
        <p:sp>
          <p:nvSpPr>
            <p:cNvPr id="172" name="Freeform 157"/>
            <p:cNvSpPr/>
            <p:nvPr/>
          </p:nvSpPr>
          <p:spPr bwMode="auto">
            <a:xfrm>
              <a:off x="1889" y="1567"/>
              <a:ext cx="313" cy="405"/>
            </a:xfrm>
            <a:custGeom>
              <a:avLst/>
              <a:gdLst>
                <a:gd name="T0" fmla="*/ 108 w 108"/>
                <a:gd name="T1" fmla="*/ 140 h 140"/>
                <a:gd name="T2" fmla="*/ 103 w 108"/>
                <a:gd name="T3" fmla="*/ 124 h 140"/>
                <a:gd name="T4" fmla="*/ 92 w 108"/>
                <a:gd name="T5" fmla="*/ 88 h 140"/>
                <a:gd name="T6" fmla="*/ 57 w 108"/>
                <a:gd name="T7" fmla="*/ 42 h 140"/>
                <a:gd name="T8" fmla="*/ 13 w 108"/>
                <a:gd name="T9" fmla="*/ 8 h 140"/>
                <a:gd name="T10" fmla="*/ 0 w 108"/>
                <a:gd name="T11" fmla="*/ 0 h 140"/>
                <a:gd name="T12" fmla="*/ 19 w 108"/>
                <a:gd name="T13" fmla="*/ 14 h 140"/>
                <a:gd name="T14" fmla="*/ 38 w 108"/>
                <a:gd name="T15" fmla="*/ 30 h 140"/>
                <a:gd name="T16" fmla="*/ 56 w 108"/>
                <a:gd name="T17" fmla="*/ 47 h 140"/>
                <a:gd name="T18" fmla="*/ 69 w 108"/>
                <a:gd name="T19" fmla="*/ 67 h 140"/>
                <a:gd name="T20" fmla="*/ 78 w 108"/>
                <a:gd name="T21" fmla="*/ 85 h 140"/>
                <a:gd name="T22" fmla="*/ 92 w 108"/>
                <a:gd name="T23" fmla="*/ 110 h 140"/>
                <a:gd name="T24" fmla="*/ 105 w 108"/>
                <a:gd name="T25" fmla="*/ 139 h 140"/>
                <a:gd name="T26" fmla="*/ 108 w 108"/>
                <a:gd name="T27" fmla="*/ 140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8" h="140">
                  <a:moveTo>
                    <a:pt x="108" y="140"/>
                  </a:moveTo>
                  <a:cubicBezTo>
                    <a:pt x="107" y="137"/>
                    <a:pt x="103" y="124"/>
                    <a:pt x="103" y="124"/>
                  </a:cubicBezTo>
                  <a:cubicBezTo>
                    <a:pt x="102" y="111"/>
                    <a:pt x="92" y="88"/>
                    <a:pt x="92" y="88"/>
                  </a:cubicBezTo>
                  <a:cubicBezTo>
                    <a:pt x="88" y="73"/>
                    <a:pt x="57" y="42"/>
                    <a:pt x="57" y="42"/>
                  </a:cubicBezTo>
                  <a:cubicBezTo>
                    <a:pt x="45" y="28"/>
                    <a:pt x="13" y="8"/>
                    <a:pt x="13" y="8"/>
                  </a:cubicBezTo>
                  <a:cubicBezTo>
                    <a:pt x="13" y="8"/>
                    <a:pt x="4" y="0"/>
                    <a:pt x="0" y="0"/>
                  </a:cubicBezTo>
                  <a:cubicBezTo>
                    <a:pt x="0" y="0"/>
                    <a:pt x="12" y="8"/>
                    <a:pt x="19" y="14"/>
                  </a:cubicBezTo>
                  <a:cubicBezTo>
                    <a:pt x="19" y="14"/>
                    <a:pt x="35" y="27"/>
                    <a:pt x="38" y="30"/>
                  </a:cubicBezTo>
                  <a:cubicBezTo>
                    <a:pt x="38" y="30"/>
                    <a:pt x="52" y="42"/>
                    <a:pt x="56" y="47"/>
                  </a:cubicBezTo>
                  <a:cubicBezTo>
                    <a:pt x="56" y="47"/>
                    <a:pt x="68" y="66"/>
                    <a:pt x="69" y="67"/>
                  </a:cubicBezTo>
                  <a:cubicBezTo>
                    <a:pt x="69" y="67"/>
                    <a:pt x="76" y="81"/>
                    <a:pt x="78" y="85"/>
                  </a:cubicBezTo>
                  <a:cubicBezTo>
                    <a:pt x="78" y="85"/>
                    <a:pt x="90" y="106"/>
                    <a:pt x="92" y="110"/>
                  </a:cubicBezTo>
                  <a:cubicBezTo>
                    <a:pt x="92" y="110"/>
                    <a:pt x="103" y="132"/>
                    <a:pt x="105" y="139"/>
                  </a:cubicBezTo>
                  <a:lnTo>
                    <a:pt x="108" y="14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latin typeface="微软雅黑" panose="020B0503020204020204" charset="-122"/>
                <a:ea typeface="微软雅黑" panose="020B0503020204020204" charset="-122"/>
              </a:endParaRPr>
            </a:p>
          </p:txBody>
        </p:sp>
        <p:sp>
          <p:nvSpPr>
            <p:cNvPr id="173" name="Freeform 158"/>
            <p:cNvSpPr/>
            <p:nvPr/>
          </p:nvSpPr>
          <p:spPr bwMode="auto">
            <a:xfrm>
              <a:off x="2094" y="1992"/>
              <a:ext cx="122" cy="485"/>
            </a:xfrm>
            <a:custGeom>
              <a:avLst/>
              <a:gdLst>
                <a:gd name="T0" fmla="*/ 41 w 42"/>
                <a:gd name="T1" fmla="*/ 21 h 168"/>
                <a:gd name="T2" fmla="*/ 42 w 42"/>
                <a:gd name="T3" fmla="*/ 32 h 168"/>
                <a:gd name="T4" fmla="*/ 41 w 42"/>
                <a:gd name="T5" fmla="*/ 48 h 168"/>
                <a:gd name="T6" fmla="*/ 40 w 42"/>
                <a:gd name="T7" fmla="*/ 76 h 168"/>
                <a:gd name="T8" fmla="*/ 35 w 42"/>
                <a:gd name="T9" fmla="*/ 104 h 168"/>
                <a:gd name="T10" fmla="*/ 23 w 42"/>
                <a:gd name="T11" fmla="*/ 134 h 168"/>
                <a:gd name="T12" fmla="*/ 12 w 42"/>
                <a:gd name="T13" fmla="*/ 153 h 168"/>
                <a:gd name="T14" fmla="*/ 0 w 42"/>
                <a:gd name="T15" fmla="*/ 168 h 168"/>
                <a:gd name="T16" fmla="*/ 10 w 42"/>
                <a:gd name="T17" fmla="*/ 151 h 168"/>
                <a:gd name="T18" fmla="*/ 20 w 42"/>
                <a:gd name="T19" fmla="*/ 131 h 168"/>
                <a:gd name="T20" fmla="*/ 27 w 42"/>
                <a:gd name="T21" fmla="*/ 109 h 168"/>
                <a:gd name="T22" fmla="*/ 30 w 42"/>
                <a:gd name="T23" fmla="*/ 93 h 168"/>
                <a:gd name="T24" fmla="*/ 33 w 42"/>
                <a:gd name="T25" fmla="*/ 67 h 168"/>
                <a:gd name="T26" fmla="*/ 37 w 42"/>
                <a:gd name="T27" fmla="*/ 47 h 168"/>
                <a:gd name="T28" fmla="*/ 38 w 42"/>
                <a:gd name="T29" fmla="*/ 23 h 168"/>
                <a:gd name="T30" fmla="*/ 37 w 42"/>
                <a:gd name="T31" fmla="*/ 2 h 168"/>
                <a:gd name="T32" fmla="*/ 39 w 42"/>
                <a:gd name="T33" fmla="*/ 11 h 168"/>
                <a:gd name="T34" fmla="*/ 38 w 42"/>
                <a:gd name="T35" fmla="*/ 0 h 168"/>
                <a:gd name="T36" fmla="*/ 41 w 42"/>
                <a:gd name="T37" fmla="*/ 21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2" h="168">
                  <a:moveTo>
                    <a:pt x="41" y="21"/>
                  </a:moveTo>
                  <a:cubicBezTo>
                    <a:pt x="42" y="25"/>
                    <a:pt x="42" y="32"/>
                    <a:pt x="42" y="32"/>
                  </a:cubicBezTo>
                  <a:cubicBezTo>
                    <a:pt x="41" y="37"/>
                    <a:pt x="41" y="48"/>
                    <a:pt x="41" y="48"/>
                  </a:cubicBezTo>
                  <a:cubicBezTo>
                    <a:pt x="42" y="59"/>
                    <a:pt x="40" y="76"/>
                    <a:pt x="40" y="76"/>
                  </a:cubicBezTo>
                  <a:cubicBezTo>
                    <a:pt x="37" y="93"/>
                    <a:pt x="35" y="104"/>
                    <a:pt x="35" y="104"/>
                  </a:cubicBezTo>
                  <a:cubicBezTo>
                    <a:pt x="27" y="127"/>
                    <a:pt x="23" y="134"/>
                    <a:pt x="23" y="134"/>
                  </a:cubicBezTo>
                  <a:cubicBezTo>
                    <a:pt x="19" y="144"/>
                    <a:pt x="12" y="153"/>
                    <a:pt x="12" y="153"/>
                  </a:cubicBezTo>
                  <a:cubicBezTo>
                    <a:pt x="8" y="156"/>
                    <a:pt x="0" y="168"/>
                    <a:pt x="0" y="168"/>
                  </a:cubicBezTo>
                  <a:cubicBezTo>
                    <a:pt x="1" y="164"/>
                    <a:pt x="10" y="151"/>
                    <a:pt x="10" y="151"/>
                  </a:cubicBezTo>
                  <a:cubicBezTo>
                    <a:pt x="16" y="143"/>
                    <a:pt x="20" y="131"/>
                    <a:pt x="20" y="131"/>
                  </a:cubicBezTo>
                  <a:cubicBezTo>
                    <a:pt x="22" y="127"/>
                    <a:pt x="27" y="109"/>
                    <a:pt x="27" y="109"/>
                  </a:cubicBezTo>
                  <a:cubicBezTo>
                    <a:pt x="29" y="99"/>
                    <a:pt x="30" y="93"/>
                    <a:pt x="30" y="93"/>
                  </a:cubicBezTo>
                  <a:cubicBezTo>
                    <a:pt x="30" y="85"/>
                    <a:pt x="33" y="67"/>
                    <a:pt x="33" y="67"/>
                  </a:cubicBezTo>
                  <a:cubicBezTo>
                    <a:pt x="35" y="60"/>
                    <a:pt x="37" y="47"/>
                    <a:pt x="37" y="47"/>
                  </a:cubicBezTo>
                  <a:cubicBezTo>
                    <a:pt x="38" y="37"/>
                    <a:pt x="38" y="23"/>
                    <a:pt x="38" y="23"/>
                  </a:cubicBezTo>
                  <a:cubicBezTo>
                    <a:pt x="38" y="18"/>
                    <a:pt x="37" y="2"/>
                    <a:pt x="37" y="2"/>
                  </a:cubicBezTo>
                  <a:cubicBezTo>
                    <a:pt x="37" y="4"/>
                    <a:pt x="39" y="11"/>
                    <a:pt x="39" y="11"/>
                  </a:cubicBezTo>
                  <a:cubicBezTo>
                    <a:pt x="39" y="11"/>
                    <a:pt x="37" y="2"/>
                    <a:pt x="38" y="0"/>
                  </a:cubicBezTo>
                  <a:cubicBezTo>
                    <a:pt x="38" y="0"/>
                    <a:pt x="41" y="18"/>
                    <a:pt x="41"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latin typeface="微软雅黑" panose="020B0503020204020204" charset="-122"/>
                <a:ea typeface="微软雅黑" panose="020B0503020204020204" charset="-122"/>
              </a:endParaRPr>
            </a:p>
          </p:txBody>
        </p:sp>
        <p:sp>
          <p:nvSpPr>
            <p:cNvPr id="174" name="Freeform 159"/>
            <p:cNvSpPr/>
            <p:nvPr/>
          </p:nvSpPr>
          <p:spPr bwMode="auto">
            <a:xfrm>
              <a:off x="2025" y="1894"/>
              <a:ext cx="52" cy="150"/>
            </a:xfrm>
            <a:custGeom>
              <a:avLst/>
              <a:gdLst>
                <a:gd name="T0" fmla="*/ 10 w 18"/>
                <a:gd name="T1" fmla="*/ 51 h 52"/>
                <a:gd name="T2" fmla="*/ 16 w 18"/>
                <a:gd name="T3" fmla="*/ 25 h 52"/>
                <a:gd name="T4" fmla="*/ 10 w 18"/>
                <a:gd name="T5" fmla="*/ 14 h 52"/>
                <a:gd name="T6" fmla="*/ 2 w 18"/>
                <a:gd name="T7" fmla="*/ 4 h 52"/>
                <a:gd name="T8" fmla="*/ 1 w 18"/>
                <a:gd name="T9" fmla="*/ 7 h 52"/>
                <a:gd name="T10" fmla="*/ 6 w 18"/>
                <a:gd name="T11" fmla="*/ 20 h 52"/>
                <a:gd name="T12" fmla="*/ 8 w 18"/>
                <a:gd name="T13" fmla="*/ 38 h 52"/>
                <a:gd name="T14" fmla="*/ 9 w 18"/>
                <a:gd name="T15" fmla="*/ 47 h 52"/>
                <a:gd name="T16" fmla="*/ 10 w 18"/>
                <a:gd name="T17" fmla="*/ 51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52">
                  <a:moveTo>
                    <a:pt x="10" y="51"/>
                  </a:moveTo>
                  <a:cubicBezTo>
                    <a:pt x="10" y="51"/>
                    <a:pt x="18" y="40"/>
                    <a:pt x="16" y="25"/>
                  </a:cubicBezTo>
                  <a:cubicBezTo>
                    <a:pt x="16" y="25"/>
                    <a:pt x="14" y="18"/>
                    <a:pt x="10" y="14"/>
                  </a:cubicBezTo>
                  <a:cubicBezTo>
                    <a:pt x="10" y="14"/>
                    <a:pt x="3" y="6"/>
                    <a:pt x="2" y="4"/>
                  </a:cubicBezTo>
                  <a:cubicBezTo>
                    <a:pt x="2" y="4"/>
                    <a:pt x="0" y="0"/>
                    <a:pt x="1" y="7"/>
                  </a:cubicBezTo>
                  <a:cubicBezTo>
                    <a:pt x="1" y="7"/>
                    <a:pt x="5" y="17"/>
                    <a:pt x="6" y="20"/>
                  </a:cubicBezTo>
                  <a:cubicBezTo>
                    <a:pt x="6" y="20"/>
                    <a:pt x="9" y="28"/>
                    <a:pt x="8" y="38"/>
                  </a:cubicBezTo>
                  <a:cubicBezTo>
                    <a:pt x="8" y="38"/>
                    <a:pt x="9" y="44"/>
                    <a:pt x="9" y="47"/>
                  </a:cubicBezTo>
                  <a:cubicBezTo>
                    <a:pt x="9" y="47"/>
                    <a:pt x="9" y="52"/>
                    <a:pt x="10" y="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latin typeface="微软雅黑" panose="020B0503020204020204" charset="-122"/>
                <a:ea typeface="微软雅黑" panose="020B0503020204020204" charset="-122"/>
              </a:endParaRPr>
            </a:p>
          </p:txBody>
        </p:sp>
        <p:sp>
          <p:nvSpPr>
            <p:cNvPr id="175" name="Freeform 160"/>
            <p:cNvSpPr/>
            <p:nvPr/>
          </p:nvSpPr>
          <p:spPr bwMode="auto">
            <a:xfrm>
              <a:off x="1924" y="1943"/>
              <a:ext cx="69" cy="55"/>
            </a:xfrm>
            <a:custGeom>
              <a:avLst/>
              <a:gdLst>
                <a:gd name="T0" fmla="*/ 0 w 24"/>
                <a:gd name="T1" fmla="*/ 16 h 19"/>
                <a:gd name="T2" fmla="*/ 7 w 24"/>
                <a:gd name="T3" fmla="*/ 18 h 19"/>
                <a:gd name="T4" fmla="*/ 21 w 24"/>
                <a:gd name="T5" fmla="*/ 10 h 19"/>
                <a:gd name="T6" fmla="*/ 24 w 24"/>
                <a:gd name="T7" fmla="*/ 0 h 19"/>
                <a:gd name="T8" fmla="*/ 18 w 24"/>
                <a:gd name="T9" fmla="*/ 6 h 19"/>
                <a:gd name="T10" fmla="*/ 7 w 24"/>
                <a:gd name="T11" fmla="*/ 12 h 19"/>
                <a:gd name="T12" fmla="*/ 0 w 24"/>
                <a:gd name="T13" fmla="*/ 16 h 19"/>
              </a:gdLst>
              <a:ahLst/>
              <a:cxnLst>
                <a:cxn ang="0">
                  <a:pos x="T0" y="T1"/>
                </a:cxn>
                <a:cxn ang="0">
                  <a:pos x="T2" y="T3"/>
                </a:cxn>
                <a:cxn ang="0">
                  <a:pos x="T4" y="T5"/>
                </a:cxn>
                <a:cxn ang="0">
                  <a:pos x="T6" y="T7"/>
                </a:cxn>
                <a:cxn ang="0">
                  <a:pos x="T8" y="T9"/>
                </a:cxn>
                <a:cxn ang="0">
                  <a:pos x="T10" y="T11"/>
                </a:cxn>
                <a:cxn ang="0">
                  <a:pos x="T12" y="T13"/>
                </a:cxn>
              </a:cxnLst>
              <a:rect l="0" t="0" r="r" b="b"/>
              <a:pathLst>
                <a:path w="24" h="19">
                  <a:moveTo>
                    <a:pt x="0" y="16"/>
                  </a:moveTo>
                  <a:cubicBezTo>
                    <a:pt x="0" y="16"/>
                    <a:pt x="0" y="19"/>
                    <a:pt x="7" y="18"/>
                  </a:cubicBezTo>
                  <a:cubicBezTo>
                    <a:pt x="7" y="18"/>
                    <a:pt x="16" y="16"/>
                    <a:pt x="21" y="10"/>
                  </a:cubicBezTo>
                  <a:cubicBezTo>
                    <a:pt x="21" y="10"/>
                    <a:pt x="24" y="6"/>
                    <a:pt x="24" y="0"/>
                  </a:cubicBezTo>
                  <a:cubicBezTo>
                    <a:pt x="24" y="0"/>
                    <a:pt x="22" y="3"/>
                    <a:pt x="18" y="6"/>
                  </a:cubicBezTo>
                  <a:cubicBezTo>
                    <a:pt x="18" y="6"/>
                    <a:pt x="11" y="12"/>
                    <a:pt x="7" y="12"/>
                  </a:cubicBezTo>
                  <a:cubicBezTo>
                    <a:pt x="7" y="12"/>
                    <a:pt x="1" y="13"/>
                    <a:pt x="0"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latin typeface="微软雅黑" panose="020B0503020204020204" charset="-122"/>
                <a:ea typeface="微软雅黑" panose="020B0503020204020204" charset="-122"/>
              </a:endParaRPr>
            </a:p>
          </p:txBody>
        </p:sp>
        <p:sp>
          <p:nvSpPr>
            <p:cNvPr id="176" name="Freeform 161"/>
            <p:cNvSpPr/>
            <p:nvPr/>
          </p:nvSpPr>
          <p:spPr bwMode="auto">
            <a:xfrm>
              <a:off x="1921" y="1865"/>
              <a:ext cx="84" cy="20"/>
            </a:xfrm>
            <a:custGeom>
              <a:avLst/>
              <a:gdLst>
                <a:gd name="T0" fmla="*/ 0 w 29"/>
                <a:gd name="T1" fmla="*/ 7 h 7"/>
                <a:gd name="T2" fmla="*/ 7 w 29"/>
                <a:gd name="T3" fmla="*/ 6 h 7"/>
                <a:gd name="T4" fmla="*/ 18 w 29"/>
                <a:gd name="T5" fmla="*/ 6 h 7"/>
                <a:gd name="T6" fmla="*/ 25 w 29"/>
                <a:gd name="T7" fmla="*/ 4 h 7"/>
                <a:gd name="T8" fmla="*/ 29 w 29"/>
                <a:gd name="T9" fmla="*/ 6 h 7"/>
                <a:gd name="T10" fmla="*/ 24 w 29"/>
                <a:gd name="T11" fmla="*/ 1 h 7"/>
                <a:gd name="T12" fmla="*/ 13 w 29"/>
                <a:gd name="T13" fmla="*/ 0 h 7"/>
                <a:gd name="T14" fmla="*/ 0 w 29"/>
                <a:gd name="T15" fmla="*/ 7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 h="7">
                  <a:moveTo>
                    <a:pt x="0" y="7"/>
                  </a:moveTo>
                  <a:cubicBezTo>
                    <a:pt x="0" y="7"/>
                    <a:pt x="2" y="7"/>
                    <a:pt x="7" y="6"/>
                  </a:cubicBezTo>
                  <a:cubicBezTo>
                    <a:pt x="7" y="6"/>
                    <a:pt x="16" y="6"/>
                    <a:pt x="18" y="6"/>
                  </a:cubicBezTo>
                  <a:cubicBezTo>
                    <a:pt x="18" y="6"/>
                    <a:pt x="23" y="5"/>
                    <a:pt x="25" y="4"/>
                  </a:cubicBezTo>
                  <a:cubicBezTo>
                    <a:pt x="25" y="4"/>
                    <a:pt x="27" y="4"/>
                    <a:pt x="29" y="6"/>
                  </a:cubicBezTo>
                  <a:cubicBezTo>
                    <a:pt x="29" y="6"/>
                    <a:pt x="29" y="3"/>
                    <a:pt x="24" y="1"/>
                  </a:cubicBezTo>
                  <a:cubicBezTo>
                    <a:pt x="24" y="1"/>
                    <a:pt x="20" y="0"/>
                    <a:pt x="13" y="0"/>
                  </a:cubicBezTo>
                  <a:cubicBezTo>
                    <a:pt x="13" y="0"/>
                    <a:pt x="1" y="2"/>
                    <a:pt x="0"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latin typeface="微软雅黑" panose="020B0503020204020204" charset="-122"/>
                <a:ea typeface="微软雅黑" panose="020B0503020204020204" charset="-122"/>
              </a:endParaRPr>
            </a:p>
          </p:txBody>
        </p:sp>
        <p:sp>
          <p:nvSpPr>
            <p:cNvPr id="177" name="Freeform 162"/>
            <p:cNvSpPr/>
            <p:nvPr/>
          </p:nvSpPr>
          <p:spPr bwMode="auto">
            <a:xfrm>
              <a:off x="1938" y="1902"/>
              <a:ext cx="84" cy="52"/>
            </a:xfrm>
            <a:custGeom>
              <a:avLst/>
              <a:gdLst>
                <a:gd name="T0" fmla="*/ 0 w 29"/>
                <a:gd name="T1" fmla="*/ 14 h 18"/>
                <a:gd name="T2" fmla="*/ 4 w 29"/>
                <a:gd name="T3" fmla="*/ 15 h 18"/>
                <a:gd name="T4" fmla="*/ 15 w 29"/>
                <a:gd name="T5" fmla="*/ 16 h 18"/>
                <a:gd name="T6" fmla="*/ 27 w 29"/>
                <a:gd name="T7" fmla="*/ 8 h 18"/>
                <a:gd name="T8" fmla="*/ 29 w 29"/>
                <a:gd name="T9" fmla="*/ 0 h 18"/>
                <a:gd name="T10" fmla="*/ 22 w 29"/>
                <a:gd name="T11" fmla="*/ 4 h 18"/>
                <a:gd name="T12" fmla="*/ 13 w 29"/>
                <a:gd name="T13" fmla="*/ 7 h 18"/>
                <a:gd name="T14" fmla="*/ 8 w 29"/>
                <a:gd name="T15" fmla="*/ 11 h 18"/>
                <a:gd name="T16" fmla="*/ 3 w 29"/>
                <a:gd name="T17" fmla="*/ 13 h 18"/>
                <a:gd name="T18" fmla="*/ 0 w 29"/>
                <a:gd name="T19" fmla="*/ 14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 h="18">
                  <a:moveTo>
                    <a:pt x="0" y="14"/>
                  </a:moveTo>
                  <a:cubicBezTo>
                    <a:pt x="0" y="14"/>
                    <a:pt x="0" y="15"/>
                    <a:pt x="4" y="15"/>
                  </a:cubicBezTo>
                  <a:cubicBezTo>
                    <a:pt x="4" y="15"/>
                    <a:pt x="11" y="17"/>
                    <a:pt x="15" y="16"/>
                  </a:cubicBezTo>
                  <a:cubicBezTo>
                    <a:pt x="15" y="16"/>
                    <a:pt x="22" y="18"/>
                    <a:pt x="27" y="8"/>
                  </a:cubicBezTo>
                  <a:cubicBezTo>
                    <a:pt x="27" y="8"/>
                    <a:pt x="29" y="5"/>
                    <a:pt x="29" y="0"/>
                  </a:cubicBezTo>
                  <a:cubicBezTo>
                    <a:pt x="29" y="0"/>
                    <a:pt x="24" y="3"/>
                    <a:pt x="22" y="4"/>
                  </a:cubicBezTo>
                  <a:cubicBezTo>
                    <a:pt x="22" y="4"/>
                    <a:pt x="16" y="5"/>
                    <a:pt x="13" y="7"/>
                  </a:cubicBezTo>
                  <a:cubicBezTo>
                    <a:pt x="13" y="7"/>
                    <a:pt x="9" y="9"/>
                    <a:pt x="8" y="11"/>
                  </a:cubicBezTo>
                  <a:cubicBezTo>
                    <a:pt x="8" y="11"/>
                    <a:pt x="4" y="13"/>
                    <a:pt x="3" y="13"/>
                  </a:cubicBezTo>
                  <a:cubicBezTo>
                    <a:pt x="3" y="13"/>
                    <a:pt x="0" y="12"/>
                    <a:pt x="0"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latin typeface="微软雅黑" panose="020B0503020204020204" charset="-122"/>
                <a:ea typeface="微软雅黑" panose="020B0503020204020204" charset="-122"/>
              </a:endParaRPr>
            </a:p>
          </p:txBody>
        </p:sp>
        <p:sp>
          <p:nvSpPr>
            <p:cNvPr id="178" name="Freeform 163"/>
            <p:cNvSpPr/>
            <p:nvPr/>
          </p:nvSpPr>
          <p:spPr bwMode="auto">
            <a:xfrm>
              <a:off x="2013" y="1819"/>
              <a:ext cx="32" cy="115"/>
            </a:xfrm>
            <a:custGeom>
              <a:avLst/>
              <a:gdLst>
                <a:gd name="T0" fmla="*/ 4 w 11"/>
                <a:gd name="T1" fmla="*/ 40 h 40"/>
                <a:gd name="T2" fmla="*/ 4 w 11"/>
                <a:gd name="T3" fmla="*/ 22 h 40"/>
                <a:gd name="T4" fmla="*/ 1 w 11"/>
                <a:gd name="T5" fmla="*/ 5 h 40"/>
                <a:gd name="T6" fmla="*/ 0 w 11"/>
                <a:gd name="T7" fmla="*/ 0 h 40"/>
                <a:gd name="T8" fmla="*/ 7 w 11"/>
                <a:gd name="T9" fmla="*/ 10 h 40"/>
                <a:gd name="T10" fmla="*/ 10 w 11"/>
                <a:gd name="T11" fmla="*/ 25 h 40"/>
                <a:gd name="T12" fmla="*/ 4 w 11"/>
                <a:gd name="T13" fmla="*/ 40 h 40"/>
              </a:gdLst>
              <a:ahLst/>
              <a:cxnLst>
                <a:cxn ang="0">
                  <a:pos x="T0" y="T1"/>
                </a:cxn>
                <a:cxn ang="0">
                  <a:pos x="T2" y="T3"/>
                </a:cxn>
                <a:cxn ang="0">
                  <a:pos x="T4" y="T5"/>
                </a:cxn>
                <a:cxn ang="0">
                  <a:pos x="T6" y="T7"/>
                </a:cxn>
                <a:cxn ang="0">
                  <a:pos x="T8" y="T9"/>
                </a:cxn>
                <a:cxn ang="0">
                  <a:pos x="T10" y="T11"/>
                </a:cxn>
                <a:cxn ang="0">
                  <a:pos x="T12" y="T13"/>
                </a:cxn>
              </a:cxnLst>
              <a:rect l="0" t="0" r="r" b="b"/>
              <a:pathLst>
                <a:path w="11" h="40">
                  <a:moveTo>
                    <a:pt x="4" y="40"/>
                  </a:moveTo>
                  <a:cubicBezTo>
                    <a:pt x="4" y="40"/>
                    <a:pt x="5" y="29"/>
                    <a:pt x="4" y="22"/>
                  </a:cubicBezTo>
                  <a:cubicBezTo>
                    <a:pt x="4" y="22"/>
                    <a:pt x="2" y="8"/>
                    <a:pt x="1" y="5"/>
                  </a:cubicBezTo>
                  <a:cubicBezTo>
                    <a:pt x="1" y="5"/>
                    <a:pt x="1" y="3"/>
                    <a:pt x="0" y="0"/>
                  </a:cubicBezTo>
                  <a:cubicBezTo>
                    <a:pt x="0" y="0"/>
                    <a:pt x="4" y="2"/>
                    <a:pt x="7" y="10"/>
                  </a:cubicBezTo>
                  <a:cubicBezTo>
                    <a:pt x="7" y="10"/>
                    <a:pt x="11" y="18"/>
                    <a:pt x="10" y="25"/>
                  </a:cubicBezTo>
                  <a:cubicBezTo>
                    <a:pt x="10" y="25"/>
                    <a:pt x="9" y="33"/>
                    <a:pt x="4" y="4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latin typeface="微软雅黑" panose="020B0503020204020204" charset="-122"/>
                <a:ea typeface="微软雅黑" panose="020B0503020204020204" charset="-122"/>
              </a:endParaRPr>
            </a:p>
          </p:txBody>
        </p:sp>
        <p:sp>
          <p:nvSpPr>
            <p:cNvPr id="179" name="Freeform 164"/>
            <p:cNvSpPr/>
            <p:nvPr/>
          </p:nvSpPr>
          <p:spPr bwMode="auto">
            <a:xfrm>
              <a:off x="1961" y="1891"/>
              <a:ext cx="18" cy="20"/>
            </a:xfrm>
            <a:custGeom>
              <a:avLst/>
              <a:gdLst>
                <a:gd name="T0" fmla="*/ 4 w 6"/>
                <a:gd name="T1" fmla="*/ 0 h 7"/>
                <a:gd name="T2" fmla="*/ 1 w 6"/>
                <a:gd name="T3" fmla="*/ 4 h 7"/>
                <a:gd name="T4" fmla="*/ 3 w 6"/>
                <a:gd name="T5" fmla="*/ 6 h 7"/>
                <a:gd name="T6" fmla="*/ 5 w 6"/>
                <a:gd name="T7" fmla="*/ 7 h 7"/>
                <a:gd name="T8" fmla="*/ 4 w 6"/>
                <a:gd name="T9" fmla="*/ 4 h 7"/>
                <a:gd name="T10" fmla="*/ 4 w 6"/>
                <a:gd name="T11" fmla="*/ 0 h 7"/>
              </a:gdLst>
              <a:ahLst/>
              <a:cxnLst>
                <a:cxn ang="0">
                  <a:pos x="T0" y="T1"/>
                </a:cxn>
                <a:cxn ang="0">
                  <a:pos x="T2" y="T3"/>
                </a:cxn>
                <a:cxn ang="0">
                  <a:pos x="T4" y="T5"/>
                </a:cxn>
                <a:cxn ang="0">
                  <a:pos x="T6" y="T7"/>
                </a:cxn>
                <a:cxn ang="0">
                  <a:pos x="T8" y="T9"/>
                </a:cxn>
                <a:cxn ang="0">
                  <a:pos x="T10" y="T11"/>
                </a:cxn>
              </a:cxnLst>
              <a:rect l="0" t="0" r="r" b="b"/>
              <a:pathLst>
                <a:path w="6" h="7">
                  <a:moveTo>
                    <a:pt x="4" y="0"/>
                  </a:moveTo>
                  <a:cubicBezTo>
                    <a:pt x="4" y="0"/>
                    <a:pt x="0" y="1"/>
                    <a:pt x="1" y="4"/>
                  </a:cubicBezTo>
                  <a:cubicBezTo>
                    <a:pt x="1" y="4"/>
                    <a:pt x="1" y="6"/>
                    <a:pt x="3" y="6"/>
                  </a:cubicBezTo>
                  <a:cubicBezTo>
                    <a:pt x="3" y="6"/>
                    <a:pt x="4" y="6"/>
                    <a:pt x="5" y="7"/>
                  </a:cubicBezTo>
                  <a:cubicBezTo>
                    <a:pt x="5" y="7"/>
                    <a:pt x="6" y="6"/>
                    <a:pt x="4" y="4"/>
                  </a:cubicBezTo>
                  <a:cubicBezTo>
                    <a:pt x="4" y="4"/>
                    <a:pt x="6" y="0"/>
                    <a:pt x="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latin typeface="微软雅黑" panose="020B0503020204020204" charset="-122"/>
                <a:ea typeface="微软雅黑" panose="020B0503020204020204" charset="-122"/>
              </a:endParaRPr>
            </a:p>
          </p:txBody>
        </p:sp>
        <p:sp>
          <p:nvSpPr>
            <p:cNvPr id="180" name="Freeform 165"/>
            <p:cNvSpPr/>
            <p:nvPr/>
          </p:nvSpPr>
          <p:spPr bwMode="auto">
            <a:xfrm>
              <a:off x="1990" y="1905"/>
              <a:ext cx="21" cy="12"/>
            </a:xfrm>
            <a:custGeom>
              <a:avLst/>
              <a:gdLst>
                <a:gd name="T0" fmla="*/ 5 w 7"/>
                <a:gd name="T1" fmla="*/ 0 h 4"/>
                <a:gd name="T2" fmla="*/ 1 w 7"/>
                <a:gd name="T3" fmla="*/ 1 h 4"/>
                <a:gd name="T4" fmla="*/ 3 w 7"/>
                <a:gd name="T5" fmla="*/ 4 h 4"/>
                <a:gd name="T6" fmla="*/ 4 w 7"/>
                <a:gd name="T7" fmla="*/ 2 h 4"/>
                <a:gd name="T8" fmla="*/ 5 w 7"/>
                <a:gd name="T9" fmla="*/ 0 h 4"/>
              </a:gdLst>
              <a:ahLst/>
              <a:cxnLst>
                <a:cxn ang="0">
                  <a:pos x="T0" y="T1"/>
                </a:cxn>
                <a:cxn ang="0">
                  <a:pos x="T2" y="T3"/>
                </a:cxn>
                <a:cxn ang="0">
                  <a:pos x="T4" y="T5"/>
                </a:cxn>
                <a:cxn ang="0">
                  <a:pos x="T6" y="T7"/>
                </a:cxn>
                <a:cxn ang="0">
                  <a:pos x="T8" y="T9"/>
                </a:cxn>
              </a:cxnLst>
              <a:rect l="0" t="0" r="r" b="b"/>
              <a:pathLst>
                <a:path w="7" h="4">
                  <a:moveTo>
                    <a:pt x="5" y="0"/>
                  </a:moveTo>
                  <a:cubicBezTo>
                    <a:pt x="5" y="0"/>
                    <a:pt x="3" y="0"/>
                    <a:pt x="1" y="1"/>
                  </a:cubicBezTo>
                  <a:cubicBezTo>
                    <a:pt x="1" y="1"/>
                    <a:pt x="0" y="2"/>
                    <a:pt x="3" y="4"/>
                  </a:cubicBezTo>
                  <a:cubicBezTo>
                    <a:pt x="3" y="4"/>
                    <a:pt x="6" y="4"/>
                    <a:pt x="4" y="2"/>
                  </a:cubicBezTo>
                  <a:cubicBezTo>
                    <a:pt x="4" y="2"/>
                    <a:pt x="7" y="0"/>
                    <a:pt x="5"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latin typeface="微软雅黑" panose="020B0503020204020204" charset="-122"/>
                <a:ea typeface="微软雅黑" panose="020B0503020204020204" charset="-122"/>
              </a:endParaRPr>
            </a:p>
          </p:txBody>
        </p:sp>
        <p:sp>
          <p:nvSpPr>
            <p:cNvPr id="181" name="Freeform 166"/>
            <p:cNvSpPr/>
            <p:nvPr/>
          </p:nvSpPr>
          <p:spPr bwMode="auto">
            <a:xfrm>
              <a:off x="1973" y="1879"/>
              <a:ext cx="61" cy="41"/>
            </a:xfrm>
            <a:custGeom>
              <a:avLst/>
              <a:gdLst>
                <a:gd name="T0" fmla="*/ 0 w 21"/>
                <a:gd name="T1" fmla="*/ 13 h 14"/>
                <a:gd name="T2" fmla="*/ 3 w 21"/>
                <a:gd name="T3" fmla="*/ 8 h 14"/>
                <a:gd name="T4" fmla="*/ 5 w 21"/>
                <a:gd name="T5" fmla="*/ 5 h 14"/>
                <a:gd name="T6" fmla="*/ 10 w 21"/>
                <a:gd name="T7" fmla="*/ 1 h 14"/>
                <a:gd name="T8" fmla="*/ 14 w 21"/>
                <a:gd name="T9" fmla="*/ 2 h 14"/>
                <a:gd name="T10" fmla="*/ 20 w 21"/>
                <a:gd name="T11" fmla="*/ 7 h 14"/>
                <a:gd name="T12" fmla="*/ 20 w 21"/>
                <a:gd name="T13" fmla="*/ 11 h 14"/>
                <a:gd name="T14" fmla="*/ 18 w 21"/>
                <a:gd name="T15" fmla="*/ 10 h 14"/>
                <a:gd name="T16" fmla="*/ 14 w 21"/>
                <a:gd name="T17" fmla="*/ 6 h 14"/>
                <a:gd name="T18" fmla="*/ 10 w 21"/>
                <a:gd name="T19" fmla="*/ 8 h 14"/>
                <a:gd name="T20" fmla="*/ 3 w 21"/>
                <a:gd name="T21" fmla="*/ 12 h 14"/>
                <a:gd name="T22" fmla="*/ 0 w 21"/>
                <a:gd name="T23" fmla="*/ 13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1" h="14">
                  <a:moveTo>
                    <a:pt x="0" y="13"/>
                  </a:moveTo>
                  <a:cubicBezTo>
                    <a:pt x="0" y="13"/>
                    <a:pt x="0" y="10"/>
                    <a:pt x="3" y="8"/>
                  </a:cubicBezTo>
                  <a:cubicBezTo>
                    <a:pt x="3" y="8"/>
                    <a:pt x="4" y="7"/>
                    <a:pt x="5" y="5"/>
                  </a:cubicBezTo>
                  <a:cubicBezTo>
                    <a:pt x="5" y="5"/>
                    <a:pt x="7" y="2"/>
                    <a:pt x="10" y="1"/>
                  </a:cubicBezTo>
                  <a:cubicBezTo>
                    <a:pt x="10" y="1"/>
                    <a:pt x="12" y="0"/>
                    <a:pt x="14" y="2"/>
                  </a:cubicBezTo>
                  <a:cubicBezTo>
                    <a:pt x="14" y="2"/>
                    <a:pt x="19" y="3"/>
                    <a:pt x="20" y="7"/>
                  </a:cubicBezTo>
                  <a:cubicBezTo>
                    <a:pt x="20" y="7"/>
                    <a:pt x="21" y="9"/>
                    <a:pt x="20" y="11"/>
                  </a:cubicBezTo>
                  <a:cubicBezTo>
                    <a:pt x="20" y="11"/>
                    <a:pt x="19" y="12"/>
                    <a:pt x="18" y="10"/>
                  </a:cubicBezTo>
                  <a:cubicBezTo>
                    <a:pt x="18" y="10"/>
                    <a:pt x="17" y="6"/>
                    <a:pt x="14" y="6"/>
                  </a:cubicBezTo>
                  <a:cubicBezTo>
                    <a:pt x="14" y="6"/>
                    <a:pt x="12" y="7"/>
                    <a:pt x="10" y="8"/>
                  </a:cubicBezTo>
                  <a:cubicBezTo>
                    <a:pt x="10" y="8"/>
                    <a:pt x="5" y="10"/>
                    <a:pt x="3" y="12"/>
                  </a:cubicBezTo>
                  <a:cubicBezTo>
                    <a:pt x="3" y="12"/>
                    <a:pt x="1" y="14"/>
                    <a:pt x="0"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latin typeface="微软雅黑" panose="020B0503020204020204" charset="-122"/>
                <a:ea typeface="微软雅黑" panose="020B0503020204020204" charset="-122"/>
              </a:endParaRPr>
            </a:p>
          </p:txBody>
        </p:sp>
        <p:sp>
          <p:nvSpPr>
            <p:cNvPr id="182" name="Freeform 167"/>
            <p:cNvSpPr/>
            <p:nvPr/>
          </p:nvSpPr>
          <p:spPr bwMode="auto">
            <a:xfrm>
              <a:off x="1947" y="1946"/>
              <a:ext cx="26" cy="40"/>
            </a:xfrm>
            <a:custGeom>
              <a:avLst/>
              <a:gdLst>
                <a:gd name="T0" fmla="*/ 0 w 9"/>
                <a:gd name="T1" fmla="*/ 12 h 14"/>
                <a:gd name="T2" fmla="*/ 3 w 9"/>
                <a:gd name="T3" fmla="*/ 7 h 14"/>
                <a:gd name="T4" fmla="*/ 3 w 9"/>
                <a:gd name="T5" fmla="*/ 4 h 14"/>
                <a:gd name="T6" fmla="*/ 4 w 9"/>
                <a:gd name="T7" fmla="*/ 6 h 14"/>
                <a:gd name="T8" fmla="*/ 8 w 9"/>
                <a:gd name="T9" fmla="*/ 1 h 14"/>
                <a:gd name="T10" fmla="*/ 9 w 9"/>
                <a:gd name="T11" fmla="*/ 0 h 14"/>
                <a:gd name="T12" fmla="*/ 4 w 9"/>
                <a:gd name="T13" fmla="*/ 11 h 14"/>
                <a:gd name="T14" fmla="*/ 0 w 9"/>
                <a:gd name="T15" fmla="*/ 12 h 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14">
                  <a:moveTo>
                    <a:pt x="0" y="12"/>
                  </a:moveTo>
                  <a:cubicBezTo>
                    <a:pt x="0" y="12"/>
                    <a:pt x="0" y="9"/>
                    <a:pt x="3" y="7"/>
                  </a:cubicBezTo>
                  <a:cubicBezTo>
                    <a:pt x="3" y="7"/>
                    <a:pt x="4" y="6"/>
                    <a:pt x="3" y="4"/>
                  </a:cubicBezTo>
                  <a:cubicBezTo>
                    <a:pt x="3" y="4"/>
                    <a:pt x="5" y="4"/>
                    <a:pt x="4" y="6"/>
                  </a:cubicBezTo>
                  <a:cubicBezTo>
                    <a:pt x="4" y="6"/>
                    <a:pt x="7" y="4"/>
                    <a:pt x="8" y="1"/>
                  </a:cubicBezTo>
                  <a:cubicBezTo>
                    <a:pt x="9" y="0"/>
                    <a:pt x="9" y="0"/>
                    <a:pt x="9" y="0"/>
                  </a:cubicBezTo>
                  <a:cubicBezTo>
                    <a:pt x="9" y="0"/>
                    <a:pt x="8" y="7"/>
                    <a:pt x="4" y="11"/>
                  </a:cubicBezTo>
                  <a:cubicBezTo>
                    <a:pt x="4" y="11"/>
                    <a:pt x="0" y="14"/>
                    <a:pt x="0"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latin typeface="微软雅黑" panose="020B0503020204020204" charset="-122"/>
                <a:ea typeface="微软雅黑" panose="020B0503020204020204" charset="-122"/>
              </a:endParaRPr>
            </a:p>
          </p:txBody>
        </p:sp>
        <p:sp>
          <p:nvSpPr>
            <p:cNvPr id="183" name="Freeform 168"/>
            <p:cNvSpPr/>
            <p:nvPr/>
          </p:nvSpPr>
          <p:spPr bwMode="auto">
            <a:xfrm>
              <a:off x="1973" y="1709"/>
              <a:ext cx="40" cy="150"/>
            </a:xfrm>
            <a:custGeom>
              <a:avLst/>
              <a:gdLst>
                <a:gd name="T0" fmla="*/ 13 w 14"/>
                <a:gd name="T1" fmla="*/ 52 h 52"/>
                <a:gd name="T2" fmla="*/ 10 w 14"/>
                <a:gd name="T3" fmla="*/ 32 h 52"/>
                <a:gd name="T4" fmla="*/ 6 w 14"/>
                <a:gd name="T5" fmla="*/ 14 h 52"/>
                <a:gd name="T6" fmla="*/ 0 w 14"/>
                <a:gd name="T7" fmla="*/ 2 h 52"/>
                <a:gd name="T8" fmla="*/ 0 w 14"/>
                <a:gd name="T9" fmla="*/ 0 h 52"/>
                <a:gd name="T10" fmla="*/ 4 w 14"/>
                <a:gd name="T11" fmla="*/ 3 h 52"/>
                <a:gd name="T12" fmla="*/ 5 w 14"/>
                <a:gd name="T13" fmla="*/ 2 h 52"/>
                <a:gd name="T14" fmla="*/ 14 w 14"/>
                <a:gd name="T15" fmla="*/ 24 h 52"/>
                <a:gd name="T16" fmla="*/ 13 w 14"/>
                <a:gd name="T17" fmla="*/ 43 h 52"/>
                <a:gd name="T18" fmla="*/ 13 w 14"/>
                <a:gd name="T19" fmla="*/ 52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 h="52">
                  <a:moveTo>
                    <a:pt x="13" y="52"/>
                  </a:moveTo>
                  <a:cubicBezTo>
                    <a:pt x="13" y="52"/>
                    <a:pt x="10" y="47"/>
                    <a:pt x="10" y="32"/>
                  </a:cubicBezTo>
                  <a:cubicBezTo>
                    <a:pt x="10" y="32"/>
                    <a:pt x="9" y="19"/>
                    <a:pt x="6" y="14"/>
                  </a:cubicBezTo>
                  <a:cubicBezTo>
                    <a:pt x="6" y="14"/>
                    <a:pt x="3" y="6"/>
                    <a:pt x="0" y="2"/>
                  </a:cubicBezTo>
                  <a:cubicBezTo>
                    <a:pt x="0" y="0"/>
                    <a:pt x="0" y="0"/>
                    <a:pt x="0" y="0"/>
                  </a:cubicBezTo>
                  <a:cubicBezTo>
                    <a:pt x="0" y="0"/>
                    <a:pt x="2" y="1"/>
                    <a:pt x="4" y="3"/>
                  </a:cubicBezTo>
                  <a:cubicBezTo>
                    <a:pt x="5" y="2"/>
                    <a:pt x="5" y="2"/>
                    <a:pt x="5" y="2"/>
                  </a:cubicBezTo>
                  <a:cubicBezTo>
                    <a:pt x="5" y="2"/>
                    <a:pt x="14" y="12"/>
                    <a:pt x="14" y="24"/>
                  </a:cubicBezTo>
                  <a:cubicBezTo>
                    <a:pt x="14" y="24"/>
                    <a:pt x="12" y="38"/>
                    <a:pt x="13" y="43"/>
                  </a:cubicBezTo>
                  <a:cubicBezTo>
                    <a:pt x="13" y="43"/>
                    <a:pt x="13" y="50"/>
                    <a:pt x="13" y="5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latin typeface="微软雅黑" panose="020B0503020204020204" charset="-122"/>
                <a:ea typeface="微软雅黑" panose="020B0503020204020204" charset="-122"/>
              </a:endParaRPr>
            </a:p>
          </p:txBody>
        </p:sp>
      </p:grpSp>
      <p:grpSp>
        <p:nvGrpSpPr>
          <p:cNvPr id="184" name="Group 171"/>
          <p:cNvGrpSpPr>
            <a:grpSpLocks noChangeAspect="1"/>
          </p:cNvGrpSpPr>
          <p:nvPr/>
        </p:nvGrpSpPr>
        <p:grpSpPr bwMode="auto">
          <a:xfrm>
            <a:off x="4445697" y="2315960"/>
            <a:ext cx="1029468" cy="1416538"/>
            <a:chOff x="3151" y="1457"/>
            <a:chExt cx="758" cy="1043"/>
          </a:xfrm>
          <a:solidFill>
            <a:srgbClr val="CCBB82"/>
          </a:solidFill>
        </p:grpSpPr>
        <p:sp>
          <p:nvSpPr>
            <p:cNvPr id="185" name="Freeform 172"/>
            <p:cNvSpPr/>
            <p:nvPr/>
          </p:nvSpPr>
          <p:spPr bwMode="auto">
            <a:xfrm>
              <a:off x="3216" y="1597"/>
              <a:ext cx="125" cy="35"/>
            </a:xfrm>
            <a:custGeom>
              <a:avLst/>
              <a:gdLst>
                <a:gd name="T0" fmla="*/ 0 w 42"/>
                <a:gd name="T1" fmla="*/ 0 h 12"/>
                <a:gd name="T2" fmla="*/ 42 w 42"/>
                <a:gd name="T3" fmla="*/ 10 h 12"/>
                <a:gd name="T4" fmla="*/ 42 w 42"/>
                <a:gd name="T5" fmla="*/ 12 h 12"/>
                <a:gd name="T6" fmla="*/ 21 w 42"/>
                <a:gd name="T7" fmla="*/ 8 h 12"/>
                <a:gd name="T8" fmla="*/ 2 w 42"/>
                <a:gd name="T9" fmla="*/ 4 h 12"/>
                <a:gd name="T10" fmla="*/ 0 w 42"/>
                <a:gd name="T11" fmla="*/ 0 h 12"/>
              </a:gdLst>
              <a:ahLst/>
              <a:cxnLst>
                <a:cxn ang="0">
                  <a:pos x="T0" y="T1"/>
                </a:cxn>
                <a:cxn ang="0">
                  <a:pos x="T2" y="T3"/>
                </a:cxn>
                <a:cxn ang="0">
                  <a:pos x="T4" y="T5"/>
                </a:cxn>
                <a:cxn ang="0">
                  <a:pos x="T6" y="T7"/>
                </a:cxn>
                <a:cxn ang="0">
                  <a:pos x="T8" y="T9"/>
                </a:cxn>
                <a:cxn ang="0">
                  <a:pos x="T10" y="T11"/>
                </a:cxn>
              </a:cxnLst>
              <a:rect l="0" t="0" r="r" b="b"/>
              <a:pathLst>
                <a:path w="42" h="12">
                  <a:moveTo>
                    <a:pt x="0" y="0"/>
                  </a:moveTo>
                  <a:cubicBezTo>
                    <a:pt x="0" y="0"/>
                    <a:pt x="20" y="8"/>
                    <a:pt x="42" y="10"/>
                  </a:cubicBezTo>
                  <a:cubicBezTo>
                    <a:pt x="42" y="12"/>
                    <a:pt x="42" y="12"/>
                    <a:pt x="42" y="12"/>
                  </a:cubicBezTo>
                  <a:cubicBezTo>
                    <a:pt x="42" y="12"/>
                    <a:pt x="29" y="9"/>
                    <a:pt x="21" y="8"/>
                  </a:cubicBezTo>
                  <a:cubicBezTo>
                    <a:pt x="14" y="7"/>
                    <a:pt x="5" y="6"/>
                    <a:pt x="2" y="4"/>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latin typeface="微软雅黑" panose="020B0503020204020204" charset="-122"/>
                <a:ea typeface="微软雅黑" panose="020B0503020204020204" charset="-122"/>
              </a:endParaRPr>
            </a:p>
          </p:txBody>
        </p:sp>
        <p:sp>
          <p:nvSpPr>
            <p:cNvPr id="186" name="Freeform 173"/>
            <p:cNvSpPr/>
            <p:nvPr/>
          </p:nvSpPr>
          <p:spPr bwMode="auto">
            <a:xfrm>
              <a:off x="3273" y="1589"/>
              <a:ext cx="169" cy="28"/>
            </a:xfrm>
            <a:custGeom>
              <a:avLst/>
              <a:gdLst>
                <a:gd name="T0" fmla="*/ 54 w 57"/>
                <a:gd name="T1" fmla="*/ 0 h 10"/>
                <a:gd name="T2" fmla="*/ 2 w 57"/>
                <a:gd name="T3" fmla="*/ 6 h 10"/>
                <a:gd name="T4" fmla="*/ 1 w 57"/>
                <a:gd name="T5" fmla="*/ 10 h 10"/>
                <a:gd name="T6" fmla="*/ 6 w 57"/>
                <a:gd name="T7" fmla="*/ 8 h 10"/>
                <a:gd name="T8" fmla="*/ 31 w 57"/>
                <a:gd name="T9" fmla="*/ 5 h 10"/>
                <a:gd name="T10" fmla="*/ 57 w 57"/>
                <a:gd name="T11" fmla="*/ 1 h 10"/>
                <a:gd name="T12" fmla="*/ 54 w 57"/>
                <a:gd name="T13" fmla="*/ 0 h 10"/>
              </a:gdLst>
              <a:ahLst/>
              <a:cxnLst>
                <a:cxn ang="0">
                  <a:pos x="T0" y="T1"/>
                </a:cxn>
                <a:cxn ang="0">
                  <a:pos x="T2" y="T3"/>
                </a:cxn>
                <a:cxn ang="0">
                  <a:pos x="T4" y="T5"/>
                </a:cxn>
                <a:cxn ang="0">
                  <a:pos x="T6" y="T7"/>
                </a:cxn>
                <a:cxn ang="0">
                  <a:pos x="T8" y="T9"/>
                </a:cxn>
                <a:cxn ang="0">
                  <a:pos x="T10" y="T11"/>
                </a:cxn>
                <a:cxn ang="0">
                  <a:pos x="T12" y="T13"/>
                </a:cxn>
              </a:cxnLst>
              <a:rect l="0" t="0" r="r" b="b"/>
              <a:pathLst>
                <a:path w="57" h="10">
                  <a:moveTo>
                    <a:pt x="54" y="0"/>
                  </a:moveTo>
                  <a:cubicBezTo>
                    <a:pt x="54" y="0"/>
                    <a:pt x="11" y="7"/>
                    <a:pt x="2" y="6"/>
                  </a:cubicBezTo>
                  <a:cubicBezTo>
                    <a:pt x="2" y="6"/>
                    <a:pt x="0" y="6"/>
                    <a:pt x="1" y="10"/>
                  </a:cubicBezTo>
                  <a:cubicBezTo>
                    <a:pt x="1" y="10"/>
                    <a:pt x="1" y="9"/>
                    <a:pt x="6" y="8"/>
                  </a:cubicBezTo>
                  <a:cubicBezTo>
                    <a:pt x="10" y="7"/>
                    <a:pt x="27" y="5"/>
                    <a:pt x="31" y="5"/>
                  </a:cubicBezTo>
                  <a:cubicBezTo>
                    <a:pt x="35" y="4"/>
                    <a:pt x="53" y="1"/>
                    <a:pt x="57" y="1"/>
                  </a:cubicBezTo>
                  <a:lnTo>
                    <a:pt x="54"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latin typeface="微软雅黑" panose="020B0503020204020204" charset="-122"/>
                <a:ea typeface="微软雅黑" panose="020B0503020204020204" charset="-122"/>
              </a:endParaRPr>
            </a:p>
          </p:txBody>
        </p:sp>
        <p:sp>
          <p:nvSpPr>
            <p:cNvPr id="187" name="Freeform 174"/>
            <p:cNvSpPr/>
            <p:nvPr/>
          </p:nvSpPr>
          <p:spPr bwMode="auto">
            <a:xfrm>
              <a:off x="3294" y="1620"/>
              <a:ext cx="56" cy="83"/>
            </a:xfrm>
            <a:custGeom>
              <a:avLst/>
              <a:gdLst>
                <a:gd name="T0" fmla="*/ 0 w 19"/>
                <a:gd name="T1" fmla="*/ 0 h 29"/>
                <a:gd name="T2" fmla="*/ 4 w 19"/>
                <a:gd name="T3" fmla="*/ 5 h 29"/>
                <a:gd name="T4" fmla="*/ 7 w 19"/>
                <a:gd name="T5" fmla="*/ 13 h 29"/>
                <a:gd name="T6" fmla="*/ 19 w 19"/>
                <a:gd name="T7" fmla="*/ 29 h 29"/>
                <a:gd name="T8" fmla="*/ 8 w 19"/>
                <a:gd name="T9" fmla="*/ 13 h 29"/>
                <a:gd name="T10" fmla="*/ 7 w 19"/>
                <a:gd name="T11" fmla="*/ 10 h 29"/>
                <a:gd name="T12" fmla="*/ 3 w 19"/>
                <a:gd name="T13" fmla="*/ 0 h 29"/>
                <a:gd name="T14" fmla="*/ 0 w 19"/>
                <a:gd name="T15" fmla="*/ 0 h 2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 h="29">
                  <a:moveTo>
                    <a:pt x="0" y="0"/>
                  </a:moveTo>
                  <a:cubicBezTo>
                    <a:pt x="0" y="0"/>
                    <a:pt x="1" y="0"/>
                    <a:pt x="4" y="5"/>
                  </a:cubicBezTo>
                  <a:cubicBezTo>
                    <a:pt x="6" y="12"/>
                    <a:pt x="6" y="10"/>
                    <a:pt x="7" y="13"/>
                  </a:cubicBezTo>
                  <a:cubicBezTo>
                    <a:pt x="8" y="15"/>
                    <a:pt x="13" y="19"/>
                    <a:pt x="19" y="29"/>
                  </a:cubicBezTo>
                  <a:cubicBezTo>
                    <a:pt x="19" y="29"/>
                    <a:pt x="14" y="20"/>
                    <a:pt x="8" y="13"/>
                  </a:cubicBezTo>
                  <a:cubicBezTo>
                    <a:pt x="8" y="12"/>
                    <a:pt x="7" y="12"/>
                    <a:pt x="7" y="10"/>
                  </a:cubicBezTo>
                  <a:cubicBezTo>
                    <a:pt x="6" y="7"/>
                    <a:pt x="5" y="3"/>
                    <a:pt x="3"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latin typeface="微软雅黑" panose="020B0503020204020204" charset="-122"/>
                <a:ea typeface="微软雅黑" panose="020B0503020204020204" charset="-122"/>
              </a:endParaRPr>
            </a:p>
          </p:txBody>
        </p:sp>
        <p:sp>
          <p:nvSpPr>
            <p:cNvPr id="188" name="Freeform 175"/>
            <p:cNvSpPr/>
            <p:nvPr/>
          </p:nvSpPr>
          <p:spPr bwMode="auto">
            <a:xfrm>
              <a:off x="3258" y="1646"/>
              <a:ext cx="54" cy="106"/>
            </a:xfrm>
            <a:custGeom>
              <a:avLst/>
              <a:gdLst>
                <a:gd name="T0" fmla="*/ 3 w 18"/>
                <a:gd name="T1" fmla="*/ 1 h 37"/>
                <a:gd name="T2" fmla="*/ 2 w 18"/>
                <a:gd name="T3" fmla="*/ 3 h 37"/>
                <a:gd name="T4" fmla="*/ 1 w 18"/>
                <a:gd name="T5" fmla="*/ 4 h 37"/>
                <a:gd name="T6" fmla="*/ 2 w 18"/>
                <a:gd name="T7" fmla="*/ 9 h 37"/>
                <a:gd name="T8" fmla="*/ 6 w 18"/>
                <a:gd name="T9" fmla="*/ 19 h 37"/>
                <a:gd name="T10" fmla="*/ 16 w 18"/>
                <a:gd name="T11" fmla="*/ 37 h 37"/>
                <a:gd name="T12" fmla="*/ 12 w 18"/>
                <a:gd name="T13" fmla="*/ 29 h 37"/>
                <a:gd name="T14" fmla="*/ 8 w 18"/>
                <a:gd name="T15" fmla="*/ 20 h 37"/>
                <a:gd name="T16" fmla="*/ 4 w 18"/>
                <a:gd name="T17" fmla="*/ 11 h 37"/>
                <a:gd name="T18" fmla="*/ 3 w 18"/>
                <a:gd name="T19" fmla="*/ 1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 h="37">
                  <a:moveTo>
                    <a:pt x="3" y="1"/>
                  </a:moveTo>
                  <a:cubicBezTo>
                    <a:pt x="2" y="2"/>
                    <a:pt x="2" y="2"/>
                    <a:pt x="2" y="3"/>
                  </a:cubicBezTo>
                  <a:cubicBezTo>
                    <a:pt x="2" y="3"/>
                    <a:pt x="1" y="4"/>
                    <a:pt x="1" y="4"/>
                  </a:cubicBezTo>
                  <a:cubicBezTo>
                    <a:pt x="0" y="6"/>
                    <a:pt x="1" y="7"/>
                    <a:pt x="2" y="9"/>
                  </a:cubicBezTo>
                  <a:cubicBezTo>
                    <a:pt x="3" y="12"/>
                    <a:pt x="4" y="15"/>
                    <a:pt x="6" y="19"/>
                  </a:cubicBezTo>
                  <a:cubicBezTo>
                    <a:pt x="9" y="25"/>
                    <a:pt x="12" y="31"/>
                    <a:pt x="16" y="37"/>
                  </a:cubicBezTo>
                  <a:cubicBezTo>
                    <a:pt x="18" y="35"/>
                    <a:pt x="13" y="30"/>
                    <a:pt x="12" y="29"/>
                  </a:cubicBezTo>
                  <a:cubicBezTo>
                    <a:pt x="10" y="24"/>
                    <a:pt x="9" y="23"/>
                    <a:pt x="8" y="20"/>
                  </a:cubicBezTo>
                  <a:cubicBezTo>
                    <a:pt x="7" y="16"/>
                    <a:pt x="5" y="14"/>
                    <a:pt x="4" y="11"/>
                  </a:cubicBezTo>
                  <a:cubicBezTo>
                    <a:pt x="2" y="5"/>
                    <a:pt x="4" y="0"/>
                    <a:pt x="3" y="1"/>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latin typeface="微软雅黑" panose="020B0503020204020204" charset="-122"/>
                <a:ea typeface="微软雅黑" panose="020B0503020204020204" charset="-122"/>
              </a:endParaRPr>
            </a:p>
          </p:txBody>
        </p:sp>
        <p:sp>
          <p:nvSpPr>
            <p:cNvPr id="189" name="Freeform 176"/>
            <p:cNvSpPr/>
            <p:nvPr/>
          </p:nvSpPr>
          <p:spPr bwMode="auto">
            <a:xfrm>
              <a:off x="3514" y="2046"/>
              <a:ext cx="74" cy="111"/>
            </a:xfrm>
            <a:custGeom>
              <a:avLst/>
              <a:gdLst>
                <a:gd name="T0" fmla="*/ 0 w 25"/>
                <a:gd name="T1" fmla="*/ 0 h 39"/>
                <a:gd name="T2" fmla="*/ 11 w 25"/>
                <a:gd name="T3" fmla="*/ 20 h 39"/>
                <a:gd name="T4" fmla="*/ 23 w 25"/>
                <a:gd name="T5" fmla="*/ 37 h 39"/>
                <a:gd name="T6" fmla="*/ 24 w 25"/>
                <a:gd name="T7" fmla="*/ 35 h 39"/>
                <a:gd name="T8" fmla="*/ 15 w 25"/>
                <a:gd name="T9" fmla="*/ 24 h 39"/>
                <a:gd name="T10" fmla="*/ 0 w 25"/>
                <a:gd name="T11" fmla="*/ 0 h 39"/>
              </a:gdLst>
              <a:ahLst/>
              <a:cxnLst>
                <a:cxn ang="0">
                  <a:pos x="T0" y="T1"/>
                </a:cxn>
                <a:cxn ang="0">
                  <a:pos x="T2" y="T3"/>
                </a:cxn>
                <a:cxn ang="0">
                  <a:pos x="T4" y="T5"/>
                </a:cxn>
                <a:cxn ang="0">
                  <a:pos x="T6" y="T7"/>
                </a:cxn>
                <a:cxn ang="0">
                  <a:pos x="T8" y="T9"/>
                </a:cxn>
                <a:cxn ang="0">
                  <a:pos x="T10" y="T11"/>
                </a:cxn>
              </a:cxnLst>
              <a:rect l="0" t="0" r="r" b="b"/>
              <a:pathLst>
                <a:path w="25" h="39">
                  <a:moveTo>
                    <a:pt x="0" y="0"/>
                  </a:moveTo>
                  <a:cubicBezTo>
                    <a:pt x="0" y="0"/>
                    <a:pt x="3" y="2"/>
                    <a:pt x="11" y="20"/>
                  </a:cubicBezTo>
                  <a:cubicBezTo>
                    <a:pt x="21" y="39"/>
                    <a:pt x="23" y="37"/>
                    <a:pt x="23" y="37"/>
                  </a:cubicBezTo>
                  <a:cubicBezTo>
                    <a:pt x="23" y="37"/>
                    <a:pt x="25" y="38"/>
                    <a:pt x="24" y="35"/>
                  </a:cubicBezTo>
                  <a:cubicBezTo>
                    <a:pt x="23" y="33"/>
                    <a:pt x="21" y="34"/>
                    <a:pt x="15" y="24"/>
                  </a:cubicBezTo>
                  <a:cubicBezTo>
                    <a:pt x="10" y="14"/>
                    <a:pt x="4" y="2"/>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latin typeface="微软雅黑" panose="020B0503020204020204" charset="-122"/>
                <a:ea typeface="微软雅黑" panose="020B0503020204020204" charset="-122"/>
              </a:endParaRPr>
            </a:p>
          </p:txBody>
        </p:sp>
        <p:sp>
          <p:nvSpPr>
            <p:cNvPr id="190" name="Freeform 177"/>
            <p:cNvSpPr/>
            <p:nvPr/>
          </p:nvSpPr>
          <p:spPr bwMode="auto">
            <a:xfrm>
              <a:off x="3258" y="1803"/>
              <a:ext cx="223" cy="214"/>
            </a:xfrm>
            <a:custGeom>
              <a:avLst/>
              <a:gdLst>
                <a:gd name="T0" fmla="*/ 72 w 75"/>
                <a:gd name="T1" fmla="*/ 71 h 75"/>
                <a:gd name="T2" fmla="*/ 56 w 75"/>
                <a:gd name="T3" fmla="*/ 56 h 75"/>
                <a:gd name="T4" fmla="*/ 29 w 75"/>
                <a:gd name="T5" fmla="*/ 31 h 75"/>
                <a:gd name="T6" fmla="*/ 4 w 75"/>
                <a:gd name="T7" fmla="*/ 3 h 75"/>
                <a:gd name="T8" fmla="*/ 4 w 75"/>
                <a:gd name="T9" fmla="*/ 3 h 75"/>
                <a:gd name="T10" fmla="*/ 3 w 75"/>
                <a:gd name="T11" fmla="*/ 1 h 75"/>
                <a:gd name="T12" fmla="*/ 2 w 75"/>
                <a:gd name="T13" fmla="*/ 0 h 75"/>
                <a:gd name="T14" fmla="*/ 2 w 75"/>
                <a:gd name="T15" fmla="*/ 2 h 75"/>
                <a:gd name="T16" fmla="*/ 1 w 75"/>
                <a:gd name="T17" fmla="*/ 3 h 75"/>
                <a:gd name="T18" fmla="*/ 1 w 75"/>
                <a:gd name="T19" fmla="*/ 4 h 75"/>
                <a:gd name="T20" fmla="*/ 1 w 75"/>
                <a:gd name="T21" fmla="*/ 5 h 75"/>
                <a:gd name="T22" fmla="*/ 0 w 75"/>
                <a:gd name="T23" fmla="*/ 7 h 75"/>
                <a:gd name="T24" fmla="*/ 2 w 75"/>
                <a:gd name="T25" fmla="*/ 7 h 75"/>
                <a:gd name="T26" fmla="*/ 29 w 75"/>
                <a:gd name="T27" fmla="*/ 32 h 75"/>
                <a:gd name="T28" fmla="*/ 55 w 75"/>
                <a:gd name="T29" fmla="*/ 57 h 75"/>
                <a:gd name="T30" fmla="*/ 71 w 75"/>
                <a:gd name="T31" fmla="*/ 73 h 75"/>
                <a:gd name="T32" fmla="*/ 72 w 75"/>
                <a:gd name="T33" fmla="*/ 71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5" h="75">
                  <a:moveTo>
                    <a:pt x="72" y="71"/>
                  </a:moveTo>
                  <a:cubicBezTo>
                    <a:pt x="70" y="68"/>
                    <a:pt x="62" y="61"/>
                    <a:pt x="56" y="56"/>
                  </a:cubicBezTo>
                  <a:cubicBezTo>
                    <a:pt x="49" y="51"/>
                    <a:pt x="39" y="41"/>
                    <a:pt x="29" y="31"/>
                  </a:cubicBezTo>
                  <a:cubicBezTo>
                    <a:pt x="22" y="22"/>
                    <a:pt x="7" y="7"/>
                    <a:pt x="4" y="3"/>
                  </a:cubicBezTo>
                  <a:cubicBezTo>
                    <a:pt x="4" y="3"/>
                    <a:pt x="4" y="3"/>
                    <a:pt x="4" y="3"/>
                  </a:cubicBezTo>
                  <a:cubicBezTo>
                    <a:pt x="3" y="3"/>
                    <a:pt x="3" y="2"/>
                    <a:pt x="3" y="1"/>
                  </a:cubicBezTo>
                  <a:cubicBezTo>
                    <a:pt x="3" y="1"/>
                    <a:pt x="3" y="0"/>
                    <a:pt x="2" y="0"/>
                  </a:cubicBezTo>
                  <a:cubicBezTo>
                    <a:pt x="1" y="1"/>
                    <a:pt x="2" y="2"/>
                    <a:pt x="2" y="2"/>
                  </a:cubicBezTo>
                  <a:cubicBezTo>
                    <a:pt x="2" y="3"/>
                    <a:pt x="1" y="2"/>
                    <a:pt x="1" y="3"/>
                  </a:cubicBezTo>
                  <a:cubicBezTo>
                    <a:pt x="1" y="3"/>
                    <a:pt x="1" y="4"/>
                    <a:pt x="1" y="4"/>
                  </a:cubicBezTo>
                  <a:cubicBezTo>
                    <a:pt x="1" y="4"/>
                    <a:pt x="1" y="5"/>
                    <a:pt x="1" y="5"/>
                  </a:cubicBezTo>
                  <a:cubicBezTo>
                    <a:pt x="1" y="5"/>
                    <a:pt x="0" y="6"/>
                    <a:pt x="0" y="7"/>
                  </a:cubicBezTo>
                  <a:cubicBezTo>
                    <a:pt x="1" y="7"/>
                    <a:pt x="1" y="7"/>
                    <a:pt x="2" y="7"/>
                  </a:cubicBezTo>
                  <a:cubicBezTo>
                    <a:pt x="6" y="10"/>
                    <a:pt x="24" y="27"/>
                    <a:pt x="29" y="32"/>
                  </a:cubicBezTo>
                  <a:cubicBezTo>
                    <a:pt x="33" y="36"/>
                    <a:pt x="44" y="48"/>
                    <a:pt x="55" y="57"/>
                  </a:cubicBezTo>
                  <a:cubicBezTo>
                    <a:pt x="64" y="65"/>
                    <a:pt x="69" y="72"/>
                    <a:pt x="71" y="73"/>
                  </a:cubicBezTo>
                  <a:cubicBezTo>
                    <a:pt x="75" y="75"/>
                    <a:pt x="74" y="74"/>
                    <a:pt x="72" y="7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latin typeface="微软雅黑" panose="020B0503020204020204" charset="-122"/>
                <a:ea typeface="微软雅黑" panose="020B0503020204020204" charset="-122"/>
              </a:endParaRPr>
            </a:p>
          </p:txBody>
        </p:sp>
        <p:sp>
          <p:nvSpPr>
            <p:cNvPr id="191" name="Freeform 178"/>
            <p:cNvSpPr/>
            <p:nvPr/>
          </p:nvSpPr>
          <p:spPr bwMode="auto">
            <a:xfrm>
              <a:off x="3478" y="1994"/>
              <a:ext cx="107" cy="75"/>
            </a:xfrm>
            <a:custGeom>
              <a:avLst/>
              <a:gdLst>
                <a:gd name="T0" fmla="*/ 7 w 36"/>
                <a:gd name="T1" fmla="*/ 8 h 26"/>
                <a:gd name="T2" fmla="*/ 5 w 36"/>
                <a:gd name="T3" fmla="*/ 6 h 26"/>
                <a:gd name="T4" fmla="*/ 4 w 36"/>
                <a:gd name="T5" fmla="*/ 6 h 26"/>
                <a:gd name="T6" fmla="*/ 5 w 36"/>
                <a:gd name="T7" fmla="*/ 8 h 26"/>
                <a:gd name="T8" fmla="*/ 4 w 36"/>
                <a:gd name="T9" fmla="*/ 10 h 26"/>
                <a:gd name="T10" fmla="*/ 4 w 36"/>
                <a:gd name="T11" fmla="*/ 12 h 26"/>
                <a:gd name="T12" fmla="*/ 4 w 36"/>
                <a:gd name="T13" fmla="*/ 15 h 26"/>
                <a:gd name="T14" fmla="*/ 2 w 36"/>
                <a:gd name="T15" fmla="*/ 12 h 26"/>
                <a:gd name="T16" fmla="*/ 1 w 36"/>
                <a:gd name="T17" fmla="*/ 9 h 26"/>
                <a:gd name="T18" fmla="*/ 1 w 36"/>
                <a:gd name="T19" fmla="*/ 5 h 26"/>
                <a:gd name="T20" fmla="*/ 2 w 36"/>
                <a:gd name="T21" fmla="*/ 2 h 26"/>
                <a:gd name="T22" fmla="*/ 2 w 36"/>
                <a:gd name="T23" fmla="*/ 0 h 26"/>
                <a:gd name="T24" fmla="*/ 2 w 36"/>
                <a:gd name="T25" fmla="*/ 0 h 26"/>
                <a:gd name="T26" fmla="*/ 1 w 36"/>
                <a:gd name="T27" fmla="*/ 4 h 26"/>
                <a:gd name="T28" fmla="*/ 0 w 36"/>
                <a:gd name="T29" fmla="*/ 9 h 26"/>
                <a:gd name="T30" fmla="*/ 2 w 36"/>
                <a:gd name="T31" fmla="*/ 13 h 26"/>
                <a:gd name="T32" fmla="*/ 4 w 36"/>
                <a:gd name="T33" fmla="*/ 16 h 26"/>
                <a:gd name="T34" fmla="*/ 5 w 36"/>
                <a:gd name="T35" fmla="*/ 15 h 26"/>
                <a:gd name="T36" fmla="*/ 5 w 36"/>
                <a:gd name="T37" fmla="*/ 14 h 26"/>
                <a:gd name="T38" fmla="*/ 5 w 36"/>
                <a:gd name="T39" fmla="*/ 13 h 26"/>
                <a:gd name="T40" fmla="*/ 5 w 36"/>
                <a:gd name="T41" fmla="*/ 12 h 26"/>
                <a:gd name="T42" fmla="*/ 20 w 36"/>
                <a:gd name="T43" fmla="*/ 20 h 26"/>
                <a:gd name="T44" fmla="*/ 35 w 36"/>
                <a:gd name="T45" fmla="*/ 26 h 26"/>
                <a:gd name="T46" fmla="*/ 36 w 36"/>
                <a:gd name="T47" fmla="*/ 26 h 26"/>
                <a:gd name="T48" fmla="*/ 7 w 36"/>
                <a:gd name="T49" fmla="*/ 8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6" h="26">
                  <a:moveTo>
                    <a:pt x="7" y="8"/>
                  </a:moveTo>
                  <a:cubicBezTo>
                    <a:pt x="6" y="7"/>
                    <a:pt x="6" y="7"/>
                    <a:pt x="5" y="6"/>
                  </a:cubicBezTo>
                  <a:cubicBezTo>
                    <a:pt x="5" y="5"/>
                    <a:pt x="5" y="5"/>
                    <a:pt x="4" y="6"/>
                  </a:cubicBezTo>
                  <a:cubicBezTo>
                    <a:pt x="4" y="7"/>
                    <a:pt x="5" y="7"/>
                    <a:pt x="5" y="8"/>
                  </a:cubicBezTo>
                  <a:cubicBezTo>
                    <a:pt x="5" y="9"/>
                    <a:pt x="4" y="9"/>
                    <a:pt x="4" y="10"/>
                  </a:cubicBezTo>
                  <a:cubicBezTo>
                    <a:pt x="3" y="10"/>
                    <a:pt x="4" y="11"/>
                    <a:pt x="4" y="12"/>
                  </a:cubicBezTo>
                  <a:cubicBezTo>
                    <a:pt x="4" y="12"/>
                    <a:pt x="5" y="15"/>
                    <a:pt x="4" y="15"/>
                  </a:cubicBezTo>
                  <a:cubicBezTo>
                    <a:pt x="3" y="15"/>
                    <a:pt x="2" y="13"/>
                    <a:pt x="2" y="12"/>
                  </a:cubicBezTo>
                  <a:cubicBezTo>
                    <a:pt x="1" y="11"/>
                    <a:pt x="1" y="10"/>
                    <a:pt x="1" y="9"/>
                  </a:cubicBezTo>
                  <a:cubicBezTo>
                    <a:pt x="0" y="7"/>
                    <a:pt x="1" y="6"/>
                    <a:pt x="1" y="5"/>
                  </a:cubicBezTo>
                  <a:cubicBezTo>
                    <a:pt x="1" y="4"/>
                    <a:pt x="1" y="3"/>
                    <a:pt x="2" y="2"/>
                  </a:cubicBezTo>
                  <a:cubicBezTo>
                    <a:pt x="2" y="2"/>
                    <a:pt x="3" y="1"/>
                    <a:pt x="2" y="0"/>
                  </a:cubicBezTo>
                  <a:cubicBezTo>
                    <a:pt x="2" y="0"/>
                    <a:pt x="2" y="0"/>
                    <a:pt x="2" y="0"/>
                  </a:cubicBezTo>
                  <a:cubicBezTo>
                    <a:pt x="1" y="1"/>
                    <a:pt x="1" y="4"/>
                    <a:pt x="1" y="4"/>
                  </a:cubicBezTo>
                  <a:cubicBezTo>
                    <a:pt x="0" y="6"/>
                    <a:pt x="0" y="7"/>
                    <a:pt x="0" y="9"/>
                  </a:cubicBezTo>
                  <a:cubicBezTo>
                    <a:pt x="0" y="10"/>
                    <a:pt x="1" y="11"/>
                    <a:pt x="2" y="13"/>
                  </a:cubicBezTo>
                  <a:cubicBezTo>
                    <a:pt x="2" y="14"/>
                    <a:pt x="3" y="15"/>
                    <a:pt x="4" y="16"/>
                  </a:cubicBezTo>
                  <a:cubicBezTo>
                    <a:pt x="5" y="16"/>
                    <a:pt x="5" y="16"/>
                    <a:pt x="5" y="15"/>
                  </a:cubicBezTo>
                  <a:cubicBezTo>
                    <a:pt x="5" y="14"/>
                    <a:pt x="5" y="14"/>
                    <a:pt x="5" y="14"/>
                  </a:cubicBezTo>
                  <a:cubicBezTo>
                    <a:pt x="5" y="14"/>
                    <a:pt x="5" y="13"/>
                    <a:pt x="5" y="13"/>
                  </a:cubicBezTo>
                  <a:cubicBezTo>
                    <a:pt x="5" y="13"/>
                    <a:pt x="5" y="13"/>
                    <a:pt x="5" y="12"/>
                  </a:cubicBezTo>
                  <a:cubicBezTo>
                    <a:pt x="8" y="13"/>
                    <a:pt x="14" y="17"/>
                    <a:pt x="20" y="20"/>
                  </a:cubicBezTo>
                  <a:cubicBezTo>
                    <a:pt x="27" y="23"/>
                    <a:pt x="35" y="26"/>
                    <a:pt x="35" y="26"/>
                  </a:cubicBezTo>
                  <a:cubicBezTo>
                    <a:pt x="36" y="26"/>
                    <a:pt x="36" y="26"/>
                    <a:pt x="36" y="26"/>
                  </a:cubicBezTo>
                  <a:cubicBezTo>
                    <a:pt x="30" y="24"/>
                    <a:pt x="11" y="11"/>
                    <a:pt x="7"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latin typeface="微软雅黑" panose="020B0503020204020204" charset="-122"/>
                <a:ea typeface="微软雅黑" panose="020B0503020204020204" charset="-122"/>
              </a:endParaRPr>
            </a:p>
          </p:txBody>
        </p:sp>
        <p:sp>
          <p:nvSpPr>
            <p:cNvPr id="192" name="Freeform 179"/>
            <p:cNvSpPr/>
            <p:nvPr/>
          </p:nvSpPr>
          <p:spPr bwMode="auto">
            <a:xfrm>
              <a:off x="3606" y="2094"/>
              <a:ext cx="27" cy="9"/>
            </a:xfrm>
            <a:custGeom>
              <a:avLst/>
              <a:gdLst>
                <a:gd name="T0" fmla="*/ 8 w 9"/>
                <a:gd name="T1" fmla="*/ 0 h 3"/>
                <a:gd name="T2" fmla="*/ 0 w 9"/>
                <a:gd name="T3" fmla="*/ 1 h 3"/>
                <a:gd name="T4" fmla="*/ 5 w 9"/>
                <a:gd name="T5" fmla="*/ 2 h 3"/>
                <a:gd name="T6" fmla="*/ 8 w 9"/>
                <a:gd name="T7" fmla="*/ 0 h 3"/>
              </a:gdLst>
              <a:ahLst/>
              <a:cxnLst>
                <a:cxn ang="0">
                  <a:pos x="T0" y="T1"/>
                </a:cxn>
                <a:cxn ang="0">
                  <a:pos x="T2" y="T3"/>
                </a:cxn>
                <a:cxn ang="0">
                  <a:pos x="T4" y="T5"/>
                </a:cxn>
                <a:cxn ang="0">
                  <a:pos x="T6" y="T7"/>
                </a:cxn>
              </a:cxnLst>
              <a:rect l="0" t="0" r="r" b="b"/>
              <a:pathLst>
                <a:path w="9" h="3">
                  <a:moveTo>
                    <a:pt x="8" y="0"/>
                  </a:moveTo>
                  <a:cubicBezTo>
                    <a:pt x="6" y="1"/>
                    <a:pt x="3" y="0"/>
                    <a:pt x="0" y="1"/>
                  </a:cubicBezTo>
                  <a:cubicBezTo>
                    <a:pt x="2" y="2"/>
                    <a:pt x="2" y="3"/>
                    <a:pt x="5" y="2"/>
                  </a:cubicBezTo>
                  <a:cubicBezTo>
                    <a:pt x="6" y="2"/>
                    <a:pt x="9" y="2"/>
                    <a:pt x="8"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latin typeface="微软雅黑" panose="020B0503020204020204" charset="-122"/>
                <a:ea typeface="微软雅黑" panose="020B0503020204020204" charset="-122"/>
              </a:endParaRPr>
            </a:p>
          </p:txBody>
        </p:sp>
        <p:sp>
          <p:nvSpPr>
            <p:cNvPr id="193" name="Freeform 180"/>
            <p:cNvSpPr/>
            <p:nvPr/>
          </p:nvSpPr>
          <p:spPr bwMode="auto">
            <a:xfrm>
              <a:off x="3552" y="2103"/>
              <a:ext cx="54" cy="20"/>
            </a:xfrm>
            <a:custGeom>
              <a:avLst/>
              <a:gdLst>
                <a:gd name="T0" fmla="*/ 1 w 18"/>
                <a:gd name="T1" fmla="*/ 0 h 7"/>
                <a:gd name="T2" fmla="*/ 10 w 18"/>
                <a:gd name="T3" fmla="*/ 3 h 7"/>
                <a:gd name="T4" fmla="*/ 18 w 18"/>
                <a:gd name="T5" fmla="*/ 7 h 7"/>
                <a:gd name="T6" fmla="*/ 9 w 18"/>
                <a:gd name="T7" fmla="*/ 5 h 7"/>
                <a:gd name="T8" fmla="*/ 0 w 18"/>
                <a:gd name="T9" fmla="*/ 1 h 7"/>
                <a:gd name="T10" fmla="*/ 1 w 18"/>
                <a:gd name="T11" fmla="*/ 0 h 7"/>
              </a:gdLst>
              <a:ahLst/>
              <a:cxnLst>
                <a:cxn ang="0">
                  <a:pos x="T0" y="T1"/>
                </a:cxn>
                <a:cxn ang="0">
                  <a:pos x="T2" y="T3"/>
                </a:cxn>
                <a:cxn ang="0">
                  <a:pos x="T4" y="T5"/>
                </a:cxn>
                <a:cxn ang="0">
                  <a:pos x="T6" y="T7"/>
                </a:cxn>
                <a:cxn ang="0">
                  <a:pos x="T8" y="T9"/>
                </a:cxn>
                <a:cxn ang="0">
                  <a:pos x="T10" y="T11"/>
                </a:cxn>
              </a:cxnLst>
              <a:rect l="0" t="0" r="r" b="b"/>
              <a:pathLst>
                <a:path w="18" h="7">
                  <a:moveTo>
                    <a:pt x="1" y="0"/>
                  </a:moveTo>
                  <a:cubicBezTo>
                    <a:pt x="4" y="0"/>
                    <a:pt x="7" y="1"/>
                    <a:pt x="10" y="3"/>
                  </a:cubicBezTo>
                  <a:cubicBezTo>
                    <a:pt x="13" y="5"/>
                    <a:pt x="15" y="6"/>
                    <a:pt x="18" y="7"/>
                  </a:cubicBezTo>
                  <a:cubicBezTo>
                    <a:pt x="15" y="7"/>
                    <a:pt x="12" y="6"/>
                    <a:pt x="9" y="5"/>
                  </a:cubicBezTo>
                  <a:cubicBezTo>
                    <a:pt x="6" y="3"/>
                    <a:pt x="2" y="3"/>
                    <a:pt x="0" y="1"/>
                  </a:cubicBezTo>
                  <a:cubicBezTo>
                    <a:pt x="0" y="1"/>
                    <a:pt x="1" y="0"/>
                    <a:pt x="1"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latin typeface="微软雅黑" panose="020B0503020204020204" charset="-122"/>
                <a:ea typeface="微软雅黑" panose="020B0503020204020204" charset="-122"/>
              </a:endParaRPr>
            </a:p>
          </p:txBody>
        </p:sp>
        <p:sp>
          <p:nvSpPr>
            <p:cNvPr id="194" name="Freeform 181"/>
            <p:cNvSpPr/>
            <p:nvPr/>
          </p:nvSpPr>
          <p:spPr bwMode="auto">
            <a:xfrm>
              <a:off x="3591" y="2112"/>
              <a:ext cx="36" cy="20"/>
            </a:xfrm>
            <a:custGeom>
              <a:avLst/>
              <a:gdLst>
                <a:gd name="T0" fmla="*/ 11 w 12"/>
                <a:gd name="T1" fmla="*/ 4 h 7"/>
                <a:gd name="T2" fmla="*/ 4 w 12"/>
                <a:gd name="T3" fmla="*/ 2 h 7"/>
                <a:gd name="T4" fmla="*/ 1 w 12"/>
                <a:gd name="T5" fmla="*/ 3 h 7"/>
                <a:gd name="T6" fmla="*/ 3 w 12"/>
                <a:gd name="T7" fmla="*/ 5 h 7"/>
                <a:gd name="T8" fmla="*/ 6 w 12"/>
                <a:gd name="T9" fmla="*/ 6 h 7"/>
                <a:gd name="T10" fmla="*/ 12 w 12"/>
                <a:gd name="T11" fmla="*/ 6 h 7"/>
                <a:gd name="T12" fmla="*/ 11 w 12"/>
                <a:gd name="T13" fmla="*/ 3 h 7"/>
              </a:gdLst>
              <a:ahLst/>
              <a:cxnLst>
                <a:cxn ang="0">
                  <a:pos x="T0" y="T1"/>
                </a:cxn>
                <a:cxn ang="0">
                  <a:pos x="T2" y="T3"/>
                </a:cxn>
                <a:cxn ang="0">
                  <a:pos x="T4" y="T5"/>
                </a:cxn>
                <a:cxn ang="0">
                  <a:pos x="T6" y="T7"/>
                </a:cxn>
                <a:cxn ang="0">
                  <a:pos x="T8" y="T9"/>
                </a:cxn>
                <a:cxn ang="0">
                  <a:pos x="T10" y="T11"/>
                </a:cxn>
                <a:cxn ang="0">
                  <a:pos x="T12" y="T13"/>
                </a:cxn>
              </a:cxnLst>
              <a:rect l="0" t="0" r="r" b="b"/>
              <a:pathLst>
                <a:path w="12" h="7">
                  <a:moveTo>
                    <a:pt x="11" y="4"/>
                  </a:moveTo>
                  <a:cubicBezTo>
                    <a:pt x="9" y="3"/>
                    <a:pt x="6" y="3"/>
                    <a:pt x="4" y="2"/>
                  </a:cubicBezTo>
                  <a:cubicBezTo>
                    <a:pt x="2" y="1"/>
                    <a:pt x="0" y="0"/>
                    <a:pt x="1" y="3"/>
                  </a:cubicBezTo>
                  <a:cubicBezTo>
                    <a:pt x="2" y="5"/>
                    <a:pt x="1" y="4"/>
                    <a:pt x="3" y="5"/>
                  </a:cubicBezTo>
                  <a:cubicBezTo>
                    <a:pt x="3" y="6"/>
                    <a:pt x="5" y="6"/>
                    <a:pt x="6" y="6"/>
                  </a:cubicBezTo>
                  <a:cubicBezTo>
                    <a:pt x="8" y="7"/>
                    <a:pt x="10" y="7"/>
                    <a:pt x="12" y="6"/>
                  </a:cubicBezTo>
                  <a:cubicBezTo>
                    <a:pt x="12" y="6"/>
                    <a:pt x="11" y="4"/>
                    <a:pt x="11" y="3"/>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latin typeface="微软雅黑" panose="020B0503020204020204" charset="-122"/>
                <a:ea typeface="微软雅黑" panose="020B0503020204020204" charset="-122"/>
              </a:endParaRPr>
            </a:p>
          </p:txBody>
        </p:sp>
        <p:sp>
          <p:nvSpPr>
            <p:cNvPr id="195" name="Freeform 182"/>
            <p:cNvSpPr/>
            <p:nvPr/>
          </p:nvSpPr>
          <p:spPr bwMode="auto">
            <a:xfrm>
              <a:off x="3573" y="2146"/>
              <a:ext cx="24" cy="37"/>
            </a:xfrm>
            <a:custGeom>
              <a:avLst/>
              <a:gdLst>
                <a:gd name="T0" fmla="*/ 8 w 8"/>
                <a:gd name="T1" fmla="*/ 12 h 13"/>
                <a:gd name="T2" fmla="*/ 5 w 8"/>
                <a:gd name="T3" fmla="*/ 6 h 13"/>
                <a:gd name="T4" fmla="*/ 2 w 8"/>
                <a:gd name="T5" fmla="*/ 2 h 13"/>
                <a:gd name="T6" fmla="*/ 8 w 8"/>
                <a:gd name="T7" fmla="*/ 13 h 13"/>
                <a:gd name="T8" fmla="*/ 8 w 8"/>
                <a:gd name="T9" fmla="*/ 12 h 13"/>
              </a:gdLst>
              <a:ahLst/>
              <a:cxnLst>
                <a:cxn ang="0">
                  <a:pos x="T0" y="T1"/>
                </a:cxn>
                <a:cxn ang="0">
                  <a:pos x="T2" y="T3"/>
                </a:cxn>
                <a:cxn ang="0">
                  <a:pos x="T4" y="T5"/>
                </a:cxn>
                <a:cxn ang="0">
                  <a:pos x="T6" y="T7"/>
                </a:cxn>
                <a:cxn ang="0">
                  <a:pos x="T8" y="T9"/>
                </a:cxn>
              </a:cxnLst>
              <a:rect l="0" t="0" r="r" b="b"/>
              <a:pathLst>
                <a:path w="8" h="13">
                  <a:moveTo>
                    <a:pt x="8" y="12"/>
                  </a:moveTo>
                  <a:cubicBezTo>
                    <a:pt x="7" y="10"/>
                    <a:pt x="6" y="8"/>
                    <a:pt x="5" y="6"/>
                  </a:cubicBezTo>
                  <a:cubicBezTo>
                    <a:pt x="4" y="5"/>
                    <a:pt x="5" y="0"/>
                    <a:pt x="2" y="2"/>
                  </a:cubicBezTo>
                  <a:cubicBezTo>
                    <a:pt x="0" y="4"/>
                    <a:pt x="6" y="12"/>
                    <a:pt x="8" y="13"/>
                  </a:cubicBezTo>
                  <a:cubicBezTo>
                    <a:pt x="8" y="13"/>
                    <a:pt x="8" y="12"/>
                    <a:pt x="8" y="12"/>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latin typeface="微软雅黑" panose="020B0503020204020204" charset="-122"/>
                <a:ea typeface="微软雅黑" panose="020B0503020204020204" charset="-122"/>
              </a:endParaRPr>
            </a:p>
          </p:txBody>
        </p:sp>
        <p:sp>
          <p:nvSpPr>
            <p:cNvPr id="196" name="Freeform 183"/>
            <p:cNvSpPr/>
            <p:nvPr/>
          </p:nvSpPr>
          <p:spPr bwMode="auto">
            <a:xfrm>
              <a:off x="3642" y="2126"/>
              <a:ext cx="74" cy="11"/>
            </a:xfrm>
            <a:custGeom>
              <a:avLst/>
              <a:gdLst>
                <a:gd name="T0" fmla="*/ 1 w 25"/>
                <a:gd name="T1" fmla="*/ 0 h 4"/>
                <a:gd name="T2" fmla="*/ 14 w 25"/>
                <a:gd name="T3" fmla="*/ 2 h 4"/>
                <a:gd name="T4" fmla="*/ 25 w 25"/>
                <a:gd name="T5" fmla="*/ 3 h 4"/>
                <a:gd name="T6" fmla="*/ 13 w 25"/>
                <a:gd name="T7" fmla="*/ 3 h 4"/>
                <a:gd name="T8" fmla="*/ 0 w 25"/>
                <a:gd name="T9" fmla="*/ 2 h 4"/>
                <a:gd name="T10" fmla="*/ 0 w 25"/>
                <a:gd name="T11" fmla="*/ 1 h 4"/>
              </a:gdLst>
              <a:ahLst/>
              <a:cxnLst>
                <a:cxn ang="0">
                  <a:pos x="T0" y="T1"/>
                </a:cxn>
                <a:cxn ang="0">
                  <a:pos x="T2" y="T3"/>
                </a:cxn>
                <a:cxn ang="0">
                  <a:pos x="T4" y="T5"/>
                </a:cxn>
                <a:cxn ang="0">
                  <a:pos x="T6" y="T7"/>
                </a:cxn>
                <a:cxn ang="0">
                  <a:pos x="T8" y="T9"/>
                </a:cxn>
                <a:cxn ang="0">
                  <a:pos x="T10" y="T11"/>
                </a:cxn>
              </a:cxnLst>
              <a:rect l="0" t="0" r="r" b="b"/>
              <a:pathLst>
                <a:path w="25" h="4">
                  <a:moveTo>
                    <a:pt x="1" y="0"/>
                  </a:moveTo>
                  <a:cubicBezTo>
                    <a:pt x="5" y="1"/>
                    <a:pt x="9" y="2"/>
                    <a:pt x="14" y="2"/>
                  </a:cubicBezTo>
                  <a:cubicBezTo>
                    <a:pt x="16" y="2"/>
                    <a:pt x="24" y="1"/>
                    <a:pt x="25" y="3"/>
                  </a:cubicBezTo>
                  <a:cubicBezTo>
                    <a:pt x="22" y="3"/>
                    <a:pt x="16" y="4"/>
                    <a:pt x="13" y="3"/>
                  </a:cubicBezTo>
                  <a:cubicBezTo>
                    <a:pt x="8" y="3"/>
                    <a:pt x="4" y="3"/>
                    <a:pt x="0" y="2"/>
                  </a:cubicBezTo>
                  <a:cubicBezTo>
                    <a:pt x="0" y="2"/>
                    <a:pt x="0" y="1"/>
                    <a:pt x="0" y="1"/>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latin typeface="微软雅黑" panose="020B0503020204020204" charset="-122"/>
                <a:ea typeface="微软雅黑" panose="020B0503020204020204" charset="-122"/>
              </a:endParaRPr>
            </a:p>
          </p:txBody>
        </p:sp>
        <p:sp>
          <p:nvSpPr>
            <p:cNvPr id="197" name="Freeform 184"/>
            <p:cNvSpPr/>
            <p:nvPr/>
          </p:nvSpPr>
          <p:spPr bwMode="auto">
            <a:xfrm>
              <a:off x="3704" y="2077"/>
              <a:ext cx="119" cy="46"/>
            </a:xfrm>
            <a:custGeom>
              <a:avLst/>
              <a:gdLst>
                <a:gd name="T0" fmla="*/ 0 w 40"/>
                <a:gd name="T1" fmla="*/ 15 h 16"/>
                <a:gd name="T2" fmla="*/ 11 w 40"/>
                <a:gd name="T3" fmla="*/ 12 h 16"/>
                <a:gd name="T4" fmla="*/ 21 w 40"/>
                <a:gd name="T5" fmla="*/ 8 h 16"/>
                <a:gd name="T6" fmla="*/ 30 w 40"/>
                <a:gd name="T7" fmla="*/ 3 h 16"/>
                <a:gd name="T8" fmla="*/ 40 w 40"/>
                <a:gd name="T9" fmla="*/ 1 h 16"/>
                <a:gd name="T10" fmla="*/ 36 w 40"/>
                <a:gd name="T11" fmla="*/ 2 h 16"/>
                <a:gd name="T12" fmla="*/ 31 w 40"/>
                <a:gd name="T13" fmla="*/ 4 h 16"/>
                <a:gd name="T14" fmla="*/ 20 w 40"/>
                <a:gd name="T15" fmla="*/ 9 h 16"/>
                <a:gd name="T16" fmla="*/ 10 w 40"/>
                <a:gd name="T17" fmla="*/ 14 h 16"/>
                <a:gd name="T18" fmla="*/ 5 w 40"/>
                <a:gd name="T19" fmla="*/ 15 h 16"/>
                <a:gd name="T20" fmla="*/ 0 w 40"/>
                <a:gd name="T21" fmla="*/ 15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0" h="16">
                  <a:moveTo>
                    <a:pt x="0" y="15"/>
                  </a:moveTo>
                  <a:cubicBezTo>
                    <a:pt x="4" y="14"/>
                    <a:pt x="7" y="13"/>
                    <a:pt x="11" y="12"/>
                  </a:cubicBezTo>
                  <a:cubicBezTo>
                    <a:pt x="14" y="11"/>
                    <a:pt x="18" y="9"/>
                    <a:pt x="21" y="8"/>
                  </a:cubicBezTo>
                  <a:cubicBezTo>
                    <a:pt x="24" y="6"/>
                    <a:pt x="27" y="4"/>
                    <a:pt x="30" y="3"/>
                  </a:cubicBezTo>
                  <a:cubicBezTo>
                    <a:pt x="33" y="2"/>
                    <a:pt x="36" y="0"/>
                    <a:pt x="40" y="1"/>
                  </a:cubicBezTo>
                  <a:cubicBezTo>
                    <a:pt x="39" y="1"/>
                    <a:pt x="37" y="1"/>
                    <a:pt x="36" y="2"/>
                  </a:cubicBezTo>
                  <a:cubicBezTo>
                    <a:pt x="34" y="2"/>
                    <a:pt x="33" y="3"/>
                    <a:pt x="31" y="4"/>
                  </a:cubicBezTo>
                  <a:cubicBezTo>
                    <a:pt x="27" y="5"/>
                    <a:pt x="23" y="7"/>
                    <a:pt x="20" y="9"/>
                  </a:cubicBezTo>
                  <a:cubicBezTo>
                    <a:pt x="17" y="10"/>
                    <a:pt x="13" y="12"/>
                    <a:pt x="10" y="14"/>
                  </a:cubicBezTo>
                  <a:cubicBezTo>
                    <a:pt x="8" y="14"/>
                    <a:pt x="7" y="15"/>
                    <a:pt x="5" y="15"/>
                  </a:cubicBezTo>
                  <a:cubicBezTo>
                    <a:pt x="2" y="16"/>
                    <a:pt x="2" y="16"/>
                    <a:pt x="0" y="15"/>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latin typeface="微软雅黑" panose="020B0503020204020204" charset="-122"/>
                <a:ea typeface="微软雅黑" panose="020B0503020204020204" charset="-122"/>
              </a:endParaRPr>
            </a:p>
          </p:txBody>
        </p:sp>
        <p:sp>
          <p:nvSpPr>
            <p:cNvPr id="198" name="Freeform 185"/>
            <p:cNvSpPr/>
            <p:nvPr/>
          </p:nvSpPr>
          <p:spPr bwMode="auto">
            <a:xfrm>
              <a:off x="3205" y="1457"/>
              <a:ext cx="107" cy="37"/>
            </a:xfrm>
            <a:custGeom>
              <a:avLst/>
              <a:gdLst>
                <a:gd name="T0" fmla="*/ 7 w 36"/>
                <a:gd name="T1" fmla="*/ 13 h 13"/>
                <a:gd name="T2" fmla="*/ 5 w 36"/>
                <a:gd name="T3" fmla="*/ 9 h 13"/>
                <a:gd name="T4" fmla="*/ 6 w 36"/>
                <a:gd name="T5" fmla="*/ 6 h 13"/>
                <a:gd name="T6" fmla="*/ 16 w 36"/>
                <a:gd name="T7" fmla="*/ 3 h 13"/>
                <a:gd name="T8" fmla="*/ 36 w 36"/>
                <a:gd name="T9" fmla="*/ 4 h 13"/>
                <a:gd name="T10" fmla="*/ 14 w 36"/>
                <a:gd name="T11" fmla="*/ 1 h 13"/>
                <a:gd name="T12" fmla="*/ 8 w 36"/>
                <a:gd name="T13" fmla="*/ 1 h 13"/>
                <a:gd name="T14" fmla="*/ 3 w 36"/>
                <a:gd name="T15" fmla="*/ 3 h 13"/>
                <a:gd name="T16" fmla="*/ 5 w 36"/>
                <a:gd name="T17" fmla="*/ 12 h 13"/>
                <a:gd name="T18" fmla="*/ 6 w 36"/>
                <a:gd name="T19" fmla="*/ 13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6" h="13">
                  <a:moveTo>
                    <a:pt x="7" y="13"/>
                  </a:moveTo>
                  <a:cubicBezTo>
                    <a:pt x="7" y="11"/>
                    <a:pt x="6" y="10"/>
                    <a:pt x="5" y="9"/>
                  </a:cubicBezTo>
                  <a:cubicBezTo>
                    <a:pt x="4" y="7"/>
                    <a:pt x="3" y="7"/>
                    <a:pt x="6" y="6"/>
                  </a:cubicBezTo>
                  <a:cubicBezTo>
                    <a:pt x="9" y="5"/>
                    <a:pt x="12" y="4"/>
                    <a:pt x="16" y="3"/>
                  </a:cubicBezTo>
                  <a:cubicBezTo>
                    <a:pt x="23" y="2"/>
                    <a:pt x="30" y="1"/>
                    <a:pt x="36" y="4"/>
                  </a:cubicBezTo>
                  <a:cubicBezTo>
                    <a:pt x="30" y="1"/>
                    <a:pt x="21" y="0"/>
                    <a:pt x="14" y="1"/>
                  </a:cubicBezTo>
                  <a:cubicBezTo>
                    <a:pt x="12" y="1"/>
                    <a:pt x="10" y="1"/>
                    <a:pt x="8" y="1"/>
                  </a:cubicBezTo>
                  <a:cubicBezTo>
                    <a:pt x="7" y="2"/>
                    <a:pt x="4" y="2"/>
                    <a:pt x="3" y="3"/>
                  </a:cubicBezTo>
                  <a:cubicBezTo>
                    <a:pt x="0" y="5"/>
                    <a:pt x="3" y="10"/>
                    <a:pt x="5" y="12"/>
                  </a:cubicBezTo>
                  <a:cubicBezTo>
                    <a:pt x="6" y="12"/>
                    <a:pt x="5" y="13"/>
                    <a:pt x="6" y="13"/>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latin typeface="微软雅黑" panose="020B0503020204020204" charset="-122"/>
                <a:ea typeface="微软雅黑" panose="020B0503020204020204" charset="-122"/>
              </a:endParaRPr>
            </a:p>
          </p:txBody>
        </p:sp>
        <p:sp>
          <p:nvSpPr>
            <p:cNvPr id="199" name="Freeform 186"/>
            <p:cNvSpPr/>
            <p:nvPr/>
          </p:nvSpPr>
          <p:spPr bwMode="auto">
            <a:xfrm>
              <a:off x="3202" y="1486"/>
              <a:ext cx="80" cy="114"/>
            </a:xfrm>
            <a:custGeom>
              <a:avLst/>
              <a:gdLst>
                <a:gd name="T0" fmla="*/ 0 w 27"/>
                <a:gd name="T1" fmla="*/ 3 h 40"/>
                <a:gd name="T2" fmla="*/ 17 w 27"/>
                <a:gd name="T3" fmla="*/ 24 h 40"/>
                <a:gd name="T4" fmla="*/ 27 w 27"/>
                <a:gd name="T5" fmla="*/ 40 h 40"/>
                <a:gd name="T6" fmla="*/ 23 w 27"/>
                <a:gd name="T7" fmla="*/ 26 h 40"/>
                <a:gd name="T8" fmla="*/ 0 w 27"/>
                <a:gd name="T9" fmla="*/ 0 h 40"/>
                <a:gd name="T10" fmla="*/ 0 w 27"/>
                <a:gd name="T11" fmla="*/ 3 h 40"/>
              </a:gdLst>
              <a:ahLst/>
              <a:cxnLst>
                <a:cxn ang="0">
                  <a:pos x="T0" y="T1"/>
                </a:cxn>
                <a:cxn ang="0">
                  <a:pos x="T2" y="T3"/>
                </a:cxn>
                <a:cxn ang="0">
                  <a:pos x="T4" y="T5"/>
                </a:cxn>
                <a:cxn ang="0">
                  <a:pos x="T6" y="T7"/>
                </a:cxn>
                <a:cxn ang="0">
                  <a:pos x="T8" y="T9"/>
                </a:cxn>
                <a:cxn ang="0">
                  <a:pos x="T10" y="T11"/>
                </a:cxn>
              </a:cxnLst>
              <a:rect l="0" t="0" r="r" b="b"/>
              <a:pathLst>
                <a:path w="27" h="40">
                  <a:moveTo>
                    <a:pt x="0" y="3"/>
                  </a:moveTo>
                  <a:cubicBezTo>
                    <a:pt x="0" y="3"/>
                    <a:pt x="11" y="8"/>
                    <a:pt x="17" y="24"/>
                  </a:cubicBezTo>
                  <a:cubicBezTo>
                    <a:pt x="23" y="40"/>
                    <a:pt x="27" y="40"/>
                    <a:pt x="27" y="40"/>
                  </a:cubicBezTo>
                  <a:cubicBezTo>
                    <a:pt x="27" y="40"/>
                    <a:pt x="23" y="33"/>
                    <a:pt x="23" y="26"/>
                  </a:cubicBezTo>
                  <a:cubicBezTo>
                    <a:pt x="22" y="18"/>
                    <a:pt x="17" y="2"/>
                    <a:pt x="0" y="0"/>
                  </a:cubicBezTo>
                  <a:lnTo>
                    <a:pt x="0" y="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latin typeface="微软雅黑" panose="020B0503020204020204" charset="-122"/>
                <a:ea typeface="微软雅黑" panose="020B0503020204020204" charset="-122"/>
              </a:endParaRPr>
            </a:p>
          </p:txBody>
        </p:sp>
        <p:sp>
          <p:nvSpPr>
            <p:cNvPr id="200" name="Freeform 187"/>
            <p:cNvSpPr/>
            <p:nvPr/>
          </p:nvSpPr>
          <p:spPr bwMode="auto">
            <a:xfrm>
              <a:off x="3151" y="1494"/>
              <a:ext cx="30" cy="186"/>
            </a:xfrm>
            <a:custGeom>
              <a:avLst/>
              <a:gdLst>
                <a:gd name="T0" fmla="*/ 3 w 10"/>
                <a:gd name="T1" fmla="*/ 3 h 65"/>
                <a:gd name="T2" fmla="*/ 2 w 10"/>
                <a:gd name="T3" fmla="*/ 4 h 65"/>
                <a:gd name="T4" fmla="*/ 1 w 10"/>
                <a:gd name="T5" fmla="*/ 45 h 65"/>
                <a:gd name="T6" fmla="*/ 2 w 10"/>
                <a:gd name="T7" fmla="*/ 65 h 65"/>
                <a:gd name="T8" fmla="*/ 5 w 10"/>
                <a:gd name="T9" fmla="*/ 46 h 65"/>
                <a:gd name="T10" fmla="*/ 3 w 10"/>
                <a:gd name="T11" fmla="*/ 3 h 65"/>
              </a:gdLst>
              <a:ahLst/>
              <a:cxnLst>
                <a:cxn ang="0">
                  <a:pos x="T0" y="T1"/>
                </a:cxn>
                <a:cxn ang="0">
                  <a:pos x="T2" y="T3"/>
                </a:cxn>
                <a:cxn ang="0">
                  <a:pos x="T4" y="T5"/>
                </a:cxn>
                <a:cxn ang="0">
                  <a:pos x="T6" y="T7"/>
                </a:cxn>
                <a:cxn ang="0">
                  <a:pos x="T8" y="T9"/>
                </a:cxn>
                <a:cxn ang="0">
                  <a:pos x="T10" y="T11"/>
                </a:cxn>
              </a:cxnLst>
              <a:rect l="0" t="0" r="r" b="b"/>
              <a:pathLst>
                <a:path w="10" h="65">
                  <a:moveTo>
                    <a:pt x="3" y="3"/>
                  </a:moveTo>
                  <a:cubicBezTo>
                    <a:pt x="3" y="3"/>
                    <a:pt x="1" y="0"/>
                    <a:pt x="2" y="4"/>
                  </a:cubicBezTo>
                  <a:cubicBezTo>
                    <a:pt x="2" y="7"/>
                    <a:pt x="0" y="23"/>
                    <a:pt x="1" y="45"/>
                  </a:cubicBezTo>
                  <a:cubicBezTo>
                    <a:pt x="1" y="52"/>
                    <a:pt x="2" y="59"/>
                    <a:pt x="2" y="65"/>
                  </a:cubicBezTo>
                  <a:cubicBezTo>
                    <a:pt x="2" y="65"/>
                    <a:pt x="2" y="56"/>
                    <a:pt x="5" y="46"/>
                  </a:cubicBezTo>
                  <a:cubicBezTo>
                    <a:pt x="10" y="32"/>
                    <a:pt x="10" y="12"/>
                    <a:pt x="3"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latin typeface="微软雅黑" panose="020B0503020204020204" charset="-122"/>
                <a:ea typeface="微软雅黑" panose="020B0503020204020204" charset="-122"/>
              </a:endParaRPr>
            </a:p>
          </p:txBody>
        </p:sp>
        <p:sp>
          <p:nvSpPr>
            <p:cNvPr id="201" name="Freeform 188"/>
            <p:cNvSpPr/>
            <p:nvPr/>
          </p:nvSpPr>
          <p:spPr bwMode="auto">
            <a:xfrm>
              <a:off x="3169" y="1523"/>
              <a:ext cx="74" cy="126"/>
            </a:xfrm>
            <a:custGeom>
              <a:avLst/>
              <a:gdLst>
                <a:gd name="T0" fmla="*/ 1 w 25"/>
                <a:gd name="T1" fmla="*/ 8 h 44"/>
                <a:gd name="T2" fmla="*/ 14 w 25"/>
                <a:gd name="T3" fmla="*/ 26 h 44"/>
                <a:gd name="T4" fmla="*/ 25 w 25"/>
                <a:gd name="T5" fmla="*/ 44 h 44"/>
                <a:gd name="T6" fmla="*/ 19 w 25"/>
                <a:gd name="T7" fmla="*/ 29 h 44"/>
                <a:gd name="T8" fmla="*/ 0 w 25"/>
                <a:gd name="T9" fmla="*/ 0 h 44"/>
                <a:gd name="T10" fmla="*/ 1 w 25"/>
                <a:gd name="T11" fmla="*/ 8 h 44"/>
              </a:gdLst>
              <a:ahLst/>
              <a:cxnLst>
                <a:cxn ang="0">
                  <a:pos x="T0" y="T1"/>
                </a:cxn>
                <a:cxn ang="0">
                  <a:pos x="T2" y="T3"/>
                </a:cxn>
                <a:cxn ang="0">
                  <a:pos x="T4" y="T5"/>
                </a:cxn>
                <a:cxn ang="0">
                  <a:pos x="T6" y="T7"/>
                </a:cxn>
                <a:cxn ang="0">
                  <a:pos x="T8" y="T9"/>
                </a:cxn>
                <a:cxn ang="0">
                  <a:pos x="T10" y="T11"/>
                </a:cxn>
              </a:cxnLst>
              <a:rect l="0" t="0" r="r" b="b"/>
              <a:pathLst>
                <a:path w="25" h="44">
                  <a:moveTo>
                    <a:pt x="1" y="8"/>
                  </a:moveTo>
                  <a:cubicBezTo>
                    <a:pt x="1" y="8"/>
                    <a:pt x="5" y="8"/>
                    <a:pt x="14" y="26"/>
                  </a:cubicBezTo>
                  <a:cubicBezTo>
                    <a:pt x="16" y="31"/>
                    <a:pt x="24" y="42"/>
                    <a:pt x="25" y="44"/>
                  </a:cubicBezTo>
                  <a:cubicBezTo>
                    <a:pt x="25" y="44"/>
                    <a:pt x="22" y="37"/>
                    <a:pt x="19" y="29"/>
                  </a:cubicBezTo>
                  <a:cubicBezTo>
                    <a:pt x="15" y="20"/>
                    <a:pt x="11" y="5"/>
                    <a:pt x="0" y="0"/>
                  </a:cubicBezTo>
                  <a:lnTo>
                    <a:pt x="1"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latin typeface="微软雅黑" panose="020B0503020204020204" charset="-122"/>
                <a:ea typeface="微软雅黑" panose="020B0503020204020204" charset="-122"/>
              </a:endParaRPr>
            </a:p>
          </p:txBody>
        </p:sp>
        <p:sp>
          <p:nvSpPr>
            <p:cNvPr id="202" name="Freeform 189"/>
            <p:cNvSpPr/>
            <p:nvPr/>
          </p:nvSpPr>
          <p:spPr bwMode="auto">
            <a:xfrm>
              <a:off x="3178" y="1560"/>
              <a:ext cx="151" cy="32"/>
            </a:xfrm>
            <a:custGeom>
              <a:avLst/>
              <a:gdLst>
                <a:gd name="T0" fmla="*/ 0 w 51"/>
                <a:gd name="T1" fmla="*/ 4 h 11"/>
                <a:gd name="T2" fmla="*/ 29 w 51"/>
                <a:gd name="T3" fmla="*/ 2 h 11"/>
                <a:gd name="T4" fmla="*/ 51 w 51"/>
                <a:gd name="T5" fmla="*/ 11 h 11"/>
                <a:gd name="T6" fmla="*/ 41 w 51"/>
                <a:gd name="T7" fmla="*/ 9 h 11"/>
                <a:gd name="T8" fmla="*/ 0 w 51"/>
                <a:gd name="T9" fmla="*/ 4 h 11"/>
              </a:gdLst>
              <a:ahLst/>
              <a:cxnLst>
                <a:cxn ang="0">
                  <a:pos x="T0" y="T1"/>
                </a:cxn>
                <a:cxn ang="0">
                  <a:pos x="T2" y="T3"/>
                </a:cxn>
                <a:cxn ang="0">
                  <a:pos x="T4" y="T5"/>
                </a:cxn>
                <a:cxn ang="0">
                  <a:pos x="T6" y="T7"/>
                </a:cxn>
                <a:cxn ang="0">
                  <a:pos x="T8" y="T9"/>
                </a:cxn>
              </a:cxnLst>
              <a:rect l="0" t="0" r="r" b="b"/>
              <a:pathLst>
                <a:path w="51" h="11">
                  <a:moveTo>
                    <a:pt x="0" y="4"/>
                  </a:moveTo>
                  <a:cubicBezTo>
                    <a:pt x="0" y="4"/>
                    <a:pt x="13" y="0"/>
                    <a:pt x="29" y="2"/>
                  </a:cubicBezTo>
                  <a:cubicBezTo>
                    <a:pt x="39" y="3"/>
                    <a:pt x="48" y="9"/>
                    <a:pt x="51" y="11"/>
                  </a:cubicBezTo>
                  <a:cubicBezTo>
                    <a:pt x="51" y="11"/>
                    <a:pt x="46" y="9"/>
                    <a:pt x="41" y="9"/>
                  </a:cubicBezTo>
                  <a:cubicBezTo>
                    <a:pt x="41" y="9"/>
                    <a:pt x="2" y="7"/>
                    <a:pt x="0"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latin typeface="微软雅黑" panose="020B0503020204020204" charset="-122"/>
                <a:ea typeface="微软雅黑" panose="020B0503020204020204" charset="-122"/>
              </a:endParaRPr>
            </a:p>
          </p:txBody>
        </p:sp>
        <p:sp>
          <p:nvSpPr>
            <p:cNvPr id="203" name="Freeform 190"/>
            <p:cNvSpPr/>
            <p:nvPr/>
          </p:nvSpPr>
          <p:spPr bwMode="auto">
            <a:xfrm>
              <a:off x="3199" y="1546"/>
              <a:ext cx="47" cy="11"/>
            </a:xfrm>
            <a:custGeom>
              <a:avLst/>
              <a:gdLst>
                <a:gd name="T0" fmla="*/ 0 w 16"/>
                <a:gd name="T1" fmla="*/ 3 h 4"/>
                <a:gd name="T2" fmla="*/ 16 w 16"/>
                <a:gd name="T3" fmla="*/ 4 h 4"/>
                <a:gd name="T4" fmla="*/ 8 w 16"/>
                <a:gd name="T5" fmla="*/ 4 h 4"/>
                <a:gd name="T6" fmla="*/ 0 w 16"/>
                <a:gd name="T7" fmla="*/ 3 h 4"/>
              </a:gdLst>
              <a:ahLst/>
              <a:cxnLst>
                <a:cxn ang="0">
                  <a:pos x="T0" y="T1"/>
                </a:cxn>
                <a:cxn ang="0">
                  <a:pos x="T2" y="T3"/>
                </a:cxn>
                <a:cxn ang="0">
                  <a:pos x="T4" y="T5"/>
                </a:cxn>
                <a:cxn ang="0">
                  <a:pos x="T6" y="T7"/>
                </a:cxn>
              </a:cxnLst>
              <a:rect l="0" t="0" r="r" b="b"/>
              <a:pathLst>
                <a:path w="16" h="4">
                  <a:moveTo>
                    <a:pt x="0" y="3"/>
                  </a:moveTo>
                  <a:cubicBezTo>
                    <a:pt x="3" y="0"/>
                    <a:pt x="12" y="3"/>
                    <a:pt x="16" y="4"/>
                  </a:cubicBezTo>
                  <a:cubicBezTo>
                    <a:pt x="13" y="4"/>
                    <a:pt x="11" y="4"/>
                    <a:pt x="8" y="4"/>
                  </a:cubicBezTo>
                  <a:cubicBezTo>
                    <a:pt x="5" y="4"/>
                    <a:pt x="3" y="4"/>
                    <a:pt x="0" y="3"/>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latin typeface="微软雅黑" panose="020B0503020204020204" charset="-122"/>
                <a:ea typeface="微软雅黑" panose="020B0503020204020204" charset="-122"/>
              </a:endParaRPr>
            </a:p>
          </p:txBody>
        </p:sp>
        <p:sp>
          <p:nvSpPr>
            <p:cNvPr id="204" name="Freeform 191"/>
            <p:cNvSpPr/>
            <p:nvPr/>
          </p:nvSpPr>
          <p:spPr bwMode="auto">
            <a:xfrm>
              <a:off x="3166" y="1583"/>
              <a:ext cx="53" cy="23"/>
            </a:xfrm>
            <a:custGeom>
              <a:avLst/>
              <a:gdLst>
                <a:gd name="T0" fmla="*/ 0 w 18"/>
                <a:gd name="T1" fmla="*/ 0 h 8"/>
                <a:gd name="T2" fmla="*/ 18 w 18"/>
                <a:gd name="T3" fmla="*/ 7 h 8"/>
                <a:gd name="T4" fmla="*/ 9 w 18"/>
                <a:gd name="T5" fmla="*/ 4 h 8"/>
                <a:gd name="T6" fmla="*/ 4 w 18"/>
                <a:gd name="T7" fmla="*/ 3 h 8"/>
                <a:gd name="T8" fmla="*/ 2 w 18"/>
                <a:gd name="T9" fmla="*/ 2 h 8"/>
                <a:gd name="T10" fmla="*/ 1 w 18"/>
                <a:gd name="T11" fmla="*/ 0 h 8"/>
              </a:gdLst>
              <a:ahLst/>
              <a:cxnLst>
                <a:cxn ang="0">
                  <a:pos x="T0" y="T1"/>
                </a:cxn>
                <a:cxn ang="0">
                  <a:pos x="T2" y="T3"/>
                </a:cxn>
                <a:cxn ang="0">
                  <a:pos x="T4" y="T5"/>
                </a:cxn>
                <a:cxn ang="0">
                  <a:pos x="T6" y="T7"/>
                </a:cxn>
                <a:cxn ang="0">
                  <a:pos x="T8" y="T9"/>
                </a:cxn>
                <a:cxn ang="0">
                  <a:pos x="T10" y="T11"/>
                </a:cxn>
              </a:cxnLst>
              <a:rect l="0" t="0" r="r" b="b"/>
              <a:pathLst>
                <a:path w="18" h="8">
                  <a:moveTo>
                    <a:pt x="0" y="0"/>
                  </a:moveTo>
                  <a:cubicBezTo>
                    <a:pt x="6" y="0"/>
                    <a:pt x="14" y="3"/>
                    <a:pt x="18" y="7"/>
                  </a:cubicBezTo>
                  <a:cubicBezTo>
                    <a:pt x="15" y="8"/>
                    <a:pt x="11" y="5"/>
                    <a:pt x="9" y="4"/>
                  </a:cubicBezTo>
                  <a:cubicBezTo>
                    <a:pt x="7" y="4"/>
                    <a:pt x="6" y="3"/>
                    <a:pt x="4" y="3"/>
                  </a:cubicBezTo>
                  <a:cubicBezTo>
                    <a:pt x="4" y="3"/>
                    <a:pt x="2" y="3"/>
                    <a:pt x="2" y="2"/>
                  </a:cubicBezTo>
                  <a:cubicBezTo>
                    <a:pt x="1" y="2"/>
                    <a:pt x="1" y="1"/>
                    <a:pt x="1"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latin typeface="微软雅黑" panose="020B0503020204020204" charset="-122"/>
                <a:ea typeface="微软雅黑" panose="020B0503020204020204" charset="-122"/>
              </a:endParaRPr>
            </a:p>
          </p:txBody>
        </p:sp>
        <p:sp>
          <p:nvSpPr>
            <p:cNvPr id="205" name="Freeform 192"/>
            <p:cNvSpPr/>
            <p:nvPr/>
          </p:nvSpPr>
          <p:spPr bwMode="auto">
            <a:xfrm>
              <a:off x="3169" y="1606"/>
              <a:ext cx="71" cy="51"/>
            </a:xfrm>
            <a:custGeom>
              <a:avLst/>
              <a:gdLst>
                <a:gd name="T0" fmla="*/ 0 w 24"/>
                <a:gd name="T1" fmla="*/ 0 h 18"/>
                <a:gd name="T2" fmla="*/ 14 w 24"/>
                <a:gd name="T3" fmla="*/ 10 h 18"/>
                <a:gd name="T4" fmla="*/ 24 w 24"/>
                <a:gd name="T5" fmla="*/ 18 h 18"/>
                <a:gd name="T6" fmla="*/ 0 w 24"/>
                <a:gd name="T7" fmla="*/ 0 h 18"/>
              </a:gdLst>
              <a:ahLst/>
              <a:cxnLst>
                <a:cxn ang="0">
                  <a:pos x="T0" y="T1"/>
                </a:cxn>
                <a:cxn ang="0">
                  <a:pos x="T2" y="T3"/>
                </a:cxn>
                <a:cxn ang="0">
                  <a:pos x="T4" y="T5"/>
                </a:cxn>
                <a:cxn ang="0">
                  <a:pos x="T6" y="T7"/>
                </a:cxn>
              </a:cxnLst>
              <a:rect l="0" t="0" r="r" b="b"/>
              <a:pathLst>
                <a:path w="24" h="18">
                  <a:moveTo>
                    <a:pt x="0" y="0"/>
                  </a:moveTo>
                  <a:cubicBezTo>
                    <a:pt x="0" y="0"/>
                    <a:pt x="7" y="6"/>
                    <a:pt x="14" y="10"/>
                  </a:cubicBezTo>
                  <a:cubicBezTo>
                    <a:pt x="22" y="14"/>
                    <a:pt x="24" y="17"/>
                    <a:pt x="24" y="18"/>
                  </a:cubicBezTo>
                  <a:cubicBezTo>
                    <a:pt x="24" y="18"/>
                    <a:pt x="12"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latin typeface="微软雅黑" panose="020B0503020204020204" charset="-122"/>
                <a:ea typeface="微软雅黑" panose="020B0503020204020204" charset="-122"/>
              </a:endParaRPr>
            </a:p>
          </p:txBody>
        </p:sp>
        <p:sp>
          <p:nvSpPr>
            <p:cNvPr id="206" name="Freeform 193"/>
            <p:cNvSpPr/>
            <p:nvPr/>
          </p:nvSpPr>
          <p:spPr bwMode="auto">
            <a:xfrm>
              <a:off x="3196" y="1597"/>
              <a:ext cx="23" cy="135"/>
            </a:xfrm>
            <a:custGeom>
              <a:avLst/>
              <a:gdLst>
                <a:gd name="T0" fmla="*/ 3 w 8"/>
                <a:gd name="T1" fmla="*/ 0 h 47"/>
                <a:gd name="T2" fmla="*/ 3 w 8"/>
                <a:gd name="T3" fmla="*/ 33 h 47"/>
                <a:gd name="T4" fmla="*/ 8 w 8"/>
                <a:gd name="T5" fmla="*/ 47 h 47"/>
                <a:gd name="T6" fmla="*/ 7 w 8"/>
                <a:gd name="T7" fmla="*/ 27 h 47"/>
                <a:gd name="T8" fmla="*/ 4 w 8"/>
                <a:gd name="T9" fmla="*/ 0 h 47"/>
                <a:gd name="T10" fmla="*/ 3 w 8"/>
                <a:gd name="T11" fmla="*/ 0 h 47"/>
              </a:gdLst>
              <a:ahLst/>
              <a:cxnLst>
                <a:cxn ang="0">
                  <a:pos x="T0" y="T1"/>
                </a:cxn>
                <a:cxn ang="0">
                  <a:pos x="T2" y="T3"/>
                </a:cxn>
                <a:cxn ang="0">
                  <a:pos x="T4" y="T5"/>
                </a:cxn>
                <a:cxn ang="0">
                  <a:pos x="T6" y="T7"/>
                </a:cxn>
                <a:cxn ang="0">
                  <a:pos x="T8" y="T9"/>
                </a:cxn>
                <a:cxn ang="0">
                  <a:pos x="T10" y="T11"/>
                </a:cxn>
              </a:cxnLst>
              <a:rect l="0" t="0" r="r" b="b"/>
              <a:pathLst>
                <a:path w="8" h="47">
                  <a:moveTo>
                    <a:pt x="3" y="0"/>
                  </a:moveTo>
                  <a:cubicBezTo>
                    <a:pt x="3" y="0"/>
                    <a:pt x="0" y="21"/>
                    <a:pt x="3" y="33"/>
                  </a:cubicBezTo>
                  <a:cubicBezTo>
                    <a:pt x="5" y="40"/>
                    <a:pt x="7" y="42"/>
                    <a:pt x="8" y="47"/>
                  </a:cubicBezTo>
                  <a:cubicBezTo>
                    <a:pt x="8" y="47"/>
                    <a:pt x="8" y="37"/>
                    <a:pt x="7" y="27"/>
                  </a:cubicBezTo>
                  <a:cubicBezTo>
                    <a:pt x="7" y="17"/>
                    <a:pt x="6" y="3"/>
                    <a:pt x="4" y="0"/>
                  </a:cubicBezTo>
                  <a:lnTo>
                    <a:pt x="3"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latin typeface="微软雅黑" panose="020B0503020204020204" charset="-122"/>
                <a:ea typeface="微软雅黑" panose="020B0503020204020204" charset="-122"/>
              </a:endParaRPr>
            </a:p>
          </p:txBody>
        </p:sp>
        <p:sp>
          <p:nvSpPr>
            <p:cNvPr id="207" name="Freeform 194"/>
            <p:cNvSpPr/>
            <p:nvPr/>
          </p:nvSpPr>
          <p:spPr bwMode="auto">
            <a:xfrm>
              <a:off x="3249" y="1594"/>
              <a:ext cx="71" cy="43"/>
            </a:xfrm>
            <a:custGeom>
              <a:avLst/>
              <a:gdLst>
                <a:gd name="T0" fmla="*/ 22 w 24"/>
                <a:gd name="T1" fmla="*/ 0 h 15"/>
                <a:gd name="T2" fmla="*/ 0 w 24"/>
                <a:gd name="T3" fmla="*/ 15 h 15"/>
                <a:gd name="T4" fmla="*/ 12 w 24"/>
                <a:gd name="T5" fmla="*/ 9 h 15"/>
                <a:gd name="T6" fmla="*/ 22 w 24"/>
                <a:gd name="T7" fmla="*/ 0 h 15"/>
              </a:gdLst>
              <a:ahLst/>
              <a:cxnLst>
                <a:cxn ang="0">
                  <a:pos x="T0" y="T1"/>
                </a:cxn>
                <a:cxn ang="0">
                  <a:pos x="T2" y="T3"/>
                </a:cxn>
                <a:cxn ang="0">
                  <a:pos x="T4" y="T5"/>
                </a:cxn>
                <a:cxn ang="0">
                  <a:pos x="T6" y="T7"/>
                </a:cxn>
              </a:cxnLst>
              <a:rect l="0" t="0" r="r" b="b"/>
              <a:pathLst>
                <a:path w="24" h="15">
                  <a:moveTo>
                    <a:pt x="22" y="0"/>
                  </a:moveTo>
                  <a:cubicBezTo>
                    <a:pt x="22" y="0"/>
                    <a:pt x="16" y="0"/>
                    <a:pt x="0" y="15"/>
                  </a:cubicBezTo>
                  <a:cubicBezTo>
                    <a:pt x="0" y="15"/>
                    <a:pt x="7" y="10"/>
                    <a:pt x="12" y="9"/>
                  </a:cubicBezTo>
                  <a:cubicBezTo>
                    <a:pt x="17" y="7"/>
                    <a:pt x="24" y="2"/>
                    <a:pt x="2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latin typeface="微软雅黑" panose="020B0503020204020204" charset="-122"/>
                <a:ea typeface="微软雅黑" panose="020B0503020204020204" charset="-122"/>
              </a:endParaRPr>
            </a:p>
          </p:txBody>
        </p:sp>
        <p:sp>
          <p:nvSpPr>
            <p:cNvPr id="208" name="Freeform 195"/>
            <p:cNvSpPr/>
            <p:nvPr/>
          </p:nvSpPr>
          <p:spPr bwMode="auto">
            <a:xfrm>
              <a:off x="3338" y="1574"/>
              <a:ext cx="24" cy="115"/>
            </a:xfrm>
            <a:custGeom>
              <a:avLst/>
              <a:gdLst>
                <a:gd name="T0" fmla="*/ 2 w 8"/>
                <a:gd name="T1" fmla="*/ 0 h 40"/>
                <a:gd name="T2" fmla="*/ 2 w 8"/>
                <a:gd name="T3" fmla="*/ 8 h 40"/>
                <a:gd name="T4" fmla="*/ 0 w 8"/>
                <a:gd name="T5" fmla="*/ 27 h 40"/>
                <a:gd name="T6" fmla="*/ 0 w 8"/>
                <a:gd name="T7" fmla="*/ 40 h 40"/>
                <a:gd name="T8" fmla="*/ 7 w 8"/>
                <a:gd name="T9" fmla="*/ 14 h 40"/>
                <a:gd name="T10" fmla="*/ 2 w 8"/>
                <a:gd name="T11" fmla="*/ 0 h 40"/>
              </a:gdLst>
              <a:ahLst/>
              <a:cxnLst>
                <a:cxn ang="0">
                  <a:pos x="T0" y="T1"/>
                </a:cxn>
                <a:cxn ang="0">
                  <a:pos x="T2" y="T3"/>
                </a:cxn>
                <a:cxn ang="0">
                  <a:pos x="T4" y="T5"/>
                </a:cxn>
                <a:cxn ang="0">
                  <a:pos x="T6" y="T7"/>
                </a:cxn>
                <a:cxn ang="0">
                  <a:pos x="T8" y="T9"/>
                </a:cxn>
                <a:cxn ang="0">
                  <a:pos x="T10" y="T11"/>
                </a:cxn>
              </a:cxnLst>
              <a:rect l="0" t="0" r="r" b="b"/>
              <a:pathLst>
                <a:path w="8" h="40">
                  <a:moveTo>
                    <a:pt x="2" y="0"/>
                  </a:moveTo>
                  <a:cubicBezTo>
                    <a:pt x="2" y="0"/>
                    <a:pt x="2" y="3"/>
                    <a:pt x="2" y="8"/>
                  </a:cubicBezTo>
                  <a:cubicBezTo>
                    <a:pt x="1" y="13"/>
                    <a:pt x="0" y="21"/>
                    <a:pt x="0" y="27"/>
                  </a:cubicBezTo>
                  <a:cubicBezTo>
                    <a:pt x="1" y="33"/>
                    <a:pt x="0" y="37"/>
                    <a:pt x="0" y="40"/>
                  </a:cubicBezTo>
                  <a:cubicBezTo>
                    <a:pt x="0" y="40"/>
                    <a:pt x="6" y="23"/>
                    <a:pt x="7" y="14"/>
                  </a:cubicBezTo>
                  <a:cubicBezTo>
                    <a:pt x="8" y="5"/>
                    <a:pt x="6" y="2"/>
                    <a:pt x="2"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latin typeface="微软雅黑" panose="020B0503020204020204" charset="-122"/>
                <a:ea typeface="微软雅黑" panose="020B0503020204020204" charset="-122"/>
              </a:endParaRPr>
            </a:p>
          </p:txBody>
        </p:sp>
        <p:sp>
          <p:nvSpPr>
            <p:cNvPr id="209" name="Freeform 196"/>
            <p:cNvSpPr/>
            <p:nvPr/>
          </p:nvSpPr>
          <p:spPr bwMode="auto">
            <a:xfrm>
              <a:off x="3356" y="1597"/>
              <a:ext cx="72" cy="95"/>
            </a:xfrm>
            <a:custGeom>
              <a:avLst/>
              <a:gdLst>
                <a:gd name="T0" fmla="*/ 0 w 24"/>
                <a:gd name="T1" fmla="*/ 1 h 33"/>
                <a:gd name="T2" fmla="*/ 11 w 24"/>
                <a:gd name="T3" fmla="*/ 10 h 33"/>
                <a:gd name="T4" fmla="*/ 24 w 24"/>
                <a:gd name="T5" fmla="*/ 33 h 33"/>
                <a:gd name="T6" fmla="*/ 19 w 24"/>
                <a:gd name="T7" fmla="*/ 17 h 33"/>
                <a:gd name="T8" fmla="*/ 0 w 24"/>
                <a:gd name="T9" fmla="*/ 1 h 33"/>
              </a:gdLst>
              <a:ahLst/>
              <a:cxnLst>
                <a:cxn ang="0">
                  <a:pos x="T0" y="T1"/>
                </a:cxn>
                <a:cxn ang="0">
                  <a:pos x="T2" y="T3"/>
                </a:cxn>
                <a:cxn ang="0">
                  <a:pos x="T4" y="T5"/>
                </a:cxn>
                <a:cxn ang="0">
                  <a:pos x="T6" y="T7"/>
                </a:cxn>
                <a:cxn ang="0">
                  <a:pos x="T8" y="T9"/>
                </a:cxn>
              </a:cxnLst>
              <a:rect l="0" t="0" r="r" b="b"/>
              <a:pathLst>
                <a:path w="24" h="33">
                  <a:moveTo>
                    <a:pt x="0" y="1"/>
                  </a:moveTo>
                  <a:cubicBezTo>
                    <a:pt x="0" y="1"/>
                    <a:pt x="5" y="3"/>
                    <a:pt x="11" y="10"/>
                  </a:cubicBezTo>
                  <a:cubicBezTo>
                    <a:pt x="16" y="17"/>
                    <a:pt x="22" y="29"/>
                    <a:pt x="24" y="33"/>
                  </a:cubicBezTo>
                  <a:cubicBezTo>
                    <a:pt x="24" y="33"/>
                    <a:pt x="21" y="25"/>
                    <a:pt x="19" y="17"/>
                  </a:cubicBezTo>
                  <a:cubicBezTo>
                    <a:pt x="18" y="9"/>
                    <a:pt x="15" y="0"/>
                    <a:pt x="0" y="1"/>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latin typeface="微软雅黑" panose="020B0503020204020204" charset="-122"/>
                <a:ea typeface="微软雅黑" panose="020B0503020204020204" charset="-122"/>
              </a:endParaRPr>
            </a:p>
          </p:txBody>
        </p:sp>
        <p:sp>
          <p:nvSpPr>
            <p:cNvPr id="210" name="Freeform 197"/>
            <p:cNvSpPr/>
            <p:nvPr/>
          </p:nvSpPr>
          <p:spPr bwMode="auto">
            <a:xfrm>
              <a:off x="3374" y="1572"/>
              <a:ext cx="155" cy="60"/>
            </a:xfrm>
            <a:custGeom>
              <a:avLst/>
              <a:gdLst>
                <a:gd name="T0" fmla="*/ 0 w 52"/>
                <a:gd name="T1" fmla="*/ 10 h 21"/>
                <a:gd name="T2" fmla="*/ 6 w 52"/>
                <a:gd name="T3" fmla="*/ 4 h 21"/>
                <a:gd name="T4" fmla="*/ 9 w 52"/>
                <a:gd name="T5" fmla="*/ 3 h 21"/>
                <a:gd name="T6" fmla="*/ 18 w 52"/>
                <a:gd name="T7" fmla="*/ 2 h 21"/>
                <a:gd name="T8" fmla="*/ 36 w 52"/>
                <a:gd name="T9" fmla="*/ 5 h 21"/>
                <a:gd name="T10" fmla="*/ 52 w 52"/>
                <a:gd name="T11" fmla="*/ 21 h 21"/>
                <a:gd name="T12" fmla="*/ 33 w 52"/>
                <a:gd name="T13" fmla="*/ 10 h 21"/>
                <a:gd name="T14" fmla="*/ 21 w 52"/>
                <a:gd name="T15" fmla="*/ 8 h 21"/>
                <a:gd name="T16" fmla="*/ 11 w 52"/>
                <a:gd name="T17" fmla="*/ 6 h 21"/>
                <a:gd name="T18" fmla="*/ 7 w 52"/>
                <a:gd name="T19" fmla="*/ 5 h 21"/>
                <a:gd name="T20" fmla="*/ 2 w 52"/>
                <a:gd name="T21" fmla="*/ 10 h 21"/>
                <a:gd name="T22" fmla="*/ 0 w 52"/>
                <a:gd name="T23" fmla="*/ 1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2" h="21">
                  <a:moveTo>
                    <a:pt x="0" y="10"/>
                  </a:moveTo>
                  <a:cubicBezTo>
                    <a:pt x="0" y="10"/>
                    <a:pt x="0" y="4"/>
                    <a:pt x="6" y="4"/>
                  </a:cubicBezTo>
                  <a:cubicBezTo>
                    <a:pt x="6" y="4"/>
                    <a:pt x="7" y="2"/>
                    <a:pt x="9" y="3"/>
                  </a:cubicBezTo>
                  <a:cubicBezTo>
                    <a:pt x="12" y="3"/>
                    <a:pt x="16" y="2"/>
                    <a:pt x="18" y="2"/>
                  </a:cubicBezTo>
                  <a:cubicBezTo>
                    <a:pt x="20" y="2"/>
                    <a:pt x="28" y="0"/>
                    <a:pt x="36" y="5"/>
                  </a:cubicBezTo>
                  <a:cubicBezTo>
                    <a:pt x="43" y="11"/>
                    <a:pt x="47" y="18"/>
                    <a:pt x="52" y="21"/>
                  </a:cubicBezTo>
                  <a:cubicBezTo>
                    <a:pt x="52" y="21"/>
                    <a:pt x="39" y="12"/>
                    <a:pt x="33" y="10"/>
                  </a:cubicBezTo>
                  <a:cubicBezTo>
                    <a:pt x="28" y="8"/>
                    <a:pt x="25" y="8"/>
                    <a:pt x="21" y="8"/>
                  </a:cubicBezTo>
                  <a:cubicBezTo>
                    <a:pt x="17" y="7"/>
                    <a:pt x="15" y="6"/>
                    <a:pt x="11" y="6"/>
                  </a:cubicBezTo>
                  <a:cubicBezTo>
                    <a:pt x="9" y="6"/>
                    <a:pt x="8" y="6"/>
                    <a:pt x="7" y="5"/>
                  </a:cubicBezTo>
                  <a:cubicBezTo>
                    <a:pt x="7" y="5"/>
                    <a:pt x="1" y="4"/>
                    <a:pt x="2" y="10"/>
                  </a:cubicBezTo>
                  <a:cubicBezTo>
                    <a:pt x="2" y="10"/>
                    <a:pt x="3" y="11"/>
                    <a:pt x="0"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latin typeface="微软雅黑" panose="020B0503020204020204" charset="-122"/>
                <a:ea typeface="微软雅黑" panose="020B0503020204020204" charset="-122"/>
              </a:endParaRPr>
            </a:p>
          </p:txBody>
        </p:sp>
        <p:sp>
          <p:nvSpPr>
            <p:cNvPr id="211" name="Freeform 198"/>
            <p:cNvSpPr/>
            <p:nvPr/>
          </p:nvSpPr>
          <p:spPr bwMode="auto">
            <a:xfrm>
              <a:off x="3323" y="1663"/>
              <a:ext cx="113" cy="51"/>
            </a:xfrm>
            <a:custGeom>
              <a:avLst/>
              <a:gdLst>
                <a:gd name="T0" fmla="*/ 0 w 38"/>
                <a:gd name="T1" fmla="*/ 4 h 18"/>
                <a:gd name="T2" fmla="*/ 3 w 38"/>
                <a:gd name="T3" fmla="*/ 5 h 18"/>
                <a:gd name="T4" fmla="*/ 9 w 38"/>
                <a:gd name="T5" fmla="*/ 7 h 18"/>
                <a:gd name="T6" fmla="*/ 21 w 38"/>
                <a:gd name="T7" fmla="*/ 10 h 18"/>
                <a:gd name="T8" fmla="*/ 33 w 38"/>
                <a:gd name="T9" fmla="*/ 14 h 18"/>
                <a:gd name="T10" fmla="*/ 38 w 38"/>
                <a:gd name="T11" fmla="*/ 17 h 18"/>
                <a:gd name="T12" fmla="*/ 26 w 38"/>
                <a:gd name="T13" fmla="*/ 7 h 18"/>
                <a:gd name="T14" fmla="*/ 3 w 38"/>
                <a:gd name="T15" fmla="*/ 2 h 18"/>
                <a:gd name="T16" fmla="*/ 0 w 38"/>
                <a:gd name="T17" fmla="*/ 4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18">
                  <a:moveTo>
                    <a:pt x="0" y="4"/>
                  </a:moveTo>
                  <a:cubicBezTo>
                    <a:pt x="0" y="4"/>
                    <a:pt x="1" y="3"/>
                    <a:pt x="3" y="5"/>
                  </a:cubicBezTo>
                  <a:cubicBezTo>
                    <a:pt x="4" y="6"/>
                    <a:pt x="8" y="7"/>
                    <a:pt x="9" y="7"/>
                  </a:cubicBezTo>
                  <a:cubicBezTo>
                    <a:pt x="11" y="7"/>
                    <a:pt x="17" y="8"/>
                    <a:pt x="21" y="10"/>
                  </a:cubicBezTo>
                  <a:cubicBezTo>
                    <a:pt x="25" y="12"/>
                    <a:pt x="30" y="13"/>
                    <a:pt x="33" y="14"/>
                  </a:cubicBezTo>
                  <a:cubicBezTo>
                    <a:pt x="36" y="16"/>
                    <a:pt x="37" y="16"/>
                    <a:pt x="38" y="17"/>
                  </a:cubicBezTo>
                  <a:cubicBezTo>
                    <a:pt x="38" y="18"/>
                    <a:pt x="36" y="14"/>
                    <a:pt x="26" y="7"/>
                  </a:cubicBezTo>
                  <a:cubicBezTo>
                    <a:pt x="15" y="1"/>
                    <a:pt x="6" y="0"/>
                    <a:pt x="3" y="2"/>
                  </a:cubicBezTo>
                  <a:cubicBezTo>
                    <a:pt x="3" y="2"/>
                    <a:pt x="0" y="2"/>
                    <a:pt x="0"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latin typeface="微软雅黑" panose="020B0503020204020204" charset="-122"/>
                <a:ea typeface="微软雅黑" panose="020B0503020204020204" charset="-122"/>
              </a:endParaRPr>
            </a:p>
          </p:txBody>
        </p:sp>
        <p:sp>
          <p:nvSpPr>
            <p:cNvPr id="212" name="Freeform 199"/>
            <p:cNvSpPr/>
            <p:nvPr/>
          </p:nvSpPr>
          <p:spPr bwMode="auto">
            <a:xfrm>
              <a:off x="3356" y="1672"/>
              <a:ext cx="146" cy="31"/>
            </a:xfrm>
            <a:custGeom>
              <a:avLst/>
              <a:gdLst>
                <a:gd name="T0" fmla="*/ 0 w 49"/>
                <a:gd name="T1" fmla="*/ 11 h 11"/>
                <a:gd name="T2" fmla="*/ 33 w 49"/>
                <a:gd name="T3" fmla="*/ 3 h 11"/>
                <a:gd name="T4" fmla="*/ 49 w 49"/>
                <a:gd name="T5" fmla="*/ 7 h 11"/>
                <a:gd name="T6" fmla="*/ 4 w 49"/>
                <a:gd name="T7" fmla="*/ 11 h 11"/>
                <a:gd name="T8" fmla="*/ 0 w 49"/>
                <a:gd name="T9" fmla="*/ 11 h 11"/>
              </a:gdLst>
              <a:ahLst/>
              <a:cxnLst>
                <a:cxn ang="0">
                  <a:pos x="T0" y="T1"/>
                </a:cxn>
                <a:cxn ang="0">
                  <a:pos x="T2" y="T3"/>
                </a:cxn>
                <a:cxn ang="0">
                  <a:pos x="T4" y="T5"/>
                </a:cxn>
                <a:cxn ang="0">
                  <a:pos x="T6" y="T7"/>
                </a:cxn>
                <a:cxn ang="0">
                  <a:pos x="T8" y="T9"/>
                </a:cxn>
              </a:cxnLst>
              <a:rect l="0" t="0" r="r" b="b"/>
              <a:pathLst>
                <a:path w="49" h="11">
                  <a:moveTo>
                    <a:pt x="0" y="11"/>
                  </a:moveTo>
                  <a:cubicBezTo>
                    <a:pt x="0" y="11"/>
                    <a:pt x="14" y="0"/>
                    <a:pt x="33" y="3"/>
                  </a:cubicBezTo>
                  <a:cubicBezTo>
                    <a:pt x="46" y="5"/>
                    <a:pt x="48" y="7"/>
                    <a:pt x="49" y="7"/>
                  </a:cubicBezTo>
                  <a:cubicBezTo>
                    <a:pt x="49" y="7"/>
                    <a:pt x="22" y="0"/>
                    <a:pt x="4" y="11"/>
                  </a:cubicBezTo>
                  <a:lnTo>
                    <a:pt x="0" y="1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latin typeface="微软雅黑" panose="020B0503020204020204" charset="-122"/>
                <a:ea typeface="微软雅黑" panose="020B0503020204020204" charset="-122"/>
              </a:endParaRPr>
            </a:p>
          </p:txBody>
        </p:sp>
        <p:sp>
          <p:nvSpPr>
            <p:cNvPr id="213" name="Freeform 200"/>
            <p:cNvSpPr/>
            <p:nvPr/>
          </p:nvSpPr>
          <p:spPr bwMode="auto">
            <a:xfrm>
              <a:off x="3320" y="1683"/>
              <a:ext cx="15" cy="74"/>
            </a:xfrm>
            <a:custGeom>
              <a:avLst/>
              <a:gdLst>
                <a:gd name="T0" fmla="*/ 0 w 5"/>
                <a:gd name="T1" fmla="*/ 0 h 26"/>
                <a:gd name="T2" fmla="*/ 1 w 5"/>
                <a:gd name="T3" fmla="*/ 5 h 26"/>
                <a:gd name="T4" fmla="*/ 3 w 5"/>
                <a:gd name="T5" fmla="*/ 26 h 26"/>
                <a:gd name="T6" fmla="*/ 4 w 5"/>
                <a:gd name="T7" fmla="*/ 15 h 26"/>
                <a:gd name="T8" fmla="*/ 0 w 5"/>
                <a:gd name="T9" fmla="*/ 0 h 26"/>
              </a:gdLst>
              <a:ahLst/>
              <a:cxnLst>
                <a:cxn ang="0">
                  <a:pos x="T0" y="T1"/>
                </a:cxn>
                <a:cxn ang="0">
                  <a:pos x="T2" y="T3"/>
                </a:cxn>
                <a:cxn ang="0">
                  <a:pos x="T4" y="T5"/>
                </a:cxn>
                <a:cxn ang="0">
                  <a:pos x="T6" y="T7"/>
                </a:cxn>
                <a:cxn ang="0">
                  <a:pos x="T8" y="T9"/>
                </a:cxn>
              </a:cxnLst>
              <a:rect l="0" t="0" r="r" b="b"/>
              <a:pathLst>
                <a:path w="5" h="26">
                  <a:moveTo>
                    <a:pt x="0" y="0"/>
                  </a:moveTo>
                  <a:cubicBezTo>
                    <a:pt x="0" y="0"/>
                    <a:pt x="1" y="0"/>
                    <a:pt x="1" y="5"/>
                  </a:cubicBezTo>
                  <a:cubicBezTo>
                    <a:pt x="0" y="10"/>
                    <a:pt x="2" y="20"/>
                    <a:pt x="3" y="26"/>
                  </a:cubicBezTo>
                  <a:cubicBezTo>
                    <a:pt x="3" y="26"/>
                    <a:pt x="3" y="19"/>
                    <a:pt x="4" y="15"/>
                  </a:cubicBezTo>
                  <a:cubicBezTo>
                    <a:pt x="4" y="12"/>
                    <a:pt x="5"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latin typeface="微软雅黑" panose="020B0503020204020204" charset="-122"/>
                <a:ea typeface="微软雅黑" panose="020B0503020204020204" charset="-122"/>
              </a:endParaRPr>
            </a:p>
          </p:txBody>
        </p:sp>
        <p:sp>
          <p:nvSpPr>
            <p:cNvPr id="214" name="Freeform 201"/>
            <p:cNvSpPr/>
            <p:nvPr/>
          </p:nvSpPr>
          <p:spPr bwMode="auto">
            <a:xfrm>
              <a:off x="3329" y="1697"/>
              <a:ext cx="179" cy="80"/>
            </a:xfrm>
            <a:custGeom>
              <a:avLst/>
              <a:gdLst>
                <a:gd name="T0" fmla="*/ 0 w 60"/>
                <a:gd name="T1" fmla="*/ 4 h 28"/>
                <a:gd name="T2" fmla="*/ 16 w 60"/>
                <a:gd name="T3" fmla="*/ 2 h 28"/>
                <a:gd name="T4" fmla="*/ 43 w 60"/>
                <a:gd name="T5" fmla="*/ 15 h 28"/>
                <a:gd name="T6" fmla="*/ 60 w 60"/>
                <a:gd name="T7" fmla="*/ 28 h 28"/>
                <a:gd name="T8" fmla="*/ 37 w 60"/>
                <a:gd name="T9" fmla="*/ 18 h 28"/>
                <a:gd name="T10" fmla="*/ 0 w 60"/>
                <a:gd name="T11" fmla="*/ 4 h 28"/>
              </a:gdLst>
              <a:ahLst/>
              <a:cxnLst>
                <a:cxn ang="0">
                  <a:pos x="T0" y="T1"/>
                </a:cxn>
                <a:cxn ang="0">
                  <a:pos x="T2" y="T3"/>
                </a:cxn>
                <a:cxn ang="0">
                  <a:pos x="T4" y="T5"/>
                </a:cxn>
                <a:cxn ang="0">
                  <a:pos x="T6" y="T7"/>
                </a:cxn>
                <a:cxn ang="0">
                  <a:pos x="T8" y="T9"/>
                </a:cxn>
                <a:cxn ang="0">
                  <a:pos x="T10" y="T11"/>
                </a:cxn>
              </a:cxnLst>
              <a:rect l="0" t="0" r="r" b="b"/>
              <a:pathLst>
                <a:path w="60" h="28">
                  <a:moveTo>
                    <a:pt x="0" y="4"/>
                  </a:moveTo>
                  <a:cubicBezTo>
                    <a:pt x="0" y="4"/>
                    <a:pt x="5" y="0"/>
                    <a:pt x="16" y="2"/>
                  </a:cubicBezTo>
                  <a:cubicBezTo>
                    <a:pt x="27" y="5"/>
                    <a:pt x="36" y="7"/>
                    <a:pt x="43" y="15"/>
                  </a:cubicBezTo>
                  <a:cubicBezTo>
                    <a:pt x="50" y="23"/>
                    <a:pt x="57" y="26"/>
                    <a:pt x="60" y="28"/>
                  </a:cubicBezTo>
                  <a:cubicBezTo>
                    <a:pt x="60" y="28"/>
                    <a:pt x="44" y="23"/>
                    <a:pt x="37" y="18"/>
                  </a:cubicBezTo>
                  <a:cubicBezTo>
                    <a:pt x="30" y="14"/>
                    <a:pt x="11" y="7"/>
                    <a:pt x="0"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latin typeface="微软雅黑" panose="020B0503020204020204" charset="-122"/>
                <a:ea typeface="微软雅黑" panose="020B0503020204020204" charset="-122"/>
              </a:endParaRPr>
            </a:p>
          </p:txBody>
        </p:sp>
        <p:sp>
          <p:nvSpPr>
            <p:cNvPr id="215" name="Freeform 202"/>
            <p:cNvSpPr/>
            <p:nvPr/>
          </p:nvSpPr>
          <p:spPr bwMode="auto">
            <a:xfrm>
              <a:off x="3270" y="1697"/>
              <a:ext cx="119" cy="37"/>
            </a:xfrm>
            <a:custGeom>
              <a:avLst/>
              <a:gdLst>
                <a:gd name="T0" fmla="*/ 0 w 40"/>
                <a:gd name="T1" fmla="*/ 2 h 13"/>
                <a:gd name="T2" fmla="*/ 10 w 40"/>
                <a:gd name="T3" fmla="*/ 2 h 13"/>
                <a:gd name="T4" fmla="*/ 40 w 40"/>
                <a:gd name="T5" fmla="*/ 13 h 13"/>
                <a:gd name="T6" fmla="*/ 11 w 40"/>
                <a:gd name="T7" fmla="*/ 6 h 13"/>
                <a:gd name="T8" fmla="*/ 0 w 40"/>
                <a:gd name="T9" fmla="*/ 2 h 13"/>
              </a:gdLst>
              <a:ahLst/>
              <a:cxnLst>
                <a:cxn ang="0">
                  <a:pos x="T0" y="T1"/>
                </a:cxn>
                <a:cxn ang="0">
                  <a:pos x="T2" y="T3"/>
                </a:cxn>
                <a:cxn ang="0">
                  <a:pos x="T4" y="T5"/>
                </a:cxn>
                <a:cxn ang="0">
                  <a:pos x="T6" y="T7"/>
                </a:cxn>
                <a:cxn ang="0">
                  <a:pos x="T8" y="T9"/>
                </a:cxn>
              </a:cxnLst>
              <a:rect l="0" t="0" r="r" b="b"/>
              <a:pathLst>
                <a:path w="40" h="13">
                  <a:moveTo>
                    <a:pt x="0" y="2"/>
                  </a:moveTo>
                  <a:cubicBezTo>
                    <a:pt x="0" y="2"/>
                    <a:pt x="5" y="0"/>
                    <a:pt x="10" y="2"/>
                  </a:cubicBezTo>
                  <a:cubicBezTo>
                    <a:pt x="15" y="4"/>
                    <a:pt x="33" y="11"/>
                    <a:pt x="40" y="13"/>
                  </a:cubicBezTo>
                  <a:cubicBezTo>
                    <a:pt x="40" y="13"/>
                    <a:pt x="27" y="12"/>
                    <a:pt x="11" y="6"/>
                  </a:cubicBezTo>
                  <a:cubicBezTo>
                    <a:pt x="6" y="4"/>
                    <a:pt x="5"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latin typeface="微软雅黑" panose="020B0503020204020204" charset="-122"/>
                <a:ea typeface="微软雅黑" panose="020B0503020204020204" charset="-122"/>
              </a:endParaRPr>
            </a:p>
          </p:txBody>
        </p:sp>
        <p:sp>
          <p:nvSpPr>
            <p:cNvPr id="216" name="Freeform 203"/>
            <p:cNvSpPr/>
            <p:nvPr/>
          </p:nvSpPr>
          <p:spPr bwMode="auto">
            <a:xfrm>
              <a:off x="3270" y="1700"/>
              <a:ext cx="27" cy="120"/>
            </a:xfrm>
            <a:custGeom>
              <a:avLst/>
              <a:gdLst>
                <a:gd name="T0" fmla="*/ 3 w 9"/>
                <a:gd name="T1" fmla="*/ 0 h 42"/>
                <a:gd name="T2" fmla="*/ 7 w 9"/>
                <a:gd name="T3" fmla="*/ 42 h 42"/>
                <a:gd name="T4" fmla="*/ 7 w 9"/>
                <a:gd name="T5" fmla="*/ 23 h 42"/>
                <a:gd name="T6" fmla="*/ 3 w 9"/>
                <a:gd name="T7" fmla="*/ 0 h 42"/>
              </a:gdLst>
              <a:ahLst/>
              <a:cxnLst>
                <a:cxn ang="0">
                  <a:pos x="T0" y="T1"/>
                </a:cxn>
                <a:cxn ang="0">
                  <a:pos x="T2" y="T3"/>
                </a:cxn>
                <a:cxn ang="0">
                  <a:pos x="T4" y="T5"/>
                </a:cxn>
                <a:cxn ang="0">
                  <a:pos x="T6" y="T7"/>
                </a:cxn>
              </a:cxnLst>
              <a:rect l="0" t="0" r="r" b="b"/>
              <a:pathLst>
                <a:path w="9" h="42">
                  <a:moveTo>
                    <a:pt x="3" y="0"/>
                  </a:moveTo>
                  <a:cubicBezTo>
                    <a:pt x="3" y="0"/>
                    <a:pt x="0" y="26"/>
                    <a:pt x="7" y="42"/>
                  </a:cubicBezTo>
                  <a:cubicBezTo>
                    <a:pt x="7" y="42"/>
                    <a:pt x="5" y="35"/>
                    <a:pt x="7" y="23"/>
                  </a:cubicBezTo>
                  <a:cubicBezTo>
                    <a:pt x="9" y="11"/>
                    <a:pt x="6" y="0"/>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latin typeface="微软雅黑" panose="020B0503020204020204" charset="-122"/>
                <a:ea typeface="微软雅黑" panose="020B0503020204020204" charset="-122"/>
              </a:endParaRPr>
            </a:p>
          </p:txBody>
        </p:sp>
        <p:sp>
          <p:nvSpPr>
            <p:cNvPr id="217" name="Freeform 204"/>
            <p:cNvSpPr/>
            <p:nvPr/>
          </p:nvSpPr>
          <p:spPr bwMode="auto">
            <a:xfrm>
              <a:off x="3338" y="1709"/>
              <a:ext cx="24" cy="140"/>
            </a:xfrm>
            <a:custGeom>
              <a:avLst/>
              <a:gdLst>
                <a:gd name="T0" fmla="*/ 2 w 8"/>
                <a:gd name="T1" fmla="*/ 0 h 49"/>
                <a:gd name="T2" fmla="*/ 5 w 8"/>
                <a:gd name="T3" fmla="*/ 36 h 49"/>
                <a:gd name="T4" fmla="*/ 8 w 8"/>
                <a:gd name="T5" fmla="*/ 49 h 49"/>
                <a:gd name="T6" fmla="*/ 6 w 8"/>
                <a:gd name="T7" fmla="*/ 16 h 49"/>
                <a:gd name="T8" fmla="*/ 3 w 8"/>
                <a:gd name="T9" fmla="*/ 1 h 49"/>
                <a:gd name="T10" fmla="*/ 2 w 8"/>
                <a:gd name="T11" fmla="*/ 0 h 49"/>
              </a:gdLst>
              <a:ahLst/>
              <a:cxnLst>
                <a:cxn ang="0">
                  <a:pos x="T0" y="T1"/>
                </a:cxn>
                <a:cxn ang="0">
                  <a:pos x="T2" y="T3"/>
                </a:cxn>
                <a:cxn ang="0">
                  <a:pos x="T4" y="T5"/>
                </a:cxn>
                <a:cxn ang="0">
                  <a:pos x="T6" y="T7"/>
                </a:cxn>
                <a:cxn ang="0">
                  <a:pos x="T8" y="T9"/>
                </a:cxn>
                <a:cxn ang="0">
                  <a:pos x="T10" y="T11"/>
                </a:cxn>
              </a:cxnLst>
              <a:rect l="0" t="0" r="r" b="b"/>
              <a:pathLst>
                <a:path w="8" h="49">
                  <a:moveTo>
                    <a:pt x="2" y="0"/>
                  </a:moveTo>
                  <a:cubicBezTo>
                    <a:pt x="2" y="0"/>
                    <a:pt x="0" y="17"/>
                    <a:pt x="5" y="36"/>
                  </a:cubicBezTo>
                  <a:cubicBezTo>
                    <a:pt x="6" y="39"/>
                    <a:pt x="7" y="42"/>
                    <a:pt x="8" y="49"/>
                  </a:cubicBezTo>
                  <a:cubicBezTo>
                    <a:pt x="8" y="49"/>
                    <a:pt x="7" y="23"/>
                    <a:pt x="6" y="16"/>
                  </a:cubicBezTo>
                  <a:cubicBezTo>
                    <a:pt x="5" y="7"/>
                    <a:pt x="4" y="4"/>
                    <a:pt x="3" y="1"/>
                  </a:cubicBezTo>
                  <a:lnTo>
                    <a:pt x="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latin typeface="微软雅黑" panose="020B0503020204020204" charset="-122"/>
                <a:ea typeface="微软雅黑" panose="020B0503020204020204" charset="-122"/>
              </a:endParaRPr>
            </a:p>
          </p:txBody>
        </p:sp>
        <p:sp>
          <p:nvSpPr>
            <p:cNvPr id="218" name="Freeform 205"/>
            <p:cNvSpPr/>
            <p:nvPr/>
          </p:nvSpPr>
          <p:spPr bwMode="auto">
            <a:xfrm>
              <a:off x="3618" y="2040"/>
              <a:ext cx="107" cy="26"/>
            </a:xfrm>
            <a:custGeom>
              <a:avLst/>
              <a:gdLst>
                <a:gd name="T0" fmla="*/ 6 w 36"/>
                <a:gd name="T1" fmla="*/ 9 h 9"/>
                <a:gd name="T2" fmla="*/ 18 w 36"/>
                <a:gd name="T3" fmla="*/ 0 h 9"/>
                <a:gd name="T4" fmla="*/ 36 w 36"/>
                <a:gd name="T5" fmla="*/ 2 h 9"/>
                <a:gd name="T6" fmla="*/ 20 w 36"/>
                <a:gd name="T7" fmla="*/ 4 h 9"/>
                <a:gd name="T8" fmla="*/ 6 w 36"/>
                <a:gd name="T9" fmla="*/ 9 h 9"/>
              </a:gdLst>
              <a:ahLst/>
              <a:cxnLst>
                <a:cxn ang="0">
                  <a:pos x="T0" y="T1"/>
                </a:cxn>
                <a:cxn ang="0">
                  <a:pos x="T2" y="T3"/>
                </a:cxn>
                <a:cxn ang="0">
                  <a:pos x="T4" y="T5"/>
                </a:cxn>
                <a:cxn ang="0">
                  <a:pos x="T6" y="T7"/>
                </a:cxn>
                <a:cxn ang="0">
                  <a:pos x="T8" y="T9"/>
                </a:cxn>
              </a:cxnLst>
              <a:rect l="0" t="0" r="r" b="b"/>
              <a:pathLst>
                <a:path w="36" h="9">
                  <a:moveTo>
                    <a:pt x="6" y="9"/>
                  </a:moveTo>
                  <a:cubicBezTo>
                    <a:pt x="0" y="3"/>
                    <a:pt x="14" y="0"/>
                    <a:pt x="18" y="0"/>
                  </a:cubicBezTo>
                  <a:cubicBezTo>
                    <a:pt x="24" y="0"/>
                    <a:pt x="29" y="2"/>
                    <a:pt x="36" y="2"/>
                  </a:cubicBezTo>
                  <a:cubicBezTo>
                    <a:pt x="31" y="3"/>
                    <a:pt x="25" y="3"/>
                    <a:pt x="20" y="4"/>
                  </a:cubicBezTo>
                  <a:cubicBezTo>
                    <a:pt x="16" y="4"/>
                    <a:pt x="5" y="3"/>
                    <a:pt x="6" y="9"/>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latin typeface="微软雅黑" panose="020B0503020204020204" charset="-122"/>
                <a:ea typeface="微软雅黑" panose="020B0503020204020204" charset="-122"/>
              </a:endParaRPr>
            </a:p>
          </p:txBody>
        </p:sp>
        <p:sp>
          <p:nvSpPr>
            <p:cNvPr id="219" name="Freeform 206"/>
            <p:cNvSpPr/>
            <p:nvPr/>
          </p:nvSpPr>
          <p:spPr bwMode="auto">
            <a:xfrm>
              <a:off x="3529" y="2040"/>
              <a:ext cx="89" cy="92"/>
            </a:xfrm>
            <a:custGeom>
              <a:avLst/>
              <a:gdLst>
                <a:gd name="T0" fmla="*/ 29 w 30"/>
                <a:gd name="T1" fmla="*/ 3 h 32"/>
                <a:gd name="T2" fmla="*/ 13 w 30"/>
                <a:gd name="T3" fmla="*/ 15 h 32"/>
                <a:gd name="T4" fmla="*/ 0 w 30"/>
                <a:gd name="T5" fmla="*/ 32 h 32"/>
                <a:gd name="T6" fmla="*/ 8 w 30"/>
                <a:gd name="T7" fmla="*/ 24 h 32"/>
                <a:gd name="T8" fmla="*/ 17 w 30"/>
                <a:gd name="T9" fmla="*/ 20 h 32"/>
                <a:gd name="T10" fmla="*/ 29 w 30"/>
                <a:gd name="T11" fmla="*/ 3 h 32"/>
              </a:gdLst>
              <a:ahLst/>
              <a:cxnLst>
                <a:cxn ang="0">
                  <a:pos x="T0" y="T1"/>
                </a:cxn>
                <a:cxn ang="0">
                  <a:pos x="T2" y="T3"/>
                </a:cxn>
                <a:cxn ang="0">
                  <a:pos x="T4" y="T5"/>
                </a:cxn>
                <a:cxn ang="0">
                  <a:pos x="T6" y="T7"/>
                </a:cxn>
                <a:cxn ang="0">
                  <a:pos x="T8" y="T9"/>
                </a:cxn>
                <a:cxn ang="0">
                  <a:pos x="T10" y="T11"/>
                </a:cxn>
              </a:cxnLst>
              <a:rect l="0" t="0" r="r" b="b"/>
              <a:pathLst>
                <a:path w="30" h="32">
                  <a:moveTo>
                    <a:pt x="29" y="3"/>
                  </a:moveTo>
                  <a:cubicBezTo>
                    <a:pt x="26" y="0"/>
                    <a:pt x="15" y="12"/>
                    <a:pt x="13" y="15"/>
                  </a:cubicBezTo>
                  <a:cubicBezTo>
                    <a:pt x="8" y="19"/>
                    <a:pt x="2" y="26"/>
                    <a:pt x="0" y="32"/>
                  </a:cubicBezTo>
                  <a:cubicBezTo>
                    <a:pt x="2" y="29"/>
                    <a:pt x="4" y="26"/>
                    <a:pt x="8" y="24"/>
                  </a:cubicBezTo>
                  <a:cubicBezTo>
                    <a:pt x="11" y="23"/>
                    <a:pt x="14" y="22"/>
                    <a:pt x="17" y="20"/>
                  </a:cubicBezTo>
                  <a:cubicBezTo>
                    <a:pt x="22" y="17"/>
                    <a:pt x="30" y="9"/>
                    <a:pt x="29" y="3"/>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latin typeface="微软雅黑" panose="020B0503020204020204" charset="-122"/>
                <a:ea typeface="微软雅黑" panose="020B0503020204020204" charset="-122"/>
              </a:endParaRPr>
            </a:p>
          </p:txBody>
        </p:sp>
        <p:sp>
          <p:nvSpPr>
            <p:cNvPr id="220" name="Freeform 207"/>
            <p:cNvSpPr/>
            <p:nvPr/>
          </p:nvSpPr>
          <p:spPr bwMode="auto">
            <a:xfrm>
              <a:off x="3609" y="2057"/>
              <a:ext cx="41" cy="97"/>
            </a:xfrm>
            <a:custGeom>
              <a:avLst/>
              <a:gdLst>
                <a:gd name="T0" fmla="*/ 1 w 14"/>
                <a:gd name="T1" fmla="*/ 0 h 34"/>
                <a:gd name="T2" fmla="*/ 3 w 14"/>
                <a:gd name="T3" fmla="*/ 8 h 34"/>
                <a:gd name="T4" fmla="*/ 5 w 14"/>
                <a:gd name="T5" fmla="*/ 16 h 34"/>
                <a:gd name="T6" fmla="*/ 10 w 14"/>
                <a:gd name="T7" fmla="*/ 34 h 34"/>
                <a:gd name="T8" fmla="*/ 13 w 14"/>
                <a:gd name="T9" fmla="*/ 25 h 34"/>
                <a:gd name="T10" fmla="*/ 12 w 14"/>
                <a:gd name="T11" fmla="*/ 14 h 34"/>
                <a:gd name="T12" fmla="*/ 1 w 14"/>
                <a:gd name="T13" fmla="*/ 0 h 34"/>
              </a:gdLst>
              <a:ahLst/>
              <a:cxnLst>
                <a:cxn ang="0">
                  <a:pos x="T0" y="T1"/>
                </a:cxn>
                <a:cxn ang="0">
                  <a:pos x="T2" y="T3"/>
                </a:cxn>
                <a:cxn ang="0">
                  <a:pos x="T4" y="T5"/>
                </a:cxn>
                <a:cxn ang="0">
                  <a:pos x="T6" y="T7"/>
                </a:cxn>
                <a:cxn ang="0">
                  <a:pos x="T8" y="T9"/>
                </a:cxn>
                <a:cxn ang="0">
                  <a:pos x="T10" y="T11"/>
                </a:cxn>
                <a:cxn ang="0">
                  <a:pos x="T12" y="T13"/>
                </a:cxn>
              </a:cxnLst>
              <a:rect l="0" t="0" r="r" b="b"/>
              <a:pathLst>
                <a:path w="14" h="34">
                  <a:moveTo>
                    <a:pt x="1" y="0"/>
                  </a:moveTo>
                  <a:cubicBezTo>
                    <a:pt x="0" y="2"/>
                    <a:pt x="2" y="6"/>
                    <a:pt x="3" y="8"/>
                  </a:cubicBezTo>
                  <a:cubicBezTo>
                    <a:pt x="3" y="11"/>
                    <a:pt x="5" y="14"/>
                    <a:pt x="5" y="16"/>
                  </a:cubicBezTo>
                  <a:cubicBezTo>
                    <a:pt x="7" y="23"/>
                    <a:pt x="10" y="28"/>
                    <a:pt x="10" y="34"/>
                  </a:cubicBezTo>
                  <a:cubicBezTo>
                    <a:pt x="11" y="31"/>
                    <a:pt x="13" y="28"/>
                    <a:pt x="13" y="25"/>
                  </a:cubicBezTo>
                  <a:cubicBezTo>
                    <a:pt x="14" y="21"/>
                    <a:pt x="13" y="18"/>
                    <a:pt x="12" y="14"/>
                  </a:cubicBezTo>
                  <a:cubicBezTo>
                    <a:pt x="11" y="8"/>
                    <a:pt x="9" y="0"/>
                    <a:pt x="1"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latin typeface="微软雅黑" panose="020B0503020204020204" charset="-122"/>
                <a:ea typeface="微软雅黑" panose="020B0503020204020204" charset="-122"/>
              </a:endParaRPr>
            </a:p>
          </p:txBody>
        </p:sp>
        <p:sp>
          <p:nvSpPr>
            <p:cNvPr id="221" name="Freeform 208"/>
            <p:cNvSpPr/>
            <p:nvPr/>
          </p:nvSpPr>
          <p:spPr bwMode="auto">
            <a:xfrm>
              <a:off x="3618" y="2063"/>
              <a:ext cx="119" cy="80"/>
            </a:xfrm>
            <a:custGeom>
              <a:avLst/>
              <a:gdLst>
                <a:gd name="T0" fmla="*/ 5 w 40"/>
                <a:gd name="T1" fmla="*/ 4 h 28"/>
                <a:gd name="T2" fmla="*/ 18 w 40"/>
                <a:gd name="T3" fmla="*/ 14 h 28"/>
                <a:gd name="T4" fmla="*/ 36 w 40"/>
                <a:gd name="T5" fmla="*/ 28 h 28"/>
                <a:gd name="T6" fmla="*/ 31 w 40"/>
                <a:gd name="T7" fmla="*/ 19 h 28"/>
                <a:gd name="T8" fmla="*/ 22 w 40"/>
                <a:gd name="T9" fmla="*/ 9 h 28"/>
                <a:gd name="T10" fmla="*/ 0 w 40"/>
                <a:gd name="T11" fmla="*/ 0 h 28"/>
                <a:gd name="T12" fmla="*/ 5 w 40"/>
                <a:gd name="T13" fmla="*/ 4 h 28"/>
              </a:gdLst>
              <a:ahLst/>
              <a:cxnLst>
                <a:cxn ang="0">
                  <a:pos x="T0" y="T1"/>
                </a:cxn>
                <a:cxn ang="0">
                  <a:pos x="T2" y="T3"/>
                </a:cxn>
                <a:cxn ang="0">
                  <a:pos x="T4" y="T5"/>
                </a:cxn>
                <a:cxn ang="0">
                  <a:pos x="T6" y="T7"/>
                </a:cxn>
                <a:cxn ang="0">
                  <a:pos x="T8" y="T9"/>
                </a:cxn>
                <a:cxn ang="0">
                  <a:pos x="T10" y="T11"/>
                </a:cxn>
                <a:cxn ang="0">
                  <a:pos x="T12" y="T13"/>
                </a:cxn>
              </a:cxnLst>
              <a:rect l="0" t="0" r="r" b="b"/>
              <a:pathLst>
                <a:path w="40" h="28">
                  <a:moveTo>
                    <a:pt x="5" y="4"/>
                  </a:moveTo>
                  <a:cubicBezTo>
                    <a:pt x="9" y="7"/>
                    <a:pt x="13" y="10"/>
                    <a:pt x="18" y="14"/>
                  </a:cubicBezTo>
                  <a:cubicBezTo>
                    <a:pt x="25" y="19"/>
                    <a:pt x="31" y="24"/>
                    <a:pt x="36" y="28"/>
                  </a:cubicBezTo>
                  <a:cubicBezTo>
                    <a:pt x="40" y="24"/>
                    <a:pt x="34" y="21"/>
                    <a:pt x="31" y="19"/>
                  </a:cubicBezTo>
                  <a:cubicBezTo>
                    <a:pt x="28" y="16"/>
                    <a:pt x="25" y="12"/>
                    <a:pt x="22" y="9"/>
                  </a:cubicBezTo>
                  <a:cubicBezTo>
                    <a:pt x="17" y="2"/>
                    <a:pt x="9" y="0"/>
                    <a:pt x="0" y="0"/>
                  </a:cubicBezTo>
                  <a:cubicBezTo>
                    <a:pt x="2" y="1"/>
                    <a:pt x="3" y="3"/>
                    <a:pt x="5" y="4"/>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latin typeface="微软雅黑" panose="020B0503020204020204" charset="-122"/>
                <a:ea typeface="微软雅黑" panose="020B0503020204020204" charset="-122"/>
              </a:endParaRPr>
            </a:p>
          </p:txBody>
        </p:sp>
        <p:sp>
          <p:nvSpPr>
            <p:cNvPr id="222" name="Freeform 209"/>
            <p:cNvSpPr/>
            <p:nvPr/>
          </p:nvSpPr>
          <p:spPr bwMode="auto">
            <a:xfrm>
              <a:off x="3662" y="2094"/>
              <a:ext cx="90" cy="15"/>
            </a:xfrm>
            <a:custGeom>
              <a:avLst/>
              <a:gdLst>
                <a:gd name="T0" fmla="*/ 0 w 30"/>
                <a:gd name="T1" fmla="*/ 3 h 5"/>
                <a:gd name="T2" fmla="*/ 14 w 30"/>
                <a:gd name="T3" fmla="*/ 0 h 5"/>
                <a:gd name="T4" fmla="*/ 30 w 30"/>
                <a:gd name="T5" fmla="*/ 3 h 5"/>
                <a:gd name="T6" fmla="*/ 15 w 30"/>
                <a:gd name="T7" fmla="*/ 3 h 5"/>
                <a:gd name="T8" fmla="*/ 0 w 30"/>
                <a:gd name="T9" fmla="*/ 3 h 5"/>
              </a:gdLst>
              <a:ahLst/>
              <a:cxnLst>
                <a:cxn ang="0">
                  <a:pos x="T0" y="T1"/>
                </a:cxn>
                <a:cxn ang="0">
                  <a:pos x="T2" y="T3"/>
                </a:cxn>
                <a:cxn ang="0">
                  <a:pos x="T4" y="T5"/>
                </a:cxn>
                <a:cxn ang="0">
                  <a:pos x="T6" y="T7"/>
                </a:cxn>
                <a:cxn ang="0">
                  <a:pos x="T8" y="T9"/>
                </a:cxn>
              </a:cxnLst>
              <a:rect l="0" t="0" r="r" b="b"/>
              <a:pathLst>
                <a:path w="30" h="5">
                  <a:moveTo>
                    <a:pt x="0" y="3"/>
                  </a:moveTo>
                  <a:cubicBezTo>
                    <a:pt x="3" y="0"/>
                    <a:pt x="10" y="0"/>
                    <a:pt x="14" y="0"/>
                  </a:cubicBezTo>
                  <a:cubicBezTo>
                    <a:pt x="18" y="0"/>
                    <a:pt x="27" y="2"/>
                    <a:pt x="30" y="3"/>
                  </a:cubicBezTo>
                  <a:cubicBezTo>
                    <a:pt x="25" y="3"/>
                    <a:pt x="20" y="3"/>
                    <a:pt x="15" y="3"/>
                  </a:cubicBezTo>
                  <a:cubicBezTo>
                    <a:pt x="10" y="4"/>
                    <a:pt x="5" y="5"/>
                    <a:pt x="0" y="3"/>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latin typeface="微软雅黑" panose="020B0503020204020204" charset="-122"/>
                <a:ea typeface="微软雅黑" panose="020B0503020204020204" charset="-122"/>
              </a:endParaRPr>
            </a:p>
          </p:txBody>
        </p:sp>
        <p:sp>
          <p:nvSpPr>
            <p:cNvPr id="223" name="Freeform 210"/>
            <p:cNvSpPr/>
            <p:nvPr/>
          </p:nvSpPr>
          <p:spPr bwMode="auto">
            <a:xfrm>
              <a:off x="3517" y="2166"/>
              <a:ext cx="80" cy="43"/>
            </a:xfrm>
            <a:custGeom>
              <a:avLst/>
              <a:gdLst>
                <a:gd name="T0" fmla="*/ 27 w 27"/>
                <a:gd name="T1" fmla="*/ 6 h 15"/>
                <a:gd name="T2" fmla="*/ 14 w 27"/>
                <a:gd name="T3" fmla="*/ 9 h 15"/>
                <a:gd name="T4" fmla="*/ 0 w 27"/>
                <a:gd name="T5" fmla="*/ 15 h 15"/>
                <a:gd name="T6" fmla="*/ 14 w 27"/>
                <a:gd name="T7" fmla="*/ 7 h 15"/>
                <a:gd name="T8" fmla="*/ 27 w 27"/>
                <a:gd name="T9" fmla="*/ 5 h 15"/>
              </a:gdLst>
              <a:ahLst/>
              <a:cxnLst>
                <a:cxn ang="0">
                  <a:pos x="T0" y="T1"/>
                </a:cxn>
                <a:cxn ang="0">
                  <a:pos x="T2" y="T3"/>
                </a:cxn>
                <a:cxn ang="0">
                  <a:pos x="T4" y="T5"/>
                </a:cxn>
                <a:cxn ang="0">
                  <a:pos x="T6" y="T7"/>
                </a:cxn>
                <a:cxn ang="0">
                  <a:pos x="T8" y="T9"/>
                </a:cxn>
              </a:cxnLst>
              <a:rect l="0" t="0" r="r" b="b"/>
              <a:pathLst>
                <a:path w="27" h="15">
                  <a:moveTo>
                    <a:pt x="27" y="6"/>
                  </a:moveTo>
                  <a:cubicBezTo>
                    <a:pt x="22" y="4"/>
                    <a:pt x="18" y="7"/>
                    <a:pt x="14" y="9"/>
                  </a:cubicBezTo>
                  <a:cubicBezTo>
                    <a:pt x="10" y="11"/>
                    <a:pt x="5" y="12"/>
                    <a:pt x="0" y="15"/>
                  </a:cubicBezTo>
                  <a:cubicBezTo>
                    <a:pt x="5" y="12"/>
                    <a:pt x="9" y="10"/>
                    <a:pt x="14" y="7"/>
                  </a:cubicBezTo>
                  <a:cubicBezTo>
                    <a:pt x="17" y="6"/>
                    <a:pt x="25" y="0"/>
                    <a:pt x="27" y="5"/>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latin typeface="微软雅黑" panose="020B0503020204020204" charset="-122"/>
                <a:ea typeface="微软雅黑" panose="020B0503020204020204" charset="-122"/>
              </a:endParaRPr>
            </a:p>
          </p:txBody>
        </p:sp>
        <p:sp>
          <p:nvSpPr>
            <p:cNvPr id="224" name="Freeform 211"/>
            <p:cNvSpPr/>
            <p:nvPr/>
          </p:nvSpPr>
          <p:spPr bwMode="auto">
            <a:xfrm>
              <a:off x="3588" y="2172"/>
              <a:ext cx="33" cy="139"/>
            </a:xfrm>
            <a:custGeom>
              <a:avLst/>
              <a:gdLst>
                <a:gd name="T0" fmla="*/ 2 w 11"/>
                <a:gd name="T1" fmla="*/ 0 h 49"/>
                <a:gd name="T2" fmla="*/ 0 w 11"/>
                <a:gd name="T3" fmla="*/ 19 h 49"/>
                <a:gd name="T4" fmla="*/ 4 w 11"/>
                <a:gd name="T5" fmla="*/ 49 h 49"/>
                <a:gd name="T6" fmla="*/ 6 w 11"/>
                <a:gd name="T7" fmla="*/ 24 h 49"/>
                <a:gd name="T8" fmla="*/ 2 w 11"/>
                <a:gd name="T9" fmla="*/ 0 h 49"/>
              </a:gdLst>
              <a:ahLst/>
              <a:cxnLst>
                <a:cxn ang="0">
                  <a:pos x="T0" y="T1"/>
                </a:cxn>
                <a:cxn ang="0">
                  <a:pos x="T2" y="T3"/>
                </a:cxn>
                <a:cxn ang="0">
                  <a:pos x="T4" y="T5"/>
                </a:cxn>
                <a:cxn ang="0">
                  <a:pos x="T6" y="T7"/>
                </a:cxn>
                <a:cxn ang="0">
                  <a:pos x="T8" y="T9"/>
                </a:cxn>
              </a:cxnLst>
              <a:rect l="0" t="0" r="r" b="b"/>
              <a:pathLst>
                <a:path w="11" h="49">
                  <a:moveTo>
                    <a:pt x="2" y="0"/>
                  </a:moveTo>
                  <a:cubicBezTo>
                    <a:pt x="3" y="7"/>
                    <a:pt x="0" y="12"/>
                    <a:pt x="0" y="19"/>
                  </a:cubicBezTo>
                  <a:cubicBezTo>
                    <a:pt x="0" y="28"/>
                    <a:pt x="1" y="41"/>
                    <a:pt x="4" y="49"/>
                  </a:cubicBezTo>
                  <a:cubicBezTo>
                    <a:pt x="2" y="41"/>
                    <a:pt x="4" y="32"/>
                    <a:pt x="6" y="24"/>
                  </a:cubicBezTo>
                  <a:cubicBezTo>
                    <a:pt x="8" y="16"/>
                    <a:pt x="11" y="5"/>
                    <a:pt x="2"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latin typeface="微软雅黑" panose="020B0503020204020204" charset="-122"/>
                <a:ea typeface="微软雅黑" panose="020B0503020204020204" charset="-122"/>
              </a:endParaRPr>
            </a:p>
          </p:txBody>
        </p:sp>
        <p:sp>
          <p:nvSpPr>
            <p:cNvPr id="225" name="Freeform 212"/>
            <p:cNvSpPr/>
            <p:nvPr/>
          </p:nvSpPr>
          <p:spPr bwMode="auto">
            <a:xfrm>
              <a:off x="3537" y="2240"/>
              <a:ext cx="167" cy="97"/>
            </a:xfrm>
            <a:custGeom>
              <a:avLst/>
              <a:gdLst>
                <a:gd name="T0" fmla="*/ 34 w 56"/>
                <a:gd name="T1" fmla="*/ 3 h 34"/>
                <a:gd name="T2" fmla="*/ 13 w 56"/>
                <a:gd name="T3" fmla="*/ 13 h 34"/>
                <a:gd name="T4" fmla="*/ 0 w 56"/>
                <a:gd name="T5" fmla="*/ 34 h 34"/>
                <a:gd name="T6" fmla="*/ 9 w 56"/>
                <a:gd name="T7" fmla="*/ 21 h 34"/>
                <a:gd name="T8" fmla="*/ 21 w 56"/>
                <a:gd name="T9" fmla="*/ 9 h 34"/>
                <a:gd name="T10" fmla="*/ 35 w 56"/>
                <a:gd name="T11" fmla="*/ 6 h 34"/>
                <a:gd name="T12" fmla="*/ 47 w 56"/>
                <a:gd name="T13" fmla="*/ 12 h 34"/>
                <a:gd name="T14" fmla="*/ 56 w 56"/>
                <a:gd name="T15" fmla="*/ 16 h 34"/>
                <a:gd name="T16" fmla="*/ 46 w 56"/>
                <a:gd name="T17" fmla="*/ 9 h 34"/>
                <a:gd name="T18" fmla="*/ 34 w 56"/>
                <a:gd name="T19" fmla="*/ 3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6" h="34">
                  <a:moveTo>
                    <a:pt x="34" y="3"/>
                  </a:moveTo>
                  <a:cubicBezTo>
                    <a:pt x="25" y="0"/>
                    <a:pt x="18" y="6"/>
                    <a:pt x="13" y="13"/>
                  </a:cubicBezTo>
                  <a:cubicBezTo>
                    <a:pt x="8" y="19"/>
                    <a:pt x="2" y="27"/>
                    <a:pt x="0" y="34"/>
                  </a:cubicBezTo>
                  <a:cubicBezTo>
                    <a:pt x="3" y="30"/>
                    <a:pt x="6" y="25"/>
                    <a:pt x="9" y="21"/>
                  </a:cubicBezTo>
                  <a:cubicBezTo>
                    <a:pt x="13" y="16"/>
                    <a:pt x="16" y="12"/>
                    <a:pt x="21" y="9"/>
                  </a:cubicBezTo>
                  <a:cubicBezTo>
                    <a:pt x="26" y="6"/>
                    <a:pt x="29" y="4"/>
                    <a:pt x="35" y="6"/>
                  </a:cubicBezTo>
                  <a:cubicBezTo>
                    <a:pt x="40" y="8"/>
                    <a:pt x="42" y="9"/>
                    <a:pt x="47" y="12"/>
                  </a:cubicBezTo>
                  <a:cubicBezTo>
                    <a:pt x="49" y="13"/>
                    <a:pt x="54" y="15"/>
                    <a:pt x="56" y="16"/>
                  </a:cubicBezTo>
                  <a:cubicBezTo>
                    <a:pt x="53" y="14"/>
                    <a:pt x="49" y="11"/>
                    <a:pt x="46" y="9"/>
                  </a:cubicBezTo>
                  <a:cubicBezTo>
                    <a:pt x="42" y="6"/>
                    <a:pt x="38" y="5"/>
                    <a:pt x="34" y="3"/>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latin typeface="微软雅黑" panose="020B0503020204020204" charset="-122"/>
                <a:ea typeface="微软雅黑" panose="020B0503020204020204" charset="-122"/>
              </a:endParaRPr>
            </a:p>
          </p:txBody>
        </p:sp>
        <p:sp>
          <p:nvSpPr>
            <p:cNvPr id="226" name="Freeform 213"/>
            <p:cNvSpPr/>
            <p:nvPr/>
          </p:nvSpPr>
          <p:spPr bwMode="auto">
            <a:xfrm>
              <a:off x="3609" y="2197"/>
              <a:ext cx="77" cy="106"/>
            </a:xfrm>
            <a:custGeom>
              <a:avLst/>
              <a:gdLst>
                <a:gd name="T0" fmla="*/ 0 w 26"/>
                <a:gd name="T1" fmla="*/ 3 h 37"/>
                <a:gd name="T2" fmla="*/ 7 w 26"/>
                <a:gd name="T3" fmla="*/ 11 h 37"/>
                <a:gd name="T4" fmla="*/ 13 w 26"/>
                <a:gd name="T5" fmla="*/ 20 h 37"/>
                <a:gd name="T6" fmla="*/ 19 w 26"/>
                <a:gd name="T7" fmla="*/ 29 h 37"/>
                <a:gd name="T8" fmla="*/ 26 w 26"/>
                <a:gd name="T9" fmla="*/ 37 h 37"/>
                <a:gd name="T10" fmla="*/ 18 w 26"/>
                <a:gd name="T11" fmla="*/ 16 h 37"/>
                <a:gd name="T12" fmla="*/ 10 w 26"/>
                <a:gd name="T13" fmla="*/ 6 h 37"/>
                <a:gd name="T14" fmla="*/ 0 w 26"/>
                <a:gd name="T15" fmla="*/ 3 h 3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6" h="37">
                  <a:moveTo>
                    <a:pt x="0" y="3"/>
                  </a:moveTo>
                  <a:cubicBezTo>
                    <a:pt x="1" y="6"/>
                    <a:pt x="5" y="9"/>
                    <a:pt x="7" y="11"/>
                  </a:cubicBezTo>
                  <a:cubicBezTo>
                    <a:pt x="9" y="14"/>
                    <a:pt x="11" y="17"/>
                    <a:pt x="13" y="20"/>
                  </a:cubicBezTo>
                  <a:cubicBezTo>
                    <a:pt x="16" y="23"/>
                    <a:pt x="17" y="26"/>
                    <a:pt x="19" y="29"/>
                  </a:cubicBezTo>
                  <a:cubicBezTo>
                    <a:pt x="21" y="32"/>
                    <a:pt x="24" y="34"/>
                    <a:pt x="26" y="37"/>
                  </a:cubicBezTo>
                  <a:cubicBezTo>
                    <a:pt x="21" y="32"/>
                    <a:pt x="21" y="22"/>
                    <a:pt x="18" y="16"/>
                  </a:cubicBezTo>
                  <a:cubicBezTo>
                    <a:pt x="17" y="12"/>
                    <a:pt x="14" y="9"/>
                    <a:pt x="10" y="6"/>
                  </a:cubicBezTo>
                  <a:cubicBezTo>
                    <a:pt x="8" y="5"/>
                    <a:pt x="2" y="0"/>
                    <a:pt x="0" y="3"/>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latin typeface="微软雅黑" panose="020B0503020204020204" charset="-122"/>
                <a:ea typeface="微软雅黑" panose="020B0503020204020204" charset="-122"/>
              </a:endParaRPr>
            </a:p>
          </p:txBody>
        </p:sp>
        <p:sp>
          <p:nvSpPr>
            <p:cNvPr id="227" name="Freeform 214"/>
            <p:cNvSpPr/>
            <p:nvPr/>
          </p:nvSpPr>
          <p:spPr bwMode="auto">
            <a:xfrm>
              <a:off x="3597" y="2234"/>
              <a:ext cx="36" cy="97"/>
            </a:xfrm>
            <a:custGeom>
              <a:avLst/>
              <a:gdLst>
                <a:gd name="T0" fmla="*/ 2 w 12"/>
                <a:gd name="T1" fmla="*/ 2 h 34"/>
                <a:gd name="T2" fmla="*/ 4 w 12"/>
                <a:gd name="T3" fmla="*/ 10 h 34"/>
                <a:gd name="T4" fmla="*/ 6 w 12"/>
                <a:gd name="T5" fmla="*/ 18 h 34"/>
                <a:gd name="T6" fmla="*/ 12 w 12"/>
                <a:gd name="T7" fmla="*/ 34 h 34"/>
                <a:gd name="T8" fmla="*/ 11 w 12"/>
                <a:gd name="T9" fmla="*/ 25 h 34"/>
                <a:gd name="T10" fmla="*/ 12 w 12"/>
                <a:gd name="T11" fmla="*/ 16 h 34"/>
                <a:gd name="T12" fmla="*/ 2 w 12"/>
                <a:gd name="T13" fmla="*/ 2 h 34"/>
              </a:gdLst>
              <a:ahLst/>
              <a:cxnLst>
                <a:cxn ang="0">
                  <a:pos x="T0" y="T1"/>
                </a:cxn>
                <a:cxn ang="0">
                  <a:pos x="T2" y="T3"/>
                </a:cxn>
                <a:cxn ang="0">
                  <a:pos x="T4" y="T5"/>
                </a:cxn>
                <a:cxn ang="0">
                  <a:pos x="T6" y="T7"/>
                </a:cxn>
                <a:cxn ang="0">
                  <a:pos x="T8" y="T9"/>
                </a:cxn>
                <a:cxn ang="0">
                  <a:pos x="T10" y="T11"/>
                </a:cxn>
                <a:cxn ang="0">
                  <a:pos x="T12" y="T13"/>
                </a:cxn>
              </a:cxnLst>
              <a:rect l="0" t="0" r="r" b="b"/>
              <a:pathLst>
                <a:path w="12" h="34">
                  <a:moveTo>
                    <a:pt x="2" y="2"/>
                  </a:moveTo>
                  <a:cubicBezTo>
                    <a:pt x="0" y="4"/>
                    <a:pt x="3" y="8"/>
                    <a:pt x="4" y="10"/>
                  </a:cubicBezTo>
                  <a:cubicBezTo>
                    <a:pt x="5" y="13"/>
                    <a:pt x="5" y="15"/>
                    <a:pt x="6" y="18"/>
                  </a:cubicBezTo>
                  <a:cubicBezTo>
                    <a:pt x="7" y="22"/>
                    <a:pt x="8" y="30"/>
                    <a:pt x="12" y="34"/>
                  </a:cubicBezTo>
                  <a:cubicBezTo>
                    <a:pt x="12" y="30"/>
                    <a:pt x="10" y="28"/>
                    <a:pt x="11" y="25"/>
                  </a:cubicBezTo>
                  <a:cubicBezTo>
                    <a:pt x="11" y="22"/>
                    <a:pt x="12" y="19"/>
                    <a:pt x="12" y="16"/>
                  </a:cubicBezTo>
                  <a:cubicBezTo>
                    <a:pt x="12" y="12"/>
                    <a:pt x="7" y="0"/>
                    <a:pt x="2" y="2"/>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latin typeface="微软雅黑" panose="020B0503020204020204" charset="-122"/>
                <a:ea typeface="微软雅黑" panose="020B0503020204020204" charset="-122"/>
              </a:endParaRPr>
            </a:p>
          </p:txBody>
        </p:sp>
        <p:sp>
          <p:nvSpPr>
            <p:cNvPr id="228" name="Freeform 215"/>
            <p:cNvSpPr/>
            <p:nvPr/>
          </p:nvSpPr>
          <p:spPr bwMode="auto">
            <a:xfrm>
              <a:off x="3532" y="2374"/>
              <a:ext cx="92" cy="123"/>
            </a:xfrm>
            <a:custGeom>
              <a:avLst/>
              <a:gdLst>
                <a:gd name="T0" fmla="*/ 26 w 31"/>
                <a:gd name="T1" fmla="*/ 4 h 43"/>
                <a:gd name="T2" fmla="*/ 12 w 31"/>
                <a:gd name="T3" fmla="*/ 23 h 43"/>
                <a:gd name="T4" fmla="*/ 0 w 31"/>
                <a:gd name="T5" fmla="*/ 43 h 43"/>
                <a:gd name="T6" fmla="*/ 16 w 31"/>
                <a:gd name="T7" fmla="*/ 22 h 43"/>
                <a:gd name="T8" fmla="*/ 27 w 31"/>
                <a:gd name="T9" fmla="*/ 0 h 43"/>
                <a:gd name="T10" fmla="*/ 26 w 31"/>
                <a:gd name="T11" fmla="*/ 4 h 43"/>
              </a:gdLst>
              <a:ahLst/>
              <a:cxnLst>
                <a:cxn ang="0">
                  <a:pos x="T0" y="T1"/>
                </a:cxn>
                <a:cxn ang="0">
                  <a:pos x="T2" y="T3"/>
                </a:cxn>
                <a:cxn ang="0">
                  <a:pos x="T4" y="T5"/>
                </a:cxn>
                <a:cxn ang="0">
                  <a:pos x="T6" y="T7"/>
                </a:cxn>
                <a:cxn ang="0">
                  <a:pos x="T8" y="T9"/>
                </a:cxn>
                <a:cxn ang="0">
                  <a:pos x="T10" y="T11"/>
                </a:cxn>
              </a:cxnLst>
              <a:rect l="0" t="0" r="r" b="b"/>
              <a:pathLst>
                <a:path w="31" h="43">
                  <a:moveTo>
                    <a:pt x="26" y="4"/>
                  </a:moveTo>
                  <a:cubicBezTo>
                    <a:pt x="21" y="10"/>
                    <a:pt x="16" y="17"/>
                    <a:pt x="12" y="23"/>
                  </a:cubicBezTo>
                  <a:cubicBezTo>
                    <a:pt x="8" y="30"/>
                    <a:pt x="2" y="36"/>
                    <a:pt x="0" y="43"/>
                  </a:cubicBezTo>
                  <a:cubicBezTo>
                    <a:pt x="4" y="35"/>
                    <a:pt x="10" y="29"/>
                    <a:pt x="16" y="22"/>
                  </a:cubicBezTo>
                  <a:cubicBezTo>
                    <a:pt x="21" y="15"/>
                    <a:pt x="31" y="9"/>
                    <a:pt x="27" y="0"/>
                  </a:cubicBezTo>
                  <a:cubicBezTo>
                    <a:pt x="27" y="1"/>
                    <a:pt x="26" y="3"/>
                    <a:pt x="26" y="4"/>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latin typeface="微软雅黑" panose="020B0503020204020204" charset="-122"/>
                <a:ea typeface="微软雅黑" panose="020B0503020204020204" charset="-122"/>
              </a:endParaRPr>
            </a:p>
          </p:txBody>
        </p:sp>
        <p:sp>
          <p:nvSpPr>
            <p:cNvPr id="229" name="Freeform 216"/>
            <p:cNvSpPr/>
            <p:nvPr/>
          </p:nvSpPr>
          <p:spPr bwMode="auto">
            <a:xfrm>
              <a:off x="3597" y="2317"/>
              <a:ext cx="39" cy="112"/>
            </a:xfrm>
            <a:custGeom>
              <a:avLst/>
              <a:gdLst>
                <a:gd name="T0" fmla="*/ 10 w 13"/>
                <a:gd name="T1" fmla="*/ 0 h 39"/>
                <a:gd name="T2" fmla="*/ 3 w 13"/>
                <a:gd name="T3" fmla="*/ 28 h 39"/>
                <a:gd name="T4" fmla="*/ 3 w 13"/>
                <a:gd name="T5" fmla="*/ 28 h 39"/>
                <a:gd name="T6" fmla="*/ 1 w 13"/>
                <a:gd name="T7" fmla="*/ 39 h 39"/>
                <a:gd name="T8" fmla="*/ 7 w 13"/>
                <a:gd name="T9" fmla="*/ 19 h 39"/>
                <a:gd name="T10" fmla="*/ 11 w 13"/>
                <a:gd name="T11" fmla="*/ 9 h 39"/>
                <a:gd name="T12" fmla="*/ 13 w 13"/>
                <a:gd name="T13" fmla="*/ 4 h 39"/>
                <a:gd name="T14" fmla="*/ 10 w 13"/>
                <a:gd name="T15" fmla="*/ 0 h 3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 h="39">
                  <a:moveTo>
                    <a:pt x="10" y="0"/>
                  </a:moveTo>
                  <a:cubicBezTo>
                    <a:pt x="6" y="8"/>
                    <a:pt x="5" y="17"/>
                    <a:pt x="3" y="28"/>
                  </a:cubicBezTo>
                  <a:cubicBezTo>
                    <a:pt x="3" y="28"/>
                    <a:pt x="3" y="28"/>
                    <a:pt x="3" y="28"/>
                  </a:cubicBezTo>
                  <a:cubicBezTo>
                    <a:pt x="1" y="31"/>
                    <a:pt x="0" y="35"/>
                    <a:pt x="1" y="39"/>
                  </a:cubicBezTo>
                  <a:cubicBezTo>
                    <a:pt x="3" y="32"/>
                    <a:pt x="4" y="25"/>
                    <a:pt x="7" y="19"/>
                  </a:cubicBezTo>
                  <a:cubicBezTo>
                    <a:pt x="8" y="16"/>
                    <a:pt x="10" y="12"/>
                    <a:pt x="11" y="9"/>
                  </a:cubicBezTo>
                  <a:cubicBezTo>
                    <a:pt x="12" y="8"/>
                    <a:pt x="13" y="6"/>
                    <a:pt x="13" y="4"/>
                  </a:cubicBezTo>
                  <a:cubicBezTo>
                    <a:pt x="13" y="1"/>
                    <a:pt x="11" y="2"/>
                    <a:pt x="10"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latin typeface="微软雅黑" panose="020B0503020204020204" charset="-122"/>
                <a:ea typeface="微软雅黑" panose="020B0503020204020204" charset="-122"/>
              </a:endParaRPr>
            </a:p>
          </p:txBody>
        </p:sp>
        <p:sp>
          <p:nvSpPr>
            <p:cNvPr id="230" name="Freeform 217"/>
            <p:cNvSpPr/>
            <p:nvPr/>
          </p:nvSpPr>
          <p:spPr bwMode="auto">
            <a:xfrm>
              <a:off x="3633" y="2331"/>
              <a:ext cx="38" cy="43"/>
            </a:xfrm>
            <a:custGeom>
              <a:avLst/>
              <a:gdLst>
                <a:gd name="T0" fmla="*/ 0 w 13"/>
                <a:gd name="T1" fmla="*/ 0 h 15"/>
                <a:gd name="T2" fmla="*/ 6 w 13"/>
                <a:gd name="T3" fmla="*/ 7 h 15"/>
                <a:gd name="T4" fmla="*/ 13 w 13"/>
                <a:gd name="T5" fmla="*/ 15 h 15"/>
                <a:gd name="T6" fmla="*/ 0 w 13"/>
                <a:gd name="T7" fmla="*/ 0 h 15"/>
              </a:gdLst>
              <a:ahLst/>
              <a:cxnLst>
                <a:cxn ang="0">
                  <a:pos x="T0" y="T1"/>
                </a:cxn>
                <a:cxn ang="0">
                  <a:pos x="T2" y="T3"/>
                </a:cxn>
                <a:cxn ang="0">
                  <a:pos x="T4" y="T5"/>
                </a:cxn>
                <a:cxn ang="0">
                  <a:pos x="T6" y="T7"/>
                </a:cxn>
              </a:cxnLst>
              <a:rect l="0" t="0" r="r" b="b"/>
              <a:pathLst>
                <a:path w="13" h="15">
                  <a:moveTo>
                    <a:pt x="0" y="0"/>
                  </a:moveTo>
                  <a:cubicBezTo>
                    <a:pt x="0" y="3"/>
                    <a:pt x="4" y="5"/>
                    <a:pt x="6" y="7"/>
                  </a:cubicBezTo>
                  <a:cubicBezTo>
                    <a:pt x="9" y="9"/>
                    <a:pt x="11" y="12"/>
                    <a:pt x="13" y="15"/>
                  </a:cubicBezTo>
                  <a:cubicBezTo>
                    <a:pt x="11" y="9"/>
                    <a:pt x="8" y="1"/>
                    <a:pt x="0"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latin typeface="微软雅黑" panose="020B0503020204020204" charset="-122"/>
                <a:ea typeface="微软雅黑" panose="020B0503020204020204" charset="-122"/>
              </a:endParaRPr>
            </a:p>
          </p:txBody>
        </p:sp>
        <p:sp>
          <p:nvSpPr>
            <p:cNvPr id="231" name="Freeform 218"/>
            <p:cNvSpPr/>
            <p:nvPr/>
          </p:nvSpPr>
          <p:spPr bwMode="auto">
            <a:xfrm>
              <a:off x="3630" y="2351"/>
              <a:ext cx="71" cy="149"/>
            </a:xfrm>
            <a:custGeom>
              <a:avLst/>
              <a:gdLst>
                <a:gd name="T0" fmla="*/ 0 w 24"/>
                <a:gd name="T1" fmla="*/ 0 h 52"/>
                <a:gd name="T2" fmla="*/ 7 w 24"/>
                <a:gd name="T3" fmla="*/ 22 h 52"/>
                <a:gd name="T4" fmla="*/ 24 w 24"/>
                <a:gd name="T5" fmla="*/ 52 h 52"/>
                <a:gd name="T6" fmla="*/ 18 w 24"/>
                <a:gd name="T7" fmla="*/ 35 h 52"/>
                <a:gd name="T8" fmla="*/ 14 w 24"/>
                <a:gd name="T9" fmla="*/ 22 h 52"/>
                <a:gd name="T10" fmla="*/ 0 w 24"/>
                <a:gd name="T11" fmla="*/ 0 h 52"/>
              </a:gdLst>
              <a:ahLst/>
              <a:cxnLst>
                <a:cxn ang="0">
                  <a:pos x="T0" y="T1"/>
                </a:cxn>
                <a:cxn ang="0">
                  <a:pos x="T2" y="T3"/>
                </a:cxn>
                <a:cxn ang="0">
                  <a:pos x="T4" y="T5"/>
                </a:cxn>
                <a:cxn ang="0">
                  <a:pos x="T6" y="T7"/>
                </a:cxn>
                <a:cxn ang="0">
                  <a:pos x="T8" y="T9"/>
                </a:cxn>
                <a:cxn ang="0">
                  <a:pos x="T10" y="T11"/>
                </a:cxn>
              </a:cxnLst>
              <a:rect l="0" t="0" r="r" b="b"/>
              <a:pathLst>
                <a:path w="24" h="52">
                  <a:moveTo>
                    <a:pt x="0" y="0"/>
                  </a:moveTo>
                  <a:cubicBezTo>
                    <a:pt x="3" y="8"/>
                    <a:pt x="3" y="12"/>
                    <a:pt x="7" y="22"/>
                  </a:cubicBezTo>
                  <a:cubicBezTo>
                    <a:pt x="11" y="31"/>
                    <a:pt x="14" y="36"/>
                    <a:pt x="24" y="52"/>
                  </a:cubicBezTo>
                  <a:cubicBezTo>
                    <a:pt x="22" y="46"/>
                    <a:pt x="19" y="38"/>
                    <a:pt x="18" y="35"/>
                  </a:cubicBezTo>
                  <a:cubicBezTo>
                    <a:pt x="17" y="31"/>
                    <a:pt x="15" y="26"/>
                    <a:pt x="14" y="22"/>
                  </a:cubicBezTo>
                  <a:cubicBezTo>
                    <a:pt x="11" y="15"/>
                    <a:pt x="7" y="4"/>
                    <a:pt x="0"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latin typeface="微软雅黑" panose="020B0503020204020204" charset="-122"/>
                <a:ea typeface="微软雅黑" panose="020B0503020204020204" charset="-122"/>
              </a:endParaRPr>
            </a:p>
          </p:txBody>
        </p:sp>
        <p:sp>
          <p:nvSpPr>
            <p:cNvPr id="232" name="Freeform 219"/>
            <p:cNvSpPr/>
            <p:nvPr/>
          </p:nvSpPr>
          <p:spPr bwMode="auto">
            <a:xfrm>
              <a:off x="3618" y="2117"/>
              <a:ext cx="29" cy="115"/>
            </a:xfrm>
            <a:custGeom>
              <a:avLst/>
              <a:gdLst>
                <a:gd name="T0" fmla="*/ 5 w 10"/>
                <a:gd name="T1" fmla="*/ 1 h 40"/>
                <a:gd name="T2" fmla="*/ 1 w 10"/>
                <a:gd name="T3" fmla="*/ 0 h 40"/>
                <a:gd name="T4" fmla="*/ 2 w 10"/>
                <a:gd name="T5" fmla="*/ 9 h 40"/>
                <a:gd name="T6" fmla="*/ 3 w 10"/>
                <a:gd name="T7" fmla="*/ 19 h 40"/>
                <a:gd name="T8" fmla="*/ 6 w 10"/>
                <a:gd name="T9" fmla="*/ 40 h 40"/>
                <a:gd name="T10" fmla="*/ 10 w 10"/>
                <a:gd name="T11" fmla="*/ 21 h 40"/>
                <a:gd name="T12" fmla="*/ 6 w 10"/>
                <a:gd name="T13" fmla="*/ 2 h 40"/>
              </a:gdLst>
              <a:ahLst/>
              <a:cxnLst>
                <a:cxn ang="0">
                  <a:pos x="T0" y="T1"/>
                </a:cxn>
                <a:cxn ang="0">
                  <a:pos x="T2" y="T3"/>
                </a:cxn>
                <a:cxn ang="0">
                  <a:pos x="T4" y="T5"/>
                </a:cxn>
                <a:cxn ang="0">
                  <a:pos x="T6" y="T7"/>
                </a:cxn>
                <a:cxn ang="0">
                  <a:pos x="T8" y="T9"/>
                </a:cxn>
                <a:cxn ang="0">
                  <a:pos x="T10" y="T11"/>
                </a:cxn>
                <a:cxn ang="0">
                  <a:pos x="T12" y="T13"/>
                </a:cxn>
              </a:cxnLst>
              <a:rect l="0" t="0" r="r" b="b"/>
              <a:pathLst>
                <a:path w="10" h="40">
                  <a:moveTo>
                    <a:pt x="5" y="1"/>
                  </a:moveTo>
                  <a:cubicBezTo>
                    <a:pt x="3" y="1"/>
                    <a:pt x="2" y="1"/>
                    <a:pt x="1" y="0"/>
                  </a:cubicBezTo>
                  <a:cubicBezTo>
                    <a:pt x="0" y="2"/>
                    <a:pt x="2" y="7"/>
                    <a:pt x="2" y="9"/>
                  </a:cubicBezTo>
                  <a:cubicBezTo>
                    <a:pt x="3" y="12"/>
                    <a:pt x="2" y="16"/>
                    <a:pt x="3" y="19"/>
                  </a:cubicBezTo>
                  <a:cubicBezTo>
                    <a:pt x="3" y="26"/>
                    <a:pt x="5" y="33"/>
                    <a:pt x="6" y="40"/>
                  </a:cubicBezTo>
                  <a:cubicBezTo>
                    <a:pt x="9" y="35"/>
                    <a:pt x="10" y="27"/>
                    <a:pt x="10" y="21"/>
                  </a:cubicBezTo>
                  <a:cubicBezTo>
                    <a:pt x="10" y="16"/>
                    <a:pt x="10" y="5"/>
                    <a:pt x="6" y="2"/>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latin typeface="微软雅黑" panose="020B0503020204020204" charset="-122"/>
                <a:ea typeface="微软雅黑" panose="020B0503020204020204" charset="-122"/>
              </a:endParaRPr>
            </a:p>
          </p:txBody>
        </p:sp>
        <p:sp>
          <p:nvSpPr>
            <p:cNvPr id="233" name="Freeform 220"/>
            <p:cNvSpPr/>
            <p:nvPr/>
          </p:nvSpPr>
          <p:spPr bwMode="auto">
            <a:xfrm>
              <a:off x="3645" y="2103"/>
              <a:ext cx="8" cy="43"/>
            </a:xfrm>
            <a:custGeom>
              <a:avLst/>
              <a:gdLst>
                <a:gd name="T0" fmla="*/ 0 w 3"/>
                <a:gd name="T1" fmla="*/ 4 h 15"/>
                <a:gd name="T2" fmla="*/ 2 w 3"/>
                <a:gd name="T3" fmla="*/ 15 h 15"/>
                <a:gd name="T4" fmla="*/ 0 w 3"/>
                <a:gd name="T5" fmla="*/ 0 h 15"/>
                <a:gd name="T6" fmla="*/ 0 w 3"/>
                <a:gd name="T7" fmla="*/ 3 h 15"/>
              </a:gdLst>
              <a:ahLst/>
              <a:cxnLst>
                <a:cxn ang="0">
                  <a:pos x="T0" y="T1"/>
                </a:cxn>
                <a:cxn ang="0">
                  <a:pos x="T2" y="T3"/>
                </a:cxn>
                <a:cxn ang="0">
                  <a:pos x="T4" y="T5"/>
                </a:cxn>
                <a:cxn ang="0">
                  <a:pos x="T6" y="T7"/>
                </a:cxn>
              </a:cxnLst>
              <a:rect l="0" t="0" r="r" b="b"/>
              <a:pathLst>
                <a:path w="3" h="15">
                  <a:moveTo>
                    <a:pt x="0" y="4"/>
                  </a:moveTo>
                  <a:cubicBezTo>
                    <a:pt x="2" y="7"/>
                    <a:pt x="2" y="11"/>
                    <a:pt x="2" y="15"/>
                  </a:cubicBezTo>
                  <a:cubicBezTo>
                    <a:pt x="3" y="10"/>
                    <a:pt x="3" y="5"/>
                    <a:pt x="0" y="0"/>
                  </a:cubicBezTo>
                  <a:cubicBezTo>
                    <a:pt x="0" y="1"/>
                    <a:pt x="0" y="2"/>
                    <a:pt x="0" y="3"/>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latin typeface="微软雅黑" panose="020B0503020204020204" charset="-122"/>
                <a:ea typeface="微软雅黑" panose="020B0503020204020204" charset="-122"/>
              </a:endParaRPr>
            </a:p>
          </p:txBody>
        </p:sp>
        <p:sp>
          <p:nvSpPr>
            <p:cNvPr id="234" name="Freeform 221"/>
            <p:cNvSpPr/>
            <p:nvPr/>
          </p:nvSpPr>
          <p:spPr bwMode="auto">
            <a:xfrm>
              <a:off x="3642" y="2143"/>
              <a:ext cx="80" cy="109"/>
            </a:xfrm>
            <a:custGeom>
              <a:avLst/>
              <a:gdLst>
                <a:gd name="T0" fmla="*/ 1 w 27"/>
                <a:gd name="T1" fmla="*/ 1 h 38"/>
                <a:gd name="T2" fmla="*/ 14 w 27"/>
                <a:gd name="T3" fmla="*/ 18 h 38"/>
                <a:gd name="T4" fmla="*/ 27 w 27"/>
                <a:gd name="T5" fmla="*/ 38 h 38"/>
                <a:gd name="T6" fmla="*/ 23 w 27"/>
                <a:gd name="T7" fmla="*/ 26 h 38"/>
                <a:gd name="T8" fmla="*/ 18 w 27"/>
                <a:gd name="T9" fmla="*/ 16 h 38"/>
                <a:gd name="T10" fmla="*/ 0 w 27"/>
                <a:gd name="T11" fmla="*/ 0 h 38"/>
              </a:gdLst>
              <a:ahLst/>
              <a:cxnLst>
                <a:cxn ang="0">
                  <a:pos x="T0" y="T1"/>
                </a:cxn>
                <a:cxn ang="0">
                  <a:pos x="T2" y="T3"/>
                </a:cxn>
                <a:cxn ang="0">
                  <a:pos x="T4" y="T5"/>
                </a:cxn>
                <a:cxn ang="0">
                  <a:pos x="T6" y="T7"/>
                </a:cxn>
                <a:cxn ang="0">
                  <a:pos x="T8" y="T9"/>
                </a:cxn>
                <a:cxn ang="0">
                  <a:pos x="T10" y="T11"/>
                </a:cxn>
              </a:cxnLst>
              <a:rect l="0" t="0" r="r" b="b"/>
              <a:pathLst>
                <a:path w="27" h="38">
                  <a:moveTo>
                    <a:pt x="1" y="1"/>
                  </a:moveTo>
                  <a:cubicBezTo>
                    <a:pt x="7" y="6"/>
                    <a:pt x="9" y="13"/>
                    <a:pt x="14" y="18"/>
                  </a:cubicBezTo>
                  <a:cubicBezTo>
                    <a:pt x="18" y="24"/>
                    <a:pt x="22" y="30"/>
                    <a:pt x="27" y="38"/>
                  </a:cubicBezTo>
                  <a:cubicBezTo>
                    <a:pt x="25" y="34"/>
                    <a:pt x="24" y="29"/>
                    <a:pt x="23" y="26"/>
                  </a:cubicBezTo>
                  <a:cubicBezTo>
                    <a:pt x="22" y="22"/>
                    <a:pt x="20" y="19"/>
                    <a:pt x="18" y="16"/>
                  </a:cubicBezTo>
                  <a:cubicBezTo>
                    <a:pt x="14" y="10"/>
                    <a:pt x="8" y="1"/>
                    <a:pt x="0"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latin typeface="微软雅黑" panose="020B0503020204020204" charset="-122"/>
                <a:ea typeface="微软雅黑" panose="020B0503020204020204" charset="-122"/>
              </a:endParaRPr>
            </a:p>
          </p:txBody>
        </p:sp>
        <p:sp>
          <p:nvSpPr>
            <p:cNvPr id="235" name="Freeform 222"/>
            <p:cNvSpPr/>
            <p:nvPr/>
          </p:nvSpPr>
          <p:spPr bwMode="auto">
            <a:xfrm>
              <a:off x="3615" y="2186"/>
              <a:ext cx="113" cy="23"/>
            </a:xfrm>
            <a:custGeom>
              <a:avLst/>
              <a:gdLst>
                <a:gd name="T0" fmla="*/ 0 w 38"/>
                <a:gd name="T1" fmla="*/ 7 h 8"/>
                <a:gd name="T2" fmla="*/ 8 w 38"/>
                <a:gd name="T3" fmla="*/ 1 h 8"/>
                <a:gd name="T4" fmla="*/ 18 w 38"/>
                <a:gd name="T5" fmla="*/ 1 h 8"/>
                <a:gd name="T6" fmla="*/ 38 w 38"/>
                <a:gd name="T7" fmla="*/ 2 h 8"/>
                <a:gd name="T8" fmla="*/ 20 w 38"/>
                <a:gd name="T9" fmla="*/ 4 h 8"/>
                <a:gd name="T10" fmla="*/ 1 w 38"/>
                <a:gd name="T11" fmla="*/ 8 h 8"/>
                <a:gd name="T12" fmla="*/ 0 w 38"/>
                <a:gd name="T13" fmla="*/ 7 h 8"/>
              </a:gdLst>
              <a:ahLst/>
              <a:cxnLst>
                <a:cxn ang="0">
                  <a:pos x="T0" y="T1"/>
                </a:cxn>
                <a:cxn ang="0">
                  <a:pos x="T2" y="T3"/>
                </a:cxn>
                <a:cxn ang="0">
                  <a:pos x="T4" y="T5"/>
                </a:cxn>
                <a:cxn ang="0">
                  <a:pos x="T6" y="T7"/>
                </a:cxn>
                <a:cxn ang="0">
                  <a:pos x="T8" y="T9"/>
                </a:cxn>
                <a:cxn ang="0">
                  <a:pos x="T10" y="T11"/>
                </a:cxn>
                <a:cxn ang="0">
                  <a:pos x="T12" y="T13"/>
                </a:cxn>
              </a:cxnLst>
              <a:rect l="0" t="0" r="r" b="b"/>
              <a:pathLst>
                <a:path w="38" h="8">
                  <a:moveTo>
                    <a:pt x="0" y="7"/>
                  </a:moveTo>
                  <a:cubicBezTo>
                    <a:pt x="3" y="5"/>
                    <a:pt x="4" y="1"/>
                    <a:pt x="8" y="1"/>
                  </a:cubicBezTo>
                  <a:cubicBezTo>
                    <a:pt x="11" y="0"/>
                    <a:pt x="15" y="1"/>
                    <a:pt x="18" y="1"/>
                  </a:cubicBezTo>
                  <a:cubicBezTo>
                    <a:pt x="25" y="1"/>
                    <a:pt x="32" y="2"/>
                    <a:pt x="38" y="2"/>
                  </a:cubicBezTo>
                  <a:cubicBezTo>
                    <a:pt x="32" y="2"/>
                    <a:pt x="26" y="3"/>
                    <a:pt x="20" y="4"/>
                  </a:cubicBezTo>
                  <a:cubicBezTo>
                    <a:pt x="13" y="4"/>
                    <a:pt x="7" y="3"/>
                    <a:pt x="1" y="8"/>
                  </a:cubicBezTo>
                  <a:cubicBezTo>
                    <a:pt x="1" y="8"/>
                    <a:pt x="1" y="7"/>
                    <a:pt x="0" y="7"/>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latin typeface="微软雅黑" panose="020B0503020204020204" charset="-122"/>
                <a:ea typeface="微软雅黑" panose="020B0503020204020204" charset="-122"/>
              </a:endParaRPr>
            </a:p>
          </p:txBody>
        </p:sp>
        <p:sp>
          <p:nvSpPr>
            <p:cNvPr id="236" name="Freeform 223"/>
            <p:cNvSpPr/>
            <p:nvPr/>
          </p:nvSpPr>
          <p:spPr bwMode="auto">
            <a:xfrm>
              <a:off x="3600" y="2149"/>
              <a:ext cx="30" cy="45"/>
            </a:xfrm>
            <a:custGeom>
              <a:avLst/>
              <a:gdLst>
                <a:gd name="T0" fmla="*/ 9 w 10"/>
                <a:gd name="T1" fmla="*/ 7 h 16"/>
                <a:gd name="T2" fmla="*/ 1 w 10"/>
                <a:gd name="T3" fmla="*/ 16 h 16"/>
                <a:gd name="T4" fmla="*/ 1 w 10"/>
                <a:gd name="T5" fmla="*/ 11 h 16"/>
                <a:gd name="T6" fmla="*/ 4 w 10"/>
                <a:gd name="T7" fmla="*/ 7 h 16"/>
                <a:gd name="T8" fmla="*/ 10 w 10"/>
                <a:gd name="T9" fmla="*/ 0 h 16"/>
                <a:gd name="T10" fmla="*/ 10 w 10"/>
                <a:gd name="T11" fmla="*/ 7 h 16"/>
              </a:gdLst>
              <a:ahLst/>
              <a:cxnLst>
                <a:cxn ang="0">
                  <a:pos x="T0" y="T1"/>
                </a:cxn>
                <a:cxn ang="0">
                  <a:pos x="T2" y="T3"/>
                </a:cxn>
                <a:cxn ang="0">
                  <a:pos x="T4" y="T5"/>
                </a:cxn>
                <a:cxn ang="0">
                  <a:pos x="T6" y="T7"/>
                </a:cxn>
                <a:cxn ang="0">
                  <a:pos x="T8" y="T9"/>
                </a:cxn>
                <a:cxn ang="0">
                  <a:pos x="T10" y="T11"/>
                </a:cxn>
              </a:cxnLst>
              <a:rect l="0" t="0" r="r" b="b"/>
              <a:pathLst>
                <a:path w="10" h="16">
                  <a:moveTo>
                    <a:pt x="9" y="7"/>
                  </a:moveTo>
                  <a:cubicBezTo>
                    <a:pt x="6" y="10"/>
                    <a:pt x="4" y="13"/>
                    <a:pt x="1" y="16"/>
                  </a:cubicBezTo>
                  <a:cubicBezTo>
                    <a:pt x="1" y="14"/>
                    <a:pt x="0" y="13"/>
                    <a:pt x="1" y="11"/>
                  </a:cubicBezTo>
                  <a:cubicBezTo>
                    <a:pt x="1" y="10"/>
                    <a:pt x="3" y="8"/>
                    <a:pt x="4" y="7"/>
                  </a:cubicBezTo>
                  <a:cubicBezTo>
                    <a:pt x="6" y="4"/>
                    <a:pt x="8" y="2"/>
                    <a:pt x="10" y="0"/>
                  </a:cubicBezTo>
                  <a:cubicBezTo>
                    <a:pt x="9" y="1"/>
                    <a:pt x="9" y="5"/>
                    <a:pt x="10" y="7"/>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latin typeface="微软雅黑" panose="020B0503020204020204" charset="-122"/>
                <a:ea typeface="微软雅黑" panose="020B0503020204020204" charset="-122"/>
              </a:endParaRPr>
            </a:p>
          </p:txBody>
        </p:sp>
        <p:sp>
          <p:nvSpPr>
            <p:cNvPr id="237" name="Freeform 224"/>
            <p:cNvSpPr/>
            <p:nvPr/>
          </p:nvSpPr>
          <p:spPr bwMode="auto">
            <a:xfrm>
              <a:off x="3642" y="2146"/>
              <a:ext cx="11" cy="40"/>
            </a:xfrm>
            <a:custGeom>
              <a:avLst/>
              <a:gdLst>
                <a:gd name="T0" fmla="*/ 0 w 4"/>
                <a:gd name="T1" fmla="*/ 0 h 14"/>
                <a:gd name="T2" fmla="*/ 4 w 4"/>
                <a:gd name="T3" fmla="*/ 14 h 14"/>
                <a:gd name="T4" fmla="*/ 2 w 4"/>
                <a:gd name="T5" fmla="*/ 8 h 14"/>
                <a:gd name="T6" fmla="*/ 0 w 4"/>
                <a:gd name="T7" fmla="*/ 1 h 14"/>
              </a:gdLst>
              <a:ahLst/>
              <a:cxnLst>
                <a:cxn ang="0">
                  <a:pos x="T0" y="T1"/>
                </a:cxn>
                <a:cxn ang="0">
                  <a:pos x="T2" y="T3"/>
                </a:cxn>
                <a:cxn ang="0">
                  <a:pos x="T4" y="T5"/>
                </a:cxn>
                <a:cxn ang="0">
                  <a:pos x="T6" y="T7"/>
                </a:cxn>
              </a:cxnLst>
              <a:rect l="0" t="0" r="r" b="b"/>
              <a:pathLst>
                <a:path w="4" h="14">
                  <a:moveTo>
                    <a:pt x="0" y="0"/>
                  </a:moveTo>
                  <a:cubicBezTo>
                    <a:pt x="3" y="4"/>
                    <a:pt x="3" y="10"/>
                    <a:pt x="4" y="14"/>
                  </a:cubicBezTo>
                  <a:cubicBezTo>
                    <a:pt x="3" y="12"/>
                    <a:pt x="3" y="10"/>
                    <a:pt x="2" y="8"/>
                  </a:cubicBezTo>
                  <a:cubicBezTo>
                    <a:pt x="1" y="6"/>
                    <a:pt x="1" y="4"/>
                    <a:pt x="0" y="1"/>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latin typeface="微软雅黑" panose="020B0503020204020204" charset="-122"/>
                <a:ea typeface="微软雅黑" panose="020B0503020204020204" charset="-122"/>
              </a:endParaRPr>
            </a:p>
          </p:txBody>
        </p:sp>
        <p:sp>
          <p:nvSpPr>
            <p:cNvPr id="238" name="Freeform 225"/>
            <p:cNvSpPr/>
            <p:nvPr/>
          </p:nvSpPr>
          <p:spPr bwMode="auto">
            <a:xfrm>
              <a:off x="3606" y="2217"/>
              <a:ext cx="146" cy="26"/>
            </a:xfrm>
            <a:custGeom>
              <a:avLst/>
              <a:gdLst>
                <a:gd name="T0" fmla="*/ 0 w 49"/>
                <a:gd name="T1" fmla="*/ 2 h 9"/>
                <a:gd name="T2" fmla="*/ 24 w 49"/>
                <a:gd name="T3" fmla="*/ 0 h 9"/>
                <a:gd name="T4" fmla="*/ 49 w 49"/>
                <a:gd name="T5" fmla="*/ 9 h 9"/>
                <a:gd name="T6" fmla="*/ 25 w 49"/>
                <a:gd name="T7" fmla="*/ 6 h 9"/>
                <a:gd name="T8" fmla="*/ 0 w 49"/>
                <a:gd name="T9" fmla="*/ 5 h 9"/>
                <a:gd name="T10" fmla="*/ 0 w 49"/>
                <a:gd name="T11" fmla="*/ 3 h 9"/>
              </a:gdLst>
              <a:ahLst/>
              <a:cxnLst>
                <a:cxn ang="0">
                  <a:pos x="T0" y="T1"/>
                </a:cxn>
                <a:cxn ang="0">
                  <a:pos x="T2" y="T3"/>
                </a:cxn>
                <a:cxn ang="0">
                  <a:pos x="T4" y="T5"/>
                </a:cxn>
                <a:cxn ang="0">
                  <a:pos x="T6" y="T7"/>
                </a:cxn>
                <a:cxn ang="0">
                  <a:pos x="T8" y="T9"/>
                </a:cxn>
                <a:cxn ang="0">
                  <a:pos x="T10" y="T11"/>
                </a:cxn>
              </a:cxnLst>
              <a:rect l="0" t="0" r="r" b="b"/>
              <a:pathLst>
                <a:path w="49" h="9">
                  <a:moveTo>
                    <a:pt x="0" y="2"/>
                  </a:moveTo>
                  <a:cubicBezTo>
                    <a:pt x="8" y="3"/>
                    <a:pt x="16" y="0"/>
                    <a:pt x="24" y="0"/>
                  </a:cubicBezTo>
                  <a:cubicBezTo>
                    <a:pt x="34" y="0"/>
                    <a:pt x="41" y="3"/>
                    <a:pt x="49" y="9"/>
                  </a:cubicBezTo>
                  <a:cubicBezTo>
                    <a:pt x="41" y="4"/>
                    <a:pt x="34" y="5"/>
                    <a:pt x="25" y="6"/>
                  </a:cubicBezTo>
                  <a:cubicBezTo>
                    <a:pt x="16" y="7"/>
                    <a:pt x="8" y="6"/>
                    <a:pt x="0" y="5"/>
                  </a:cubicBezTo>
                  <a:cubicBezTo>
                    <a:pt x="0" y="4"/>
                    <a:pt x="0" y="3"/>
                    <a:pt x="0" y="3"/>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latin typeface="微软雅黑" panose="020B0503020204020204" charset="-122"/>
                <a:ea typeface="微软雅黑" panose="020B0503020204020204" charset="-122"/>
              </a:endParaRPr>
            </a:p>
          </p:txBody>
        </p:sp>
        <p:sp>
          <p:nvSpPr>
            <p:cNvPr id="239" name="Freeform 226"/>
            <p:cNvSpPr/>
            <p:nvPr/>
          </p:nvSpPr>
          <p:spPr bwMode="auto">
            <a:xfrm>
              <a:off x="3633" y="2232"/>
              <a:ext cx="17" cy="97"/>
            </a:xfrm>
            <a:custGeom>
              <a:avLst/>
              <a:gdLst>
                <a:gd name="T0" fmla="*/ 1 w 6"/>
                <a:gd name="T1" fmla="*/ 0 h 34"/>
                <a:gd name="T2" fmla="*/ 6 w 6"/>
                <a:gd name="T3" fmla="*/ 34 h 34"/>
                <a:gd name="T4" fmla="*/ 4 w 6"/>
                <a:gd name="T5" fmla="*/ 17 h 34"/>
                <a:gd name="T6" fmla="*/ 4 w 6"/>
                <a:gd name="T7" fmla="*/ 7 h 34"/>
                <a:gd name="T8" fmla="*/ 4 w 6"/>
                <a:gd name="T9" fmla="*/ 3 h 34"/>
                <a:gd name="T10" fmla="*/ 1 w 6"/>
                <a:gd name="T11" fmla="*/ 0 h 34"/>
              </a:gdLst>
              <a:ahLst/>
              <a:cxnLst>
                <a:cxn ang="0">
                  <a:pos x="T0" y="T1"/>
                </a:cxn>
                <a:cxn ang="0">
                  <a:pos x="T2" y="T3"/>
                </a:cxn>
                <a:cxn ang="0">
                  <a:pos x="T4" y="T5"/>
                </a:cxn>
                <a:cxn ang="0">
                  <a:pos x="T6" y="T7"/>
                </a:cxn>
                <a:cxn ang="0">
                  <a:pos x="T8" y="T9"/>
                </a:cxn>
                <a:cxn ang="0">
                  <a:pos x="T10" y="T11"/>
                </a:cxn>
              </a:cxnLst>
              <a:rect l="0" t="0" r="r" b="b"/>
              <a:pathLst>
                <a:path w="6" h="34">
                  <a:moveTo>
                    <a:pt x="1" y="0"/>
                  </a:moveTo>
                  <a:cubicBezTo>
                    <a:pt x="0" y="11"/>
                    <a:pt x="2" y="23"/>
                    <a:pt x="6" y="34"/>
                  </a:cubicBezTo>
                  <a:cubicBezTo>
                    <a:pt x="4" y="26"/>
                    <a:pt x="4" y="19"/>
                    <a:pt x="4" y="17"/>
                  </a:cubicBezTo>
                  <a:cubicBezTo>
                    <a:pt x="4" y="14"/>
                    <a:pt x="4" y="10"/>
                    <a:pt x="4" y="7"/>
                  </a:cubicBezTo>
                  <a:cubicBezTo>
                    <a:pt x="4" y="6"/>
                    <a:pt x="5" y="5"/>
                    <a:pt x="4" y="3"/>
                  </a:cubicBezTo>
                  <a:cubicBezTo>
                    <a:pt x="4" y="2"/>
                    <a:pt x="2" y="1"/>
                    <a:pt x="1"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latin typeface="微软雅黑" panose="020B0503020204020204" charset="-122"/>
                <a:ea typeface="微软雅黑" panose="020B0503020204020204" charset="-122"/>
              </a:endParaRPr>
            </a:p>
          </p:txBody>
        </p:sp>
        <p:sp>
          <p:nvSpPr>
            <p:cNvPr id="240" name="Freeform 227"/>
            <p:cNvSpPr/>
            <p:nvPr/>
          </p:nvSpPr>
          <p:spPr bwMode="auto">
            <a:xfrm>
              <a:off x="3677" y="2103"/>
              <a:ext cx="15" cy="91"/>
            </a:xfrm>
            <a:custGeom>
              <a:avLst/>
              <a:gdLst>
                <a:gd name="T0" fmla="*/ 0 w 5"/>
                <a:gd name="T1" fmla="*/ 0 h 32"/>
                <a:gd name="T2" fmla="*/ 1 w 5"/>
                <a:gd name="T3" fmla="*/ 15 h 32"/>
                <a:gd name="T4" fmla="*/ 4 w 5"/>
                <a:gd name="T5" fmla="*/ 32 h 32"/>
                <a:gd name="T6" fmla="*/ 5 w 5"/>
                <a:gd name="T7" fmla="*/ 18 h 32"/>
                <a:gd name="T8" fmla="*/ 4 w 5"/>
                <a:gd name="T9" fmla="*/ 9 h 32"/>
                <a:gd name="T10" fmla="*/ 1 w 5"/>
                <a:gd name="T11" fmla="*/ 0 h 32"/>
              </a:gdLst>
              <a:ahLst/>
              <a:cxnLst>
                <a:cxn ang="0">
                  <a:pos x="T0" y="T1"/>
                </a:cxn>
                <a:cxn ang="0">
                  <a:pos x="T2" y="T3"/>
                </a:cxn>
                <a:cxn ang="0">
                  <a:pos x="T4" y="T5"/>
                </a:cxn>
                <a:cxn ang="0">
                  <a:pos x="T6" y="T7"/>
                </a:cxn>
                <a:cxn ang="0">
                  <a:pos x="T8" y="T9"/>
                </a:cxn>
                <a:cxn ang="0">
                  <a:pos x="T10" y="T11"/>
                </a:cxn>
              </a:cxnLst>
              <a:rect l="0" t="0" r="r" b="b"/>
              <a:pathLst>
                <a:path w="5" h="32">
                  <a:moveTo>
                    <a:pt x="0" y="0"/>
                  </a:moveTo>
                  <a:cubicBezTo>
                    <a:pt x="2" y="4"/>
                    <a:pt x="1" y="10"/>
                    <a:pt x="1" y="15"/>
                  </a:cubicBezTo>
                  <a:cubicBezTo>
                    <a:pt x="1" y="20"/>
                    <a:pt x="3" y="26"/>
                    <a:pt x="4" y="32"/>
                  </a:cubicBezTo>
                  <a:cubicBezTo>
                    <a:pt x="5" y="28"/>
                    <a:pt x="5" y="20"/>
                    <a:pt x="5" y="18"/>
                  </a:cubicBezTo>
                  <a:cubicBezTo>
                    <a:pt x="5" y="14"/>
                    <a:pt x="5" y="11"/>
                    <a:pt x="4" y="9"/>
                  </a:cubicBezTo>
                  <a:cubicBezTo>
                    <a:pt x="3" y="6"/>
                    <a:pt x="3" y="2"/>
                    <a:pt x="1"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latin typeface="微软雅黑" panose="020B0503020204020204" charset="-122"/>
                <a:ea typeface="微软雅黑" panose="020B0503020204020204" charset="-122"/>
              </a:endParaRPr>
            </a:p>
          </p:txBody>
        </p:sp>
        <p:sp>
          <p:nvSpPr>
            <p:cNvPr id="241" name="Freeform 228"/>
            <p:cNvSpPr/>
            <p:nvPr/>
          </p:nvSpPr>
          <p:spPr bwMode="auto">
            <a:xfrm>
              <a:off x="3662" y="2146"/>
              <a:ext cx="101" cy="14"/>
            </a:xfrm>
            <a:custGeom>
              <a:avLst/>
              <a:gdLst>
                <a:gd name="T0" fmla="*/ 0 w 34"/>
                <a:gd name="T1" fmla="*/ 4 h 5"/>
                <a:gd name="T2" fmla="*/ 7 w 34"/>
                <a:gd name="T3" fmla="*/ 0 h 5"/>
                <a:gd name="T4" fmla="*/ 16 w 34"/>
                <a:gd name="T5" fmla="*/ 1 h 5"/>
                <a:gd name="T6" fmla="*/ 34 w 34"/>
                <a:gd name="T7" fmla="*/ 5 h 5"/>
                <a:gd name="T8" fmla="*/ 16 w 34"/>
                <a:gd name="T9" fmla="*/ 3 h 5"/>
                <a:gd name="T10" fmla="*/ 7 w 34"/>
                <a:gd name="T11" fmla="*/ 3 h 5"/>
                <a:gd name="T12" fmla="*/ 0 w 34"/>
                <a:gd name="T13" fmla="*/ 4 h 5"/>
              </a:gdLst>
              <a:ahLst/>
              <a:cxnLst>
                <a:cxn ang="0">
                  <a:pos x="T0" y="T1"/>
                </a:cxn>
                <a:cxn ang="0">
                  <a:pos x="T2" y="T3"/>
                </a:cxn>
                <a:cxn ang="0">
                  <a:pos x="T4" y="T5"/>
                </a:cxn>
                <a:cxn ang="0">
                  <a:pos x="T6" y="T7"/>
                </a:cxn>
                <a:cxn ang="0">
                  <a:pos x="T8" y="T9"/>
                </a:cxn>
                <a:cxn ang="0">
                  <a:pos x="T10" y="T11"/>
                </a:cxn>
                <a:cxn ang="0">
                  <a:pos x="T12" y="T13"/>
                </a:cxn>
              </a:cxnLst>
              <a:rect l="0" t="0" r="r" b="b"/>
              <a:pathLst>
                <a:path w="34" h="5">
                  <a:moveTo>
                    <a:pt x="0" y="4"/>
                  </a:moveTo>
                  <a:cubicBezTo>
                    <a:pt x="3" y="2"/>
                    <a:pt x="4" y="0"/>
                    <a:pt x="7" y="0"/>
                  </a:cubicBezTo>
                  <a:cubicBezTo>
                    <a:pt x="10" y="0"/>
                    <a:pt x="13" y="0"/>
                    <a:pt x="16" y="1"/>
                  </a:cubicBezTo>
                  <a:cubicBezTo>
                    <a:pt x="22" y="2"/>
                    <a:pt x="29" y="3"/>
                    <a:pt x="34" y="5"/>
                  </a:cubicBezTo>
                  <a:cubicBezTo>
                    <a:pt x="29" y="3"/>
                    <a:pt x="22" y="4"/>
                    <a:pt x="16" y="3"/>
                  </a:cubicBezTo>
                  <a:cubicBezTo>
                    <a:pt x="13" y="3"/>
                    <a:pt x="10" y="3"/>
                    <a:pt x="7" y="3"/>
                  </a:cubicBezTo>
                  <a:cubicBezTo>
                    <a:pt x="5" y="3"/>
                    <a:pt x="1" y="5"/>
                    <a:pt x="0" y="4"/>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latin typeface="微软雅黑" panose="020B0503020204020204" charset="-122"/>
                <a:ea typeface="微软雅黑" panose="020B0503020204020204" charset="-122"/>
              </a:endParaRPr>
            </a:p>
          </p:txBody>
        </p:sp>
        <p:sp>
          <p:nvSpPr>
            <p:cNvPr id="242" name="Freeform 229"/>
            <p:cNvSpPr/>
            <p:nvPr/>
          </p:nvSpPr>
          <p:spPr bwMode="auto">
            <a:xfrm>
              <a:off x="3701" y="2134"/>
              <a:ext cx="30" cy="78"/>
            </a:xfrm>
            <a:custGeom>
              <a:avLst/>
              <a:gdLst>
                <a:gd name="T0" fmla="*/ 7 w 10"/>
                <a:gd name="T1" fmla="*/ 0 h 27"/>
                <a:gd name="T2" fmla="*/ 0 w 10"/>
                <a:gd name="T3" fmla="*/ 27 h 27"/>
                <a:gd name="T4" fmla="*/ 5 w 10"/>
                <a:gd name="T5" fmla="*/ 14 h 27"/>
                <a:gd name="T6" fmla="*/ 7 w 10"/>
                <a:gd name="T7" fmla="*/ 0 h 27"/>
              </a:gdLst>
              <a:ahLst/>
              <a:cxnLst>
                <a:cxn ang="0">
                  <a:pos x="T0" y="T1"/>
                </a:cxn>
                <a:cxn ang="0">
                  <a:pos x="T2" y="T3"/>
                </a:cxn>
                <a:cxn ang="0">
                  <a:pos x="T4" y="T5"/>
                </a:cxn>
                <a:cxn ang="0">
                  <a:pos x="T6" y="T7"/>
                </a:cxn>
              </a:cxnLst>
              <a:rect l="0" t="0" r="r" b="b"/>
              <a:pathLst>
                <a:path w="10" h="27">
                  <a:moveTo>
                    <a:pt x="7" y="0"/>
                  </a:moveTo>
                  <a:cubicBezTo>
                    <a:pt x="5" y="9"/>
                    <a:pt x="3" y="18"/>
                    <a:pt x="0" y="27"/>
                  </a:cubicBezTo>
                  <a:cubicBezTo>
                    <a:pt x="2" y="22"/>
                    <a:pt x="4" y="18"/>
                    <a:pt x="5" y="14"/>
                  </a:cubicBezTo>
                  <a:cubicBezTo>
                    <a:pt x="7" y="10"/>
                    <a:pt x="10" y="4"/>
                    <a:pt x="7"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latin typeface="微软雅黑" panose="020B0503020204020204" charset="-122"/>
                <a:ea typeface="微软雅黑" panose="020B0503020204020204" charset="-122"/>
              </a:endParaRPr>
            </a:p>
          </p:txBody>
        </p:sp>
        <p:sp>
          <p:nvSpPr>
            <p:cNvPr id="243" name="Freeform 230"/>
            <p:cNvSpPr/>
            <p:nvPr/>
          </p:nvSpPr>
          <p:spPr bwMode="auto">
            <a:xfrm>
              <a:off x="3728" y="2080"/>
              <a:ext cx="41" cy="54"/>
            </a:xfrm>
            <a:custGeom>
              <a:avLst/>
              <a:gdLst>
                <a:gd name="T0" fmla="*/ 13 w 14"/>
                <a:gd name="T1" fmla="*/ 0 h 19"/>
                <a:gd name="T2" fmla="*/ 0 w 14"/>
                <a:gd name="T3" fmla="*/ 19 h 19"/>
                <a:gd name="T4" fmla="*/ 9 w 14"/>
                <a:gd name="T5" fmla="*/ 9 h 19"/>
                <a:gd name="T6" fmla="*/ 14 w 14"/>
                <a:gd name="T7" fmla="*/ 0 h 19"/>
              </a:gdLst>
              <a:ahLst/>
              <a:cxnLst>
                <a:cxn ang="0">
                  <a:pos x="T0" y="T1"/>
                </a:cxn>
                <a:cxn ang="0">
                  <a:pos x="T2" y="T3"/>
                </a:cxn>
                <a:cxn ang="0">
                  <a:pos x="T4" y="T5"/>
                </a:cxn>
                <a:cxn ang="0">
                  <a:pos x="T6" y="T7"/>
                </a:cxn>
              </a:cxnLst>
              <a:rect l="0" t="0" r="r" b="b"/>
              <a:pathLst>
                <a:path w="14" h="19">
                  <a:moveTo>
                    <a:pt x="13" y="0"/>
                  </a:moveTo>
                  <a:cubicBezTo>
                    <a:pt x="8" y="5"/>
                    <a:pt x="5" y="13"/>
                    <a:pt x="0" y="19"/>
                  </a:cubicBezTo>
                  <a:cubicBezTo>
                    <a:pt x="3" y="16"/>
                    <a:pt x="6" y="12"/>
                    <a:pt x="9" y="9"/>
                  </a:cubicBezTo>
                  <a:cubicBezTo>
                    <a:pt x="12" y="6"/>
                    <a:pt x="13" y="4"/>
                    <a:pt x="14"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latin typeface="微软雅黑" panose="020B0503020204020204" charset="-122"/>
                <a:ea typeface="微软雅黑" panose="020B0503020204020204" charset="-122"/>
              </a:endParaRPr>
            </a:p>
          </p:txBody>
        </p:sp>
        <p:sp>
          <p:nvSpPr>
            <p:cNvPr id="244" name="Freeform 231"/>
            <p:cNvSpPr/>
            <p:nvPr/>
          </p:nvSpPr>
          <p:spPr bwMode="auto">
            <a:xfrm>
              <a:off x="3769" y="2077"/>
              <a:ext cx="104" cy="75"/>
            </a:xfrm>
            <a:custGeom>
              <a:avLst/>
              <a:gdLst>
                <a:gd name="T0" fmla="*/ 0 w 35"/>
                <a:gd name="T1" fmla="*/ 1 h 26"/>
                <a:gd name="T2" fmla="*/ 17 w 35"/>
                <a:gd name="T3" fmla="*/ 12 h 26"/>
                <a:gd name="T4" fmla="*/ 27 w 35"/>
                <a:gd name="T5" fmla="*/ 18 h 26"/>
                <a:gd name="T6" fmla="*/ 35 w 35"/>
                <a:gd name="T7" fmla="*/ 26 h 26"/>
                <a:gd name="T8" fmla="*/ 29 w 35"/>
                <a:gd name="T9" fmla="*/ 16 h 26"/>
                <a:gd name="T10" fmla="*/ 22 w 35"/>
                <a:gd name="T11" fmla="*/ 7 h 26"/>
                <a:gd name="T12" fmla="*/ 0 w 35"/>
                <a:gd name="T13" fmla="*/ 1 h 26"/>
                <a:gd name="T14" fmla="*/ 1 w 35"/>
                <a:gd name="T15" fmla="*/ 1 h 2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5" h="26">
                  <a:moveTo>
                    <a:pt x="0" y="1"/>
                  </a:moveTo>
                  <a:cubicBezTo>
                    <a:pt x="6" y="3"/>
                    <a:pt x="12" y="8"/>
                    <a:pt x="17" y="12"/>
                  </a:cubicBezTo>
                  <a:cubicBezTo>
                    <a:pt x="21" y="14"/>
                    <a:pt x="24" y="15"/>
                    <a:pt x="27" y="18"/>
                  </a:cubicBezTo>
                  <a:cubicBezTo>
                    <a:pt x="30" y="20"/>
                    <a:pt x="32" y="23"/>
                    <a:pt x="35" y="26"/>
                  </a:cubicBezTo>
                  <a:cubicBezTo>
                    <a:pt x="33" y="22"/>
                    <a:pt x="30" y="19"/>
                    <a:pt x="29" y="16"/>
                  </a:cubicBezTo>
                  <a:cubicBezTo>
                    <a:pt x="26" y="13"/>
                    <a:pt x="26" y="9"/>
                    <a:pt x="22" y="7"/>
                  </a:cubicBezTo>
                  <a:cubicBezTo>
                    <a:pt x="17" y="2"/>
                    <a:pt x="8" y="0"/>
                    <a:pt x="0" y="1"/>
                  </a:cubicBezTo>
                  <a:cubicBezTo>
                    <a:pt x="0" y="0"/>
                    <a:pt x="0" y="1"/>
                    <a:pt x="1" y="1"/>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latin typeface="微软雅黑" panose="020B0503020204020204" charset="-122"/>
                <a:ea typeface="微软雅黑" panose="020B0503020204020204" charset="-122"/>
              </a:endParaRPr>
            </a:p>
          </p:txBody>
        </p:sp>
        <p:sp>
          <p:nvSpPr>
            <p:cNvPr id="245" name="Freeform 232"/>
            <p:cNvSpPr/>
            <p:nvPr/>
          </p:nvSpPr>
          <p:spPr bwMode="auto">
            <a:xfrm>
              <a:off x="3769" y="2069"/>
              <a:ext cx="110" cy="23"/>
            </a:xfrm>
            <a:custGeom>
              <a:avLst/>
              <a:gdLst>
                <a:gd name="T0" fmla="*/ 0 w 37"/>
                <a:gd name="T1" fmla="*/ 8 h 8"/>
                <a:gd name="T2" fmla="*/ 2 w 37"/>
                <a:gd name="T3" fmla="*/ 5 h 8"/>
                <a:gd name="T4" fmla="*/ 7 w 37"/>
                <a:gd name="T5" fmla="*/ 4 h 8"/>
                <a:gd name="T6" fmla="*/ 16 w 37"/>
                <a:gd name="T7" fmla="*/ 1 h 8"/>
                <a:gd name="T8" fmla="*/ 37 w 37"/>
                <a:gd name="T9" fmla="*/ 3 h 8"/>
                <a:gd name="T10" fmla="*/ 18 w 37"/>
                <a:gd name="T11" fmla="*/ 2 h 8"/>
                <a:gd name="T12" fmla="*/ 9 w 37"/>
                <a:gd name="T13" fmla="*/ 5 h 8"/>
                <a:gd name="T14" fmla="*/ 0 w 37"/>
                <a:gd name="T15" fmla="*/ 8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7" h="8">
                  <a:moveTo>
                    <a:pt x="0" y="8"/>
                  </a:moveTo>
                  <a:cubicBezTo>
                    <a:pt x="1" y="6"/>
                    <a:pt x="0" y="6"/>
                    <a:pt x="2" y="5"/>
                  </a:cubicBezTo>
                  <a:cubicBezTo>
                    <a:pt x="3" y="4"/>
                    <a:pt x="5" y="4"/>
                    <a:pt x="7" y="4"/>
                  </a:cubicBezTo>
                  <a:cubicBezTo>
                    <a:pt x="10" y="3"/>
                    <a:pt x="13" y="1"/>
                    <a:pt x="16" y="1"/>
                  </a:cubicBezTo>
                  <a:cubicBezTo>
                    <a:pt x="23" y="0"/>
                    <a:pt x="30" y="1"/>
                    <a:pt x="37" y="3"/>
                  </a:cubicBezTo>
                  <a:cubicBezTo>
                    <a:pt x="31" y="2"/>
                    <a:pt x="24" y="2"/>
                    <a:pt x="18" y="2"/>
                  </a:cubicBezTo>
                  <a:cubicBezTo>
                    <a:pt x="15" y="2"/>
                    <a:pt x="13" y="5"/>
                    <a:pt x="9" y="5"/>
                  </a:cubicBezTo>
                  <a:cubicBezTo>
                    <a:pt x="6" y="6"/>
                    <a:pt x="2" y="5"/>
                    <a:pt x="0" y="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latin typeface="微软雅黑" panose="020B0503020204020204" charset="-122"/>
                <a:ea typeface="微软雅黑" panose="020B0503020204020204" charset="-122"/>
              </a:endParaRPr>
            </a:p>
          </p:txBody>
        </p:sp>
        <p:sp>
          <p:nvSpPr>
            <p:cNvPr id="246" name="Freeform 233"/>
            <p:cNvSpPr/>
            <p:nvPr/>
          </p:nvSpPr>
          <p:spPr bwMode="auto">
            <a:xfrm>
              <a:off x="3737" y="2109"/>
              <a:ext cx="128" cy="28"/>
            </a:xfrm>
            <a:custGeom>
              <a:avLst/>
              <a:gdLst>
                <a:gd name="T0" fmla="*/ 0 w 43"/>
                <a:gd name="T1" fmla="*/ 8 h 10"/>
                <a:gd name="T2" fmla="*/ 10 w 43"/>
                <a:gd name="T3" fmla="*/ 3 h 10"/>
                <a:gd name="T4" fmla="*/ 22 w 43"/>
                <a:gd name="T5" fmla="*/ 1 h 10"/>
                <a:gd name="T6" fmla="*/ 43 w 43"/>
                <a:gd name="T7" fmla="*/ 2 h 10"/>
                <a:gd name="T8" fmla="*/ 22 w 43"/>
                <a:gd name="T9" fmla="*/ 5 h 10"/>
                <a:gd name="T10" fmla="*/ 0 w 43"/>
                <a:gd name="T11" fmla="*/ 8 h 10"/>
              </a:gdLst>
              <a:ahLst/>
              <a:cxnLst>
                <a:cxn ang="0">
                  <a:pos x="T0" y="T1"/>
                </a:cxn>
                <a:cxn ang="0">
                  <a:pos x="T2" y="T3"/>
                </a:cxn>
                <a:cxn ang="0">
                  <a:pos x="T4" y="T5"/>
                </a:cxn>
                <a:cxn ang="0">
                  <a:pos x="T6" y="T7"/>
                </a:cxn>
                <a:cxn ang="0">
                  <a:pos x="T8" y="T9"/>
                </a:cxn>
                <a:cxn ang="0">
                  <a:pos x="T10" y="T11"/>
                </a:cxn>
              </a:cxnLst>
              <a:rect l="0" t="0" r="r" b="b"/>
              <a:pathLst>
                <a:path w="43" h="10">
                  <a:moveTo>
                    <a:pt x="0" y="8"/>
                  </a:moveTo>
                  <a:cubicBezTo>
                    <a:pt x="4" y="7"/>
                    <a:pt x="6" y="4"/>
                    <a:pt x="10" y="3"/>
                  </a:cubicBezTo>
                  <a:cubicBezTo>
                    <a:pt x="14" y="2"/>
                    <a:pt x="18" y="2"/>
                    <a:pt x="22" y="1"/>
                  </a:cubicBezTo>
                  <a:cubicBezTo>
                    <a:pt x="29" y="1"/>
                    <a:pt x="37" y="0"/>
                    <a:pt x="43" y="2"/>
                  </a:cubicBezTo>
                  <a:cubicBezTo>
                    <a:pt x="36" y="3"/>
                    <a:pt x="29" y="4"/>
                    <a:pt x="22" y="5"/>
                  </a:cubicBezTo>
                  <a:cubicBezTo>
                    <a:pt x="14" y="7"/>
                    <a:pt x="7" y="10"/>
                    <a:pt x="0" y="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latin typeface="微软雅黑" panose="020B0503020204020204" charset="-122"/>
                <a:ea typeface="微软雅黑" panose="020B0503020204020204" charset="-122"/>
              </a:endParaRPr>
            </a:p>
          </p:txBody>
        </p:sp>
        <p:sp>
          <p:nvSpPr>
            <p:cNvPr id="247" name="Freeform 234"/>
            <p:cNvSpPr/>
            <p:nvPr/>
          </p:nvSpPr>
          <p:spPr bwMode="auto">
            <a:xfrm>
              <a:off x="3755" y="2083"/>
              <a:ext cx="38" cy="137"/>
            </a:xfrm>
            <a:custGeom>
              <a:avLst/>
              <a:gdLst>
                <a:gd name="T0" fmla="*/ 1 w 13"/>
                <a:gd name="T1" fmla="*/ 0 h 48"/>
                <a:gd name="T2" fmla="*/ 2 w 13"/>
                <a:gd name="T3" fmla="*/ 11 h 48"/>
                <a:gd name="T4" fmla="*/ 4 w 13"/>
                <a:gd name="T5" fmla="*/ 22 h 48"/>
                <a:gd name="T6" fmla="*/ 7 w 13"/>
                <a:gd name="T7" fmla="*/ 34 h 48"/>
                <a:gd name="T8" fmla="*/ 8 w 13"/>
                <a:gd name="T9" fmla="*/ 48 h 48"/>
                <a:gd name="T10" fmla="*/ 12 w 13"/>
                <a:gd name="T11" fmla="*/ 22 h 48"/>
                <a:gd name="T12" fmla="*/ 10 w 13"/>
                <a:gd name="T13" fmla="*/ 9 h 48"/>
                <a:gd name="T14" fmla="*/ 6 w 13"/>
                <a:gd name="T15" fmla="*/ 4 h 48"/>
                <a:gd name="T16" fmla="*/ 1 w 13"/>
                <a:gd name="T17" fmla="*/ 1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 h="48">
                  <a:moveTo>
                    <a:pt x="1" y="0"/>
                  </a:moveTo>
                  <a:cubicBezTo>
                    <a:pt x="3" y="3"/>
                    <a:pt x="1" y="8"/>
                    <a:pt x="2" y="11"/>
                  </a:cubicBezTo>
                  <a:cubicBezTo>
                    <a:pt x="2" y="15"/>
                    <a:pt x="4" y="26"/>
                    <a:pt x="4" y="22"/>
                  </a:cubicBezTo>
                  <a:cubicBezTo>
                    <a:pt x="0" y="7"/>
                    <a:pt x="2" y="14"/>
                    <a:pt x="7" y="34"/>
                  </a:cubicBezTo>
                  <a:cubicBezTo>
                    <a:pt x="8" y="39"/>
                    <a:pt x="8" y="43"/>
                    <a:pt x="8" y="48"/>
                  </a:cubicBezTo>
                  <a:cubicBezTo>
                    <a:pt x="12" y="41"/>
                    <a:pt x="13" y="30"/>
                    <a:pt x="12" y="22"/>
                  </a:cubicBezTo>
                  <a:cubicBezTo>
                    <a:pt x="12" y="18"/>
                    <a:pt x="11" y="13"/>
                    <a:pt x="10" y="9"/>
                  </a:cubicBezTo>
                  <a:cubicBezTo>
                    <a:pt x="9" y="7"/>
                    <a:pt x="7" y="5"/>
                    <a:pt x="6" y="4"/>
                  </a:cubicBezTo>
                  <a:cubicBezTo>
                    <a:pt x="4" y="2"/>
                    <a:pt x="2" y="2"/>
                    <a:pt x="1" y="1"/>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latin typeface="微软雅黑" panose="020B0503020204020204" charset="-122"/>
                <a:ea typeface="微软雅黑" panose="020B0503020204020204" charset="-122"/>
              </a:endParaRPr>
            </a:p>
          </p:txBody>
        </p:sp>
        <p:sp>
          <p:nvSpPr>
            <p:cNvPr id="248" name="Freeform 235"/>
            <p:cNvSpPr/>
            <p:nvPr/>
          </p:nvSpPr>
          <p:spPr bwMode="auto">
            <a:xfrm>
              <a:off x="3734" y="2126"/>
              <a:ext cx="44" cy="131"/>
            </a:xfrm>
            <a:custGeom>
              <a:avLst/>
              <a:gdLst>
                <a:gd name="T0" fmla="*/ 0 w 15"/>
                <a:gd name="T1" fmla="*/ 0 h 46"/>
                <a:gd name="T2" fmla="*/ 0 w 15"/>
                <a:gd name="T3" fmla="*/ 11 h 46"/>
                <a:gd name="T4" fmla="*/ 1 w 15"/>
                <a:gd name="T5" fmla="*/ 23 h 46"/>
                <a:gd name="T6" fmla="*/ 5 w 15"/>
                <a:gd name="T7" fmla="*/ 46 h 46"/>
                <a:gd name="T8" fmla="*/ 0 w 15"/>
                <a:gd name="T9" fmla="*/ 1 h 46"/>
              </a:gdLst>
              <a:ahLst/>
              <a:cxnLst>
                <a:cxn ang="0">
                  <a:pos x="T0" y="T1"/>
                </a:cxn>
                <a:cxn ang="0">
                  <a:pos x="T2" y="T3"/>
                </a:cxn>
                <a:cxn ang="0">
                  <a:pos x="T4" y="T5"/>
                </a:cxn>
                <a:cxn ang="0">
                  <a:pos x="T6" y="T7"/>
                </a:cxn>
                <a:cxn ang="0">
                  <a:pos x="T8" y="T9"/>
                </a:cxn>
              </a:cxnLst>
              <a:rect l="0" t="0" r="r" b="b"/>
              <a:pathLst>
                <a:path w="15" h="46">
                  <a:moveTo>
                    <a:pt x="0" y="0"/>
                  </a:moveTo>
                  <a:cubicBezTo>
                    <a:pt x="1" y="3"/>
                    <a:pt x="0" y="8"/>
                    <a:pt x="0" y="11"/>
                  </a:cubicBezTo>
                  <a:cubicBezTo>
                    <a:pt x="0" y="15"/>
                    <a:pt x="1" y="19"/>
                    <a:pt x="1" y="23"/>
                  </a:cubicBezTo>
                  <a:cubicBezTo>
                    <a:pt x="1" y="31"/>
                    <a:pt x="3" y="38"/>
                    <a:pt x="5" y="46"/>
                  </a:cubicBezTo>
                  <a:cubicBezTo>
                    <a:pt x="2" y="28"/>
                    <a:pt x="15" y="12"/>
                    <a:pt x="0" y="1"/>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latin typeface="微软雅黑" panose="020B0503020204020204" charset="-122"/>
                <a:ea typeface="微软雅黑" panose="020B0503020204020204" charset="-122"/>
              </a:endParaRPr>
            </a:p>
          </p:txBody>
        </p:sp>
        <p:sp>
          <p:nvSpPr>
            <p:cNvPr id="249" name="Freeform 236"/>
            <p:cNvSpPr/>
            <p:nvPr/>
          </p:nvSpPr>
          <p:spPr bwMode="auto">
            <a:xfrm>
              <a:off x="3728" y="2126"/>
              <a:ext cx="113" cy="60"/>
            </a:xfrm>
            <a:custGeom>
              <a:avLst/>
              <a:gdLst>
                <a:gd name="T0" fmla="*/ 0 w 38"/>
                <a:gd name="T1" fmla="*/ 5 h 21"/>
                <a:gd name="T2" fmla="*/ 21 w 38"/>
                <a:gd name="T3" fmla="*/ 5 h 21"/>
                <a:gd name="T4" fmla="*/ 29 w 38"/>
                <a:gd name="T5" fmla="*/ 14 h 21"/>
                <a:gd name="T6" fmla="*/ 38 w 38"/>
                <a:gd name="T7" fmla="*/ 21 h 21"/>
                <a:gd name="T8" fmla="*/ 29 w 38"/>
                <a:gd name="T9" fmla="*/ 17 h 21"/>
                <a:gd name="T10" fmla="*/ 19 w 38"/>
                <a:gd name="T11" fmla="*/ 11 h 21"/>
                <a:gd name="T12" fmla="*/ 0 w 38"/>
                <a:gd name="T13" fmla="*/ 5 h 21"/>
              </a:gdLst>
              <a:ahLst/>
              <a:cxnLst>
                <a:cxn ang="0">
                  <a:pos x="T0" y="T1"/>
                </a:cxn>
                <a:cxn ang="0">
                  <a:pos x="T2" y="T3"/>
                </a:cxn>
                <a:cxn ang="0">
                  <a:pos x="T4" y="T5"/>
                </a:cxn>
                <a:cxn ang="0">
                  <a:pos x="T6" y="T7"/>
                </a:cxn>
                <a:cxn ang="0">
                  <a:pos x="T8" y="T9"/>
                </a:cxn>
                <a:cxn ang="0">
                  <a:pos x="T10" y="T11"/>
                </a:cxn>
                <a:cxn ang="0">
                  <a:pos x="T12" y="T13"/>
                </a:cxn>
              </a:cxnLst>
              <a:rect l="0" t="0" r="r" b="b"/>
              <a:pathLst>
                <a:path w="38" h="21">
                  <a:moveTo>
                    <a:pt x="0" y="5"/>
                  </a:moveTo>
                  <a:cubicBezTo>
                    <a:pt x="7" y="2"/>
                    <a:pt x="14" y="0"/>
                    <a:pt x="21" y="5"/>
                  </a:cubicBezTo>
                  <a:cubicBezTo>
                    <a:pt x="24" y="8"/>
                    <a:pt x="26" y="11"/>
                    <a:pt x="29" y="14"/>
                  </a:cubicBezTo>
                  <a:cubicBezTo>
                    <a:pt x="31" y="17"/>
                    <a:pt x="35" y="20"/>
                    <a:pt x="38" y="21"/>
                  </a:cubicBezTo>
                  <a:cubicBezTo>
                    <a:pt x="35" y="21"/>
                    <a:pt x="31" y="18"/>
                    <a:pt x="29" y="17"/>
                  </a:cubicBezTo>
                  <a:cubicBezTo>
                    <a:pt x="26" y="15"/>
                    <a:pt x="22" y="13"/>
                    <a:pt x="19" y="11"/>
                  </a:cubicBezTo>
                  <a:cubicBezTo>
                    <a:pt x="13" y="8"/>
                    <a:pt x="7" y="8"/>
                    <a:pt x="0" y="5"/>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latin typeface="微软雅黑" panose="020B0503020204020204" charset="-122"/>
                <a:ea typeface="微软雅黑" panose="020B0503020204020204" charset="-122"/>
              </a:endParaRPr>
            </a:p>
          </p:txBody>
        </p:sp>
        <p:sp>
          <p:nvSpPr>
            <p:cNvPr id="250" name="Freeform 237"/>
            <p:cNvSpPr/>
            <p:nvPr/>
          </p:nvSpPr>
          <p:spPr bwMode="auto">
            <a:xfrm>
              <a:off x="3793" y="2149"/>
              <a:ext cx="42" cy="11"/>
            </a:xfrm>
            <a:custGeom>
              <a:avLst/>
              <a:gdLst>
                <a:gd name="T0" fmla="*/ 0 w 14"/>
                <a:gd name="T1" fmla="*/ 2 h 4"/>
                <a:gd name="T2" fmla="*/ 14 w 14"/>
                <a:gd name="T3" fmla="*/ 1 h 4"/>
                <a:gd name="T4" fmla="*/ 0 w 14"/>
                <a:gd name="T5" fmla="*/ 2 h 4"/>
              </a:gdLst>
              <a:ahLst/>
              <a:cxnLst>
                <a:cxn ang="0">
                  <a:pos x="T0" y="T1"/>
                </a:cxn>
                <a:cxn ang="0">
                  <a:pos x="T2" y="T3"/>
                </a:cxn>
                <a:cxn ang="0">
                  <a:pos x="T4" y="T5"/>
                </a:cxn>
              </a:cxnLst>
              <a:rect l="0" t="0" r="r" b="b"/>
              <a:pathLst>
                <a:path w="14" h="4">
                  <a:moveTo>
                    <a:pt x="0" y="2"/>
                  </a:moveTo>
                  <a:cubicBezTo>
                    <a:pt x="5" y="0"/>
                    <a:pt x="9" y="1"/>
                    <a:pt x="14" y="1"/>
                  </a:cubicBezTo>
                  <a:cubicBezTo>
                    <a:pt x="9" y="1"/>
                    <a:pt x="4" y="4"/>
                    <a:pt x="0" y="2"/>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latin typeface="微软雅黑" panose="020B0503020204020204" charset="-122"/>
                <a:ea typeface="微软雅黑" panose="020B0503020204020204" charset="-122"/>
              </a:endParaRPr>
            </a:p>
          </p:txBody>
        </p:sp>
        <p:sp>
          <p:nvSpPr>
            <p:cNvPr id="251" name="Freeform 238"/>
            <p:cNvSpPr/>
            <p:nvPr/>
          </p:nvSpPr>
          <p:spPr bwMode="auto">
            <a:xfrm>
              <a:off x="3760" y="2169"/>
              <a:ext cx="137" cy="25"/>
            </a:xfrm>
            <a:custGeom>
              <a:avLst/>
              <a:gdLst>
                <a:gd name="T0" fmla="*/ 0 w 46"/>
                <a:gd name="T1" fmla="*/ 7 h 9"/>
                <a:gd name="T2" fmla="*/ 22 w 46"/>
                <a:gd name="T3" fmla="*/ 3 h 9"/>
                <a:gd name="T4" fmla="*/ 46 w 46"/>
                <a:gd name="T5" fmla="*/ 2 h 9"/>
                <a:gd name="T6" fmla="*/ 34 w 46"/>
                <a:gd name="T7" fmla="*/ 2 h 9"/>
                <a:gd name="T8" fmla="*/ 23 w 46"/>
                <a:gd name="T9" fmla="*/ 4 h 9"/>
                <a:gd name="T10" fmla="*/ 0 w 46"/>
                <a:gd name="T11" fmla="*/ 7 h 9"/>
              </a:gdLst>
              <a:ahLst/>
              <a:cxnLst>
                <a:cxn ang="0">
                  <a:pos x="T0" y="T1"/>
                </a:cxn>
                <a:cxn ang="0">
                  <a:pos x="T2" y="T3"/>
                </a:cxn>
                <a:cxn ang="0">
                  <a:pos x="T4" y="T5"/>
                </a:cxn>
                <a:cxn ang="0">
                  <a:pos x="T6" y="T7"/>
                </a:cxn>
                <a:cxn ang="0">
                  <a:pos x="T8" y="T9"/>
                </a:cxn>
                <a:cxn ang="0">
                  <a:pos x="T10" y="T11"/>
                </a:cxn>
              </a:cxnLst>
              <a:rect l="0" t="0" r="r" b="b"/>
              <a:pathLst>
                <a:path w="46" h="9">
                  <a:moveTo>
                    <a:pt x="0" y="7"/>
                  </a:moveTo>
                  <a:cubicBezTo>
                    <a:pt x="7" y="5"/>
                    <a:pt x="15" y="4"/>
                    <a:pt x="22" y="3"/>
                  </a:cubicBezTo>
                  <a:cubicBezTo>
                    <a:pt x="30" y="1"/>
                    <a:pt x="38" y="0"/>
                    <a:pt x="46" y="2"/>
                  </a:cubicBezTo>
                  <a:cubicBezTo>
                    <a:pt x="40" y="1"/>
                    <a:pt x="38" y="2"/>
                    <a:pt x="34" y="2"/>
                  </a:cubicBezTo>
                  <a:cubicBezTo>
                    <a:pt x="30" y="3"/>
                    <a:pt x="27" y="4"/>
                    <a:pt x="23" y="4"/>
                  </a:cubicBezTo>
                  <a:cubicBezTo>
                    <a:pt x="16" y="6"/>
                    <a:pt x="7" y="9"/>
                    <a:pt x="0" y="7"/>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latin typeface="微软雅黑" panose="020B0503020204020204" charset="-122"/>
                <a:ea typeface="微软雅黑" panose="020B0503020204020204" charset="-122"/>
              </a:endParaRPr>
            </a:p>
          </p:txBody>
        </p:sp>
        <p:sp>
          <p:nvSpPr>
            <p:cNvPr id="252" name="Freeform 239"/>
            <p:cNvSpPr/>
            <p:nvPr/>
          </p:nvSpPr>
          <p:spPr bwMode="auto">
            <a:xfrm>
              <a:off x="3722" y="2157"/>
              <a:ext cx="83" cy="60"/>
            </a:xfrm>
            <a:custGeom>
              <a:avLst/>
              <a:gdLst>
                <a:gd name="T0" fmla="*/ 0 w 28"/>
                <a:gd name="T1" fmla="*/ 0 h 21"/>
                <a:gd name="T2" fmla="*/ 16 w 28"/>
                <a:gd name="T3" fmla="*/ 7 h 21"/>
                <a:gd name="T4" fmla="*/ 28 w 28"/>
                <a:gd name="T5" fmla="*/ 21 h 21"/>
                <a:gd name="T6" fmla="*/ 15 w 28"/>
                <a:gd name="T7" fmla="*/ 9 h 21"/>
                <a:gd name="T8" fmla="*/ 0 w 28"/>
                <a:gd name="T9" fmla="*/ 0 h 21"/>
              </a:gdLst>
              <a:ahLst/>
              <a:cxnLst>
                <a:cxn ang="0">
                  <a:pos x="T0" y="T1"/>
                </a:cxn>
                <a:cxn ang="0">
                  <a:pos x="T2" y="T3"/>
                </a:cxn>
                <a:cxn ang="0">
                  <a:pos x="T4" y="T5"/>
                </a:cxn>
                <a:cxn ang="0">
                  <a:pos x="T6" y="T7"/>
                </a:cxn>
                <a:cxn ang="0">
                  <a:pos x="T8" y="T9"/>
                </a:cxn>
              </a:cxnLst>
              <a:rect l="0" t="0" r="r" b="b"/>
              <a:pathLst>
                <a:path w="28" h="21">
                  <a:moveTo>
                    <a:pt x="0" y="0"/>
                  </a:moveTo>
                  <a:cubicBezTo>
                    <a:pt x="5" y="1"/>
                    <a:pt x="11" y="3"/>
                    <a:pt x="16" y="7"/>
                  </a:cubicBezTo>
                  <a:cubicBezTo>
                    <a:pt x="21" y="10"/>
                    <a:pt x="24" y="16"/>
                    <a:pt x="28" y="21"/>
                  </a:cubicBezTo>
                  <a:cubicBezTo>
                    <a:pt x="23" y="18"/>
                    <a:pt x="20" y="12"/>
                    <a:pt x="15" y="9"/>
                  </a:cubicBezTo>
                  <a:cubicBezTo>
                    <a:pt x="10" y="6"/>
                    <a:pt x="5" y="4"/>
                    <a:pt x="0"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latin typeface="微软雅黑" panose="020B0503020204020204" charset="-122"/>
                <a:ea typeface="微软雅黑" panose="020B0503020204020204" charset="-122"/>
              </a:endParaRPr>
            </a:p>
          </p:txBody>
        </p:sp>
        <p:sp>
          <p:nvSpPr>
            <p:cNvPr id="253" name="Freeform 240"/>
            <p:cNvSpPr/>
            <p:nvPr/>
          </p:nvSpPr>
          <p:spPr bwMode="auto">
            <a:xfrm>
              <a:off x="3781" y="2186"/>
              <a:ext cx="128" cy="66"/>
            </a:xfrm>
            <a:custGeom>
              <a:avLst/>
              <a:gdLst>
                <a:gd name="T0" fmla="*/ 3 w 43"/>
                <a:gd name="T1" fmla="*/ 0 h 23"/>
                <a:gd name="T2" fmla="*/ 25 w 43"/>
                <a:gd name="T3" fmla="*/ 6 h 23"/>
                <a:gd name="T4" fmla="*/ 43 w 43"/>
                <a:gd name="T5" fmla="*/ 23 h 23"/>
                <a:gd name="T6" fmla="*/ 21 w 43"/>
                <a:gd name="T7" fmla="*/ 12 h 23"/>
                <a:gd name="T8" fmla="*/ 9 w 43"/>
                <a:gd name="T9" fmla="*/ 7 h 23"/>
                <a:gd name="T10" fmla="*/ 0 w 43"/>
                <a:gd name="T11" fmla="*/ 0 h 23"/>
                <a:gd name="T12" fmla="*/ 2 w 43"/>
                <a:gd name="T13" fmla="*/ 0 h 23"/>
              </a:gdLst>
              <a:ahLst/>
              <a:cxnLst>
                <a:cxn ang="0">
                  <a:pos x="T0" y="T1"/>
                </a:cxn>
                <a:cxn ang="0">
                  <a:pos x="T2" y="T3"/>
                </a:cxn>
                <a:cxn ang="0">
                  <a:pos x="T4" y="T5"/>
                </a:cxn>
                <a:cxn ang="0">
                  <a:pos x="T6" y="T7"/>
                </a:cxn>
                <a:cxn ang="0">
                  <a:pos x="T8" y="T9"/>
                </a:cxn>
                <a:cxn ang="0">
                  <a:pos x="T10" y="T11"/>
                </a:cxn>
                <a:cxn ang="0">
                  <a:pos x="T12" y="T13"/>
                </a:cxn>
              </a:cxnLst>
              <a:rect l="0" t="0" r="r" b="b"/>
              <a:pathLst>
                <a:path w="43" h="23">
                  <a:moveTo>
                    <a:pt x="3" y="0"/>
                  </a:moveTo>
                  <a:cubicBezTo>
                    <a:pt x="10" y="3"/>
                    <a:pt x="18" y="3"/>
                    <a:pt x="25" y="6"/>
                  </a:cubicBezTo>
                  <a:cubicBezTo>
                    <a:pt x="31" y="9"/>
                    <a:pt x="41" y="15"/>
                    <a:pt x="43" y="23"/>
                  </a:cubicBezTo>
                  <a:cubicBezTo>
                    <a:pt x="37" y="18"/>
                    <a:pt x="29" y="14"/>
                    <a:pt x="21" y="12"/>
                  </a:cubicBezTo>
                  <a:cubicBezTo>
                    <a:pt x="17" y="10"/>
                    <a:pt x="13" y="8"/>
                    <a:pt x="9" y="7"/>
                  </a:cubicBezTo>
                  <a:cubicBezTo>
                    <a:pt x="6" y="5"/>
                    <a:pt x="1" y="5"/>
                    <a:pt x="0" y="0"/>
                  </a:cubicBezTo>
                  <a:cubicBezTo>
                    <a:pt x="1" y="0"/>
                    <a:pt x="1" y="0"/>
                    <a:pt x="2"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latin typeface="微软雅黑" panose="020B0503020204020204" charset="-122"/>
                <a:ea typeface="微软雅黑" panose="020B0503020204020204" charset="-122"/>
              </a:endParaRPr>
            </a:p>
          </p:txBody>
        </p:sp>
        <p:sp>
          <p:nvSpPr>
            <p:cNvPr id="254" name="Freeform 241"/>
            <p:cNvSpPr/>
            <p:nvPr/>
          </p:nvSpPr>
          <p:spPr bwMode="auto">
            <a:xfrm>
              <a:off x="3781" y="2194"/>
              <a:ext cx="15" cy="140"/>
            </a:xfrm>
            <a:custGeom>
              <a:avLst/>
              <a:gdLst>
                <a:gd name="T0" fmla="*/ 0 w 5"/>
                <a:gd name="T1" fmla="*/ 4 h 49"/>
                <a:gd name="T2" fmla="*/ 1 w 5"/>
                <a:gd name="T3" fmla="*/ 29 h 49"/>
                <a:gd name="T4" fmla="*/ 3 w 5"/>
                <a:gd name="T5" fmla="*/ 49 h 49"/>
                <a:gd name="T6" fmla="*/ 3 w 5"/>
                <a:gd name="T7" fmla="*/ 25 h 49"/>
                <a:gd name="T8" fmla="*/ 2 w 5"/>
                <a:gd name="T9" fmla="*/ 0 h 49"/>
                <a:gd name="T10" fmla="*/ 0 w 5"/>
                <a:gd name="T11" fmla="*/ 4 h 49"/>
              </a:gdLst>
              <a:ahLst/>
              <a:cxnLst>
                <a:cxn ang="0">
                  <a:pos x="T0" y="T1"/>
                </a:cxn>
                <a:cxn ang="0">
                  <a:pos x="T2" y="T3"/>
                </a:cxn>
                <a:cxn ang="0">
                  <a:pos x="T4" y="T5"/>
                </a:cxn>
                <a:cxn ang="0">
                  <a:pos x="T6" y="T7"/>
                </a:cxn>
                <a:cxn ang="0">
                  <a:pos x="T8" y="T9"/>
                </a:cxn>
                <a:cxn ang="0">
                  <a:pos x="T10" y="T11"/>
                </a:cxn>
              </a:cxnLst>
              <a:rect l="0" t="0" r="r" b="b"/>
              <a:pathLst>
                <a:path w="5" h="49">
                  <a:moveTo>
                    <a:pt x="0" y="4"/>
                  </a:moveTo>
                  <a:cubicBezTo>
                    <a:pt x="1" y="13"/>
                    <a:pt x="0" y="21"/>
                    <a:pt x="1" y="29"/>
                  </a:cubicBezTo>
                  <a:cubicBezTo>
                    <a:pt x="2" y="36"/>
                    <a:pt x="3" y="42"/>
                    <a:pt x="3" y="49"/>
                  </a:cubicBezTo>
                  <a:cubicBezTo>
                    <a:pt x="3" y="41"/>
                    <a:pt x="3" y="33"/>
                    <a:pt x="3" y="25"/>
                  </a:cubicBezTo>
                  <a:cubicBezTo>
                    <a:pt x="4" y="17"/>
                    <a:pt x="5" y="8"/>
                    <a:pt x="2" y="0"/>
                  </a:cubicBezTo>
                  <a:cubicBezTo>
                    <a:pt x="1" y="1"/>
                    <a:pt x="1" y="3"/>
                    <a:pt x="0" y="4"/>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latin typeface="微软雅黑" panose="020B0503020204020204" charset="-122"/>
                <a:ea typeface="微软雅黑" panose="020B0503020204020204" charset="-122"/>
              </a:endParaRPr>
            </a:p>
          </p:txBody>
        </p:sp>
        <p:sp>
          <p:nvSpPr>
            <p:cNvPr id="255" name="Freeform 242"/>
            <p:cNvSpPr/>
            <p:nvPr/>
          </p:nvSpPr>
          <p:spPr bwMode="auto">
            <a:xfrm>
              <a:off x="3240" y="2040"/>
              <a:ext cx="12" cy="89"/>
            </a:xfrm>
            <a:custGeom>
              <a:avLst/>
              <a:gdLst>
                <a:gd name="T0" fmla="*/ 1 w 4"/>
                <a:gd name="T1" fmla="*/ 0 h 31"/>
                <a:gd name="T2" fmla="*/ 0 w 4"/>
                <a:gd name="T3" fmla="*/ 15 h 31"/>
                <a:gd name="T4" fmla="*/ 3 w 4"/>
                <a:gd name="T5" fmla="*/ 31 h 31"/>
                <a:gd name="T6" fmla="*/ 3 w 4"/>
                <a:gd name="T7" fmla="*/ 15 h 31"/>
                <a:gd name="T8" fmla="*/ 1 w 4"/>
                <a:gd name="T9" fmla="*/ 0 h 31"/>
              </a:gdLst>
              <a:ahLst/>
              <a:cxnLst>
                <a:cxn ang="0">
                  <a:pos x="T0" y="T1"/>
                </a:cxn>
                <a:cxn ang="0">
                  <a:pos x="T2" y="T3"/>
                </a:cxn>
                <a:cxn ang="0">
                  <a:pos x="T4" y="T5"/>
                </a:cxn>
                <a:cxn ang="0">
                  <a:pos x="T6" y="T7"/>
                </a:cxn>
                <a:cxn ang="0">
                  <a:pos x="T8" y="T9"/>
                </a:cxn>
              </a:cxnLst>
              <a:rect l="0" t="0" r="r" b="b"/>
              <a:pathLst>
                <a:path w="4" h="31">
                  <a:moveTo>
                    <a:pt x="1" y="0"/>
                  </a:moveTo>
                  <a:cubicBezTo>
                    <a:pt x="2" y="4"/>
                    <a:pt x="0" y="10"/>
                    <a:pt x="0" y="15"/>
                  </a:cubicBezTo>
                  <a:cubicBezTo>
                    <a:pt x="0" y="20"/>
                    <a:pt x="1" y="26"/>
                    <a:pt x="3" y="31"/>
                  </a:cubicBezTo>
                  <a:cubicBezTo>
                    <a:pt x="3" y="26"/>
                    <a:pt x="3" y="21"/>
                    <a:pt x="3" y="15"/>
                  </a:cubicBezTo>
                  <a:cubicBezTo>
                    <a:pt x="4" y="10"/>
                    <a:pt x="3" y="5"/>
                    <a:pt x="1"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latin typeface="微软雅黑" panose="020B0503020204020204" charset="-122"/>
                <a:ea typeface="微软雅黑" panose="020B0503020204020204" charset="-122"/>
              </a:endParaRPr>
            </a:p>
          </p:txBody>
        </p:sp>
        <p:sp>
          <p:nvSpPr>
            <p:cNvPr id="256" name="Freeform 243"/>
            <p:cNvSpPr/>
            <p:nvPr/>
          </p:nvSpPr>
          <p:spPr bwMode="auto">
            <a:xfrm>
              <a:off x="3273" y="2060"/>
              <a:ext cx="175" cy="66"/>
            </a:xfrm>
            <a:custGeom>
              <a:avLst/>
              <a:gdLst>
                <a:gd name="T0" fmla="*/ 0 w 59"/>
                <a:gd name="T1" fmla="*/ 5 h 23"/>
                <a:gd name="T2" fmla="*/ 13 w 59"/>
                <a:gd name="T3" fmla="*/ 10 h 23"/>
                <a:gd name="T4" fmla="*/ 27 w 59"/>
                <a:gd name="T5" fmla="*/ 12 h 23"/>
                <a:gd name="T6" fmla="*/ 59 w 59"/>
                <a:gd name="T7" fmla="*/ 23 h 23"/>
                <a:gd name="T8" fmla="*/ 44 w 59"/>
                <a:gd name="T9" fmla="*/ 14 h 23"/>
                <a:gd name="T10" fmla="*/ 29 w 59"/>
                <a:gd name="T11" fmla="*/ 6 h 23"/>
                <a:gd name="T12" fmla="*/ 1 w 59"/>
                <a:gd name="T13" fmla="*/ 5 h 23"/>
              </a:gdLst>
              <a:ahLst/>
              <a:cxnLst>
                <a:cxn ang="0">
                  <a:pos x="T0" y="T1"/>
                </a:cxn>
                <a:cxn ang="0">
                  <a:pos x="T2" y="T3"/>
                </a:cxn>
                <a:cxn ang="0">
                  <a:pos x="T4" y="T5"/>
                </a:cxn>
                <a:cxn ang="0">
                  <a:pos x="T6" y="T7"/>
                </a:cxn>
                <a:cxn ang="0">
                  <a:pos x="T8" y="T9"/>
                </a:cxn>
                <a:cxn ang="0">
                  <a:pos x="T10" y="T11"/>
                </a:cxn>
                <a:cxn ang="0">
                  <a:pos x="T12" y="T13"/>
                </a:cxn>
              </a:cxnLst>
              <a:rect l="0" t="0" r="r" b="b"/>
              <a:pathLst>
                <a:path w="59" h="23">
                  <a:moveTo>
                    <a:pt x="0" y="5"/>
                  </a:moveTo>
                  <a:cubicBezTo>
                    <a:pt x="5" y="6"/>
                    <a:pt x="9" y="9"/>
                    <a:pt x="13" y="10"/>
                  </a:cubicBezTo>
                  <a:cubicBezTo>
                    <a:pt x="18" y="11"/>
                    <a:pt x="22" y="11"/>
                    <a:pt x="27" y="12"/>
                  </a:cubicBezTo>
                  <a:cubicBezTo>
                    <a:pt x="38" y="14"/>
                    <a:pt x="49" y="18"/>
                    <a:pt x="59" y="23"/>
                  </a:cubicBezTo>
                  <a:cubicBezTo>
                    <a:pt x="54" y="19"/>
                    <a:pt x="49" y="16"/>
                    <a:pt x="44" y="14"/>
                  </a:cubicBezTo>
                  <a:cubicBezTo>
                    <a:pt x="39" y="11"/>
                    <a:pt x="34" y="8"/>
                    <a:pt x="29" y="6"/>
                  </a:cubicBezTo>
                  <a:cubicBezTo>
                    <a:pt x="20" y="3"/>
                    <a:pt x="9" y="0"/>
                    <a:pt x="1" y="5"/>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latin typeface="微软雅黑" panose="020B0503020204020204" charset="-122"/>
                <a:ea typeface="微软雅黑" panose="020B0503020204020204" charset="-122"/>
              </a:endParaRPr>
            </a:p>
          </p:txBody>
        </p:sp>
        <p:sp>
          <p:nvSpPr>
            <p:cNvPr id="257" name="Line 244"/>
            <p:cNvSpPr>
              <a:spLocks noChangeShapeType="1"/>
            </p:cNvSpPr>
            <p:nvPr/>
          </p:nvSpPr>
          <p:spPr bwMode="auto">
            <a:xfrm>
              <a:off x="3270" y="2063"/>
              <a:ext cx="0" cy="0"/>
            </a:xfrm>
            <a:prstGeom prst="lin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258" name="Line 245"/>
            <p:cNvSpPr>
              <a:spLocks noChangeShapeType="1"/>
            </p:cNvSpPr>
            <p:nvPr/>
          </p:nvSpPr>
          <p:spPr bwMode="auto">
            <a:xfrm>
              <a:off x="3270" y="2063"/>
              <a:ext cx="0" cy="0"/>
            </a:xfrm>
            <a:prstGeom prst="lin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259" name="Freeform 246"/>
            <p:cNvSpPr/>
            <p:nvPr/>
          </p:nvSpPr>
          <p:spPr bwMode="auto">
            <a:xfrm>
              <a:off x="3264" y="2080"/>
              <a:ext cx="24" cy="140"/>
            </a:xfrm>
            <a:custGeom>
              <a:avLst/>
              <a:gdLst>
                <a:gd name="T0" fmla="*/ 3 w 8"/>
                <a:gd name="T1" fmla="*/ 0 h 49"/>
                <a:gd name="T2" fmla="*/ 0 w 8"/>
                <a:gd name="T3" fmla="*/ 21 h 49"/>
                <a:gd name="T4" fmla="*/ 2 w 8"/>
                <a:gd name="T5" fmla="*/ 49 h 49"/>
                <a:gd name="T6" fmla="*/ 6 w 8"/>
                <a:gd name="T7" fmla="*/ 25 h 49"/>
                <a:gd name="T8" fmla="*/ 4 w 8"/>
                <a:gd name="T9" fmla="*/ 1 h 49"/>
              </a:gdLst>
              <a:ahLst/>
              <a:cxnLst>
                <a:cxn ang="0">
                  <a:pos x="T0" y="T1"/>
                </a:cxn>
                <a:cxn ang="0">
                  <a:pos x="T2" y="T3"/>
                </a:cxn>
                <a:cxn ang="0">
                  <a:pos x="T4" y="T5"/>
                </a:cxn>
                <a:cxn ang="0">
                  <a:pos x="T6" y="T7"/>
                </a:cxn>
                <a:cxn ang="0">
                  <a:pos x="T8" y="T9"/>
                </a:cxn>
              </a:cxnLst>
              <a:rect l="0" t="0" r="r" b="b"/>
              <a:pathLst>
                <a:path w="8" h="49">
                  <a:moveTo>
                    <a:pt x="3" y="0"/>
                  </a:moveTo>
                  <a:cubicBezTo>
                    <a:pt x="0" y="7"/>
                    <a:pt x="1" y="14"/>
                    <a:pt x="0" y="21"/>
                  </a:cubicBezTo>
                  <a:cubicBezTo>
                    <a:pt x="0" y="29"/>
                    <a:pt x="0" y="41"/>
                    <a:pt x="2" y="49"/>
                  </a:cubicBezTo>
                  <a:cubicBezTo>
                    <a:pt x="4" y="42"/>
                    <a:pt x="5" y="33"/>
                    <a:pt x="6" y="25"/>
                  </a:cubicBezTo>
                  <a:cubicBezTo>
                    <a:pt x="6" y="18"/>
                    <a:pt x="8" y="7"/>
                    <a:pt x="4" y="1"/>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latin typeface="微软雅黑" panose="020B0503020204020204" charset="-122"/>
                <a:ea typeface="微软雅黑" panose="020B0503020204020204" charset="-122"/>
              </a:endParaRPr>
            </a:p>
          </p:txBody>
        </p:sp>
        <p:sp>
          <p:nvSpPr>
            <p:cNvPr id="260" name="Freeform 247"/>
            <p:cNvSpPr/>
            <p:nvPr/>
          </p:nvSpPr>
          <p:spPr bwMode="auto">
            <a:xfrm>
              <a:off x="3279" y="2060"/>
              <a:ext cx="39" cy="69"/>
            </a:xfrm>
            <a:custGeom>
              <a:avLst/>
              <a:gdLst>
                <a:gd name="T0" fmla="*/ 0 w 13"/>
                <a:gd name="T1" fmla="*/ 7 h 24"/>
                <a:gd name="T2" fmla="*/ 9 w 13"/>
                <a:gd name="T3" fmla="*/ 18 h 24"/>
                <a:gd name="T4" fmla="*/ 8 w 13"/>
                <a:gd name="T5" fmla="*/ 10 h 24"/>
                <a:gd name="T6" fmla="*/ 3 w 13"/>
                <a:gd name="T7" fmla="*/ 0 h 24"/>
                <a:gd name="T8" fmla="*/ 9 w 13"/>
                <a:gd name="T9" fmla="*/ 11 h 24"/>
                <a:gd name="T10" fmla="*/ 13 w 13"/>
                <a:gd name="T11" fmla="*/ 24 h 24"/>
                <a:gd name="T12" fmla="*/ 0 w 13"/>
                <a:gd name="T13" fmla="*/ 8 h 24"/>
              </a:gdLst>
              <a:ahLst/>
              <a:cxnLst>
                <a:cxn ang="0">
                  <a:pos x="T0" y="T1"/>
                </a:cxn>
                <a:cxn ang="0">
                  <a:pos x="T2" y="T3"/>
                </a:cxn>
                <a:cxn ang="0">
                  <a:pos x="T4" y="T5"/>
                </a:cxn>
                <a:cxn ang="0">
                  <a:pos x="T6" y="T7"/>
                </a:cxn>
                <a:cxn ang="0">
                  <a:pos x="T8" y="T9"/>
                </a:cxn>
                <a:cxn ang="0">
                  <a:pos x="T10" y="T11"/>
                </a:cxn>
                <a:cxn ang="0">
                  <a:pos x="T12" y="T13"/>
                </a:cxn>
              </a:cxnLst>
              <a:rect l="0" t="0" r="r" b="b"/>
              <a:pathLst>
                <a:path w="13" h="24">
                  <a:moveTo>
                    <a:pt x="0" y="7"/>
                  </a:moveTo>
                  <a:cubicBezTo>
                    <a:pt x="3" y="12"/>
                    <a:pt x="5" y="15"/>
                    <a:pt x="9" y="18"/>
                  </a:cubicBezTo>
                  <a:cubicBezTo>
                    <a:pt x="10" y="15"/>
                    <a:pt x="9" y="12"/>
                    <a:pt x="8" y="10"/>
                  </a:cubicBezTo>
                  <a:cubicBezTo>
                    <a:pt x="7" y="6"/>
                    <a:pt x="5" y="4"/>
                    <a:pt x="3" y="0"/>
                  </a:cubicBezTo>
                  <a:cubicBezTo>
                    <a:pt x="6" y="5"/>
                    <a:pt x="8" y="7"/>
                    <a:pt x="9" y="11"/>
                  </a:cubicBezTo>
                  <a:cubicBezTo>
                    <a:pt x="11" y="14"/>
                    <a:pt x="12" y="20"/>
                    <a:pt x="13" y="24"/>
                  </a:cubicBezTo>
                  <a:cubicBezTo>
                    <a:pt x="9" y="21"/>
                    <a:pt x="3" y="13"/>
                    <a:pt x="0" y="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latin typeface="微软雅黑" panose="020B0503020204020204" charset="-122"/>
                <a:ea typeface="微软雅黑" panose="020B0503020204020204" charset="-122"/>
              </a:endParaRPr>
            </a:p>
          </p:txBody>
        </p:sp>
        <p:sp>
          <p:nvSpPr>
            <p:cNvPr id="261" name="Freeform 248"/>
            <p:cNvSpPr/>
            <p:nvPr/>
          </p:nvSpPr>
          <p:spPr bwMode="auto">
            <a:xfrm>
              <a:off x="3312" y="1997"/>
              <a:ext cx="47" cy="109"/>
            </a:xfrm>
            <a:custGeom>
              <a:avLst/>
              <a:gdLst>
                <a:gd name="T0" fmla="*/ 0 w 16"/>
                <a:gd name="T1" fmla="*/ 0 h 38"/>
                <a:gd name="T2" fmla="*/ 5 w 16"/>
                <a:gd name="T3" fmla="*/ 19 h 38"/>
                <a:gd name="T4" fmla="*/ 10 w 16"/>
                <a:gd name="T5" fmla="*/ 29 h 38"/>
                <a:gd name="T6" fmla="*/ 16 w 16"/>
                <a:gd name="T7" fmla="*/ 38 h 38"/>
                <a:gd name="T8" fmla="*/ 10 w 16"/>
                <a:gd name="T9" fmla="*/ 18 h 38"/>
                <a:gd name="T10" fmla="*/ 7 w 16"/>
                <a:gd name="T11" fmla="*/ 9 h 38"/>
                <a:gd name="T12" fmla="*/ 0 w 16"/>
                <a:gd name="T13" fmla="*/ 1 h 38"/>
              </a:gdLst>
              <a:ahLst/>
              <a:cxnLst>
                <a:cxn ang="0">
                  <a:pos x="T0" y="T1"/>
                </a:cxn>
                <a:cxn ang="0">
                  <a:pos x="T2" y="T3"/>
                </a:cxn>
                <a:cxn ang="0">
                  <a:pos x="T4" y="T5"/>
                </a:cxn>
                <a:cxn ang="0">
                  <a:pos x="T6" y="T7"/>
                </a:cxn>
                <a:cxn ang="0">
                  <a:pos x="T8" y="T9"/>
                </a:cxn>
                <a:cxn ang="0">
                  <a:pos x="T10" y="T11"/>
                </a:cxn>
                <a:cxn ang="0">
                  <a:pos x="T12" y="T13"/>
                </a:cxn>
              </a:cxnLst>
              <a:rect l="0" t="0" r="r" b="b"/>
              <a:pathLst>
                <a:path w="16" h="38">
                  <a:moveTo>
                    <a:pt x="0" y="0"/>
                  </a:moveTo>
                  <a:cubicBezTo>
                    <a:pt x="3" y="6"/>
                    <a:pt x="3" y="13"/>
                    <a:pt x="5" y="19"/>
                  </a:cubicBezTo>
                  <a:cubicBezTo>
                    <a:pt x="7" y="22"/>
                    <a:pt x="8" y="26"/>
                    <a:pt x="10" y="29"/>
                  </a:cubicBezTo>
                  <a:cubicBezTo>
                    <a:pt x="12" y="32"/>
                    <a:pt x="15" y="34"/>
                    <a:pt x="16" y="38"/>
                  </a:cubicBezTo>
                  <a:cubicBezTo>
                    <a:pt x="14" y="31"/>
                    <a:pt x="12" y="25"/>
                    <a:pt x="10" y="18"/>
                  </a:cubicBezTo>
                  <a:cubicBezTo>
                    <a:pt x="9" y="15"/>
                    <a:pt x="8" y="12"/>
                    <a:pt x="7" y="9"/>
                  </a:cubicBezTo>
                  <a:cubicBezTo>
                    <a:pt x="6" y="7"/>
                    <a:pt x="1" y="1"/>
                    <a:pt x="0" y="1"/>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latin typeface="微软雅黑" panose="020B0503020204020204" charset="-122"/>
                <a:ea typeface="微软雅黑" panose="020B0503020204020204" charset="-122"/>
              </a:endParaRPr>
            </a:p>
          </p:txBody>
        </p:sp>
        <p:sp>
          <p:nvSpPr>
            <p:cNvPr id="262" name="Freeform 249"/>
            <p:cNvSpPr/>
            <p:nvPr/>
          </p:nvSpPr>
          <p:spPr bwMode="auto">
            <a:xfrm>
              <a:off x="3261" y="1937"/>
              <a:ext cx="196" cy="49"/>
            </a:xfrm>
            <a:custGeom>
              <a:avLst/>
              <a:gdLst>
                <a:gd name="T0" fmla="*/ 2 w 66"/>
                <a:gd name="T1" fmla="*/ 14 h 17"/>
                <a:gd name="T2" fmla="*/ 31 w 66"/>
                <a:gd name="T3" fmla="*/ 2 h 17"/>
                <a:gd name="T4" fmla="*/ 63 w 66"/>
                <a:gd name="T5" fmla="*/ 4 h 17"/>
                <a:gd name="T6" fmla="*/ 66 w 66"/>
                <a:gd name="T7" fmla="*/ 3 h 17"/>
                <a:gd name="T8" fmla="*/ 35 w 66"/>
                <a:gd name="T9" fmla="*/ 7 h 17"/>
                <a:gd name="T10" fmla="*/ 19 w 66"/>
                <a:gd name="T11" fmla="*/ 11 h 17"/>
                <a:gd name="T12" fmla="*/ 2 w 66"/>
                <a:gd name="T13" fmla="*/ 15 h 17"/>
                <a:gd name="T14" fmla="*/ 0 w 66"/>
                <a:gd name="T15" fmla="*/ 14 h 1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6" h="17">
                  <a:moveTo>
                    <a:pt x="2" y="14"/>
                  </a:moveTo>
                  <a:cubicBezTo>
                    <a:pt x="13" y="13"/>
                    <a:pt x="20" y="4"/>
                    <a:pt x="31" y="2"/>
                  </a:cubicBezTo>
                  <a:cubicBezTo>
                    <a:pt x="42" y="0"/>
                    <a:pt x="53" y="4"/>
                    <a:pt x="63" y="4"/>
                  </a:cubicBezTo>
                  <a:cubicBezTo>
                    <a:pt x="64" y="4"/>
                    <a:pt x="65" y="3"/>
                    <a:pt x="66" y="3"/>
                  </a:cubicBezTo>
                  <a:cubicBezTo>
                    <a:pt x="55" y="4"/>
                    <a:pt x="45" y="6"/>
                    <a:pt x="35" y="7"/>
                  </a:cubicBezTo>
                  <a:cubicBezTo>
                    <a:pt x="29" y="8"/>
                    <a:pt x="24" y="9"/>
                    <a:pt x="19" y="11"/>
                  </a:cubicBezTo>
                  <a:cubicBezTo>
                    <a:pt x="14" y="13"/>
                    <a:pt x="7" y="17"/>
                    <a:pt x="2" y="15"/>
                  </a:cubicBezTo>
                  <a:cubicBezTo>
                    <a:pt x="2" y="15"/>
                    <a:pt x="1" y="15"/>
                    <a:pt x="0" y="14"/>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latin typeface="微软雅黑" panose="020B0503020204020204" charset="-122"/>
                <a:ea typeface="微软雅黑" panose="020B0503020204020204" charset="-122"/>
              </a:endParaRPr>
            </a:p>
          </p:txBody>
        </p:sp>
        <p:sp>
          <p:nvSpPr>
            <p:cNvPr id="263" name="Freeform 250"/>
            <p:cNvSpPr/>
            <p:nvPr/>
          </p:nvSpPr>
          <p:spPr bwMode="auto">
            <a:xfrm>
              <a:off x="3255" y="1954"/>
              <a:ext cx="110" cy="66"/>
            </a:xfrm>
            <a:custGeom>
              <a:avLst/>
              <a:gdLst>
                <a:gd name="T0" fmla="*/ 0 w 37"/>
                <a:gd name="T1" fmla="*/ 2 h 23"/>
                <a:gd name="T2" fmla="*/ 19 w 37"/>
                <a:gd name="T3" fmla="*/ 12 h 23"/>
                <a:gd name="T4" fmla="*/ 37 w 37"/>
                <a:gd name="T5" fmla="*/ 23 h 23"/>
                <a:gd name="T6" fmla="*/ 32 w 37"/>
                <a:gd name="T7" fmla="*/ 13 h 23"/>
                <a:gd name="T8" fmla="*/ 23 w 37"/>
                <a:gd name="T9" fmla="*/ 6 h 23"/>
                <a:gd name="T10" fmla="*/ 1 w 37"/>
                <a:gd name="T11" fmla="*/ 2 h 23"/>
              </a:gdLst>
              <a:ahLst/>
              <a:cxnLst>
                <a:cxn ang="0">
                  <a:pos x="T0" y="T1"/>
                </a:cxn>
                <a:cxn ang="0">
                  <a:pos x="T2" y="T3"/>
                </a:cxn>
                <a:cxn ang="0">
                  <a:pos x="T4" y="T5"/>
                </a:cxn>
                <a:cxn ang="0">
                  <a:pos x="T6" y="T7"/>
                </a:cxn>
                <a:cxn ang="0">
                  <a:pos x="T8" y="T9"/>
                </a:cxn>
                <a:cxn ang="0">
                  <a:pos x="T10" y="T11"/>
                </a:cxn>
              </a:cxnLst>
              <a:rect l="0" t="0" r="r" b="b"/>
              <a:pathLst>
                <a:path w="37" h="23">
                  <a:moveTo>
                    <a:pt x="0" y="2"/>
                  </a:moveTo>
                  <a:cubicBezTo>
                    <a:pt x="7" y="3"/>
                    <a:pt x="13" y="8"/>
                    <a:pt x="19" y="12"/>
                  </a:cubicBezTo>
                  <a:cubicBezTo>
                    <a:pt x="25" y="15"/>
                    <a:pt x="31" y="20"/>
                    <a:pt x="37" y="23"/>
                  </a:cubicBezTo>
                  <a:cubicBezTo>
                    <a:pt x="34" y="20"/>
                    <a:pt x="34" y="16"/>
                    <a:pt x="32" y="13"/>
                  </a:cubicBezTo>
                  <a:cubicBezTo>
                    <a:pt x="29" y="10"/>
                    <a:pt x="26" y="8"/>
                    <a:pt x="23" y="6"/>
                  </a:cubicBezTo>
                  <a:cubicBezTo>
                    <a:pt x="16" y="2"/>
                    <a:pt x="8" y="0"/>
                    <a:pt x="1" y="2"/>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latin typeface="微软雅黑" panose="020B0503020204020204" charset="-122"/>
                <a:ea typeface="微软雅黑" panose="020B0503020204020204" charset="-122"/>
              </a:endParaRPr>
            </a:p>
          </p:txBody>
        </p:sp>
        <p:sp>
          <p:nvSpPr>
            <p:cNvPr id="264" name="Freeform 251"/>
            <p:cNvSpPr/>
            <p:nvPr/>
          </p:nvSpPr>
          <p:spPr bwMode="auto">
            <a:xfrm>
              <a:off x="3258" y="1909"/>
              <a:ext cx="27" cy="97"/>
            </a:xfrm>
            <a:custGeom>
              <a:avLst/>
              <a:gdLst>
                <a:gd name="T0" fmla="*/ 0 w 9"/>
                <a:gd name="T1" fmla="*/ 0 h 34"/>
                <a:gd name="T2" fmla="*/ 4 w 9"/>
                <a:gd name="T3" fmla="*/ 18 h 34"/>
                <a:gd name="T4" fmla="*/ 9 w 9"/>
                <a:gd name="T5" fmla="*/ 34 h 34"/>
                <a:gd name="T6" fmla="*/ 8 w 9"/>
                <a:gd name="T7" fmla="*/ 17 h 34"/>
                <a:gd name="T8" fmla="*/ 5 w 9"/>
                <a:gd name="T9" fmla="*/ 8 h 34"/>
                <a:gd name="T10" fmla="*/ 0 w 9"/>
                <a:gd name="T11" fmla="*/ 1 h 34"/>
              </a:gdLst>
              <a:ahLst/>
              <a:cxnLst>
                <a:cxn ang="0">
                  <a:pos x="T0" y="T1"/>
                </a:cxn>
                <a:cxn ang="0">
                  <a:pos x="T2" y="T3"/>
                </a:cxn>
                <a:cxn ang="0">
                  <a:pos x="T4" y="T5"/>
                </a:cxn>
                <a:cxn ang="0">
                  <a:pos x="T6" y="T7"/>
                </a:cxn>
                <a:cxn ang="0">
                  <a:pos x="T8" y="T9"/>
                </a:cxn>
                <a:cxn ang="0">
                  <a:pos x="T10" y="T11"/>
                </a:cxn>
              </a:cxnLst>
              <a:rect l="0" t="0" r="r" b="b"/>
              <a:pathLst>
                <a:path w="9" h="34">
                  <a:moveTo>
                    <a:pt x="0" y="0"/>
                  </a:moveTo>
                  <a:cubicBezTo>
                    <a:pt x="0" y="7"/>
                    <a:pt x="2" y="12"/>
                    <a:pt x="4" y="18"/>
                  </a:cubicBezTo>
                  <a:cubicBezTo>
                    <a:pt x="6" y="23"/>
                    <a:pt x="7" y="29"/>
                    <a:pt x="9" y="34"/>
                  </a:cubicBezTo>
                  <a:cubicBezTo>
                    <a:pt x="9" y="28"/>
                    <a:pt x="9" y="22"/>
                    <a:pt x="8" y="17"/>
                  </a:cubicBezTo>
                  <a:cubicBezTo>
                    <a:pt x="7" y="14"/>
                    <a:pt x="6" y="11"/>
                    <a:pt x="5" y="8"/>
                  </a:cubicBezTo>
                  <a:cubicBezTo>
                    <a:pt x="4" y="4"/>
                    <a:pt x="4" y="3"/>
                    <a:pt x="0" y="1"/>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latin typeface="微软雅黑" panose="020B0503020204020204" charset="-122"/>
                <a:ea typeface="微软雅黑" panose="020B0503020204020204" charset="-122"/>
              </a:endParaRPr>
            </a:p>
          </p:txBody>
        </p:sp>
        <p:sp>
          <p:nvSpPr>
            <p:cNvPr id="265" name="Freeform 252"/>
            <p:cNvSpPr/>
            <p:nvPr/>
          </p:nvSpPr>
          <p:spPr bwMode="auto">
            <a:xfrm>
              <a:off x="3282" y="1929"/>
              <a:ext cx="92" cy="37"/>
            </a:xfrm>
            <a:custGeom>
              <a:avLst/>
              <a:gdLst>
                <a:gd name="T0" fmla="*/ 0 w 31"/>
                <a:gd name="T1" fmla="*/ 12 h 13"/>
                <a:gd name="T2" fmla="*/ 31 w 31"/>
                <a:gd name="T3" fmla="*/ 0 h 13"/>
                <a:gd name="T4" fmla="*/ 15 w 31"/>
                <a:gd name="T5" fmla="*/ 5 h 13"/>
                <a:gd name="T6" fmla="*/ 7 w 31"/>
                <a:gd name="T7" fmla="*/ 8 h 13"/>
                <a:gd name="T8" fmla="*/ 0 w 31"/>
                <a:gd name="T9" fmla="*/ 12 h 13"/>
              </a:gdLst>
              <a:ahLst/>
              <a:cxnLst>
                <a:cxn ang="0">
                  <a:pos x="T0" y="T1"/>
                </a:cxn>
                <a:cxn ang="0">
                  <a:pos x="T2" y="T3"/>
                </a:cxn>
                <a:cxn ang="0">
                  <a:pos x="T4" y="T5"/>
                </a:cxn>
                <a:cxn ang="0">
                  <a:pos x="T6" y="T7"/>
                </a:cxn>
                <a:cxn ang="0">
                  <a:pos x="T8" y="T9"/>
                </a:cxn>
              </a:cxnLst>
              <a:rect l="0" t="0" r="r" b="b"/>
              <a:pathLst>
                <a:path w="31" h="13">
                  <a:moveTo>
                    <a:pt x="0" y="12"/>
                  </a:moveTo>
                  <a:cubicBezTo>
                    <a:pt x="4" y="0"/>
                    <a:pt x="20" y="3"/>
                    <a:pt x="31" y="0"/>
                  </a:cubicBezTo>
                  <a:cubicBezTo>
                    <a:pt x="25" y="1"/>
                    <a:pt x="21" y="3"/>
                    <a:pt x="15" y="5"/>
                  </a:cubicBezTo>
                  <a:cubicBezTo>
                    <a:pt x="12" y="6"/>
                    <a:pt x="10" y="6"/>
                    <a:pt x="7" y="8"/>
                  </a:cubicBezTo>
                  <a:cubicBezTo>
                    <a:pt x="5" y="9"/>
                    <a:pt x="3" y="13"/>
                    <a:pt x="0" y="12"/>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latin typeface="微软雅黑" panose="020B0503020204020204" charset="-122"/>
                <a:ea typeface="微软雅黑" panose="020B0503020204020204" charset="-122"/>
              </a:endParaRPr>
            </a:p>
          </p:txBody>
        </p:sp>
        <p:sp>
          <p:nvSpPr>
            <p:cNvPr id="266" name="Freeform 253"/>
            <p:cNvSpPr/>
            <p:nvPr/>
          </p:nvSpPr>
          <p:spPr bwMode="auto">
            <a:xfrm>
              <a:off x="3178" y="1932"/>
              <a:ext cx="41" cy="51"/>
            </a:xfrm>
            <a:custGeom>
              <a:avLst/>
              <a:gdLst>
                <a:gd name="T0" fmla="*/ 2 w 14"/>
                <a:gd name="T1" fmla="*/ 1 h 18"/>
                <a:gd name="T2" fmla="*/ 7 w 14"/>
                <a:gd name="T3" fmla="*/ 1 h 18"/>
                <a:gd name="T4" fmla="*/ 4 w 14"/>
                <a:gd name="T5" fmla="*/ 3 h 18"/>
                <a:gd name="T6" fmla="*/ 13 w 14"/>
                <a:gd name="T7" fmla="*/ 11 h 18"/>
                <a:gd name="T8" fmla="*/ 13 w 14"/>
                <a:gd name="T9" fmla="*/ 18 h 18"/>
                <a:gd name="T10" fmla="*/ 8 w 14"/>
                <a:gd name="T11" fmla="*/ 12 h 18"/>
                <a:gd name="T12" fmla="*/ 0 w 14"/>
                <a:gd name="T13" fmla="*/ 7 h 18"/>
                <a:gd name="T14" fmla="*/ 6 w 14"/>
                <a:gd name="T15" fmla="*/ 10 h 18"/>
                <a:gd name="T16" fmla="*/ 2 w 14"/>
                <a:gd name="T17" fmla="*/ 2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18">
                  <a:moveTo>
                    <a:pt x="2" y="1"/>
                  </a:moveTo>
                  <a:cubicBezTo>
                    <a:pt x="3" y="1"/>
                    <a:pt x="7" y="0"/>
                    <a:pt x="7" y="1"/>
                  </a:cubicBezTo>
                  <a:cubicBezTo>
                    <a:pt x="10" y="2"/>
                    <a:pt x="5" y="3"/>
                    <a:pt x="4" y="3"/>
                  </a:cubicBezTo>
                  <a:cubicBezTo>
                    <a:pt x="5" y="7"/>
                    <a:pt x="8" y="11"/>
                    <a:pt x="13" y="11"/>
                  </a:cubicBezTo>
                  <a:cubicBezTo>
                    <a:pt x="13" y="13"/>
                    <a:pt x="14" y="16"/>
                    <a:pt x="13" y="18"/>
                  </a:cubicBezTo>
                  <a:cubicBezTo>
                    <a:pt x="11" y="16"/>
                    <a:pt x="10" y="13"/>
                    <a:pt x="8" y="12"/>
                  </a:cubicBezTo>
                  <a:cubicBezTo>
                    <a:pt x="5" y="11"/>
                    <a:pt x="0" y="10"/>
                    <a:pt x="0" y="7"/>
                  </a:cubicBezTo>
                  <a:cubicBezTo>
                    <a:pt x="2" y="8"/>
                    <a:pt x="3" y="11"/>
                    <a:pt x="6" y="10"/>
                  </a:cubicBezTo>
                  <a:cubicBezTo>
                    <a:pt x="5" y="7"/>
                    <a:pt x="4" y="4"/>
                    <a:pt x="2" y="2"/>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latin typeface="微软雅黑" panose="020B0503020204020204" charset="-122"/>
                <a:ea typeface="微软雅黑" panose="020B0503020204020204" charset="-122"/>
              </a:endParaRPr>
            </a:p>
          </p:txBody>
        </p:sp>
        <p:sp>
          <p:nvSpPr>
            <p:cNvPr id="267" name="Freeform 254"/>
            <p:cNvSpPr/>
            <p:nvPr/>
          </p:nvSpPr>
          <p:spPr bwMode="auto">
            <a:xfrm>
              <a:off x="3202" y="1966"/>
              <a:ext cx="29" cy="146"/>
            </a:xfrm>
            <a:custGeom>
              <a:avLst/>
              <a:gdLst>
                <a:gd name="T0" fmla="*/ 6 w 10"/>
                <a:gd name="T1" fmla="*/ 0 h 51"/>
                <a:gd name="T2" fmla="*/ 0 w 10"/>
                <a:gd name="T3" fmla="*/ 26 h 51"/>
                <a:gd name="T4" fmla="*/ 4 w 10"/>
                <a:gd name="T5" fmla="*/ 51 h 51"/>
                <a:gd name="T6" fmla="*/ 4 w 10"/>
                <a:gd name="T7" fmla="*/ 39 h 51"/>
                <a:gd name="T8" fmla="*/ 8 w 10"/>
                <a:gd name="T9" fmla="*/ 25 h 51"/>
                <a:gd name="T10" fmla="*/ 6 w 10"/>
                <a:gd name="T11" fmla="*/ 0 h 51"/>
              </a:gdLst>
              <a:ahLst/>
              <a:cxnLst>
                <a:cxn ang="0">
                  <a:pos x="T0" y="T1"/>
                </a:cxn>
                <a:cxn ang="0">
                  <a:pos x="T2" y="T3"/>
                </a:cxn>
                <a:cxn ang="0">
                  <a:pos x="T4" y="T5"/>
                </a:cxn>
                <a:cxn ang="0">
                  <a:pos x="T6" y="T7"/>
                </a:cxn>
                <a:cxn ang="0">
                  <a:pos x="T8" y="T9"/>
                </a:cxn>
                <a:cxn ang="0">
                  <a:pos x="T10" y="T11"/>
                </a:cxn>
              </a:cxnLst>
              <a:rect l="0" t="0" r="r" b="b"/>
              <a:pathLst>
                <a:path w="10" h="51">
                  <a:moveTo>
                    <a:pt x="6" y="0"/>
                  </a:moveTo>
                  <a:cubicBezTo>
                    <a:pt x="6" y="8"/>
                    <a:pt x="0" y="18"/>
                    <a:pt x="0" y="26"/>
                  </a:cubicBezTo>
                  <a:cubicBezTo>
                    <a:pt x="0" y="34"/>
                    <a:pt x="0" y="44"/>
                    <a:pt x="4" y="51"/>
                  </a:cubicBezTo>
                  <a:cubicBezTo>
                    <a:pt x="2" y="48"/>
                    <a:pt x="4" y="42"/>
                    <a:pt x="4" y="39"/>
                  </a:cubicBezTo>
                  <a:cubicBezTo>
                    <a:pt x="5" y="34"/>
                    <a:pt x="6" y="30"/>
                    <a:pt x="8" y="25"/>
                  </a:cubicBezTo>
                  <a:cubicBezTo>
                    <a:pt x="10" y="17"/>
                    <a:pt x="8" y="8"/>
                    <a:pt x="6"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latin typeface="微软雅黑" panose="020B0503020204020204" charset="-122"/>
                <a:ea typeface="微软雅黑" panose="020B0503020204020204" charset="-122"/>
              </a:endParaRPr>
            </a:p>
          </p:txBody>
        </p:sp>
        <p:sp>
          <p:nvSpPr>
            <p:cNvPr id="268" name="Freeform 255"/>
            <p:cNvSpPr/>
            <p:nvPr/>
          </p:nvSpPr>
          <p:spPr bwMode="auto">
            <a:xfrm>
              <a:off x="3225" y="1929"/>
              <a:ext cx="60" cy="128"/>
            </a:xfrm>
            <a:custGeom>
              <a:avLst/>
              <a:gdLst>
                <a:gd name="T0" fmla="*/ 0 w 20"/>
                <a:gd name="T1" fmla="*/ 0 h 45"/>
                <a:gd name="T2" fmla="*/ 6 w 20"/>
                <a:gd name="T3" fmla="*/ 9 h 45"/>
                <a:gd name="T4" fmla="*/ 8 w 20"/>
                <a:gd name="T5" fmla="*/ 22 h 45"/>
                <a:gd name="T6" fmla="*/ 20 w 20"/>
                <a:gd name="T7" fmla="*/ 45 h 45"/>
                <a:gd name="T8" fmla="*/ 17 w 20"/>
                <a:gd name="T9" fmla="*/ 33 h 45"/>
                <a:gd name="T10" fmla="*/ 17 w 20"/>
                <a:gd name="T11" fmla="*/ 20 h 45"/>
                <a:gd name="T12" fmla="*/ 0 w 20"/>
                <a:gd name="T13" fmla="*/ 1 h 45"/>
              </a:gdLst>
              <a:ahLst/>
              <a:cxnLst>
                <a:cxn ang="0">
                  <a:pos x="T0" y="T1"/>
                </a:cxn>
                <a:cxn ang="0">
                  <a:pos x="T2" y="T3"/>
                </a:cxn>
                <a:cxn ang="0">
                  <a:pos x="T4" y="T5"/>
                </a:cxn>
                <a:cxn ang="0">
                  <a:pos x="T6" y="T7"/>
                </a:cxn>
                <a:cxn ang="0">
                  <a:pos x="T8" y="T9"/>
                </a:cxn>
                <a:cxn ang="0">
                  <a:pos x="T10" y="T11"/>
                </a:cxn>
                <a:cxn ang="0">
                  <a:pos x="T12" y="T13"/>
                </a:cxn>
              </a:cxnLst>
              <a:rect l="0" t="0" r="r" b="b"/>
              <a:pathLst>
                <a:path w="20" h="45">
                  <a:moveTo>
                    <a:pt x="0" y="0"/>
                  </a:moveTo>
                  <a:cubicBezTo>
                    <a:pt x="3" y="3"/>
                    <a:pt x="5" y="5"/>
                    <a:pt x="6" y="9"/>
                  </a:cubicBezTo>
                  <a:cubicBezTo>
                    <a:pt x="7" y="13"/>
                    <a:pt x="7" y="18"/>
                    <a:pt x="8" y="22"/>
                  </a:cubicBezTo>
                  <a:cubicBezTo>
                    <a:pt x="10" y="31"/>
                    <a:pt x="17" y="37"/>
                    <a:pt x="20" y="45"/>
                  </a:cubicBezTo>
                  <a:cubicBezTo>
                    <a:pt x="20" y="41"/>
                    <a:pt x="18" y="37"/>
                    <a:pt x="17" y="33"/>
                  </a:cubicBezTo>
                  <a:cubicBezTo>
                    <a:pt x="16" y="29"/>
                    <a:pt x="17" y="24"/>
                    <a:pt x="17" y="20"/>
                  </a:cubicBezTo>
                  <a:cubicBezTo>
                    <a:pt x="15" y="13"/>
                    <a:pt x="9" y="2"/>
                    <a:pt x="0" y="1"/>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latin typeface="微软雅黑" panose="020B0503020204020204" charset="-122"/>
                <a:ea typeface="微软雅黑" panose="020B0503020204020204" charset="-122"/>
              </a:endParaRPr>
            </a:p>
          </p:txBody>
        </p:sp>
        <p:sp>
          <p:nvSpPr>
            <p:cNvPr id="269" name="Freeform 256"/>
            <p:cNvSpPr/>
            <p:nvPr/>
          </p:nvSpPr>
          <p:spPr bwMode="auto">
            <a:xfrm>
              <a:off x="3219" y="1963"/>
              <a:ext cx="48" cy="20"/>
            </a:xfrm>
            <a:custGeom>
              <a:avLst/>
              <a:gdLst>
                <a:gd name="T0" fmla="*/ 0 w 16"/>
                <a:gd name="T1" fmla="*/ 3 h 7"/>
                <a:gd name="T2" fmla="*/ 16 w 16"/>
                <a:gd name="T3" fmla="*/ 7 h 7"/>
                <a:gd name="T4" fmla="*/ 0 w 16"/>
                <a:gd name="T5" fmla="*/ 3 h 7"/>
              </a:gdLst>
              <a:ahLst/>
              <a:cxnLst>
                <a:cxn ang="0">
                  <a:pos x="T0" y="T1"/>
                </a:cxn>
                <a:cxn ang="0">
                  <a:pos x="T2" y="T3"/>
                </a:cxn>
                <a:cxn ang="0">
                  <a:pos x="T4" y="T5"/>
                </a:cxn>
              </a:cxnLst>
              <a:rect l="0" t="0" r="r" b="b"/>
              <a:pathLst>
                <a:path w="16" h="7">
                  <a:moveTo>
                    <a:pt x="0" y="3"/>
                  </a:moveTo>
                  <a:cubicBezTo>
                    <a:pt x="5" y="3"/>
                    <a:pt x="11" y="5"/>
                    <a:pt x="16" y="7"/>
                  </a:cubicBezTo>
                  <a:cubicBezTo>
                    <a:pt x="13" y="6"/>
                    <a:pt x="2" y="0"/>
                    <a:pt x="0" y="3"/>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latin typeface="微软雅黑" panose="020B0503020204020204" charset="-122"/>
                <a:ea typeface="微软雅黑" panose="020B0503020204020204" charset="-122"/>
              </a:endParaRPr>
            </a:p>
          </p:txBody>
        </p:sp>
        <p:sp>
          <p:nvSpPr>
            <p:cNvPr id="270" name="Freeform 257"/>
            <p:cNvSpPr/>
            <p:nvPr/>
          </p:nvSpPr>
          <p:spPr bwMode="auto">
            <a:xfrm>
              <a:off x="3225" y="1983"/>
              <a:ext cx="98" cy="37"/>
            </a:xfrm>
            <a:custGeom>
              <a:avLst/>
              <a:gdLst>
                <a:gd name="T0" fmla="*/ 0 w 33"/>
                <a:gd name="T1" fmla="*/ 1 h 13"/>
                <a:gd name="T2" fmla="*/ 6 w 33"/>
                <a:gd name="T3" fmla="*/ 8 h 13"/>
                <a:gd name="T4" fmla="*/ 15 w 33"/>
                <a:gd name="T5" fmla="*/ 10 h 13"/>
                <a:gd name="T6" fmla="*/ 33 w 33"/>
                <a:gd name="T7" fmla="*/ 13 h 13"/>
                <a:gd name="T8" fmla="*/ 15 w 33"/>
                <a:gd name="T9" fmla="*/ 4 h 13"/>
                <a:gd name="T10" fmla="*/ 0 w 33"/>
                <a:gd name="T11" fmla="*/ 1 h 13"/>
              </a:gdLst>
              <a:ahLst/>
              <a:cxnLst>
                <a:cxn ang="0">
                  <a:pos x="T0" y="T1"/>
                </a:cxn>
                <a:cxn ang="0">
                  <a:pos x="T2" y="T3"/>
                </a:cxn>
                <a:cxn ang="0">
                  <a:pos x="T4" y="T5"/>
                </a:cxn>
                <a:cxn ang="0">
                  <a:pos x="T6" y="T7"/>
                </a:cxn>
                <a:cxn ang="0">
                  <a:pos x="T8" y="T9"/>
                </a:cxn>
                <a:cxn ang="0">
                  <a:pos x="T10" y="T11"/>
                </a:cxn>
              </a:cxnLst>
              <a:rect l="0" t="0" r="r" b="b"/>
              <a:pathLst>
                <a:path w="33" h="13">
                  <a:moveTo>
                    <a:pt x="0" y="1"/>
                  </a:moveTo>
                  <a:cubicBezTo>
                    <a:pt x="2" y="3"/>
                    <a:pt x="3" y="7"/>
                    <a:pt x="6" y="8"/>
                  </a:cubicBezTo>
                  <a:cubicBezTo>
                    <a:pt x="8" y="9"/>
                    <a:pt x="12" y="10"/>
                    <a:pt x="15" y="10"/>
                  </a:cubicBezTo>
                  <a:cubicBezTo>
                    <a:pt x="21" y="11"/>
                    <a:pt x="27" y="11"/>
                    <a:pt x="33" y="13"/>
                  </a:cubicBezTo>
                  <a:cubicBezTo>
                    <a:pt x="27" y="10"/>
                    <a:pt x="21" y="7"/>
                    <a:pt x="15" y="4"/>
                  </a:cubicBezTo>
                  <a:cubicBezTo>
                    <a:pt x="11" y="3"/>
                    <a:pt x="4" y="0"/>
                    <a:pt x="0" y="1"/>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latin typeface="微软雅黑" panose="020B0503020204020204" charset="-122"/>
                <a:ea typeface="微软雅黑" panose="020B0503020204020204" charset="-122"/>
              </a:endParaRPr>
            </a:p>
          </p:txBody>
        </p:sp>
        <p:sp>
          <p:nvSpPr>
            <p:cNvPr id="271" name="Freeform 258"/>
            <p:cNvSpPr/>
            <p:nvPr/>
          </p:nvSpPr>
          <p:spPr bwMode="auto">
            <a:xfrm>
              <a:off x="3264" y="2003"/>
              <a:ext cx="56" cy="63"/>
            </a:xfrm>
            <a:custGeom>
              <a:avLst/>
              <a:gdLst>
                <a:gd name="T0" fmla="*/ 0 w 19"/>
                <a:gd name="T1" fmla="*/ 2 h 22"/>
                <a:gd name="T2" fmla="*/ 19 w 19"/>
                <a:gd name="T3" fmla="*/ 22 h 22"/>
                <a:gd name="T4" fmla="*/ 11 w 19"/>
                <a:gd name="T5" fmla="*/ 8 h 22"/>
                <a:gd name="T6" fmla="*/ 6 w 19"/>
                <a:gd name="T7" fmla="*/ 2 h 22"/>
                <a:gd name="T8" fmla="*/ 0 w 19"/>
                <a:gd name="T9" fmla="*/ 1 h 22"/>
              </a:gdLst>
              <a:ahLst/>
              <a:cxnLst>
                <a:cxn ang="0">
                  <a:pos x="T0" y="T1"/>
                </a:cxn>
                <a:cxn ang="0">
                  <a:pos x="T2" y="T3"/>
                </a:cxn>
                <a:cxn ang="0">
                  <a:pos x="T4" y="T5"/>
                </a:cxn>
                <a:cxn ang="0">
                  <a:pos x="T6" y="T7"/>
                </a:cxn>
                <a:cxn ang="0">
                  <a:pos x="T8" y="T9"/>
                </a:cxn>
              </a:cxnLst>
              <a:rect l="0" t="0" r="r" b="b"/>
              <a:pathLst>
                <a:path w="19" h="22">
                  <a:moveTo>
                    <a:pt x="0" y="2"/>
                  </a:moveTo>
                  <a:cubicBezTo>
                    <a:pt x="5" y="10"/>
                    <a:pt x="14" y="14"/>
                    <a:pt x="19" y="22"/>
                  </a:cubicBezTo>
                  <a:cubicBezTo>
                    <a:pt x="16" y="17"/>
                    <a:pt x="14" y="13"/>
                    <a:pt x="11" y="8"/>
                  </a:cubicBezTo>
                  <a:cubicBezTo>
                    <a:pt x="10" y="6"/>
                    <a:pt x="9" y="3"/>
                    <a:pt x="6" y="2"/>
                  </a:cubicBezTo>
                  <a:cubicBezTo>
                    <a:pt x="5" y="1"/>
                    <a:pt x="1" y="0"/>
                    <a:pt x="0" y="1"/>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latin typeface="微软雅黑" panose="020B0503020204020204" charset="-122"/>
                <a:ea typeface="微软雅黑" panose="020B0503020204020204" charset="-122"/>
              </a:endParaRPr>
            </a:p>
          </p:txBody>
        </p:sp>
        <p:sp>
          <p:nvSpPr>
            <p:cNvPr id="272" name="Freeform 259"/>
            <p:cNvSpPr/>
            <p:nvPr/>
          </p:nvSpPr>
          <p:spPr bwMode="auto">
            <a:xfrm>
              <a:off x="3291" y="2020"/>
              <a:ext cx="35" cy="23"/>
            </a:xfrm>
            <a:custGeom>
              <a:avLst/>
              <a:gdLst>
                <a:gd name="T0" fmla="*/ 0 w 12"/>
                <a:gd name="T1" fmla="*/ 0 h 8"/>
                <a:gd name="T2" fmla="*/ 12 w 12"/>
                <a:gd name="T3" fmla="*/ 8 h 8"/>
                <a:gd name="T4" fmla="*/ 5 w 12"/>
                <a:gd name="T5" fmla="*/ 6 h 8"/>
                <a:gd name="T6" fmla="*/ 0 w 12"/>
                <a:gd name="T7" fmla="*/ 0 h 8"/>
              </a:gdLst>
              <a:ahLst/>
              <a:cxnLst>
                <a:cxn ang="0">
                  <a:pos x="T0" y="T1"/>
                </a:cxn>
                <a:cxn ang="0">
                  <a:pos x="T2" y="T3"/>
                </a:cxn>
                <a:cxn ang="0">
                  <a:pos x="T4" y="T5"/>
                </a:cxn>
                <a:cxn ang="0">
                  <a:pos x="T6" y="T7"/>
                </a:cxn>
              </a:cxnLst>
              <a:rect l="0" t="0" r="r" b="b"/>
              <a:pathLst>
                <a:path w="12" h="8">
                  <a:moveTo>
                    <a:pt x="0" y="0"/>
                  </a:moveTo>
                  <a:cubicBezTo>
                    <a:pt x="4" y="2"/>
                    <a:pt x="7" y="7"/>
                    <a:pt x="12" y="8"/>
                  </a:cubicBezTo>
                  <a:cubicBezTo>
                    <a:pt x="10" y="7"/>
                    <a:pt x="7" y="7"/>
                    <a:pt x="5" y="6"/>
                  </a:cubicBezTo>
                  <a:cubicBezTo>
                    <a:pt x="2" y="5"/>
                    <a:pt x="2" y="3"/>
                    <a:pt x="0"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latin typeface="微软雅黑" panose="020B0503020204020204" charset="-122"/>
                <a:ea typeface="微软雅黑" panose="020B0503020204020204" charset="-122"/>
              </a:endParaRPr>
            </a:p>
          </p:txBody>
        </p:sp>
        <p:sp>
          <p:nvSpPr>
            <p:cNvPr id="273" name="Freeform 260"/>
            <p:cNvSpPr/>
            <p:nvPr/>
          </p:nvSpPr>
          <p:spPr bwMode="auto">
            <a:xfrm>
              <a:off x="3279" y="1977"/>
              <a:ext cx="27" cy="20"/>
            </a:xfrm>
            <a:custGeom>
              <a:avLst/>
              <a:gdLst>
                <a:gd name="T0" fmla="*/ 0 w 9"/>
                <a:gd name="T1" fmla="*/ 1 h 7"/>
                <a:gd name="T2" fmla="*/ 9 w 9"/>
                <a:gd name="T3" fmla="*/ 7 h 7"/>
                <a:gd name="T4" fmla="*/ 0 w 9"/>
                <a:gd name="T5" fmla="*/ 0 h 7"/>
              </a:gdLst>
              <a:ahLst/>
              <a:cxnLst>
                <a:cxn ang="0">
                  <a:pos x="T0" y="T1"/>
                </a:cxn>
                <a:cxn ang="0">
                  <a:pos x="T2" y="T3"/>
                </a:cxn>
                <a:cxn ang="0">
                  <a:pos x="T4" y="T5"/>
                </a:cxn>
              </a:cxnLst>
              <a:rect l="0" t="0" r="r" b="b"/>
              <a:pathLst>
                <a:path w="9" h="7">
                  <a:moveTo>
                    <a:pt x="0" y="1"/>
                  </a:moveTo>
                  <a:cubicBezTo>
                    <a:pt x="5" y="2"/>
                    <a:pt x="6" y="6"/>
                    <a:pt x="9" y="7"/>
                  </a:cubicBezTo>
                  <a:cubicBezTo>
                    <a:pt x="7" y="5"/>
                    <a:pt x="3" y="0"/>
                    <a:pt x="0"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latin typeface="微软雅黑" panose="020B0503020204020204" charset="-122"/>
                <a:ea typeface="微软雅黑" panose="020B0503020204020204" charset="-122"/>
              </a:endParaRPr>
            </a:p>
          </p:txBody>
        </p:sp>
        <p:sp>
          <p:nvSpPr>
            <p:cNvPr id="274" name="Freeform 261"/>
            <p:cNvSpPr/>
            <p:nvPr/>
          </p:nvSpPr>
          <p:spPr bwMode="auto">
            <a:xfrm>
              <a:off x="3160" y="1772"/>
              <a:ext cx="143" cy="51"/>
            </a:xfrm>
            <a:custGeom>
              <a:avLst/>
              <a:gdLst>
                <a:gd name="T0" fmla="*/ 0 w 48"/>
                <a:gd name="T1" fmla="*/ 18 h 18"/>
                <a:gd name="T2" fmla="*/ 12 w 48"/>
                <a:gd name="T3" fmla="*/ 9 h 18"/>
                <a:gd name="T4" fmla="*/ 24 w 48"/>
                <a:gd name="T5" fmla="*/ 5 h 18"/>
                <a:gd name="T6" fmla="*/ 48 w 48"/>
                <a:gd name="T7" fmla="*/ 1 h 18"/>
                <a:gd name="T8" fmla="*/ 23 w 48"/>
                <a:gd name="T9" fmla="*/ 9 h 18"/>
                <a:gd name="T10" fmla="*/ 11 w 48"/>
                <a:gd name="T11" fmla="*/ 16 h 18"/>
                <a:gd name="T12" fmla="*/ 0 w 48"/>
                <a:gd name="T13" fmla="*/ 18 h 18"/>
              </a:gdLst>
              <a:ahLst/>
              <a:cxnLst>
                <a:cxn ang="0">
                  <a:pos x="T0" y="T1"/>
                </a:cxn>
                <a:cxn ang="0">
                  <a:pos x="T2" y="T3"/>
                </a:cxn>
                <a:cxn ang="0">
                  <a:pos x="T4" y="T5"/>
                </a:cxn>
                <a:cxn ang="0">
                  <a:pos x="T6" y="T7"/>
                </a:cxn>
                <a:cxn ang="0">
                  <a:pos x="T8" y="T9"/>
                </a:cxn>
                <a:cxn ang="0">
                  <a:pos x="T10" y="T11"/>
                </a:cxn>
                <a:cxn ang="0">
                  <a:pos x="T12" y="T13"/>
                </a:cxn>
              </a:cxnLst>
              <a:rect l="0" t="0" r="r" b="b"/>
              <a:pathLst>
                <a:path w="48" h="18">
                  <a:moveTo>
                    <a:pt x="0" y="18"/>
                  </a:moveTo>
                  <a:cubicBezTo>
                    <a:pt x="4" y="15"/>
                    <a:pt x="8" y="12"/>
                    <a:pt x="12" y="9"/>
                  </a:cubicBezTo>
                  <a:cubicBezTo>
                    <a:pt x="15" y="7"/>
                    <a:pt x="20" y="6"/>
                    <a:pt x="24" y="5"/>
                  </a:cubicBezTo>
                  <a:cubicBezTo>
                    <a:pt x="31" y="2"/>
                    <a:pt x="41" y="0"/>
                    <a:pt x="48" y="1"/>
                  </a:cubicBezTo>
                  <a:cubicBezTo>
                    <a:pt x="39" y="2"/>
                    <a:pt x="31" y="5"/>
                    <a:pt x="23" y="9"/>
                  </a:cubicBezTo>
                  <a:cubicBezTo>
                    <a:pt x="19" y="11"/>
                    <a:pt x="15" y="14"/>
                    <a:pt x="11" y="16"/>
                  </a:cubicBezTo>
                  <a:cubicBezTo>
                    <a:pt x="8" y="18"/>
                    <a:pt x="3" y="15"/>
                    <a:pt x="0" y="1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latin typeface="微软雅黑" panose="020B0503020204020204" charset="-122"/>
                <a:ea typeface="微软雅黑" panose="020B0503020204020204" charset="-122"/>
              </a:endParaRPr>
            </a:p>
          </p:txBody>
        </p:sp>
        <p:sp>
          <p:nvSpPr>
            <p:cNvPr id="275" name="Freeform 262"/>
            <p:cNvSpPr/>
            <p:nvPr/>
          </p:nvSpPr>
          <p:spPr bwMode="auto">
            <a:xfrm>
              <a:off x="3151" y="1817"/>
              <a:ext cx="36" cy="140"/>
            </a:xfrm>
            <a:custGeom>
              <a:avLst/>
              <a:gdLst>
                <a:gd name="T0" fmla="*/ 2 w 12"/>
                <a:gd name="T1" fmla="*/ 0 h 49"/>
                <a:gd name="T2" fmla="*/ 2 w 12"/>
                <a:gd name="T3" fmla="*/ 25 h 49"/>
                <a:gd name="T4" fmla="*/ 6 w 12"/>
                <a:gd name="T5" fmla="*/ 37 h 49"/>
                <a:gd name="T6" fmla="*/ 10 w 12"/>
                <a:gd name="T7" fmla="*/ 49 h 49"/>
                <a:gd name="T8" fmla="*/ 10 w 12"/>
                <a:gd name="T9" fmla="*/ 38 h 49"/>
                <a:gd name="T10" fmla="*/ 8 w 12"/>
                <a:gd name="T11" fmla="*/ 25 h 49"/>
                <a:gd name="T12" fmla="*/ 3 w 12"/>
                <a:gd name="T13" fmla="*/ 0 h 49"/>
              </a:gdLst>
              <a:ahLst/>
              <a:cxnLst>
                <a:cxn ang="0">
                  <a:pos x="T0" y="T1"/>
                </a:cxn>
                <a:cxn ang="0">
                  <a:pos x="T2" y="T3"/>
                </a:cxn>
                <a:cxn ang="0">
                  <a:pos x="T4" y="T5"/>
                </a:cxn>
                <a:cxn ang="0">
                  <a:pos x="T6" y="T7"/>
                </a:cxn>
                <a:cxn ang="0">
                  <a:pos x="T8" y="T9"/>
                </a:cxn>
                <a:cxn ang="0">
                  <a:pos x="T10" y="T11"/>
                </a:cxn>
                <a:cxn ang="0">
                  <a:pos x="T12" y="T13"/>
                </a:cxn>
              </a:cxnLst>
              <a:rect l="0" t="0" r="r" b="b"/>
              <a:pathLst>
                <a:path w="12" h="49">
                  <a:moveTo>
                    <a:pt x="2" y="0"/>
                  </a:moveTo>
                  <a:cubicBezTo>
                    <a:pt x="2" y="8"/>
                    <a:pt x="0" y="17"/>
                    <a:pt x="2" y="25"/>
                  </a:cubicBezTo>
                  <a:cubicBezTo>
                    <a:pt x="2" y="30"/>
                    <a:pt x="4" y="33"/>
                    <a:pt x="6" y="37"/>
                  </a:cubicBezTo>
                  <a:cubicBezTo>
                    <a:pt x="8" y="41"/>
                    <a:pt x="8" y="45"/>
                    <a:pt x="10" y="49"/>
                  </a:cubicBezTo>
                  <a:cubicBezTo>
                    <a:pt x="10" y="46"/>
                    <a:pt x="10" y="42"/>
                    <a:pt x="10" y="38"/>
                  </a:cubicBezTo>
                  <a:cubicBezTo>
                    <a:pt x="10" y="33"/>
                    <a:pt x="9" y="29"/>
                    <a:pt x="8" y="25"/>
                  </a:cubicBezTo>
                  <a:cubicBezTo>
                    <a:pt x="8" y="17"/>
                    <a:pt x="12" y="3"/>
                    <a:pt x="3"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latin typeface="微软雅黑" panose="020B0503020204020204" charset="-122"/>
                <a:ea typeface="微软雅黑" panose="020B0503020204020204" charset="-122"/>
              </a:endParaRPr>
            </a:p>
          </p:txBody>
        </p:sp>
        <p:sp>
          <p:nvSpPr>
            <p:cNvPr id="276" name="Freeform 263"/>
            <p:cNvSpPr/>
            <p:nvPr/>
          </p:nvSpPr>
          <p:spPr bwMode="auto">
            <a:xfrm>
              <a:off x="3175" y="1834"/>
              <a:ext cx="89" cy="66"/>
            </a:xfrm>
            <a:custGeom>
              <a:avLst/>
              <a:gdLst>
                <a:gd name="T0" fmla="*/ 0 w 30"/>
                <a:gd name="T1" fmla="*/ 2 h 23"/>
                <a:gd name="T2" fmla="*/ 15 w 30"/>
                <a:gd name="T3" fmla="*/ 11 h 23"/>
                <a:gd name="T4" fmla="*/ 30 w 30"/>
                <a:gd name="T5" fmla="*/ 23 h 23"/>
                <a:gd name="T6" fmla="*/ 18 w 30"/>
                <a:gd name="T7" fmla="*/ 6 h 23"/>
                <a:gd name="T8" fmla="*/ 0 w 30"/>
                <a:gd name="T9" fmla="*/ 2 h 23"/>
              </a:gdLst>
              <a:ahLst/>
              <a:cxnLst>
                <a:cxn ang="0">
                  <a:pos x="T0" y="T1"/>
                </a:cxn>
                <a:cxn ang="0">
                  <a:pos x="T2" y="T3"/>
                </a:cxn>
                <a:cxn ang="0">
                  <a:pos x="T4" y="T5"/>
                </a:cxn>
                <a:cxn ang="0">
                  <a:pos x="T6" y="T7"/>
                </a:cxn>
                <a:cxn ang="0">
                  <a:pos x="T8" y="T9"/>
                </a:cxn>
              </a:cxnLst>
              <a:rect l="0" t="0" r="r" b="b"/>
              <a:pathLst>
                <a:path w="30" h="23">
                  <a:moveTo>
                    <a:pt x="0" y="2"/>
                  </a:moveTo>
                  <a:cubicBezTo>
                    <a:pt x="3" y="8"/>
                    <a:pt x="9" y="9"/>
                    <a:pt x="15" y="11"/>
                  </a:cubicBezTo>
                  <a:cubicBezTo>
                    <a:pt x="20" y="13"/>
                    <a:pt x="26" y="18"/>
                    <a:pt x="30" y="23"/>
                  </a:cubicBezTo>
                  <a:cubicBezTo>
                    <a:pt x="29" y="17"/>
                    <a:pt x="22" y="10"/>
                    <a:pt x="18" y="6"/>
                  </a:cubicBezTo>
                  <a:cubicBezTo>
                    <a:pt x="13" y="3"/>
                    <a:pt x="5" y="0"/>
                    <a:pt x="0" y="2"/>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latin typeface="微软雅黑" panose="020B0503020204020204" charset="-122"/>
                <a:ea typeface="微软雅黑" panose="020B0503020204020204" charset="-122"/>
              </a:endParaRPr>
            </a:p>
          </p:txBody>
        </p:sp>
        <p:sp>
          <p:nvSpPr>
            <p:cNvPr id="277" name="Freeform 264"/>
            <p:cNvSpPr/>
            <p:nvPr/>
          </p:nvSpPr>
          <p:spPr bwMode="auto">
            <a:xfrm>
              <a:off x="3228" y="1852"/>
              <a:ext cx="116" cy="34"/>
            </a:xfrm>
            <a:custGeom>
              <a:avLst/>
              <a:gdLst>
                <a:gd name="T0" fmla="*/ 2 w 39"/>
                <a:gd name="T1" fmla="*/ 11 h 12"/>
                <a:gd name="T2" fmla="*/ 3 w 39"/>
                <a:gd name="T3" fmla="*/ 5 h 12"/>
                <a:gd name="T4" fmla="*/ 8 w 39"/>
                <a:gd name="T5" fmla="*/ 4 h 12"/>
                <a:gd name="T6" fmla="*/ 19 w 39"/>
                <a:gd name="T7" fmla="*/ 1 h 12"/>
                <a:gd name="T8" fmla="*/ 39 w 39"/>
                <a:gd name="T9" fmla="*/ 2 h 12"/>
                <a:gd name="T10" fmla="*/ 20 w 39"/>
                <a:gd name="T11" fmla="*/ 3 h 12"/>
                <a:gd name="T12" fmla="*/ 10 w 39"/>
                <a:gd name="T13" fmla="*/ 6 h 12"/>
                <a:gd name="T14" fmla="*/ 2 w 39"/>
                <a:gd name="T15" fmla="*/ 11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 h="12">
                  <a:moveTo>
                    <a:pt x="2" y="11"/>
                  </a:moveTo>
                  <a:cubicBezTo>
                    <a:pt x="2" y="8"/>
                    <a:pt x="0" y="6"/>
                    <a:pt x="3" y="5"/>
                  </a:cubicBezTo>
                  <a:cubicBezTo>
                    <a:pt x="4" y="4"/>
                    <a:pt x="6" y="4"/>
                    <a:pt x="8" y="4"/>
                  </a:cubicBezTo>
                  <a:cubicBezTo>
                    <a:pt x="11" y="3"/>
                    <a:pt x="15" y="2"/>
                    <a:pt x="19" y="1"/>
                  </a:cubicBezTo>
                  <a:cubicBezTo>
                    <a:pt x="25" y="0"/>
                    <a:pt x="32" y="0"/>
                    <a:pt x="39" y="2"/>
                  </a:cubicBezTo>
                  <a:cubicBezTo>
                    <a:pt x="32" y="2"/>
                    <a:pt x="27" y="2"/>
                    <a:pt x="20" y="3"/>
                  </a:cubicBezTo>
                  <a:cubicBezTo>
                    <a:pt x="17" y="4"/>
                    <a:pt x="14" y="5"/>
                    <a:pt x="10" y="6"/>
                  </a:cubicBezTo>
                  <a:cubicBezTo>
                    <a:pt x="8" y="7"/>
                    <a:pt x="3" y="12"/>
                    <a:pt x="2" y="11"/>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latin typeface="微软雅黑" panose="020B0503020204020204" charset="-122"/>
                <a:ea typeface="微软雅黑" panose="020B0503020204020204" charset="-122"/>
              </a:endParaRPr>
            </a:p>
          </p:txBody>
        </p:sp>
        <p:sp>
          <p:nvSpPr>
            <p:cNvPr id="278" name="Freeform 265"/>
            <p:cNvSpPr/>
            <p:nvPr/>
          </p:nvSpPr>
          <p:spPr bwMode="auto">
            <a:xfrm>
              <a:off x="3169" y="1869"/>
              <a:ext cx="44" cy="100"/>
            </a:xfrm>
            <a:custGeom>
              <a:avLst/>
              <a:gdLst>
                <a:gd name="T0" fmla="*/ 13 w 15"/>
                <a:gd name="T1" fmla="*/ 0 h 35"/>
                <a:gd name="T2" fmla="*/ 6 w 15"/>
                <a:gd name="T3" fmla="*/ 17 h 35"/>
                <a:gd name="T4" fmla="*/ 0 w 15"/>
                <a:gd name="T5" fmla="*/ 35 h 35"/>
                <a:gd name="T6" fmla="*/ 9 w 15"/>
                <a:gd name="T7" fmla="*/ 18 h 35"/>
                <a:gd name="T8" fmla="*/ 12 w 15"/>
                <a:gd name="T9" fmla="*/ 1 h 35"/>
              </a:gdLst>
              <a:ahLst/>
              <a:cxnLst>
                <a:cxn ang="0">
                  <a:pos x="T0" y="T1"/>
                </a:cxn>
                <a:cxn ang="0">
                  <a:pos x="T2" y="T3"/>
                </a:cxn>
                <a:cxn ang="0">
                  <a:pos x="T4" y="T5"/>
                </a:cxn>
                <a:cxn ang="0">
                  <a:pos x="T6" y="T7"/>
                </a:cxn>
                <a:cxn ang="0">
                  <a:pos x="T8" y="T9"/>
                </a:cxn>
              </a:cxnLst>
              <a:rect l="0" t="0" r="r" b="b"/>
              <a:pathLst>
                <a:path w="15" h="35">
                  <a:moveTo>
                    <a:pt x="13" y="0"/>
                  </a:moveTo>
                  <a:cubicBezTo>
                    <a:pt x="9" y="6"/>
                    <a:pt x="8" y="11"/>
                    <a:pt x="6" y="17"/>
                  </a:cubicBezTo>
                  <a:cubicBezTo>
                    <a:pt x="4" y="23"/>
                    <a:pt x="1" y="29"/>
                    <a:pt x="0" y="35"/>
                  </a:cubicBezTo>
                  <a:cubicBezTo>
                    <a:pt x="3" y="30"/>
                    <a:pt x="6" y="24"/>
                    <a:pt x="9" y="18"/>
                  </a:cubicBezTo>
                  <a:cubicBezTo>
                    <a:pt x="11" y="14"/>
                    <a:pt x="15" y="5"/>
                    <a:pt x="12" y="1"/>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latin typeface="微软雅黑" panose="020B0503020204020204" charset="-122"/>
                <a:ea typeface="微软雅黑" panose="020B0503020204020204" charset="-122"/>
              </a:endParaRPr>
            </a:p>
          </p:txBody>
        </p:sp>
        <p:sp>
          <p:nvSpPr>
            <p:cNvPr id="279" name="Freeform 266"/>
            <p:cNvSpPr/>
            <p:nvPr/>
          </p:nvSpPr>
          <p:spPr bwMode="auto">
            <a:xfrm>
              <a:off x="3219" y="1866"/>
              <a:ext cx="101" cy="100"/>
            </a:xfrm>
            <a:custGeom>
              <a:avLst/>
              <a:gdLst>
                <a:gd name="T0" fmla="*/ 0 w 34"/>
                <a:gd name="T1" fmla="*/ 7 h 35"/>
                <a:gd name="T2" fmla="*/ 34 w 34"/>
                <a:gd name="T3" fmla="*/ 35 h 35"/>
                <a:gd name="T4" fmla="*/ 26 w 34"/>
                <a:gd name="T5" fmla="*/ 29 h 35"/>
                <a:gd name="T6" fmla="*/ 18 w 34"/>
                <a:gd name="T7" fmla="*/ 21 h 35"/>
                <a:gd name="T8" fmla="*/ 9 w 34"/>
                <a:gd name="T9" fmla="*/ 13 h 35"/>
                <a:gd name="T10" fmla="*/ 0 w 34"/>
                <a:gd name="T11" fmla="*/ 6 h 35"/>
              </a:gdLst>
              <a:ahLst/>
              <a:cxnLst>
                <a:cxn ang="0">
                  <a:pos x="T0" y="T1"/>
                </a:cxn>
                <a:cxn ang="0">
                  <a:pos x="T2" y="T3"/>
                </a:cxn>
                <a:cxn ang="0">
                  <a:pos x="T4" y="T5"/>
                </a:cxn>
                <a:cxn ang="0">
                  <a:pos x="T6" y="T7"/>
                </a:cxn>
                <a:cxn ang="0">
                  <a:pos x="T8" y="T9"/>
                </a:cxn>
                <a:cxn ang="0">
                  <a:pos x="T10" y="T11"/>
                </a:cxn>
              </a:cxnLst>
              <a:rect l="0" t="0" r="r" b="b"/>
              <a:pathLst>
                <a:path w="34" h="35">
                  <a:moveTo>
                    <a:pt x="0" y="7"/>
                  </a:moveTo>
                  <a:cubicBezTo>
                    <a:pt x="20" y="0"/>
                    <a:pt x="23" y="26"/>
                    <a:pt x="34" y="35"/>
                  </a:cubicBezTo>
                  <a:cubicBezTo>
                    <a:pt x="32" y="33"/>
                    <a:pt x="28" y="31"/>
                    <a:pt x="26" y="29"/>
                  </a:cubicBezTo>
                  <a:cubicBezTo>
                    <a:pt x="23" y="27"/>
                    <a:pt x="21" y="23"/>
                    <a:pt x="18" y="21"/>
                  </a:cubicBezTo>
                  <a:cubicBezTo>
                    <a:pt x="15" y="18"/>
                    <a:pt x="12" y="15"/>
                    <a:pt x="9" y="13"/>
                  </a:cubicBezTo>
                  <a:cubicBezTo>
                    <a:pt x="7" y="10"/>
                    <a:pt x="3" y="9"/>
                    <a:pt x="0" y="6"/>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latin typeface="微软雅黑" panose="020B0503020204020204" charset="-122"/>
                <a:ea typeface="微软雅黑" panose="020B0503020204020204" charset="-122"/>
              </a:endParaRPr>
            </a:p>
          </p:txBody>
        </p:sp>
        <p:sp>
          <p:nvSpPr>
            <p:cNvPr id="280" name="Freeform 267"/>
            <p:cNvSpPr/>
            <p:nvPr/>
          </p:nvSpPr>
          <p:spPr bwMode="auto">
            <a:xfrm>
              <a:off x="3216" y="1897"/>
              <a:ext cx="179" cy="43"/>
            </a:xfrm>
            <a:custGeom>
              <a:avLst/>
              <a:gdLst>
                <a:gd name="T0" fmla="*/ 1 w 60"/>
                <a:gd name="T1" fmla="*/ 3 h 15"/>
                <a:gd name="T2" fmla="*/ 29 w 60"/>
                <a:gd name="T3" fmla="*/ 1 h 15"/>
                <a:gd name="T4" fmla="*/ 44 w 60"/>
                <a:gd name="T5" fmla="*/ 6 h 15"/>
                <a:gd name="T6" fmla="*/ 52 w 60"/>
                <a:gd name="T7" fmla="*/ 10 h 15"/>
                <a:gd name="T8" fmla="*/ 60 w 60"/>
                <a:gd name="T9" fmla="*/ 15 h 15"/>
                <a:gd name="T10" fmla="*/ 46 w 60"/>
                <a:gd name="T11" fmla="*/ 9 h 15"/>
                <a:gd name="T12" fmla="*/ 31 w 60"/>
                <a:gd name="T13" fmla="*/ 7 h 15"/>
                <a:gd name="T14" fmla="*/ 15 w 60"/>
                <a:gd name="T15" fmla="*/ 7 h 15"/>
                <a:gd name="T16" fmla="*/ 8 w 60"/>
                <a:gd name="T17" fmla="*/ 6 h 15"/>
                <a:gd name="T18" fmla="*/ 0 w 60"/>
                <a:gd name="T19" fmla="*/ 3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 h="15">
                  <a:moveTo>
                    <a:pt x="1" y="3"/>
                  </a:moveTo>
                  <a:cubicBezTo>
                    <a:pt x="10" y="3"/>
                    <a:pt x="19" y="0"/>
                    <a:pt x="29" y="1"/>
                  </a:cubicBezTo>
                  <a:cubicBezTo>
                    <a:pt x="34" y="2"/>
                    <a:pt x="39" y="3"/>
                    <a:pt x="44" y="6"/>
                  </a:cubicBezTo>
                  <a:cubicBezTo>
                    <a:pt x="47" y="7"/>
                    <a:pt x="50" y="8"/>
                    <a:pt x="52" y="10"/>
                  </a:cubicBezTo>
                  <a:cubicBezTo>
                    <a:pt x="55" y="11"/>
                    <a:pt x="57" y="14"/>
                    <a:pt x="60" y="15"/>
                  </a:cubicBezTo>
                  <a:cubicBezTo>
                    <a:pt x="55" y="13"/>
                    <a:pt x="51" y="11"/>
                    <a:pt x="46" y="9"/>
                  </a:cubicBezTo>
                  <a:cubicBezTo>
                    <a:pt x="41" y="8"/>
                    <a:pt x="36" y="7"/>
                    <a:pt x="31" y="7"/>
                  </a:cubicBezTo>
                  <a:cubicBezTo>
                    <a:pt x="26" y="7"/>
                    <a:pt x="21" y="7"/>
                    <a:pt x="15" y="7"/>
                  </a:cubicBezTo>
                  <a:cubicBezTo>
                    <a:pt x="13" y="7"/>
                    <a:pt x="10" y="7"/>
                    <a:pt x="8" y="6"/>
                  </a:cubicBezTo>
                  <a:cubicBezTo>
                    <a:pt x="5" y="5"/>
                    <a:pt x="3" y="3"/>
                    <a:pt x="0" y="3"/>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latin typeface="微软雅黑" panose="020B0503020204020204" charset="-122"/>
                <a:ea typeface="微软雅黑" panose="020B0503020204020204" charset="-122"/>
              </a:endParaRPr>
            </a:p>
          </p:txBody>
        </p:sp>
        <p:sp>
          <p:nvSpPr>
            <p:cNvPr id="281" name="Freeform 268"/>
            <p:cNvSpPr/>
            <p:nvPr/>
          </p:nvSpPr>
          <p:spPr bwMode="auto">
            <a:xfrm>
              <a:off x="3208" y="1869"/>
              <a:ext cx="26" cy="131"/>
            </a:xfrm>
            <a:custGeom>
              <a:avLst/>
              <a:gdLst>
                <a:gd name="T0" fmla="*/ 2 w 9"/>
                <a:gd name="T1" fmla="*/ 0 h 46"/>
                <a:gd name="T2" fmla="*/ 1 w 9"/>
                <a:gd name="T3" fmla="*/ 10 h 46"/>
                <a:gd name="T4" fmla="*/ 1 w 9"/>
                <a:gd name="T5" fmla="*/ 23 h 46"/>
                <a:gd name="T6" fmla="*/ 3 w 9"/>
                <a:gd name="T7" fmla="*/ 46 h 46"/>
                <a:gd name="T8" fmla="*/ 8 w 9"/>
                <a:gd name="T9" fmla="*/ 23 h 46"/>
                <a:gd name="T10" fmla="*/ 7 w 9"/>
                <a:gd name="T11" fmla="*/ 10 h 46"/>
                <a:gd name="T12" fmla="*/ 2 w 9"/>
                <a:gd name="T13" fmla="*/ 0 h 46"/>
              </a:gdLst>
              <a:ahLst/>
              <a:cxnLst>
                <a:cxn ang="0">
                  <a:pos x="T0" y="T1"/>
                </a:cxn>
                <a:cxn ang="0">
                  <a:pos x="T2" y="T3"/>
                </a:cxn>
                <a:cxn ang="0">
                  <a:pos x="T4" y="T5"/>
                </a:cxn>
                <a:cxn ang="0">
                  <a:pos x="T6" y="T7"/>
                </a:cxn>
                <a:cxn ang="0">
                  <a:pos x="T8" y="T9"/>
                </a:cxn>
                <a:cxn ang="0">
                  <a:pos x="T10" y="T11"/>
                </a:cxn>
                <a:cxn ang="0">
                  <a:pos x="T12" y="T13"/>
                </a:cxn>
              </a:cxnLst>
              <a:rect l="0" t="0" r="r" b="b"/>
              <a:pathLst>
                <a:path w="9" h="46">
                  <a:moveTo>
                    <a:pt x="2" y="0"/>
                  </a:moveTo>
                  <a:cubicBezTo>
                    <a:pt x="0" y="1"/>
                    <a:pt x="1" y="8"/>
                    <a:pt x="1" y="10"/>
                  </a:cubicBezTo>
                  <a:cubicBezTo>
                    <a:pt x="1" y="14"/>
                    <a:pt x="1" y="18"/>
                    <a:pt x="1" y="23"/>
                  </a:cubicBezTo>
                  <a:cubicBezTo>
                    <a:pt x="2" y="30"/>
                    <a:pt x="2" y="38"/>
                    <a:pt x="3" y="46"/>
                  </a:cubicBezTo>
                  <a:cubicBezTo>
                    <a:pt x="5" y="38"/>
                    <a:pt x="7" y="30"/>
                    <a:pt x="8" y="23"/>
                  </a:cubicBezTo>
                  <a:cubicBezTo>
                    <a:pt x="8" y="19"/>
                    <a:pt x="9" y="14"/>
                    <a:pt x="7" y="10"/>
                  </a:cubicBezTo>
                  <a:cubicBezTo>
                    <a:pt x="7" y="8"/>
                    <a:pt x="5" y="0"/>
                    <a:pt x="2"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latin typeface="微软雅黑" panose="020B0503020204020204" charset="-122"/>
                <a:ea typeface="微软雅黑" panose="020B0503020204020204" charset="-122"/>
              </a:endParaRPr>
            </a:p>
          </p:txBody>
        </p:sp>
        <p:sp>
          <p:nvSpPr>
            <p:cNvPr id="282" name="Freeform 269"/>
            <p:cNvSpPr/>
            <p:nvPr/>
          </p:nvSpPr>
          <p:spPr bwMode="auto">
            <a:xfrm>
              <a:off x="3172" y="1894"/>
              <a:ext cx="44" cy="29"/>
            </a:xfrm>
            <a:custGeom>
              <a:avLst/>
              <a:gdLst>
                <a:gd name="T0" fmla="*/ 0 w 15"/>
                <a:gd name="T1" fmla="*/ 4 h 10"/>
                <a:gd name="T2" fmla="*/ 15 w 15"/>
                <a:gd name="T3" fmla="*/ 10 h 10"/>
                <a:gd name="T4" fmla="*/ 15 w 15"/>
                <a:gd name="T5" fmla="*/ 5 h 10"/>
                <a:gd name="T6" fmla="*/ 11 w 15"/>
                <a:gd name="T7" fmla="*/ 4 h 10"/>
                <a:gd name="T8" fmla="*/ 0 w 15"/>
                <a:gd name="T9" fmla="*/ 0 h 10"/>
                <a:gd name="T10" fmla="*/ 1 w 15"/>
                <a:gd name="T11" fmla="*/ 3 h 10"/>
              </a:gdLst>
              <a:ahLst/>
              <a:cxnLst>
                <a:cxn ang="0">
                  <a:pos x="T0" y="T1"/>
                </a:cxn>
                <a:cxn ang="0">
                  <a:pos x="T2" y="T3"/>
                </a:cxn>
                <a:cxn ang="0">
                  <a:pos x="T4" y="T5"/>
                </a:cxn>
                <a:cxn ang="0">
                  <a:pos x="T6" y="T7"/>
                </a:cxn>
                <a:cxn ang="0">
                  <a:pos x="T8" y="T9"/>
                </a:cxn>
                <a:cxn ang="0">
                  <a:pos x="T10" y="T11"/>
                </a:cxn>
              </a:cxnLst>
              <a:rect l="0" t="0" r="r" b="b"/>
              <a:pathLst>
                <a:path w="15" h="10">
                  <a:moveTo>
                    <a:pt x="0" y="4"/>
                  </a:moveTo>
                  <a:cubicBezTo>
                    <a:pt x="4" y="2"/>
                    <a:pt x="12" y="9"/>
                    <a:pt x="15" y="10"/>
                  </a:cubicBezTo>
                  <a:cubicBezTo>
                    <a:pt x="15" y="9"/>
                    <a:pt x="15" y="6"/>
                    <a:pt x="15" y="5"/>
                  </a:cubicBezTo>
                  <a:cubicBezTo>
                    <a:pt x="14" y="3"/>
                    <a:pt x="13" y="4"/>
                    <a:pt x="11" y="4"/>
                  </a:cubicBezTo>
                  <a:cubicBezTo>
                    <a:pt x="7" y="4"/>
                    <a:pt x="3" y="3"/>
                    <a:pt x="0" y="0"/>
                  </a:cubicBezTo>
                  <a:cubicBezTo>
                    <a:pt x="0" y="1"/>
                    <a:pt x="1" y="2"/>
                    <a:pt x="1" y="3"/>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latin typeface="微软雅黑" panose="020B0503020204020204" charset="-122"/>
                <a:ea typeface="微软雅黑" panose="020B0503020204020204" charset="-122"/>
              </a:endParaRPr>
            </a:p>
          </p:txBody>
        </p:sp>
        <p:sp>
          <p:nvSpPr>
            <p:cNvPr id="283" name="Freeform 270"/>
            <p:cNvSpPr/>
            <p:nvPr/>
          </p:nvSpPr>
          <p:spPr bwMode="auto">
            <a:xfrm>
              <a:off x="3172" y="1903"/>
              <a:ext cx="24" cy="17"/>
            </a:xfrm>
            <a:custGeom>
              <a:avLst/>
              <a:gdLst>
                <a:gd name="T0" fmla="*/ 0 w 8"/>
                <a:gd name="T1" fmla="*/ 1 h 6"/>
                <a:gd name="T2" fmla="*/ 5 w 8"/>
                <a:gd name="T3" fmla="*/ 6 h 6"/>
                <a:gd name="T4" fmla="*/ 1 w 8"/>
                <a:gd name="T5" fmla="*/ 1 h 6"/>
              </a:gdLst>
              <a:ahLst/>
              <a:cxnLst>
                <a:cxn ang="0">
                  <a:pos x="T0" y="T1"/>
                </a:cxn>
                <a:cxn ang="0">
                  <a:pos x="T2" y="T3"/>
                </a:cxn>
                <a:cxn ang="0">
                  <a:pos x="T4" y="T5"/>
                </a:cxn>
              </a:cxnLst>
              <a:rect l="0" t="0" r="r" b="b"/>
              <a:pathLst>
                <a:path w="8" h="6">
                  <a:moveTo>
                    <a:pt x="0" y="1"/>
                  </a:moveTo>
                  <a:cubicBezTo>
                    <a:pt x="3" y="1"/>
                    <a:pt x="5" y="3"/>
                    <a:pt x="5" y="6"/>
                  </a:cubicBezTo>
                  <a:cubicBezTo>
                    <a:pt x="8" y="2"/>
                    <a:pt x="5" y="0"/>
                    <a:pt x="1" y="1"/>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latin typeface="微软雅黑" panose="020B0503020204020204" charset="-122"/>
                <a:ea typeface="微软雅黑" panose="020B0503020204020204" charset="-122"/>
              </a:endParaRPr>
            </a:p>
          </p:txBody>
        </p:sp>
        <p:sp>
          <p:nvSpPr>
            <p:cNvPr id="284" name="Freeform 271"/>
            <p:cNvSpPr/>
            <p:nvPr/>
          </p:nvSpPr>
          <p:spPr bwMode="auto">
            <a:xfrm>
              <a:off x="3151" y="1834"/>
              <a:ext cx="0" cy="6"/>
            </a:xfrm>
            <a:custGeom>
              <a:avLst/>
              <a:gdLst>
                <a:gd name="T0" fmla="*/ 0 h 2"/>
                <a:gd name="T1" fmla="*/ 2 h 2"/>
                <a:gd name="T2" fmla="*/ 1 h 2"/>
                <a:gd name="T3" fmla="*/ 0 h 2"/>
              </a:gdLst>
              <a:ahLst/>
              <a:cxnLst>
                <a:cxn ang="0">
                  <a:pos x="0" y="T0"/>
                </a:cxn>
                <a:cxn ang="0">
                  <a:pos x="0" y="T1"/>
                </a:cxn>
                <a:cxn ang="0">
                  <a:pos x="0" y="T2"/>
                </a:cxn>
                <a:cxn ang="0">
                  <a:pos x="0" y="T3"/>
                </a:cxn>
              </a:cxnLst>
              <a:rect l="0" t="0" r="r" b="b"/>
              <a:pathLst>
                <a:path h="2">
                  <a:moveTo>
                    <a:pt x="0" y="0"/>
                  </a:moveTo>
                  <a:cubicBezTo>
                    <a:pt x="0" y="2"/>
                    <a:pt x="0" y="2"/>
                    <a:pt x="0" y="2"/>
                  </a:cubicBezTo>
                  <a:cubicBezTo>
                    <a:pt x="0" y="1"/>
                    <a:pt x="0" y="1"/>
                    <a:pt x="0" y="1"/>
                  </a:cubicBezTo>
                  <a:cubicBezTo>
                    <a:pt x="0" y="1"/>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latin typeface="微软雅黑" panose="020B0503020204020204" charset="-122"/>
                <a:ea typeface="微软雅黑" panose="020B0503020204020204" charset="-122"/>
              </a:endParaRPr>
            </a:p>
          </p:txBody>
        </p:sp>
        <p:sp>
          <p:nvSpPr>
            <p:cNvPr id="285" name="Freeform 272"/>
            <p:cNvSpPr/>
            <p:nvPr/>
          </p:nvSpPr>
          <p:spPr bwMode="auto">
            <a:xfrm>
              <a:off x="3151" y="1480"/>
              <a:ext cx="36" cy="40"/>
            </a:xfrm>
            <a:custGeom>
              <a:avLst/>
              <a:gdLst>
                <a:gd name="T0" fmla="*/ 12 w 12"/>
                <a:gd name="T1" fmla="*/ 13 h 14"/>
                <a:gd name="T2" fmla="*/ 12 w 12"/>
                <a:gd name="T3" fmla="*/ 0 h 14"/>
                <a:gd name="T4" fmla="*/ 0 w 12"/>
                <a:gd name="T5" fmla="*/ 2 h 14"/>
                <a:gd name="T6" fmla="*/ 0 w 12"/>
                <a:gd name="T7" fmla="*/ 14 h 14"/>
                <a:gd name="T8" fmla="*/ 5 w 12"/>
                <a:gd name="T9" fmla="*/ 13 h 14"/>
                <a:gd name="T10" fmla="*/ 12 w 12"/>
                <a:gd name="T11" fmla="*/ 13 h 14"/>
              </a:gdLst>
              <a:ahLst/>
              <a:cxnLst>
                <a:cxn ang="0">
                  <a:pos x="T0" y="T1"/>
                </a:cxn>
                <a:cxn ang="0">
                  <a:pos x="T2" y="T3"/>
                </a:cxn>
                <a:cxn ang="0">
                  <a:pos x="T4" y="T5"/>
                </a:cxn>
                <a:cxn ang="0">
                  <a:pos x="T6" y="T7"/>
                </a:cxn>
                <a:cxn ang="0">
                  <a:pos x="T8" y="T9"/>
                </a:cxn>
                <a:cxn ang="0">
                  <a:pos x="T10" y="T11"/>
                </a:cxn>
              </a:cxnLst>
              <a:rect l="0" t="0" r="r" b="b"/>
              <a:pathLst>
                <a:path w="12" h="14">
                  <a:moveTo>
                    <a:pt x="12" y="13"/>
                  </a:moveTo>
                  <a:cubicBezTo>
                    <a:pt x="12" y="6"/>
                    <a:pt x="12" y="0"/>
                    <a:pt x="12" y="0"/>
                  </a:cubicBezTo>
                  <a:cubicBezTo>
                    <a:pt x="11" y="0"/>
                    <a:pt x="4" y="1"/>
                    <a:pt x="0" y="2"/>
                  </a:cubicBezTo>
                  <a:cubicBezTo>
                    <a:pt x="0" y="14"/>
                    <a:pt x="0" y="14"/>
                    <a:pt x="0" y="14"/>
                  </a:cubicBezTo>
                  <a:cubicBezTo>
                    <a:pt x="1" y="13"/>
                    <a:pt x="3" y="13"/>
                    <a:pt x="5" y="13"/>
                  </a:cubicBezTo>
                  <a:cubicBezTo>
                    <a:pt x="7" y="13"/>
                    <a:pt x="9" y="13"/>
                    <a:pt x="12"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latin typeface="微软雅黑" panose="020B0503020204020204" charset="-122"/>
                <a:ea typeface="微软雅黑" panose="020B0503020204020204" charset="-122"/>
              </a:endParaRPr>
            </a:p>
          </p:txBody>
        </p:sp>
        <p:sp>
          <p:nvSpPr>
            <p:cNvPr id="286" name="Freeform 273"/>
            <p:cNvSpPr/>
            <p:nvPr/>
          </p:nvSpPr>
          <p:spPr bwMode="auto">
            <a:xfrm>
              <a:off x="3151" y="1886"/>
              <a:ext cx="0" cy="3"/>
            </a:xfrm>
            <a:custGeom>
              <a:avLst/>
              <a:gdLst>
                <a:gd name="T0" fmla="*/ 0 h 1"/>
                <a:gd name="T1" fmla="*/ 1 h 1"/>
                <a:gd name="T2" fmla="*/ 1 h 1"/>
                <a:gd name="T3" fmla="*/ 0 h 1"/>
              </a:gdLst>
              <a:ahLst/>
              <a:cxnLst>
                <a:cxn ang="0">
                  <a:pos x="0" y="T0"/>
                </a:cxn>
                <a:cxn ang="0">
                  <a:pos x="0" y="T1"/>
                </a:cxn>
                <a:cxn ang="0">
                  <a:pos x="0" y="T2"/>
                </a:cxn>
                <a:cxn ang="0">
                  <a:pos x="0" y="T3"/>
                </a:cxn>
              </a:cxnLst>
              <a:rect l="0" t="0" r="r" b="b"/>
              <a:pathLst>
                <a:path h="1">
                  <a:moveTo>
                    <a:pt x="0" y="0"/>
                  </a:moveTo>
                  <a:cubicBezTo>
                    <a:pt x="0" y="1"/>
                    <a:pt x="0" y="1"/>
                    <a:pt x="0" y="1"/>
                  </a:cubicBezTo>
                  <a:cubicBezTo>
                    <a:pt x="0" y="1"/>
                    <a:pt x="0" y="1"/>
                    <a:pt x="0" y="1"/>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latin typeface="微软雅黑" panose="020B0503020204020204" charset="-122"/>
                <a:ea typeface="微软雅黑" panose="020B0503020204020204" charset="-122"/>
              </a:endParaRPr>
            </a:p>
          </p:txBody>
        </p:sp>
        <p:sp>
          <p:nvSpPr>
            <p:cNvPr id="287" name="Freeform 274"/>
            <p:cNvSpPr/>
            <p:nvPr/>
          </p:nvSpPr>
          <p:spPr bwMode="auto">
            <a:xfrm>
              <a:off x="3151" y="1526"/>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latin typeface="微软雅黑" panose="020B0503020204020204" charset="-122"/>
                <a:ea typeface="微软雅黑" panose="020B0503020204020204" charset="-122"/>
              </a:endParaRPr>
            </a:p>
          </p:txBody>
        </p:sp>
        <p:sp>
          <p:nvSpPr>
            <p:cNvPr id="288" name="Freeform 275"/>
            <p:cNvSpPr/>
            <p:nvPr/>
          </p:nvSpPr>
          <p:spPr bwMode="auto">
            <a:xfrm>
              <a:off x="3151" y="1686"/>
              <a:ext cx="113" cy="157"/>
            </a:xfrm>
            <a:custGeom>
              <a:avLst/>
              <a:gdLst>
                <a:gd name="T0" fmla="*/ 34 w 38"/>
                <a:gd name="T1" fmla="*/ 38 h 55"/>
                <a:gd name="T2" fmla="*/ 34 w 38"/>
                <a:gd name="T3" fmla="*/ 39 h 55"/>
                <a:gd name="T4" fmla="*/ 0 w 38"/>
                <a:gd name="T5" fmla="*/ 0 h 55"/>
                <a:gd name="T6" fmla="*/ 0 w 38"/>
                <a:gd name="T7" fmla="*/ 6 h 55"/>
                <a:gd name="T8" fmla="*/ 33 w 38"/>
                <a:gd name="T9" fmla="*/ 41 h 55"/>
                <a:gd name="T10" fmla="*/ 33 w 38"/>
                <a:gd name="T11" fmla="*/ 42 h 55"/>
                <a:gd name="T12" fmla="*/ 33 w 38"/>
                <a:gd name="T13" fmla="*/ 50 h 55"/>
                <a:gd name="T14" fmla="*/ 34 w 38"/>
                <a:gd name="T15" fmla="*/ 53 h 55"/>
                <a:gd name="T16" fmla="*/ 36 w 38"/>
                <a:gd name="T17" fmla="*/ 52 h 55"/>
                <a:gd name="T18" fmla="*/ 35 w 38"/>
                <a:gd name="T19" fmla="*/ 52 h 55"/>
                <a:gd name="T20" fmla="*/ 34 w 38"/>
                <a:gd name="T21" fmla="*/ 51 h 55"/>
                <a:gd name="T22" fmla="*/ 34 w 38"/>
                <a:gd name="T23" fmla="*/ 49 h 55"/>
                <a:gd name="T24" fmla="*/ 33 w 38"/>
                <a:gd name="T25" fmla="*/ 45 h 55"/>
                <a:gd name="T26" fmla="*/ 34 w 38"/>
                <a:gd name="T27" fmla="*/ 41 h 55"/>
                <a:gd name="T28" fmla="*/ 36 w 38"/>
                <a:gd name="T29" fmla="*/ 40 h 55"/>
                <a:gd name="T30" fmla="*/ 38 w 38"/>
                <a:gd name="T31" fmla="*/ 39 h 55"/>
                <a:gd name="T32" fmla="*/ 38 w 38"/>
                <a:gd name="T33" fmla="*/ 39 h 55"/>
                <a:gd name="T34" fmla="*/ 34 w 38"/>
                <a:gd name="T35" fmla="*/ 38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8" h="55">
                  <a:moveTo>
                    <a:pt x="34" y="38"/>
                  </a:moveTo>
                  <a:cubicBezTo>
                    <a:pt x="34" y="38"/>
                    <a:pt x="34" y="39"/>
                    <a:pt x="34" y="39"/>
                  </a:cubicBezTo>
                  <a:cubicBezTo>
                    <a:pt x="22" y="30"/>
                    <a:pt x="7" y="10"/>
                    <a:pt x="0" y="0"/>
                  </a:cubicBezTo>
                  <a:cubicBezTo>
                    <a:pt x="0" y="6"/>
                    <a:pt x="0" y="6"/>
                    <a:pt x="0" y="6"/>
                  </a:cubicBezTo>
                  <a:cubicBezTo>
                    <a:pt x="11" y="22"/>
                    <a:pt x="30" y="39"/>
                    <a:pt x="33" y="41"/>
                  </a:cubicBezTo>
                  <a:cubicBezTo>
                    <a:pt x="33" y="42"/>
                    <a:pt x="33" y="42"/>
                    <a:pt x="33" y="42"/>
                  </a:cubicBezTo>
                  <a:cubicBezTo>
                    <a:pt x="32" y="45"/>
                    <a:pt x="33" y="47"/>
                    <a:pt x="33" y="50"/>
                  </a:cubicBezTo>
                  <a:cubicBezTo>
                    <a:pt x="34" y="51"/>
                    <a:pt x="34" y="52"/>
                    <a:pt x="34" y="53"/>
                  </a:cubicBezTo>
                  <a:cubicBezTo>
                    <a:pt x="35" y="55"/>
                    <a:pt x="37" y="52"/>
                    <a:pt x="36" y="52"/>
                  </a:cubicBezTo>
                  <a:cubicBezTo>
                    <a:pt x="36" y="52"/>
                    <a:pt x="35" y="52"/>
                    <a:pt x="35" y="52"/>
                  </a:cubicBezTo>
                  <a:cubicBezTo>
                    <a:pt x="35" y="52"/>
                    <a:pt x="34" y="51"/>
                    <a:pt x="34" y="51"/>
                  </a:cubicBezTo>
                  <a:cubicBezTo>
                    <a:pt x="34" y="50"/>
                    <a:pt x="34" y="50"/>
                    <a:pt x="34" y="49"/>
                  </a:cubicBezTo>
                  <a:cubicBezTo>
                    <a:pt x="34" y="48"/>
                    <a:pt x="33" y="46"/>
                    <a:pt x="33" y="45"/>
                  </a:cubicBezTo>
                  <a:cubicBezTo>
                    <a:pt x="33" y="44"/>
                    <a:pt x="34" y="42"/>
                    <a:pt x="34" y="41"/>
                  </a:cubicBezTo>
                  <a:cubicBezTo>
                    <a:pt x="35" y="40"/>
                    <a:pt x="36" y="40"/>
                    <a:pt x="36" y="40"/>
                  </a:cubicBezTo>
                  <a:cubicBezTo>
                    <a:pt x="37" y="40"/>
                    <a:pt x="38" y="40"/>
                    <a:pt x="38" y="39"/>
                  </a:cubicBezTo>
                  <a:cubicBezTo>
                    <a:pt x="38" y="39"/>
                    <a:pt x="38" y="39"/>
                    <a:pt x="38" y="39"/>
                  </a:cubicBezTo>
                  <a:cubicBezTo>
                    <a:pt x="38" y="37"/>
                    <a:pt x="35" y="36"/>
                    <a:pt x="34" y="3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latin typeface="微软雅黑" panose="020B0503020204020204" charset="-122"/>
                <a:ea typeface="微软雅黑" panose="020B0503020204020204" charset="-122"/>
              </a:endParaRPr>
            </a:p>
          </p:txBody>
        </p:sp>
        <p:sp>
          <p:nvSpPr>
            <p:cNvPr id="289" name="Freeform 276"/>
            <p:cNvSpPr/>
            <p:nvPr/>
          </p:nvSpPr>
          <p:spPr bwMode="auto">
            <a:xfrm>
              <a:off x="3184" y="1523"/>
              <a:ext cx="24" cy="91"/>
            </a:xfrm>
            <a:custGeom>
              <a:avLst/>
              <a:gdLst>
                <a:gd name="T0" fmla="*/ 0 w 8"/>
                <a:gd name="T1" fmla="*/ 1 h 32"/>
                <a:gd name="T2" fmla="*/ 0 w 8"/>
                <a:gd name="T3" fmla="*/ 16 h 32"/>
                <a:gd name="T4" fmla="*/ 2 w 8"/>
                <a:gd name="T5" fmla="*/ 32 h 32"/>
                <a:gd name="T6" fmla="*/ 5 w 8"/>
                <a:gd name="T7" fmla="*/ 19 h 32"/>
                <a:gd name="T8" fmla="*/ 8 w 8"/>
                <a:gd name="T9" fmla="*/ 4 h 32"/>
                <a:gd name="T10" fmla="*/ 8 w 8"/>
                <a:gd name="T11" fmla="*/ 0 h 32"/>
                <a:gd name="T12" fmla="*/ 0 w 8"/>
                <a:gd name="T13" fmla="*/ 1 h 32"/>
              </a:gdLst>
              <a:ahLst/>
              <a:cxnLst>
                <a:cxn ang="0">
                  <a:pos x="T0" y="T1"/>
                </a:cxn>
                <a:cxn ang="0">
                  <a:pos x="T2" y="T3"/>
                </a:cxn>
                <a:cxn ang="0">
                  <a:pos x="T4" y="T5"/>
                </a:cxn>
                <a:cxn ang="0">
                  <a:pos x="T6" y="T7"/>
                </a:cxn>
                <a:cxn ang="0">
                  <a:pos x="T8" y="T9"/>
                </a:cxn>
                <a:cxn ang="0">
                  <a:pos x="T10" y="T11"/>
                </a:cxn>
                <a:cxn ang="0">
                  <a:pos x="T12" y="T13"/>
                </a:cxn>
              </a:cxnLst>
              <a:rect l="0" t="0" r="r" b="b"/>
              <a:pathLst>
                <a:path w="8" h="32">
                  <a:moveTo>
                    <a:pt x="0" y="1"/>
                  </a:moveTo>
                  <a:cubicBezTo>
                    <a:pt x="0" y="6"/>
                    <a:pt x="0" y="11"/>
                    <a:pt x="0" y="16"/>
                  </a:cubicBezTo>
                  <a:cubicBezTo>
                    <a:pt x="1" y="29"/>
                    <a:pt x="2" y="26"/>
                    <a:pt x="2" y="32"/>
                  </a:cubicBezTo>
                  <a:cubicBezTo>
                    <a:pt x="2" y="32"/>
                    <a:pt x="3" y="24"/>
                    <a:pt x="5" y="19"/>
                  </a:cubicBezTo>
                  <a:cubicBezTo>
                    <a:pt x="6" y="15"/>
                    <a:pt x="8" y="8"/>
                    <a:pt x="8" y="4"/>
                  </a:cubicBezTo>
                  <a:cubicBezTo>
                    <a:pt x="8" y="3"/>
                    <a:pt x="8" y="2"/>
                    <a:pt x="8" y="0"/>
                  </a:cubicBezTo>
                  <a:cubicBezTo>
                    <a:pt x="6" y="0"/>
                    <a:pt x="3"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latin typeface="微软雅黑" panose="020B0503020204020204" charset="-122"/>
                <a:ea typeface="微软雅黑" panose="020B0503020204020204" charset="-122"/>
              </a:endParaRPr>
            </a:p>
          </p:txBody>
        </p:sp>
        <p:sp>
          <p:nvSpPr>
            <p:cNvPr id="290" name="Freeform 277"/>
            <p:cNvSpPr/>
            <p:nvPr/>
          </p:nvSpPr>
          <p:spPr bwMode="auto">
            <a:xfrm>
              <a:off x="3151" y="1469"/>
              <a:ext cx="57" cy="48"/>
            </a:xfrm>
            <a:custGeom>
              <a:avLst/>
              <a:gdLst>
                <a:gd name="T0" fmla="*/ 12 w 19"/>
                <a:gd name="T1" fmla="*/ 4 h 17"/>
                <a:gd name="T2" fmla="*/ 12 w 19"/>
                <a:gd name="T3" fmla="*/ 17 h 17"/>
                <a:gd name="T4" fmla="*/ 19 w 19"/>
                <a:gd name="T5" fmla="*/ 17 h 17"/>
                <a:gd name="T6" fmla="*/ 16 w 19"/>
                <a:gd name="T7" fmla="*/ 3 h 17"/>
                <a:gd name="T8" fmla="*/ 10 w 19"/>
                <a:gd name="T9" fmla="*/ 0 h 17"/>
                <a:gd name="T10" fmla="*/ 0 w 19"/>
                <a:gd name="T11" fmla="*/ 3 h 17"/>
                <a:gd name="T12" fmla="*/ 0 w 19"/>
                <a:gd name="T13" fmla="*/ 6 h 17"/>
                <a:gd name="T14" fmla="*/ 12 w 19"/>
                <a:gd name="T15" fmla="*/ 4 h 1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 h="17">
                  <a:moveTo>
                    <a:pt x="12" y="4"/>
                  </a:moveTo>
                  <a:cubicBezTo>
                    <a:pt x="12" y="4"/>
                    <a:pt x="12" y="10"/>
                    <a:pt x="12" y="17"/>
                  </a:cubicBezTo>
                  <a:cubicBezTo>
                    <a:pt x="14" y="17"/>
                    <a:pt x="16" y="17"/>
                    <a:pt x="19" y="17"/>
                  </a:cubicBezTo>
                  <a:cubicBezTo>
                    <a:pt x="19" y="12"/>
                    <a:pt x="18" y="6"/>
                    <a:pt x="16" y="3"/>
                  </a:cubicBezTo>
                  <a:cubicBezTo>
                    <a:pt x="15" y="1"/>
                    <a:pt x="12" y="0"/>
                    <a:pt x="10" y="0"/>
                  </a:cubicBezTo>
                  <a:cubicBezTo>
                    <a:pt x="9" y="1"/>
                    <a:pt x="4" y="2"/>
                    <a:pt x="0" y="3"/>
                  </a:cubicBezTo>
                  <a:cubicBezTo>
                    <a:pt x="0" y="6"/>
                    <a:pt x="0" y="6"/>
                    <a:pt x="0" y="6"/>
                  </a:cubicBezTo>
                  <a:cubicBezTo>
                    <a:pt x="4" y="5"/>
                    <a:pt x="11" y="4"/>
                    <a:pt x="1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latin typeface="微软雅黑" panose="020B0503020204020204" charset="-122"/>
                <a:ea typeface="微软雅黑" panose="020B0503020204020204" charset="-122"/>
              </a:endParaRPr>
            </a:p>
          </p:txBody>
        </p:sp>
        <p:sp>
          <p:nvSpPr>
            <p:cNvPr id="291" name="Freeform 278"/>
            <p:cNvSpPr/>
            <p:nvPr/>
          </p:nvSpPr>
          <p:spPr bwMode="auto">
            <a:xfrm>
              <a:off x="3208" y="1517"/>
              <a:ext cx="59" cy="12"/>
            </a:xfrm>
            <a:custGeom>
              <a:avLst/>
              <a:gdLst>
                <a:gd name="T0" fmla="*/ 20 w 20"/>
                <a:gd name="T1" fmla="*/ 4 h 4"/>
                <a:gd name="T2" fmla="*/ 0 w 20"/>
                <a:gd name="T3" fmla="*/ 0 h 4"/>
                <a:gd name="T4" fmla="*/ 0 w 20"/>
                <a:gd name="T5" fmla="*/ 2 h 4"/>
                <a:gd name="T6" fmla="*/ 20 w 20"/>
                <a:gd name="T7" fmla="*/ 4 h 4"/>
              </a:gdLst>
              <a:ahLst/>
              <a:cxnLst>
                <a:cxn ang="0">
                  <a:pos x="T0" y="T1"/>
                </a:cxn>
                <a:cxn ang="0">
                  <a:pos x="T2" y="T3"/>
                </a:cxn>
                <a:cxn ang="0">
                  <a:pos x="T4" y="T5"/>
                </a:cxn>
                <a:cxn ang="0">
                  <a:pos x="T6" y="T7"/>
                </a:cxn>
              </a:cxnLst>
              <a:rect l="0" t="0" r="r" b="b"/>
              <a:pathLst>
                <a:path w="20" h="4">
                  <a:moveTo>
                    <a:pt x="20" y="4"/>
                  </a:moveTo>
                  <a:cubicBezTo>
                    <a:pt x="14" y="2"/>
                    <a:pt x="7" y="0"/>
                    <a:pt x="0" y="0"/>
                  </a:cubicBezTo>
                  <a:cubicBezTo>
                    <a:pt x="0" y="1"/>
                    <a:pt x="0" y="2"/>
                    <a:pt x="0" y="2"/>
                  </a:cubicBezTo>
                  <a:cubicBezTo>
                    <a:pt x="11" y="2"/>
                    <a:pt x="20" y="4"/>
                    <a:pt x="20"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latin typeface="微软雅黑" panose="020B0503020204020204" charset="-122"/>
                <a:ea typeface="微软雅黑" panose="020B0503020204020204" charset="-122"/>
              </a:endParaRPr>
            </a:p>
          </p:txBody>
        </p:sp>
        <p:sp>
          <p:nvSpPr>
            <p:cNvPr id="292" name="Freeform 279"/>
            <p:cNvSpPr/>
            <p:nvPr/>
          </p:nvSpPr>
          <p:spPr bwMode="auto">
            <a:xfrm>
              <a:off x="3151" y="1517"/>
              <a:ext cx="36" cy="9"/>
            </a:xfrm>
            <a:custGeom>
              <a:avLst/>
              <a:gdLst>
                <a:gd name="T0" fmla="*/ 5 w 12"/>
                <a:gd name="T1" fmla="*/ 0 h 3"/>
                <a:gd name="T2" fmla="*/ 0 w 12"/>
                <a:gd name="T3" fmla="*/ 1 h 3"/>
                <a:gd name="T4" fmla="*/ 0 w 12"/>
                <a:gd name="T5" fmla="*/ 3 h 3"/>
                <a:gd name="T6" fmla="*/ 0 w 12"/>
                <a:gd name="T7" fmla="*/ 3 h 3"/>
                <a:gd name="T8" fmla="*/ 2 w 12"/>
                <a:gd name="T9" fmla="*/ 2 h 3"/>
                <a:gd name="T10" fmla="*/ 2 w 12"/>
                <a:gd name="T11" fmla="*/ 2 h 3"/>
                <a:gd name="T12" fmla="*/ 2 w 12"/>
                <a:gd name="T13" fmla="*/ 2 h 3"/>
                <a:gd name="T14" fmla="*/ 2 w 12"/>
                <a:gd name="T15" fmla="*/ 2 h 3"/>
                <a:gd name="T16" fmla="*/ 3 w 12"/>
                <a:gd name="T17" fmla="*/ 3 h 3"/>
                <a:gd name="T18" fmla="*/ 6 w 12"/>
                <a:gd name="T19" fmla="*/ 3 h 3"/>
                <a:gd name="T20" fmla="*/ 11 w 12"/>
                <a:gd name="T21" fmla="*/ 3 h 3"/>
                <a:gd name="T22" fmla="*/ 12 w 12"/>
                <a:gd name="T23" fmla="*/ 0 h 3"/>
                <a:gd name="T24" fmla="*/ 5 w 12"/>
                <a:gd name="T25"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 h="3">
                  <a:moveTo>
                    <a:pt x="5" y="0"/>
                  </a:moveTo>
                  <a:cubicBezTo>
                    <a:pt x="3" y="0"/>
                    <a:pt x="1" y="0"/>
                    <a:pt x="0" y="1"/>
                  </a:cubicBezTo>
                  <a:cubicBezTo>
                    <a:pt x="0" y="3"/>
                    <a:pt x="0" y="3"/>
                    <a:pt x="0" y="3"/>
                  </a:cubicBezTo>
                  <a:cubicBezTo>
                    <a:pt x="0" y="3"/>
                    <a:pt x="0" y="3"/>
                    <a:pt x="0" y="3"/>
                  </a:cubicBezTo>
                  <a:cubicBezTo>
                    <a:pt x="1" y="3"/>
                    <a:pt x="1" y="2"/>
                    <a:pt x="2" y="2"/>
                  </a:cubicBezTo>
                  <a:cubicBezTo>
                    <a:pt x="2" y="2"/>
                    <a:pt x="2" y="2"/>
                    <a:pt x="2" y="2"/>
                  </a:cubicBezTo>
                  <a:cubicBezTo>
                    <a:pt x="2" y="2"/>
                    <a:pt x="2" y="2"/>
                    <a:pt x="2" y="2"/>
                  </a:cubicBezTo>
                  <a:cubicBezTo>
                    <a:pt x="2" y="2"/>
                    <a:pt x="2" y="2"/>
                    <a:pt x="2" y="2"/>
                  </a:cubicBezTo>
                  <a:cubicBezTo>
                    <a:pt x="3" y="2"/>
                    <a:pt x="3" y="2"/>
                    <a:pt x="3" y="3"/>
                  </a:cubicBezTo>
                  <a:cubicBezTo>
                    <a:pt x="5" y="3"/>
                    <a:pt x="6" y="3"/>
                    <a:pt x="6" y="3"/>
                  </a:cubicBezTo>
                  <a:cubicBezTo>
                    <a:pt x="8" y="3"/>
                    <a:pt x="10" y="3"/>
                    <a:pt x="11" y="3"/>
                  </a:cubicBezTo>
                  <a:cubicBezTo>
                    <a:pt x="11" y="2"/>
                    <a:pt x="11" y="1"/>
                    <a:pt x="12" y="0"/>
                  </a:cubicBezTo>
                  <a:cubicBezTo>
                    <a:pt x="9" y="0"/>
                    <a:pt x="7" y="0"/>
                    <a:pt x="5"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latin typeface="微软雅黑" panose="020B0503020204020204" charset="-122"/>
                <a:ea typeface="微软雅黑" panose="020B0503020204020204" charset="-122"/>
              </a:endParaRPr>
            </a:p>
          </p:txBody>
        </p:sp>
        <p:sp>
          <p:nvSpPr>
            <p:cNvPr id="293" name="Freeform 280"/>
            <p:cNvSpPr/>
            <p:nvPr/>
          </p:nvSpPr>
          <p:spPr bwMode="auto">
            <a:xfrm>
              <a:off x="3184" y="1517"/>
              <a:ext cx="24" cy="9"/>
            </a:xfrm>
            <a:custGeom>
              <a:avLst/>
              <a:gdLst>
                <a:gd name="T0" fmla="*/ 0 w 8"/>
                <a:gd name="T1" fmla="*/ 3 h 3"/>
                <a:gd name="T2" fmla="*/ 8 w 8"/>
                <a:gd name="T3" fmla="*/ 2 h 3"/>
                <a:gd name="T4" fmla="*/ 8 w 8"/>
                <a:gd name="T5" fmla="*/ 0 h 3"/>
                <a:gd name="T6" fmla="*/ 1 w 8"/>
                <a:gd name="T7" fmla="*/ 0 h 3"/>
                <a:gd name="T8" fmla="*/ 0 w 8"/>
                <a:gd name="T9" fmla="*/ 3 h 3"/>
              </a:gdLst>
              <a:ahLst/>
              <a:cxnLst>
                <a:cxn ang="0">
                  <a:pos x="T0" y="T1"/>
                </a:cxn>
                <a:cxn ang="0">
                  <a:pos x="T2" y="T3"/>
                </a:cxn>
                <a:cxn ang="0">
                  <a:pos x="T4" y="T5"/>
                </a:cxn>
                <a:cxn ang="0">
                  <a:pos x="T6" y="T7"/>
                </a:cxn>
                <a:cxn ang="0">
                  <a:pos x="T8" y="T9"/>
                </a:cxn>
              </a:cxnLst>
              <a:rect l="0" t="0" r="r" b="b"/>
              <a:pathLst>
                <a:path w="8" h="3">
                  <a:moveTo>
                    <a:pt x="0" y="3"/>
                  </a:moveTo>
                  <a:cubicBezTo>
                    <a:pt x="3" y="2"/>
                    <a:pt x="6" y="2"/>
                    <a:pt x="8" y="2"/>
                  </a:cubicBezTo>
                  <a:cubicBezTo>
                    <a:pt x="8" y="2"/>
                    <a:pt x="8" y="1"/>
                    <a:pt x="8" y="0"/>
                  </a:cubicBezTo>
                  <a:cubicBezTo>
                    <a:pt x="5" y="0"/>
                    <a:pt x="3" y="0"/>
                    <a:pt x="1" y="0"/>
                  </a:cubicBezTo>
                  <a:cubicBezTo>
                    <a:pt x="0" y="1"/>
                    <a:pt x="0" y="2"/>
                    <a:pt x="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latin typeface="微软雅黑" panose="020B0503020204020204" charset="-122"/>
                <a:ea typeface="微软雅黑" panose="020B0503020204020204" charset="-122"/>
              </a:endParaRPr>
            </a:p>
          </p:txBody>
        </p:sp>
        <p:sp>
          <p:nvSpPr>
            <p:cNvPr id="294" name="Freeform 281"/>
            <p:cNvSpPr/>
            <p:nvPr/>
          </p:nvSpPr>
          <p:spPr bwMode="auto">
            <a:xfrm>
              <a:off x="3151" y="1526"/>
              <a:ext cx="12" cy="23"/>
            </a:xfrm>
            <a:custGeom>
              <a:avLst/>
              <a:gdLst>
                <a:gd name="T0" fmla="*/ 0 w 4"/>
                <a:gd name="T1" fmla="*/ 0 h 8"/>
                <a:gd name="T2" fmla="*/ 0 w 4"/>
                <a:gd name="T3" fmla="*/ 8 h 8"/>
                <a:gd name="T4" fmla="*/ 0 w 4"/>
                <a:gd name="T5" fmla="*/ 8 h 8"/>
                <a:gd name="T6" fmla="*/ 3 w 4"/>
                <a:gd name="T7" fmla="*/ 0 h 8"/>
                <a:gd name="T8" fmla="*/ 0 w 4"/>
                <a:gd name="T9" fmla="*/ 0 h 8"/>
                <a:gd name="T10" fmla="*/ 0 w 4"/>
                <a:gd name="T11" fmla="*/ 0 h 8"/>
              </a:gdLst>
              <a:ahLst/>
              <a:cxnLst>
                <a:cxn ang="0">
                  <a:pos x="T0" y="T1"/>
                </a:cxn>
                <a:cxn ang="0">
                  <a:pos x="T2" y="T3"/>
                </a:cxn>
                <a:cxn ang="0">
                  <a:pos x="T4" y="T5"/>
                </a:cxn>
                <a:cxn ang="0">
                  <a:pos x="T6" y="T7"/>
                </a:cxn>
                <a:cxn ang="0">
                  <a:pos x="T8" y="T9"/>
                </a:cxn>
                <a:cxn ang="0">
                  <a:pos x="T10" y="T11"/>
                </a:cxn>
              </a:cxnLst>
              <a:rect l="0" t="0" r="r" b="b"/>
              <a:pathLst>
                <a:path w="4" h="8">
                  <a:moveTo>
                    <a:pt x="0" y="0"/>
                  </a:moveTo>
                  <a:cubicBezTo>
                    <a:pt x="0" y="8"/>
                    <a:pt x="0" y="8"/>
                    <a:pt x="0" y="8"/>
                  </a:cubicBezTo>
                  <a:cubicBezTo>
                    <a:pt x="0" y="8"/>
                    <a:pt x="0" y="8"/>
                    <a:pt x="0" y="8"/>
                  </a:cubicBezTo>
                  <a:cubicBezTo>
                    <a:pt x="2" y="7"/>
                    <a:pt x="4" y="2"/>
                    <a:pt x="3" y="0"/>
                  </a:cubicBezTo>
                  <a:cubicBezTo>
                    <a:pt x="2" y="0"/>
                    <a:pt x="1"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latin typeface="微软雅黑" panose="020B0503020204020204" charset="-122"/>
                <a:ea typeface="微软雅黑" panose="020B0503020204020204" charset="-122"/>
              </a:endParaRPr>
            </a:p>
          </p:txBody>
        </p:sp>
        <p:sp>
          <p:nvSpPr>
            <p:cNvPr id="295" name="Freeform 282"/>
            <p:cNvSpPr/>
            <p:nvPr/>
          </p:nvSpPr>
          <p:spPr bwMode="auto">
            <a:xfrm>
              <a:off x="3157" y="1523"/>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latin typeface="微软雅黑" panose="020B0503020204020204" charset="-122"/>
                <a:ea typeface="微软雅黑" panose="020B0503020204020204" charset="-122"/>
              </a:endParaRPr>
            </a:p>
          </p:txBody>
        </p:sp>
        <p:sp>
          <p:nvSpPr>
            <p:cNvPr id="296" name="Freeform 283"/>
            <p:cNvSpPr/>
            <p:nvPr/>
          </p:nvSpPr>
          <p:spPr bwMode="auto">
            <a:xfrm>
              <a:off x="3151" y="1523"/>
              <a:ext cx="9" cy="3"/>
            </a:xfrm>
            <a:custGeom>
              <a:avLst/>
              <a:gdLst>
                <a:gd name="T0" fmla="*/ 2 w 3"/>
                <a:gd name="T1" fmla="*/ 0 h 1"/>
                <a:gd name="T2" fmla="*/ 0 w 3"/>
                <a:gd name="T3" fmla="*/ 1 h 1"/>
                <a:gd name="T4" fmla="*/ 3 w 3"/>
                <a:gd name="T5" fmla="*/ 1 h 1"/>
                <a:gd name="T6" fmla="*/ 2 w 3"/>
                <a:gd name="T7" fmla="*/ 0 h 1"/>
              </a:gdLst>
              <a:ahLst/>
              <a:cxnLst>
                <a:cxn ang="0">
                  <a:pos x="T0" y="T1"/>
                </a:cxn>
                <a:cxn ang="0">
                  <a:pos x="T2" y="T3"/>
                </a:cxn>
                <a:cxn ang="0">
                  <a:pos x="T4" y="T5"/>
                </a:cxn>
                <a:cxn ang="0">
                  <a:pos x="T6" y="T7"/>
                </a:cxn>
              </a:cxnLst>
              <a:rect l="0" t="0" r="r" b="b"/>
              <a:pathLst>
                <a:path w="3" h="1">
                  <a:moveTo>
                    <a:pt x="2" y="0"/>
                  </a:moveTo>
                  <a:cubicBezTo>
                    <a:pt x="1" y="0"/>
                    <a:pt x="1" y="1"/>
                    <a:pt x="0" y="1"/>
                  </a:cubicBezTo>
                  <a:cubicBezTo>
                    <a:pt x="1" y="1"/>
                    <a:pt x="2" y="1"/>
                    <a:pt x="3" y="1"/>
                  </a:cubicBezTo>
                  <a:cubicBezTo>
                    <a:pt x="3" y="0"/>
                    <a:pt x="3" y="0"/>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latin typeface="微软雅黑" panose="020B0503020204020204" charset="-122"/>
                <a:ea typeface="微软雅黑" panose="020B0503020204020204" charset="-122"/>
              </a:endParaRPr>
            </a:p>
          </p:txBody>
        </p:sp>
        <p:sp>
          <p:nvSpPr>
            <p:cNvPr id="297" name="Freeform 284"/>
            <p:cNvSpPr/>
            <p:nvPr/>
          </p:nvSpPr>
          <p:spPr bwMode="auto">
            <a:xfrm>
              <a:off x="3151" y="1609"/>
              <a:ext cx="30" cy="51"/>
            </a:xfrm>
            <a:custGeom>
              <a:avLst/>
              <a:gdLst>
                <a:gd name="T0" fmla="*/ 10 w 10"/>
                <a:gd name="T1" fmla="*/ 1 h 18"/>
                <a:gd name="T2" fmla="*/ 4 w 10"/>
                <a:gd name="T3" fmla="*/ 7 h 18"/>
                <a:gd name="T4" fmla="*/ 0 w 10"/>
                <a:gd name="T5" fmla="*/ 13 h 18"/>
                <a:gd name="T6" fmla="*/ 0 w 10"/>
                <a:gd name="T7" fmla="*/ 18 h 18"/>
                <a:gd name="T8" fmla="*/ 10 w 10"/>
                <a:gd name="T9" fmla="*/ 1 h 18"/>
              </a:gdLst>
              <a:ahLst/>
              <a:cxnLst>
                <a:cxn ang="0">
                  <a:pos x="T0" y="T1"/>
                </a:cxn>
                <a:cxn ang="0">
                  <a:pos x="T2" y="T3"/>
                </a:cxn>
                <a:cxn ang="0">
                  <a:pos x="T4" y="T5"/>
                </a:cxn>
                <a:cxn ang="0">
                  <a:pos x="T6" y="T7"/>
                </a:cxn>
                <a:cxn ang="0">
                  <a:pos x="T8" y="T9"/>
                </a:cxn>
              </a:cxnLst>
              <a:rect l="0" t="0" r="r" b="b"/>
              <a:pathLst>
                <a:path w="10" h="18">
                  <a:moveTo>
                    <a:pt x="10" y="1"/>
                  </a:moveTo>
                  <a:cubicBezTo>
                    <a:pt x="8" y="0"/>
                    <a:pt x="7" y="2"/>
                    <a:pt x="4" y="7"/>
                  </a:cubicBezTo>
                  <a:cubicBezTo>
                    <a:pt x="2" y="9"/>
                    <a:pt x="1" y="11"/>
                    <a:pt x="0" y="13"/>
                  </a:cubicBezTo>
                  <a:cubicBezTo>
                    <a:pt x="0" y="18"/>
                    <a:pt x="0" y="18"/>
                    <a:pt x="0" y="18"/>
                  </a:cubicBezTo>
                  <a:cubicBezTo>
                    <a:pt x="4" y="11"/>
                    <a:pt x="10" y="1"/>
                    <a:pt x="1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latin typeface="微软雅黑" panose="020B0503020204020204" charset="-122"/>
                <a:ea typeface="微软雅黑" panose="020B0503020204020204" charset="-122"/>
              </a:endParaRPr>
            </a:p>
          </p:txBody>
        </p:sp>
        <p:sp>
          <p:nvSpPr>
            <p:cNvPr id="298" name="Freeform 285"/>
            <p:cNvSpPr/>
            <p:nvPr/>
          </p:nvSpPr>
          <p:spPr bwMode="auto">
            <a:xfrm>
              <a:off x="3151" y="1860"/>
              <a:ext cx="9" cy="12"/>
            </a:xfrm>
            <a:custGeom>
              <a:avLst/>
              <a:gdLst>
                <a:gd name="T0" fmla="*/ 3 w 3"/>
                <a:gd name="T1" fmla="*/ 4 h 4"/>
                <a:gd name="T2" fmla="*/ 0 w 3"/>
                <a:gd name="T3" fmla="*/ 0 h 4"/>
                <a:gd name="T4" fmla="*/ 0 w 3"/>
                <a:gd name="T5" fmla="*/ 2 h 4"/>
                <a:gd name="T6" fmla="*/ 3 w 3"/>
                <a:gd name="T7" fmla="*/ 4 h 4"/>
              </a:gdLst>
              <a:ahLst/>
              <a:cxnLst>
                <a:cxn ang="0">
                  <a:pos x="T0" y="T1"/>
                </a:cxn>
                <a:cxn ang="0">
                  <a:pos x="T2" y="T3"/>
                </a:cxn>
                <a:cxn ang="0">
                  <a:pos x="T4" y="T5"/>
                </a:cxn>
                <a:cxn ang="0">
                  <a:pos x="T6" y="T7"/>
                </a:cxn>
              </a:cxnLst>
              <a:rect l="0" t="0" r="r" b="b"/>
              <a:pathLst>
                <a:path w="3" h="4">
                  <a:moveTo>
                    <a:pt x="3" y="4"/>
                  </a:moveTo>
                  <a:cubicBezTo>
                    <a:pt x="2" y="3"/>
                    <a:pt x="1" y="1"/>
                    <a:pt x="0" y="0"/>
                  </a:cubicBezTo>
                  <a:cubicBezTo>
                    <a:pt x="0" y="2"/>
                    <a:pt x="0" y="2"/>
                    <a:pt x="0" y="2"/>
                  </a:cubicBezTo>
                  <a:cubicBezTo>
                    <a:pt x="1" y="3"/>
                    <a:pt x="2" y="4"/>
                    <a:pt x="3"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latin typeface="微软雅黑" panose="020B0503020204020204" charset="-122"/>
                <a:ea typeface="微软雅黑" panose="020B0503020204020204" charset="-122"/>
              </a:endParaRPr>
            </a:p>
          </p:txBody>
        </p:sp>
        <p:sp>
          <p:nvSpPr>
            <p:cNvPr id="299" name="Freeform 286"/>
            <p:cNvSpPr/>
            <p:nvPr/>
          </p:nvSpPr>
          <p:spPr bwMode="auto">
            <a:xfrm>
              <a:off x="3154" y="1834"/>
              <a:ext cx="6" cy="6"/>
            </a:xfrm>
            <a:custGeom>
              <a:avLst/>
              <a:gdLst>
                <a:gd name="T0" fmla="*/ 2 w 2"/>
                <a:gd name="T1" fmla="*/ 0 h 2"/>
                <a:gd name="T2" fmla="*/ 0 w 2"/>
                <a:gd name="T3" fmla="*/ 1 h 2"/>
                <a:gd name="T4" fmla="*/ 1 w 2"/>
                <a:gd name="T5" fmla="*/ 2 h 2"/>
                <a:gd name="T6" fmla="*/ 2 w 2"/>
                <a:gd name="T7" fmla="*/ 0 h 2"/>
              </a:gdLst>
              <a:ahLst/>
              <a:cxnLst>
                <a:cxn ang="0">
                  <a:pos x="T0" y="T1"/>
                </a:cxn>
                <a:cxn ang="0">
                  <a:pos x="T2" y="T3"/>
                </a:cxn>
                <a:cxn ang="0">
                  <a:pos x="T4" y="T5"/>
                </a:cxn>
                <a:cxn ang="0">
                  <a:pos x="T6" y="T7"/>
                </a:cxn>
              </a:cxnLst>
              <a:rect l="0" t="0" r="r" b="b"/>
              <a:pathLst>
                <a:path w="2" h="2">
                  <a:moveTo>
                    <a:pt x="2" y="0"/>
                  </a:moveTo>
                  <a:cubicBezTo>
                    <a:pt x="1" y="0"/>
                    <a:pt x="1" y="0"/>
                    <a:pt x="0" y="1"/>
                  </a:cubicBezTo>
                  <a:cubicBezTo>
                    <a:pt x="0" y="1"/>
                    <a:pt x="1" y="2"/>
                    <a:pt x="1" y="2"/>
                  </a:cubicBezTo>
                  <a:cubicBezTo>
                    <a:pt x="1" y="2"/>
                    <a:pt x="1" y="1"/>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latin typeface="微软雅黑" panose="020B0503020204020204" charset="-122"/>
                <a:ea typeface="微软雅黑" panose="020B0503020204020204" charset="-122"/>
              </a:endParaRPr>
            </a:p>
          </p:txBody>
        </p:sp>
        <p:sp>
          <p:nvSpPr>
            <p:cNvPr id="300" name="Freeform 287"/>
            <p:cNvSpPr/>
            <p:nvPr/>
          </p:nvSpPr>
          <p:spPr bwMode="auto">
            <a:xfrm>
              <a:off x="3151" y="1837"/>
              <a:ext cx="3" cy="9"/>
            </a:xfrm>
            <a:custGeom>
              <a:avLst/>
              <a:gdLst>
                <a:gd name="T0" fmla="*/ 0 w 1"/>
                <a:gd name="T1" fmla="*/ 1 h 3"/>
                <a:gd name="T2" fmla="*/ 0 w 1"/>
                <a:gd name="T3" fmla="*/ 3 h 3"/>
                <a:gd name="T4" fmla="*/ 1 w 1"/>
                <a:gd name="T5" fmla="*/ 2 h 3"/>
                <a:gd name="T6" fmla="*/ 0 w 1"/>
                <a:gd name="T7" fmla="*/ 0 h 3"/>
                <a:gd name="T8" fmla="*/ 0 w 1"/>
                <a:gd name="T9" fmla="*/ 1 h 3"/>
              </a:gdLst>
              <a:ahLst/>
              <a:cxnLst>
                <a:cxn ang="0">
                  <a:pos x="T0" y="T1"/>
                </a:cxn>
                <a:cxn ang="0">
                  <a:pos x="T2" y="T3"/>
                </a:cxn>
                <a:cxn ang="0">
                  <a:pos x="T4" y="T5"/>
                </a:cxn>
                <a:cxn ang="0">
                  <a:pos x="T6" y="T7"/>
                </a:cxn>
                <a:cxn ang="0">
                  <a:pos x="T8" y="T9"/>
                </a:cxn>
              </a:cxnLst>
              <a:rect l="0" t="0" r="r" b="b"/>
              <a:pathLst>
                <a:path w="1" h="3">
                  <a:moveTo>
                    <a:pt x="0" y="1"/>
                  </a:moveTo>
                  <a:cubicBezTo>
                    <a:pt x="0" y="3"/>
                    <a:pt x="0" y="3"/>
                    <a:pt x="0" y="3"/>
                  </a:cubicBezTo>
                  <a:cubicBezTo>
                    <a:pt x="0" y="3"/>
                    <a:pt x="1" y="2"/>
                    <a:pt x="1" y="2"/>
                  </a:cubicBezTo>
                  <a:cubicBezTo>
                    <a:pt x="1" y="1"/>
                    <a:pt x="1" y="1"/>
                    <a:pt x="0" y="0"/>
                  </a:cubicBezTo>
                  <a:cubicBezTo>
                    <a:pt x="0"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latin typeface="微软雅黑" panose="020B0503020204020204" charset="-122"/>
                <a:ea typeface="微软雅黑" panose="020B0503020204020204" charset="-122"/>
              </a:endParaRPr>
            </a:p>
          </p:txBody>
        </p:sp>
        <p:sp>
          <p:nvSpPr>
            <p:cNvPr id="301" name="Freeform 288"/>
            <p:cNvSpPr/>
            <p:nvPr/>
          </p:nvSpPr>
          <p:spPr bwMode="auto">
            <a:xfrm>
              <a:off x="3151" y="1832"/>
              <a:ext cx="3" cy="5"/>
            </a:xfrm>
            <a:custGeom>
              <a:avLst/>
              <a:gdLst>
                <a:gd name="T0" fmla="*/ 0 w 1"/>
                <a:gd name="T1" fmla="*/ 2 h 2"/>
                <a:gd name="T2" fmla="*/ 1 w 1"/>
                <a:gd name="T3" fmla="*/ 2 h 2"/>
                <a:gd name="T4" fmla="*/ 0 w 1"/>
                <a:gd name="T5" fmla="*/ 0 h 2"/>
                <a:gd name="T6" fmla="*/ 0 w 1"/>
                <a:gd name="T7" fmla="*/ 1 h 2"/>
                <a:gd name="T8" fmla="*/ 0 w 1"/>
                <a:gd name="T9" fmla="*/ 2 h 2"/>
              </a:gdLst>
              <a:ahLst/>
              <a:cxnLst>
                <a:cxn ang="0">
                  <a:pos x="T0" y="T1"/>
                </a:cxn>
                <a:cxn ang="0">
                  <a:pos x="T2" y="T3"/>
                </a:cxn>
                <a:cxn ang="0">
                  <a:pos x="T4" y="T5"/>
                </a:cxn>
                <a:cxn ang="0">
                  <a:pos x="T6" y="T7"/>
                </a:cxn>
                <a:cxn ang="0">
                  <a:pos x="T8" y="T9"/>
                </a:cxn>
              </a:cxnLst>
              <a:rect l="0" t="0" r="r" b="b"/>
              <a:pathLst>
                <a:path w="1" h="2">
                  <a:moveTo>
                    <a:pt x="0" y="2"/>
                  </a:moveTo>
                  <a:cubicBezTo>
                    <a:pt x="1" y="2"/>
                    <a:pt x="1" y="2"/>
                    <a:pt x="1" y="2"/>
                  </a:cubicBezTo>
                  <a:cubicBezTo>
                    <a:pt x="1" y="1"/>
                    <a:pt x="0" y="0"/>
                    <a:pt x="0" y="0"/>
                  </a:cubicBezTo>
                  <a:cubicBezTo>
                    <a:pt x="0" y="1"/>
                    <a:pt x="0" y="1"/>
                    <a:pt x="0" y="1"/>
                  </a:cubicBezTo>
                  <a:cubicBezTo>
                    <a:pt x="0" y="1"/>
                    <a:pt x="0"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latin typeface="微软雅黑" panose="020B0503020204020204" charset="-122"/>
                <a:ea typeface="微软雅黑" panose="020B0503020204020204" charset="-122"/>
              </a:endParaRPr>
            </a:p>
          </p:txBody>
        </p:sp>
        <p:sp>
          <p:nvSpPr>
            <p:cNvPr id="302" name="Freeform 289"/>
            <p:cNvSpPr/>
            <p:nvPr/>
          </p:nvSpPr>
          <p:spPr bwMode="auto">
            <a:xfrm>
              <a:off x="3154" y="1840"/>
              <a:ext cx="33" cy="46"/>
            </a:xfrm>
            <a:custGeom>
              <a:avLst/>
              <a:gdLst>
                <a:gd name="T0" fmla="*/ 1 w 11"/>
                <a:gd name="T1" fmla="*/ 1 h 16"/>
                <a:gd name="T2" fmla="*/ 0 w 11"/>
                <a:gd name="T3" fmla="*/ 1 h 16"/>
                <a:gd name="T4" fmla="*/ 3 w 11"/>
                <a:gd name="T5" fmla="*/ 4 h 16"/>
                <a:gd name="T6" fmla="*/ 11 w 11"/>
                <a:gd name="T7" fmla="*/ 16 h 16"/>
                <a:gd name="T8" fmla="*/ 1 w 11"/>
                <a:gd name="T9" fmla="*/ 0 h 16"/>
                <a:gd name="T10" fmla="*/ 1 w 11"/>
                <a:gd name="T11" fmla="*/ 1 h 16"/>
              </a:gdLst>
              <a:ahLst/>
              <a:cxnLst>
                <a:cxn ang="0">
                  <a:pos x="T0" y="T1"/>
                </a:cxn>
                <a:cxn ang="0">
                  <a:pos x="T2" y="T3"/>
                </a:cxn>
                <a:cxn ang="0">
                  <a:pos x="T4" y="T5"/>
                </a:cxn>
                <a:cxn ang="0">
                  <a:pos x="T6" y="T7"/>
                </a:cxn>
                <a:cxn ang="0">
                  <a:pos x="T8" y="T9"/>
                </a:cxn>
                <a:cxn ang="0">
                  <a:pos x="T10" y="T11"/>
                </a:cxn>
              </a:cxnLst>
              <a:rect l="0" t="0" r="r" b="b"/>
              <a:pathLst>
                <a:path w="11" h="16">
                  <a:moveTo>
                    <a:pt x="1" y="1"/>
                  </a:moveTo>
                  <a:cubicBezTo>
                    <a:pt x="1" y="1"/>
                    <a:pt x="1" y="1"/>
                    <a:pt x="0" y="1"/>
                  </a:cubicBezTo>
                  <a:cubicBezTo>
                    <a:pt x="1" y="2"/>
                    <a:pt x="2" y="3"/>
                    <a:pt x="3" y="4"/>
                  </a:cubicBezTo>
                  <a:cubicBezTo>
                    <a:pt x="5" y="8"/>
                    <a:pt x="9" y="12"/>
                    <a:pt x="11" y="16"/>
                  </a:cubicBezTo>
                  <a:cubicBezTo>
                    <a:pt x="11" y="14"/>
                    <a:pt x="6" y="6"/>
                    <a:pt x="1" y="0"/>
                  </a:cubicBezTo>
                  <a:cubicBezTo>
                    <a:pt x="1" y="0"/>
                    <a:pt x="1"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latin typeface="微软雅黑" panose="020B0503020204020204" charset="-122"/>
                <a:ea typeface="微软雅黑" panose="020B0503020204020204" charset="-122"/>
              </a:endParaRPr>
            </a:p>
          </p:txBody>
        </p:sp>
        <p:sp>
          <p:nvSpPr>
            <p:cNvPr id="303" name="Freeform 290"/>
            <p:cNvSpPr/>
            <p:nvPr/>
          </p:nvSpPr>
          <p:spPr bwMode="auto">
            <a:xfrm>
              <a:off x="3151" y="1837"/>
              <a:ext cx="6" cy="6"/>
            </a:xfrm>
            <a:custGeom>
              <a:avLst/>
              <a:gdLst>
                <a:gd name="T0" fmla="*/ 1 w 2"/>
                <a:gd name="T1" fmla="*/ 2 h 2"/>
                <a:gd name="T2" fmla="*/ 2 w 2"/>
                <a:gd name="T3" fmla="*/ 2 h 2"/>
                <a:gd name="T4" fmla="*/ 2 w 2"/>
                <a:gd name="T5" fmla="*/ 2 h 2"/>
                <a:gd name="T6" fmla="*/ 2 w 2"/>
                <a:gd name="T7" fmla="*/ 1 h 2"/>
                <a:gd name="T8" fmla="*/ 1 w 2"/>
                <a:gd name="T9" fmla="*/ 0 h 2"/>
                <a:gd name="T10" fmla="*/ 0 w 2"/>
                <a:gd name="T11" fmla="*/ 0 h 2"/>
                <a:gd name="T12" fmla="*/ 1 w 2"/>
                <a:gd name="T13" fmla="*/ 2 h 2"/>
              </a:gdLst>
              <a:ahLst/>
              <a:cxnLst>
                <a:cxn ang="0">
                  <a:pos x="T0" y="T1"/>
                </a:cxn>
                <a:cxn ang="0">
                  <a:pos x="T2" y="T3"/>
                </a:cxn>
                <a:cxn ang="0">
                  <a:pos x="T4" y="T5"/>
                </a:cxn>
                <a:cxn ang="0">
                  <a:pos x="T6" y="T7"/>
                </a:cxn>
                <a:cxn ang="0">
                  <a:pos x="T8" y="T9"/>
                </a:cxn>
                <a:cxn ang="0">
                  <a:pos x="T10" y="T11"/>
                </a:cxn>
                <a:cxn ang="0">
                  <a:pos x="T12" y="T13"/>
                </a:cxn>
              </a:cxnLst>
              <a:rect l="0" t="0" r="r" b="b"/>
              <a:pathLst>
                <a:path w="2" h="2">
                  <a:moveTo>
                    <a:pt x="1" y="2"/>
                  </a:moveTo>
                  <a:cubicBezTo>
                    <a:pt x="2" y="2"/>
                    <a:pt x="2" y="2"/>
                    <a:pt x="2" y="2"/>
                  </a:cubicBezTo>
                  <a:cubicBezTo>
                    <a:pt x="2" y="2"/>
                    <a:pt x="2" y="2"/>
                    <a:pt x="2" y="2"/>
                  </a:cubicBezTo>
                  <a:cubicBezTo>
                    <a:pt x="2" y="1"/>
                    <a:pt x="2" y="1"/>
                    <a:pt x="2" y="1"/>
                  </a:cubicBezTo>
                  <a:cubicBezTo>
                    <a:pt x="2" y="1"/>
                    <a:pt x="1" y="0"/>
                    <a:pt x="1" y="0"/>
                  </a:cubicBezTo>
                  <a:cubicBezTo>
                    <a:pt x="1" y="0"/>
                    <a:pt x="1" y="0"/>
                    <a:pt x="0" y="0"/>
                  </a:cubicBezTo>
                  <a:cubicBezTo>
                    <a:pt x="1" y="1"/>
                    <a:pt x="1" y="1"/>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latin typeface="微软雅黑" panose="020B0503020204020204" charset="-122"/>
                <a:ea typeface="微软雅黑" panose="020B0503020204020204" charset="-122"/>
              </a:endParaRPr>
            </a:p>
          </p:txBody>
        </p:sp>
        <p:sp>
          <p:nvSpPr>
            <p:cNvPr id="304" name="Freeform 291"/>
            <p:cNvSpPr/>
            <p:nvPr/>
          </p:nvSpPr>
          <p:spPr bwMode="auto">
            <a:xfrm>
              <a:off x="3151" y="1880"/>
              <a:ext cx="24" cy="23"/>
            </a:xfrm>
            <a:custGeom>
              <a:avLst/>
              <a:gdLst>
                <a:gd name="T0" fmla="*/ 0 w 8"/>
                <a:gd name="T1" fmla="*/ 3 h 8"/>
                <a:gd name="T2" fmla="*/ 0 w 8"/>
                <a:gd name="T3" fmla="*/ 3 h 8"/>
                <a:gd name="T4" fmla="*/ 0 w 8"/>
                <a:gd name="T5" fmla="*/ 6 h 8"/>
                <a:gd name="T6" fmla="*/ 8 w 8"/>
                <a:gd name="T7" fmla="*/ 8 h 8"/>
                <a:gd name="T8" fmla="*/ 0 w 8"/>
                <a:gd name="T9" fmla="*/ 0 h 8"/>
                <a:gd name="T10" fmla="*/ 0 w 8"/>
                <a:gd name="T11" fmla="*/ 2 h 8"/>
                <a:gd name="T12" fmla="*/ 0 w 8"/>
                <a:gd name="T13" fmla="*/ 3 h 8"/>
              </a:gdLst>
              <a:ahLst/>
              <a:cxnLst>
                <a:cxn ang="0">
                  <a:pos x="T0" y="T1"/>
                </a:cxn>
                <a:cxn ang="0">
                  <a:pos x="T2" y="T3"/>
                </a:cxn>
                <a:cxn ang="0">
                  <a:pos x="T4" y="T5"/>
                </a:cxn>
                <a:cxn ang="0">
                  <a:pos x="T6" y="T7"/>
                </a:cxn>
                <a:cxn ang="0">
                  <a:pos x="T8" y="T9"/>
                </a:cxn>
                <a:cxn ang="0">
                  <a:pos x="T10" y="T11"/>
                </a:cxn>
                <a:cxn ang="0">
                  <a:pos x="T12" y="T13"/>
                </a:cxn>
              </a:cxnLst>
              <a:rect l="0" t="0" r="r" b="b"/>
              <a:pathLst>
                <a:path w="8" h="8">
                  <a:moveTo>
                    <a:pt x="0" y="3"/>
                  </a:moveTo>
                  <a:cubicBezTo>
                    <a:pt x="0" y="3"/>
                    <a:pt x="0" y="3"/>
                    <a:pt x="0" y="3"/>
                  </a:cubicBezTo>
                  <a:cubicBezTo>
                    <a:pt x="0" y="6"/>
                    <a:pt x="0" y="6"/>
                    <a:pt x="0" y="6"/>
                  </a:cubicBezTo>
                  <a:cubicBezTo>
                    <a:pt x="3" y="7"/>
                    <a:pt x="6" y="7"/>
                    <a:pt x="8" y="8"/>
                  </a:cubicBezTo>
                  <a:cubicBezTo>
                    <a:pt x="5" y="6"/>
                    <a:pt x="2" y="3"/>
                    <a:pt x="0" y="0"/>
                  </a:cubicBezTo>
                  <a:cubicBezTo>
                    <a:pt x="0" y="2"/>
                    <a:pt x="0" y="2"/>
                    <a:pt x="0" y="2"/>
                  </a:cubicBezTo>
                  <a:cubicBezTo>
                    <a:pt x="0" y="3"/>
                    <a:pt x="0" y="3"/>
                    <a:pt x="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latin typeface="微软雅黑" panose="020B0503020204020204" charset="-122"/>
                <a:ea typeface="微软雅黑" panose="020B0503020204020204" charset="-122"/>
              </a:endParaRPr>
            </a:p>
          </p:txBody>
        </p:sp>
      </p:grpSp>
      <p:grpSp>
        <p:nvGrpSpPr>
          <p:cNvPr id="305" name="Group 294"/>
          <p:cNvGrpSpPr>
            <a:grpSpLocks noChangeAspect="1"/>
          </p:cNvGrpSpPr>
          <p:nvPr/>
        </p:nvGrpSpPr>
        <p:grpSpPr bwMode="auto">
          <a:xfrm>
            <a:off x="5878266" y="2328955"/>
            <a:ext cx="1041692" cy="1267143"/>
            <a:chOff x="4659" y="1461"/>
            <a:chExt cx="767" cy="933"/>
          </a:xfrm>
          <a:solidFill>
            <a:srgbClr val="CCBB82"/>
          </a:solidFill>
        </p:grpSpPr>
        <p:sp>
          <p:nvSpPr>
            <p:cNvPr id="306" name="Freeform 295"/>
            <p:cNvSpPr/>
            <p:nvPr/>
          </p:nvSpPr>
          <p:spPr bwMode="auto">
            <a:xfrm>
              <a:off x="5312" y="2197"/>
              <a:ext cx="114" cy="34"/>
            </a:xfrm>
            <a:custGeom>
              <a:avLst/>
              <a:gdLst>
                <a:gd name="T0" fmla="*/ 2 w 37"/>
                <a:gd name="T1" fmla="*/ 8 h 11"/>
                <a:gd name="T2" fmla="*/ 12 w 37"/>
                <a:gd name="T3" fmla="*/ 2 h 11"/>
                <a:gd name="T4" fmla="*/ 24 w 37"/>
                <a:gd name="T5" fmla="*/ 1 h 11"/>
                <a:gd name="T6" fmla="*/ 36 w 37"/>
                <a:gd name="T7" fmla="*/ 3 h 11"/>
                <a:gd name="T8" fmla="*/ 27 w 37"/>
                <a:gd name="T9" fmla="*/ 9 h 11"/>
                <a:gd name="T10" fmla="*/ 12 w 37"/>
                <a:gd name="T11" fmla="*/ 10 h 11"/>
                <a:gd name="T12" fmla="*/ 5 w 37"/>
                <a:gd name="T13" fmla="*/ 9 h 11"/>
                <a:gd name="T14" fmla="*/ 4 w 37"/>
                <a:gd name="T15" fmla="*/ 7 h 11"/>
                <a:gd name="T16" fmla="*/ 17 w 37"/>
                <a:gd name="T17" fmla="*/ 8 h 11"/>
                <a:gd name="T18" fmla="*/ 28 w 37"/>
                <a:gd name="T19" fmla="*/ 3 h 11"/>
                <a:gd name="T20" fmla="*/ 2 w 37"/>
                <a:gd name="T21" fmla="*/ 8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7" h="11">
                  <a:moveTo>
                    <a:pt x="2" y="8"/>
                  </a:moveTo>
                  <a:cubicBezTo>
                    <a:pt x="2" y="6"/>
                    <a:pt x="9" y="3"/>
                    <a:pt x="12" y="2"/>
                  </a:cubicBezTo>
                  <a:cubicBezTo>
                    <a:pt x="15" y="2"/>
                    <a:pt x="21" y="1"/>
                    <a:pt x="24" y="1"/>
                  </a:cubicBezTo>
                  <a:cubicBezTo>
                    <a:pt x="29" y="0"/>
                    <a:pt x="37" y="2"/>
                    <a:pt x="36" y="3"/>
                  </a:cubicBezTo>
                  <a:cubicBezTo>
                    <a:pt x="37" y="4"/>
                    <a:pt x="35" y="6"/>
                    <a:pt x="27" y="9"/>
                  </a:cubicBezTo>
                  <a:cubicBezTo>
                    <a:pt x="23" y="11"/>
                    <a:pt x="18" y="11"/>
                    <a:pt x="12" y="10"/>
                  </a:cubicBezTo>
                  <a:cubicBezTo>
                    <a:pt x="9" y="10"/>
                    <a:pt x="7" y="10"/>
                    <a:pt x="5" y="9"/>
                  </a:cubicBezTo>
                  <a:cubicBezTo>
                    <a:pt x="2" y="9"/>
                    <a:pt x="0" y="7"/>
                    <a:pt x="4" y="7"/>
                  </a:cubicBezTo>
                  <a:cubicBezTo>
                    <a:pt x="7" y="8"/>
                    <a:pt x="13" y="8"/>
                    <a:pt x="17" y="8"/>
                  </a:cubicBezTo>
                  <a:cubicBezTo>
                    <a:pt x="22" y="7"/>
                    <a:pt x="28" y="4"/>
                    <a:pt x="28" y="3"/>
                  </a:cubicBezTo>
                  <a:cubicBezTo>
                    <a:pt x="20" y="2"/>
                    <a:pt x="9" y="3"/>
                    <a:pt x="2" y="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latin typeface="微软雅黑" panose="020B0503020204020204" charset="-122"/>
                <a:ea typeface="微软雅黑" panose="020B0503020204020204" charset="-122"/>
              </a:endParaRPr>
            </a:p>
          </p:txBody>
        </p:sp>
        <p:sp>
          <p:nvSpPr>
            <p:cNvPr id="307" name="Freeform 296"/>
            <p:cNvSpPr/>
            <p:nvPr/>
          </p:nvSpPr>
          <p:spPr bwMode="auto">
            <a:xfrm>
              <a:off x="5318" y="2225"/>
              <a:ext cx="96" cy="37"/>
            </a:xfrm>
            <a:custGeom>
              <a:avLst/>
              <a:gdLst>
                <a:gd name="T0" fmla="*/ 31 w 31"/>
                <a:gd name="T1" fmla="*/ 6 h 12"/>
                <a:gd name="T2" fmla="*/ 21 w 31"/>
                <a:gd name="T3" fmla="*/ 3 h 12"/>
                <a:gd name="T4" fmla="*/ 11 w 31"/>
                <a:gd name="T5" fmla="*/ 1 h 12"/>
                <a:gd name="T6" fmla="*/ 0 w 31"/>
                <a:gd name="T7" fmla="*/ 1 h 12"/>
                <a:gd name="T8" fmla="*/ 0 w 31"/>
                <a:gd name="T9" fmla="*/ 1 h 12"/>
                <a:gd name="T10" fmla="*/ 7 w 31"/>
                <a:gd name="T11" fmla="*/ 1 h 12"/>
                <a:gd name="T12" fmla="*/ 14 w 31"/>
                <a:gd name="T13" fmla="*/ 2 h 12"/>
                <a:gd name="T14" fmla="*/ 29 w 31"/>
                <a:gd name="T15" fmla="*/ 6 h 12"/>
                <a:gd name="T16" fmla="*/ 11 w 31"/>
                <a:gd name="T17" fmla="*/ 8 h 12"/>
                <a:gd name="T18" fmla="*/ 21 w 31"/>
                <a:gd name="T19" fmla="*/ 10 h 12"/>
                <a:gd name="T20" fmla="*/ 31 w 31"/>
                <a:gd name="T21" fmla="*/ 6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1" h="12">
                  <a:moveTo>
                    <a:pt x="31" y="6"/>
                  </a:moveTo>
                  <a:cubicBezTo>
                    <a:pt x="28" y="4"/>
                    <a:pt x="23" y="4"/>
                    <a:pt x="21" y="3"/>
                  </a:cubicBezTo>
                  <a:cubicBezTo>
                    <a:pt x="17" y="2"/>
                    <a:pt x="15" y="1"/>
                    <a:pt x="11" y="1"/>
                  </a:cubicBezTo>
                  <a:cubicBezTo>
                    <a:pt x="7" y="0"/>
                    <a:pt x="4" y="1"/>
                    <a:pt x="0" y="1"/>
                  </a:cubicBezTo>
                  <a:cubicBezTo>
                    <a:pt x="0" y="1"/>
                    <a:pt x="0" y="1"/>
                    <a:pt x="0" y="1"/>
                  </a:cubicBezTo>
                  <a:cubicBezTo>
                    <a:pt x="1" y="2"/>
                    <a:pt x="5" y="1"/>
                    <a:pt x="7" y="1"/>
                  </a:cubicBezTo>
                  <a:cubicBezTo>
                    <a:pt x="9" y="1"/>
                    <a:pt x="12" y="2"/>
                    <a:pt x="14" y="2"/>
                  </a:cubicBezTo>
                  <a:cubicBezTo>
                    <a:pt x="19" y="4"/>
                    <a:pt x="24" y="6"/>
                    <a:pt x="29" y="6"/>
                  </a:cubicBezTo>
                  <a:cubicBezTo>
                    <a:pt x="26" y="12"/>
                    <a:pt x="14" y="8"/>
                    <a:pt x="11" y="8"/>
                  </a:cubicBezTo>
                  <a:cubicBezTo>
                    <a:pt x="14" y="10"/>
                    <a:pt x="19" y="10"/>
                    <a:pt x="21" y="10"/>
                  </a:cubicBezTo>
                  <a:cubicBezTo>
                    <a:pt x="26" y="10"/>
                    <a:pt x="28" y="9"/>
                    <a:pt x="31" y="6"/>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latin typeface="微软雅黑" panose="020B0503020204020204" charset="-122"/>
                <a:ea typeface="微软雅黑" panose="020B0503020204020204" charset="-122"/>
              </a:endParaRPr>
            </a:p>
          </p:txBody>
        </p:sp>
        <p:sp>
          <p:nvSpPr>
            <p:cNvPr id="308" name="Freeform 297"/>
            <p:cNvSpPr/>
            <p:nvPr/>
          </p:nvSpPr>
          <p:spPr bwMode="auto">
            <a:xfrm>
              <a:off x="5309" y="2225"/>
              <a:ext cx="92" cy="71"/>
            </a:xfrm>
            <a:custGeom>
              <a:avLst/>
              <a:gdLst>
                <a:gd name="T0" fmla="*/ 30 w 30"/>
                <a:gd name="T1" fmla="*/ 21 h 23"/>
                <a:gd name="T2" fmla="*/ 7 w 30"/>
                <a:gd name="T3" fmla="*/ 3 h 23"/>
                <a:gd name="T4" fmla="*/ 1 w 30"/>
                <a:gd name="T5" fmla="*/ 3 h 23"/>
                <a:gd name="T6" fmla="*/ 5 w 30"/>
                <a:gd name="T7" fmla="*/ 6 h 23"/>
                <a:gd name="T8" fmla="*/ 18 w 30"/>
                <a:gd name="T9" fmla="*/ 11 h 23"/>
                <a:gd name="T10" fmla="*/ 30 w 30"/>
                <a:gd name="T11" fmla="*/ 21 h 23"/>
              </a:gdLst>
              <a:ahLst/>
              <a:cxnLst>
                <a:cxn ang="0">
                  <a:pos x="T0" y="T1"/>
                </a:cxn>
                <a:cxn ang="0">
                  <a:pos x="T2" y="T3"/>
                </a:cxn>
                <a:cxn ang="0">
                  <a:pos x="T4" y="T5"/>
                </a:cxn>
                <a:cxn ang="0">
                  <a:pos x="T6" y="T7"/>
                </a:cxn>
                <a:cxn ang="0">
                  <a:pos x="T8" y="T9"/>
                </a:cxn>
                <a:cxn ang="0">
                  <a:pos x="T10" y="T11"/>
                </a:cxn>
              </a:cxnLst>
              <a:rect l="0" t="0" r="r" b="b"/>
              <a:pathLst>
                <a:path w="30" h="23">
                  <a:moveTo>
                    <a:pt x="30" y="21"/>
                  </a:moveTo>
                  <a:cubicBezTo>
                    <a:pt x="23" y="15"/>
                    <a:pt x="16" y="7"/>
                    <a:pt x="7" y="3"/>
                  </a:cubicBezTo>
                  <a:cubicBezTo>
                    <a:pt x="5" y="2"/>
                    <a:pt x="2" y="0"/>
                    <a:pt x="1" y="3"/>
                  </a:cubicBezTo>
                  <a:cubicBezTo>
                    <a:pt x="0" y="5"/>
                    <a:pt x="3" y="5"/>
                    <a:pt x="5" y="6"/>
                  </a:cubicBezTo>
                  <a:cubicBezTo>
                    <a:pt x="9" y="7"/>
                    <a:pt x="14" y="8"/>
                    <a:pt x="18" y="11"/>
                  </a:cubicBezTo>
                  <a:cubicBezTo>
                    <a:pt x="23" y="16"/>
                    <a:pt x="25" y="23"/>
                    <a:pt x="30" y="21"/>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latin typeface="微软雅黑" panose="020B0503020204020204" charset="-122"/>
                <a:ea typeface="微软雅黑" panose="020B0503020204020204" charset="-122"/>
              </a:endParaRPr>
            </a:p>
          </p:txBody>
        </p:sp>
        <p:sp>
          <p:nvSpPr>
            <p:cNvPr id="309" name="Freeform 298"/>
            <p:cNvSpPr/>
            <p:nvPr/>
          </p:nvSpPr>
          <p:spPr bwMode="auto">
            <a:xfrm>
              <a:off x="5297" y="2237"/>
              <a:ext cx="86" cy="43"/>
            </a:xfrm>
            <a:custGeom>
              <a:avLst/>
              <a:gdLst>
                <a:gd name="T0" fmla="*/ 28 w 28"/>
                <a:gd name="T1" fmla="*/ 13 h 14"/>
                <a:gd name="T2" fmla="*/ 13 w 28"/>
                <a:gd name="T3" fmla="*/ 8 h 14"/>
                <a:gd name="T4" fmla="*/ 7 w 28"/>
                <a:gd name="T5" fmla="*/ 4 h 14"/>
                <a:gd name="T6" fmla="*/ 2 w 28"/>
                <a:gd name="T7" fmla="*/ 2 h 14"/>
                <a:gd name="T8" fmla="*/ 25 w 28"/>
                <a:gd name="T9" fmla="*/ 13 h 14"/>
                <a:gd name="T10" fmla="*/ 28 w 28"/>
                <a:gd name="T11" fmla="*/ 13 h 14"/>
              </a:gdLst>
              <a:ahLst/>
              <a:cxnLst>
                <a:cxn ang="0">
                  <a:pos x="T0" y="T1"/>
                </a:cxn>
                <a:cxn ang="0">
                  <a:pos x="T2" y="T3"/>
                </a:cxn>
                <a:cxn ang="0">
                  <a:pos x="T4" y="T5"/>
                </a:cxn>
                <a:cxn ang="0">
                  <a:pos x="T6" y="T7"/>
                </a:cxn>
                <a:cxn ang="0">
                  <a:pos x="T8" y="T9"/>
                </a:cxn>
                <a:cxn ang="0">
                  <a:pos x="T10" y="T11"/>
                </a:cxn>
              </a:cxnLst>
              <a:rect l="0" t="0" r="r" b="b"/>
              <a:pathLst>
                <a:path w="28" h="14">
                  <a:moveTo>
                    <a:pt x="28" y="13"/>
                  </a:moveTo>
                  <a:cubicBezTo>
                    <a:pt x="23" y="13"/>
                    <a:pt x="17" y="10"/>
                    <a:pt x="13" y="8"/>
                  </a:cubicBezTo>
                  <a:cubicBezTo>
                    <a:pt x="11" y="7"/>
                    <a:pt x="9" y="5"/>
                    <a:pt x="7" y="4"/>
                  </a:cubicBezTo>
                  <a:cubicBezTo>
                    <a:pt x="6" y="4"/>
                    <a:pt x="2" y="0"/>
                    <a:pt x="2" y="2"/>
                  </a:cubicBezTo>
                  <a:cubicBezTo>
                    <a:pt x="0" y="5"/>
                    <a:pt x="22" y="13"/>
                    <a:pt x="25" y="13"/>
                  </a:cubicBezTo>
                  <a:cubicBezTo>
                    <a:pt x="26" y="14"/>
                    <a:pt x="28" y="14"/>
                    <a:pt x="28" y="13"/>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latin typeface="微软雅黑" panose="020B0503020204020204" charset="-122"/>
                <a:ea typeface="微软雅黑" panose="020B0503020204020204" charset="-122"/>
              </a:endParaRPr>
            </a:p>
          </p:txBody>
        </p:sp>
        <p:sp>
          <p:nvSpPr>
            <p:cNvPr id="310" name="Freeform 299"/>
            <p:cNvSpPr/>
            <p:nvPr/>
          </p:nvSpPr>
          <p:spPr bwMode="auto">
            <a:xfrm>
              <a:off x="5330" y="2268"/>
              <a:ext cx="65" cy="65"/>
            </a:xfrm>
            <a:custGeom>
              <a:avLst/>
              <a:gdLst>
                <a:gd name="T0" fmla="*/ 0 w 21"/>
                <a:gd name="T1" fmla="*/ 0 h 21"/>
                <a:gd name="T2" fmla="*/ 12 w 21"/>
                <a:gd name="T3" fmla="*/ 9 h 21"/>
                <a:gd name="T4" fmla="*/ 18 w 21"/>
                <a:gd name="T5" fmla="*/ 21 h 21"/>
                <a:gd name="T6" fmla="*/ 15 w 21"/>
                <a:gd name="T7" fmla="*/ 15 h 21"/>
                <a:gd name="T8" fmla="*/ 11 w 21"/>
                <a:gd name="T9" fmla="*/ 9 h 21"/>
                <a:gd name="T10" fmla="*/ 0 w 21"/>
                <a:gd name="T11" fmla="*/ 0 h 21"/>
              </a:gdLst>
              <a:ahLst/>
              <a:cxnLst>
                <a:cxn ang="0">
                  <a:pos x="T0" y="T1"/>
                </a:cxn>
                <a:cxn ang="0">
                  <a:pos x="T2" y="T3"/>
                </a:cxn>
                <a:cxn ang="0">
                  <a:pos x="T4" y="T5"/>
                </a:cxn>
                <a:cxn ang="0">
                  <a:pos x="T6" y="T7"/>
                </a:cxn>
                <a:cxn ang="0">
                  <a:pos x="T8" y="T9"/>
                </a:cxn>
                <a:cxn ang="0">
                  <a:pos x="T10" y="T11"/>
                </a:cxn>
              </a:cxnLst>
              <a:rect l="0" t="0" r="r" b="b"/>
              <a:pathLst>
                <a:path w="21" h="21">
                  <a:moveTo>
                    <a:pt x="0" y="0"/>
                  </a:moveTo>
                  <a:cubicBezTo>
                    <a:pt x="4" y="2"/>
                    <a:pt x="9" y="6"/>
                    <a:pt x="12" y="9"/>
                  </a:cubicBezTo>
                  <a:cubicBezTo>
                    <a:pt x="13" y="10"/>
                    <a:pt x="21" y="21"/>
                    <a:pt x="18" y="21"/>
                  </a:cubicBezTo>
                  <a:cubicBezTo>
                    <a:pt x="16" y="21"/>
                    <a:pt x="16" y="16"/>
                    <a:pt x="15" y="15"/>
                  </a:cubicBezTo>
                  <a:cubicBezTo>
                    <a:pt x="14" y="12"/>
                    <a:pt x="13" y="10"/>
                    <a:pt x="11" y="9"/>
                  </a:cubicBezTo>
                  <a:cubicBezTo>
                    <a:pt x="7" y="5"/>
                    <a:pt x="4" y="2"/>
                    <a:pt x="0"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latin typeface="微软雅黑" panose="020B0503020204020204" charset="-122"/>
                <a:ea typeface="微软雅黑" panose="020B0503020204020204" charset="-122"/>
              </a:endParaRPr>
            </a:p>
          </p:txBody>
        </p:sp>
        <p:sp>
          <p:nvSpPr>
            <p:cNvPr id="311" name="Freeform 300"/>
            <p:cNvSpPr/>
            <p:nvPr/>
          </p:nvSpPr>
          <p:spPr bwMode="auto">
            <a:xfrm>
              <a:off x="5324" y="2271"/>
              <a:ext cx="43" cy="43"/>
            </a:xfrm>
            <a:custGeom>
              <a:avLst/>
              <a:gdLst>
                <a:gd name="T0" fmla="*/ 14 w 14"/>
                <a:gd name="T1" fmla="*/ 14 h 14"/>
                <a:gd name="T2" fmla="*/ 0 w 14"/>
                <a:gd name="T3" fmla="*/ 0 h 14"/>
                <a:gd name="T4" fmla="*/ 14 w 14"/>
                <a:gd name="T5" fmla="*/ 14 h 14"/>
              </a:gdLst>
              <a:ahLst/>
              <a:cxnLst>
                <a:cxn ang="0">
                  <a:pos x="T0" y="T1"/>
                </a:cxn>
                <a:cxn ang="0">
                  <a:pos x="T2" y="T3"/>
                </a:cxn>
                <a:cxn ang="0">
                  <a:pos x="T4" y="T5"/>
                </a:cxn>
              </a:cxnLst>
              <a:rect l="0" t="0" r="r" b="b"/>
              <a:pathLst>
                <a:path w="14" h="14">
                  <a:moveTo>
                    <a:pt x="14" y="14"/>
                  </a:moveTo>
                  <a:cubicBezTo>
                    <a:pt x="13" y="13"/>
                    <a:pt x="4" y="8"/>
                    <a:pt x="0" y="0"/>
                  </a:cubicBezTo>
                  <a:cubicBezTo>
                    <a:pt x="4" y="6"/>
                    <a:pt x="9" y="10"/>
                    <a:pt x="14" y="14"/>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latin typeface="微软雅黑" panose="020B0503020204020204" charset="-122"/>
                <a:ea typeface="微软雅黑" panose="020B0503020204020204" charset="-122"/>
              </a:endParaRPr>
            </a:p>
          </p:txBody>
        </p:sp>
        <p:sp>
          <p:nvSpPr>
            <p:cNvPr id="312" name="Freeform 301"/>
            <p:cNvSpPr/>
            <p:nvPr/>
          </p:nvSpPr>
          <p:spPr bwMode="auto">
            <a:xfrm>
              <a:off x="5334" y="2311"/>
              <a:ext cx="30" cy="59"/>
            </a:xfrm>
            <a:custGeom>
              <a:avLst/>
              <a:gdLst>
                <a:gd name="T0" fmla="*/ 4 w 10"/>
                <a:gd name="T1" fmla="*/ 0 h 19"/>
                <a:gd name="T2" fmla="*/ 4 w 10"/>
                <a:gd name="T3" fmla="*/ 0 h 19"/>
                <a:gd name="T4" fmla="*/ 7 w 10"/>
                <a:gd name="T5" fmla="*/ 13 h 19"/>
                <a:gd name="T6" fmla="*/ 1 w 10"/>
                <a:gd name="T7" fmla="*/ 3 h 19"/>
                <a:gd name="T8" fmla="*/ 8 w 10"/>
                <a:gd name="T9" fmla="*/ 15 h 19"/>
                <a:gd name="T10" fmla="*/ 10 w 10"/>
                <a:gd name="T11" fmla="*/ 9 h 19"/>
                <a:gd name="T12" fmla="*/ 5 w 10"/>
                <a:gd name="T13" fmla="*/ 0 h 19"/>
              </a:gdLst>
              <a:ahLst/>
              <a:cxnLst>
                <a:cxn ang="0">
                  <a:pos x="T0" y="T1"/>
                </a:cxn>
                <a:cxn ang="0">
                  <a:pos x="T2" y="T3"/>
                </a:cxn>
                <a:cxn ang="0">
                  <a:pos x="T4" y="T5"/>
                </a:cxn>
                <a:cxn ang="0">
                  <a:pos x="T6" y="T7"/>
                </a:cxn>
                <a:cxn ang="0">
                  <a:pos x="T8" y="T9"/>
                </a:cxn>
                <a:cxn ang="0">
                  <a:pos x="T10" y="T11"/>
                </a:cxn>
                <a:cxn ang="0">
                  <a:pos x="T12" y="T13"/>
                </a:cxn>
              </a:cxnLst>
              <a:rect l="0" t="0" r="r" b="b"/>
              <a:pathLst>
                <a:path w="10" h="19">
                  <a:moveTo>
                    <a:pt x="4" y="0"/>
                  </a:moveTo>
                  <a:cubicBezTo>
                    <a:pt x="4" y="0"/>
                    <a:pt x="4" y="0"/>
                    <a:pt x="4" y="0"/>
                  </a:cubicBezTo>
                  <a:cubicBezTo>
                    <a:pt x="5" y="3"/>
                    <a:pt x="10" y="11"/>
                    <a:pt x="7" y="13"/>
                  </a:cubicBezTo>
                  <a:cubicBezTo>
                    <a:pt x="4" y="16"/>
                    <a:pt x="1" y="2"/>
                    <a:pt x="1" y="3"/>
                  </a:cubicBezTo>
                  <a:cubicBezTo>
                    <a:pt x="0" y="4"/>
                    <a:pt x="3" y="19"/>
                    <a:pt x="8" y="15"/>
                  </a:cubicBezTo>
                  <a:cubicBezTo>
                    <a:pt x="10" y="14"/>
                    <a:pt x="10" y="10"/>
                    <a:pt x="10" y="9"/>
                  </a:cubicBezTo>
                  <a:cubicBezTo>
                    <a:pt x="9" y="6"/>
                    <a:pt x="7" y="3"/>
                    <a:pt x="5"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latin typeface="微软雅黑" panose="020B0503020204020204" charset="-122"/>
                <a:ea typeface="微软雅黑" panose="020B0503020204020204" charset="-122"/>
              </a:endParaRPr>
            </a:p>
          </p:txBody>
        </p:sp>
        <p:sp>
          <p:nvSpPr>
            <p:cNvPr id="313" name="Freeform 302"/>
            <p:cNvSpPr/>
            <p:nvPr/>
          </p:nvSpPr>
          <p:spPr bwMode="auto">
            <a:xfrm>
              <a:off x="5294" y="2243"/>
              <a:ext cx="36" cy="123"/>
            </a:xfrm>
            <a:custGeom>
              <a:avLst/>
              <a:gdLst>
                <a:gd name="T0" fmla="*/ 2 w 12"/>
                <a:gd name="T1" fmla="*/ 1 h 40"/>
                <a:gd name="T2" fmla="*/ 10 w 12"/>
                <a:gd name="T3" fmla="*/ 12 h 40"/>
                <a:gd name="T4" fmla="*/ 12 w 12"/>
                <a:gd name="T5" fmla="*/ 24 h 40"/>
                <a:gd name="T6" fmla="*/ 10 w 12"/>
                <a:gd name="T7" fmla="*/ 35 h 40"/>
                <a:gd name="T8" fmla="*/ 6 w 12"/>
                <a:gd name="T9" fmla="*/ 28 h 40"/>
                <a:gd name="T10" fmla="*/ 7 w 12"/>
                <a:gd name="T11" fmla="*/ 34 h 40"/>
                <a:gd name="T12" fmla="*/ 10 w 12"/>
                <a:gd name="T13" fmla="*/ 31 h 40"/>
                <a:gd name="T14" fmla="*/ 9 w 12"/>
                <a:gd name="T15" fmla="*/ 18 h 40"/>
                <a:gd name="T16" fmla="*/ 2 w 12"/>
                <a:gd name="T17" fmla="*/ 6 h 40"/>
                <a:gd name="T18" fmla="*/ 4 w 12"/>
                <a:gd name="T19" fmla="*/ 18 h 40"/>
                <a:gd name="T20" fmla="*/ 5 w 12"/>
                <a:gd name="T21" fmla="*/ 24 h 40"/>
                <a:gd name="T22" fmla="*/ 1 w 12"/>
                <a:gd name="T23" fmla="*/ 11 h 40"/>
                <a:gd name="T24" fmla="*/ 0 w 12"/>
                <a:gd name="T25" fmla="*/ 5 h 40"/>
                <a:gd name="T26" fmla="*/ 2 w 12"/>
                <a:gd name="T27" fmla="*/ 1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 h="40">
                  <a:moveTo>
                    <a:pt x="2" y="1"/>
                  </a:moveTo>
                  <a:cubicBezTo>
                    <a:pt x="4" y="3"/>
                    <a:pt x="8" y="7"/>
                    <a:pt x="10" y="12"/>
                  </a:cubicBezTo>
                  <a:cubicBezTo>
                    <a:pt x="11" y="16"/>
                    <a:pt x="12" y="20"/>
                    <a:pt x="12" y="24"/>
                  </a:cubicBezTo>
                  <a:cubicBezTo>
                    <a:pt x="12" y="28"/>
                    <a:pt x="12" y="32"/>
                    <a:pt x="10" y="35"/>
                  </a:cubicBezTo>
                  <a:cubicBezTo>
                    <a:pt x="7" y="40"/>
                    <a:pt x="6" y="31"/>
                    <a:pt x="6" y="28"/>
                  </a:cubicBezTo>
                  <a:cubicBezTo>
                    <a:pt x="6" y="30"/>
                    <a:pt x="7" y="33"/>
                    <a:pt x="7" y="34"/>
                  </a:cubicBezTo>
                  <a:cubicBezTo>
                    <a:pt x="10" y="37"/>
                    <a:pt x="10" y="33"/>
                    <a:pt x="10" y="31"/>
                  </a:cubicBezTo>
                  <a:cubicBezTo>
                    <a:pt x="11" y="27"/>
                    <a:pt x="11" y="22"/>
                    <a:pt x="9" y="18"/>
                  </a:cubicBezTo>
                  <a:cubicBezTo>
                    <a:pt x="9" y="16"/>
                    <a:pt x="5" y="4"/>
                    <a:pt x="2" y="6"/>
                  </a:cubicBezTo>
                  <a:cubicBezTo>
                    <a:pt x="0" y="7"/>
                    <a:pt x="3" y="16"/>
                    <a:pt x="4" y="18"/>
                  </a:cubicBezTo>
                  <a:cubicBezTo>
                    <a:pt x="4" y="21"/>
                    <a:pt x="5" y="22"/>
                    <a:pt x="5" y="24"/>
                  </a:cubicBezTo>
                  <a:cubicBezTo>
                    <a:pt x="4" y="20"/>
                    <a:pt x="4" y="21"/>
                    <a:pt x="1" y="11"/>
                  </a:cubicBezTo>
                  <a:cubicBezTo>
                    <a:pt x="0" y="9"/>
                    <a:pt x="0" y="8"/>
                    <a:pt x="0" y="5"/>
                  </a:cubicBezTo>
                  <a:cubicBezTo>
                    <a:pt x="0" y="4"/>
                    <a:pt x="0" y="0"/>
                    <a:pt x="2" y="1"/>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latin typeface="微软雅黑" panose="020B0503020204020204" charset="-122"/>
                <a:ea typeface="微软雅黑" panose="020B0503020204020204" charset="-122"/>
              </a:endParaRPr>
            </a:p>
          </p:txBody>
        </p:sp>
        <p:sp>
          <p:nvSpPr>
            <p:cNvPr id="314" name="Freeform 303"/>
            <p:cNvSpPr/>
            <p:nvPr/>
          </p:nvSpPr>
          <p:spPr bwMode="auto">
            <a:xfrm>
              <a:off x="5278" y="2314"/>
              <a:ext cx="31" cy="62"/>
            </a:xfrm>
            <a:custGeom>
              <a:avLst/>
              <a:gdLst>
                <a:gd name="T0" fmla="*/ 9 w 10"/>
                <a:gd name="T1" fmla="*/ 1 h 20"/>
                <a:gd name="T2" fmla="*/ 6 w 10"/>
                <a:gd name="T3" fmla="*/ 1 h 20"/>
                <a:gd name="T4" fmla="*/ 7 w 10"/>
                <a:gd name="T5" fmla="*/ 6 h 20"/>
                <a:gd name="T6" fmla="*/ 6 w 10"/>
                <a:gd name="T7" fmla="*/ 14 h 20"/>
                <a:gd name="T8" fmla="*/ 1 w 10"/>
                <a:gd name="T9" fmla="*/ 11 h 20"/>
                <a:gd name="T10" fmla="*/ 1 w 10"/>
                <a:gd name="T11" fmla="*/ 3 h 20"/>
                <a:gd name="T12" fmla="*/ 5 w 10"/>
                <a:gd name="T13" fmla="*/ 19 h 20"/>
                <a:gd name="T14" fmla="*/ 9 w 10"/>
                <a:gd name="T15" fmla="*/ 1 h 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 h="20">
                  <a:moveTo>
                    <a:pt x="9" y="1"/>
                  </a:moveTo>
                  <a:cubicBezTo>
                    <a:pt x="8" y="0"/>
                    <a:pt x="7" y="0"/>
                    <a:pt x="6" y="1"/>
                  </a:cubicBezTo>
                  <a:cubicBezTo>
                    <a:pt x="6" y="2"/>
                    <a:pt x="7" y="5"/>
                    <a:pt x="7" y="6"/>
                  </a:cubicBezTo>
                  <a:cubicBezTo>
                    <a:pt x="8" y="8"/>
                    <a:pt x="8" y="12"/>
                    <a:pt x="6" y="14"/>
                  </a:cubicBezTo>
                  <a:cubicBezTo>
                    <a:pt x="4" y="19"/>
                    <a:pt x="2" y="14"/>
                    <a:pt x="1" y="11"/>
                  </a:cubicBezTo>
                  <a:cubicBezTo>
                    <a:pt x="1" y="8"/>
                    <a:pt x="1" y="6"/>
                    <a:pt x="1" y="3"/>
                  </a:cubicBezTo>
                  <a:cubicBezTo>
                    <a:pt x="0" y="7"/>
                    <a:pt x="0" y="20"/>
                    <a:pt x="5" y="19"/>
                  </a:cubicBezTo>
                  <a:cubicBezTo>
                    <a:pt x="9" y="18"/>
                    <a:pt x="10" y="4"/>
                    <a:pt x="9" y="1"/>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latin typeface="微软雅黑" panose="020B0503020204020204" charset="-122"/>
                <a:ea typeface="微软雅黑" panose="020B0503020204020204" charset="-122"/>
              </a:endParaRPr>
            </a:p>
          </p:txBody>
        </p:sp>
        <p:sp>
          <p:nvSpPr>
            <p:cNvPr id="315" name="Freeform 304"/>
            <p:cNvSpPr/>
            <p:nvPr/>
          </p:nvSpPr>
          <p:spPr bwMode="auto">
            <a:xfrm>
              <a:off x="5238" y="2249"/>
              <a:ext cx="56" cy="117"/>
            </a:xfrm>
            <a:custGeom>
              <a:avLst/>
              <a:gdLst>
                <a:gd name="T0" fmla="*/ 15 w 18"/>
                <a:gd name="T1" fmla="*/ 3 h 38"/>
                <a:gd name="T2" fmla="*/ 13 w 18"/>
                <a:gd name="T3" fmla="*/ 15 h 38"/>
                <a:gd name="T4" fmla="*/ 9 w 18"/>
                <a:gd name="T5" fmla="*/ 29 h 38"/>
                <a:gd name="T6" fmla="*/ 4 w 18"/>
                <a:gd name="T7" fmla="*/ 35 h 38"/>
                <a:gd name="T8" fmla="*/ 1 w 18"/>
                <a:gd name="T9" fmla="*/ 30 h 38"/>
                <a:gd name="T10" fmla="*/ 5 w 18"/>
                <a:gd name="T11" fmla="*/ 17 h 38"/>
                <a:gd name="T12" fmla="*/ 13 w 18"/>
                <a:gd name="T13" fmla="*/ 5 h 38"/>
                <a:gd name="T14" fmla="*/ 15 w 18"/>
                <a:gd name="T15" fmla="*/ 1 h 38"/>
                <a:gd name="T16" fmla="*/ 10 w 18"/>
                <a:gd name="T17" fmla="*/ 7 h 38"/>
                <a:gd name="T18" fmla="*/ 0 w 18"/>
                <a:gd name="T19" fmla="*/ 33 h 38"/>
                <a:gd name="T20" fmla="*/ 2 w 18"/>
                <a:gd name="T21" fmla="*/ 38 h 38"/>
                <a:gd name="T22" fmla="*/ 7 w 18"/>
                <a:gd name="T23" fmla="*/ 33 h 38"/>
                <a:gd name="T24" fmla="*/ 13 w 18"/>
                <a:gd name="T25" fmla="*/ 21 h 38"/>
                <a:gd name="T26" fmla="*/ 17 w 18"/>
                <a:gd name="T27" fmla="*/ 9 h 38"/>
                <a:gd name="T28" fmla="*/ 17 w 18"/>
                <a:gd name="T29" fmla="*/ 3 h 38"/>
                <a:gd name="T30" fmla="*/ 15 w 18"/>
                <a:gd name="T31" fmla="*/ 3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8" h="38">
                  <a:moveTo>
                    <a:pt x="15" y="3"/>
                  </a:moveTo>
                  <a:cubicBezTo>
                    <a:pt x="16" y="6"/>
                    <a:pt x="14" y="12"/>
                    <a:pt x="13" y="15"/>
                  </a:cubicBezTo>
                  <a:cubicBezTo>
                    <a:pt x="12" y="20"/>
                    <a:pt x="11" y="25"/>
                    <a:pt x="9" y="29"/>
                  </a:cubicBezTo>
                  <a:cubicBezTo>
                    <a:pt x="8" y="31"/>
                    <a:pt x="6" y="35"/>
                    <a:pt x="4" y="35"/>
                  </a:cubicBezTo>
                  <a:cubicBezTo>
                    <a:pt x="1" y="35"/>
                    <a:pt x="1" y="31"/>
                    <a:pt x="1" y="30"/>
                  </a:cubicBezTo>
                  <a:cubicBezTo>
                    <a:pt x="1" y="25"/>
                    <a:pt x="3" y="21"/>
                    <a:pt x="5" y="17"/>
                  </a:cubicBezTo>
                  <a:cubicBezTo>
                    <a:pt x="8" y="13"/>
                    <a:pt x="11" y="9"/>
                    <a:pt x="13" y="5"/>
                  </a:cubicBezTo>
                  <a:cubicBezTo>
                    <a:pt x="14" y="4"/>
                    <a:pt x="17" y="0"/>
                    <a:pt x="15" y="1"/>
                  </a:cubicBezTo>
                  <a:cubicBezTo>
                    <a:pt x="13" y="1"/>
                    <a:pt x="11" y="5"/>
                    <a:pt x="10" y="7"/>
                  </a:cubicBezTo>
                  <a:cubicBezTo>
                    <a:pt x="5" y="14"/>
                    <a:pt x="0" y="23"/>
                    <a:pt x="0" y="33"/>
                  </a:cubicBezTo>
                  <a:cubicBezTo>
                    <a:pt x="0" y="34"/>
                    <a:pt x="0" y="37"/>
                    <a:pt x="2" y="38"/>
                  </a:cubicBezTo>
                  <a:cubicBezTo>
                    <a:pt x="4" y="38"/>
                    <a:pt x="7" y="34"/>
                    <a:pt x="7" y="33"/>
                  </a:cubicBezTo>
                  <a:cubicBezTo>
                    <a:pt x="10" y="29"/>
                    <a:pt x="12" y="26"/>
                    <a:pt x="13" y="21"/>
                  </a:cubicBezTo>
                  <a:cubicBezTo>
                    <a:pt x="15" y="17"/>
                    <a:pt x="16" y="13"/>
                    <a:pt x="17" y="9"/>
                  </a:cubicBezTo>
                  <a:cubicBezTo>
                    <a:pt x="17" y="7"/>
                    <a:pt x="18" y="5"/>
                    <a:pt x="17" y="3"/>
                  </a:cubicBezTo>
                  <a:cubicBezTo>
                    <a:pt x="17" y="1"/>
                    <a:pt x="16" y="0"/>
                    <a:pt x="15" y="3"/>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latin typeface="微软雅黑" panose="020B0503020204020204" charset="-122"/>
                <a:ea typeface="微软雅黑" panose="020B0503020204020204" charset="-122"/>
              </a:endParaRPr>
            </a:p>
          </p:txBody>
        </p:sp>
        <p:sp>
          <p:nvSpPr>
            <p:cNvPr id="316" name="Freeform 305"/>
            <p:cNvSpPr/>
            <p:nvPr/>
          </p:nvSpPr>
          <p:spPr bwMode="auto">
            <a:xfrm>
              <a:off x="5217" y="2317"/>
              <a:ext cx="24" cy="22"/>
            </a:xfrm>
            <a:custGeom>
              <a:avLst/>
              <a:gdLst>
                <a:gd name="T0" fmla="*/ 8 w 8"/>
                <a:gd name="T1" fmla="*/ 0 h 7"/>
                <a:gd name="T2" fmla="*/ 1 w 8"/>
                <a:gd name="T3" fmla="*/ 4 h 7"/>
                <a:gd name="T4" fmla="*/ 8 w 8"/>
                <a:gd name="T5" fmla="*/ 0 h 7"/>
              </a:gdLst>
              <a:ahLst/>
              <a:cxnLst>
                <a:cxn ang="0">
                  <a:pos x="T0" y="T1"/>
                </a:cxn>
                <a:cxn ang="0">
                  <a:pos x="T2" y="T3"/>
                </a:cxn>
                <a:cxn ang="0">
                  <a:pos x="T4" y="T5"/>
                </a:cxn>
              </a:cxnLst>
              <a:rect l="0" t="0" r="r" b="b"/>
              <a:pathLst>
                <a:path w="8" h="7">
                  <a:moveTo>
                    <a:pt x="8" y="0"/>
                  </a:moveTo>
                  <a:cubicBezTo>
                    <a:pt x="3" y="3"/>
                    <a:pt x="0" y="1"/>
                    <a:pt x="1" y="4"/>
                  </a:cubicBezTo>
                  <a:cubicBezTo>
                    <a:pt x="1" y="7"/>
                    <a:pt x="7" y="1"/>
                    <a:pt x="8"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latin typeface="微软雅黑" panose="020B0503020204020204" charset="-122"/>
                <a:ea typeface="微软雅黑" panose="020B0503020204020204" charset="-122"/>
              </a:endParaRPr>
            </a:p>
          </p:txBody>
        </p:sp>
        <p:sp>
          <p:nvSpPr>
            <p:cNvPr id="317" name="Freeform 306"/>
            <p:cNvSpPr/>
            <p:nvPr/>
          </p:nvSpPr>
          <p:spPr bwMode="auto">
            <a:xfrm>
              <a:off x="5223" y="2271"/>
              <a:ext cx="37" cy="55"/>
            </a:xfrm>
            <a:custGeom>
              <a:avLst/>
              <a:gdLst>
                <a:gd name="T0" fmla="*/ 12 w 12"/>
                <a:gd name="T1" fmla="*/ 0 h 18"/>
                <a:gd name="T2" fmla="*/ 4 w 12"/>
                <a:gd name="T3" fmla="*/ 6 h 18"/>
                <a:gd name="T4" fmla="*/ 2 w 12"/>
                <a:gd name="T5" fmla="*/ 11 h 18"/>
                <a:gd name="T6" fmla="*/ 2 w 12"/>
                <a:gd name="T7" fmla="*/ 15 h 18"/>
                <a:gd name="T8" fmla="*/ 0 w 12"/>
                <a:gd name="T9" fmla="*/ 13 h 18"/>
                <a:gd name="T10" fmla="*/ 1 w 12"/>
                <a:gd name="T11" fmla="*/ 9 h 18"/>
                <a:gd name="T12" fmla="*/ 12 w 12"/>
                <a:gd name="T13" fmla="*/ 0 h 18"/>
              </a:gdLst>
              <a:ahLst/>
              <a:cxnLst>
                <a:cxn ang="0">
                  <a:pos x="T0" y="T1"/>
                </a:cxn>
                <a:cxn ang="0">
                  <a:pos x="T2" y="T3"/>
                </a:cxn>
                <a:cxn ang="0">
                  <a:pos x="T4" y="T5"/>
                </a:cxn>
                <a:cxn ang="0">
                  <a:pos x="T6" y="T7"/>
                </a:cxn>
                <a:cxn ang="0">
                  <a:pos x="T8" y="T9"/>
                </a:cxn>
                <a:cxn ang="0">
                  <a:pos x="T10" y="T11"/>
                </a:cxn>
                <a:cxn ang="0">
                  <a:pos x="T12" y="T13"/>
                </a:cxn>
              </a:cxnLst>
              <a:rect l="0" t="0" r="r" b="b"/>
              <a:pathLst>
                <a:path w="12" h="18">
                  <a:moveTo>
                    <a:pt x="12" y="0"/>
                  </a:moveTo>
                  <a:cubicBezTo>
                    <a:pt x="9" y="0"/>
                    <a:pt x="6" y="4"/>
                    <a:pt x="4" y="6"/>
                  </a:cubicBezTo>
                  <a:cubicBezTo>
                    <a:pt x="3" y="7"/>
                    <a:pt x="3" y="9"/>
                    <a:pt x="2" y="11"/>
                  </a:cubicBezTo>
                  <a:cubicBezTo>
                    <a:pt x="2" y="12"/>
                    <a:pt x="2" y="14"/>
                    <a:pt x="2" y="15"/>
                  </a:cubicBezTo>
                  <a:cubicBezTo>
                    <a:pt x="0" y="18"/>
                    <a:pt x="0" y="14"/>
                    <a:pt x="0" y="13"/>
                  </a:cubicBezTo>
                  <a:cubicBezTo>
                    <a:pt x="0" y="12"/>
                    <a:pt x="0" y="10"/>
                    <a:pt x="1" y="9"/>
                  </a:cubicBezTo>
                  <a:cubicBezTo>
                    <a:pt x="3" y="6"/>
                    <a:pt x="8" y="0"/>
                    <a:pt x="12"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latin typeface="微软雅黑" panose="020B0503020204020204" charset="-122"/>
                <a:ea typeface="微软雅黑" panose="020B0503020204020204" charset="-122"/>
              </a:endParaRPr>
            </a:p>
          </p:txBody>
        </p:sp>
        <p:sp>
          <p:nvSpPr>
            <p:cNvPr id="318" name="Freeform 307"/>
            <p:cNvSpPr/>
            <p:nvPr/>
          </p:nvSpPr>
          <p:spPr bwMode="auto">
            <a:xfrm>
              <a:off x="5300" y="2095"/>
              <a:ext cx="120" cy="121"/>
            </a:xfrm>
            <a:custGeom>
              <a:avLst/>
              <a:gdLst>
                <a:gd name="T0" fmla="*/ 28 w 39"/>
                <a:gd name="T1" fmla="*/ 14 h 39"/>
                <a:gd name="T2" fmla="*/ 21 w 39"/>
                <a:gd name="T3" fmla="*/ 25 h 39"/>
                <a:gd name="T4" fmla="*/ 0 w 39"/>
                <a:gd name="T5" fmla="*/ 37 h 39"/>
                <a:gd name="T6" fmla="*/ 11 w 39"/>
                <a:gd name="T7" fmla="*/ 34 h 39"/>
                <a:gd name="T8" fmla="*/ 23 w 39"/>
                <a:gd name="T9" fmla="*/ 26 h 39"/>
                <a:gd name="T10" fmla="*/ 33 w 39"/>
                <a:gd name="T11" fmla="*/ 14 h 39"/>
                <a:gd name="T12" fmla="*/ 34 w 39"/>
                <a:gd name="T13" fmla="*/ 1 h 39"/>
                <a:gd name="T14" fmla="*/ 31 w 39"/>
                <a:gd name="T15" fmla="*/ 5 h 39"/>
                <a:gd name="T16" fmla="*/ 28 w 39"/>
                <a:gd name="T17" fmla="*/ 14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39">
                  <a:moveTo>
                    <a:pt x="28" y="14"/>
                  </a:moveTo>
                  <a:cubicBezTo>
                    <a:pt x="26" y="19"/>
                    <a:pt x="24" y="22"/>
                    <a:pt x="21" y="25"/>
                  </a:cubicBezTo>
                  <a:cubicBezTo>
                    <a:pt x="15" y="30"/>
                    <a:pt x="7" y="35"/>
                    <a:pt x="0" y="37"/>
                  </a:cubicBezTo>
                  <a:cubicBezTo>
                    <a:pt x="1" y="39"/>
                    <a:pt x="9" y="35"/>
                    <a:pt x="11" y="34"/>
                  </a:cubicBezTo>
                  <a:cubicBezTo>
                    <a:pt x="15" y="31"/>
                    <a:pt x="20" y="29"/>
                    <a:pt x="23" y="26"/>
                  </a:cubicBezTo>
                  <a:cubicBezTo>
                    <a:pt x="27" y="22"/>
                    <a:pt x="30" y="18"/>
                    <a:pt x="33" y="14"/>
                  </a:cubicBezTo>
                  <a:cubicBezTo>
                    <a:pt x="34" y="12"/>
                    <a:pt x="39" y="0"/>
                    <a:pt x="34" y="1"/>
                  </a:cubicBezTo>
                  <a:cubicBezTo>
                    <a:pt x="32" y="1"/>
                    <a:pt x="31" y="4"/>
                    <a:pt x="31" y="5"/>
                  </a:cubicBezTo>
                  <a:cubicBezTo>
                    <a:pt x="30" y="8"/>
                    <a:pt x="29" y="12"/>
                    <a:pt x="28"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latin typeface="微软雅黑" panose="020B0503020204020204" charset="-122"/>
                <a:ea typeface="微软雅黑" panose="020B0503020204020204" charset="-122"/>
              </a:endParaRPr>
            </a:p>
          </p:txBody>
        </p:sp>
        <p:sp>
          <p:nvSpPr>
            <p:cNvPr id="319" name="Freeform 308"/>
            <p:cNvSpPr/>
            <p:nvPr/>
          </p:nvSpPr>
          <p:spPr bwMode="auto">
            <a:xfrm>
              <a:off x="5207" y="2228"/>
              <a:ext cx="83" cy="61"/>
            </a:xfrm>
            <a:custGeom>
              <a:avLst/>
              <a:gdLst>
                <a:gd name="T0" fmla="*/ 23 w 27"/>
                <a:gd name="T1" fmla="*/ 3 h 20"/>
                <a:gd name="T2" fmla="*/ 4 w 27"/>
                <a:gd name="T3" fmla="*/ 17 h 20"/>
                <a:gd name="T4" fmla="*/ 23 w 27"/>
                <a:gd name="T5" fmla="*/ 3 h 20"/>
                <a:gd name="T6" fmla="*/ 1 w 27"/>
                <a:gd name="T7" fmla="*/ 19 h 20"/>
                <a:gd name="T8" fmla="*/ 10 w 27"/>
                <a:gd name="T9" fmla="*/ 9 h 20"/>
                <a:gd name="T10" fmla="*/ 22 w 27"/>
                <a:gd name="T11" fmla="*/ 3 h 20"/>
              </a:gdLst>
              <a:ahLst/>
              <a:cxnLst>
                <a:cxn ang="0">
                  <a:pos x="T0" y="T1"/>
                </a:cxn>
                <a:cxn ang="0">
                  <a:pos x="T2" y="T3"/>
                </a:cxn>
                <a:cxn ang="0">
                  <a:pos x="T4" y="T5"/>
                </a:cxn>
                <a:cxn ang="0">
                  <a:pos x="T6" y="T7"/>
                </a:cxn>
                <a:cxn ang="0">
                  <a:pos x="T8" y="T9"/>
                </a:cxn>
                <a:cxn ang="0">
                  <a:pos x="T10" y="T11"/>
                </a:cxn>
              </a:cxnLst>
              <a:rect l="0" t="0" r="r" b="b"/>
              <a:pathLst>
                <a:path w="27" h="20">
                  <a:moveTo>
                    <a:pt x="23" y="3"/>
                  </a:moveTo>
                  <a:cubicBezTo>
                    <a:pt x="21" y="0"/>
                    <a:pt x="5" y="15"/>
                    <a:pt x="4" y="17"/>
                  </a:cubicBezTo>
                  <a:cubicBezTo>
                    <a:pt x="12" y="15"/>
                    <a:pt x="25" y="5"/>
                    <a:pt x="23" y="3"/>
                  </a:cubicBezTo>
                  <a:cubicBezTo>
                    <a:pt x="27" y="9"/>
                    <a:pt x="2" y="20"/>
                    <a:pt x="1" y="19"/>
                  </a:cubicBezTo>
                  <a:cubicBezTo>
                    <a:pt x="0" y="18"/>
                    <a:pt x="7" y="11"/>
                    <a:pt x="10" y="9"/>
                  </a:cubicBezTo>
                  <a:cubicBezTo>
                    <a:pt x="13" y="6"/>
                    <a:pt x="18" y="2"/>
                    <a:pt x="22" y="3"/>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latin typeface="微软雅黑" panose="020B0503020204020204" charset="-122"/>
                <a:ea typeface="微软雅黑" panose="020B0503020204020204" charset="-122"/>
              </a:endParaRPr>
            </a:p>
          </p:txBody>
        </p:sp>
        <p:sp>
          <p:nvSpPr>
            <p:cNvPr id="320" name="Freeform 309"/>
            <p:cNvSpPr/>
            <p:nvPr/>
          </p:nvSpPr>
          <p:spPr bwMode="auto">
            <a:xfrm>
              <a:off x="5226" y="2203"/>
              <a:ext cx="52" cy="31"/>
            </a:xfrm>
            <a:custGeom>
              <a:avLst/>
              <a:gdLst>
                <a:gd name="T0" fmla="*/ 16 w 17"/>
                <a:gd name="T1" fmla="*/ 8 h 10"/>
                <a:gd name="T2" fmla="*/ 9 w 17"/>
                <a:gd name="T3" fmla="*/ 5 h 10"/>
                <a:gd name="T4" fmla="*/ 8 w 17"/>
                <a:gd name="T5" fmla="*/ 4 h 10"/>
                <a:gd name="T6" fmla="*/ 4 w 17"/>
                <a:gd name="T7" fmla="*/ 4 h 10"/>
                <a:gd name="T8" fmla="*/ 16 w 17"/>
                <a:gd name="T9" fmla="*/ 9 h 10"/>
                <a:gd name="T10" fmla="*/ 12 w 17"/>
                <a:gd name="T11" fmla="*/ 9 h 10"/>
                <a:gd name="T12" fmla="*/ 8 w 17"/>
                <a:gd name="T13" fmla="*/ 10 h 10"/>
                <a:gd name="T14" fmla="*/ 4 w 17"/>
                <a:gd name="T15" fmla="*/ 9 h 10"/>
                <a:gd name="T16" fmla="*/ 1 w 17"/>
                <a:gd name="T17" fmla="*/ 6 h 10"/>
                <a:gd name="T18" fmla="*/ 16 w 17"/>
                <a:gd name="T19" fmla="*/ 8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 h="10">
                  <a:moveTo>
                    <a:pt x="16" y="8"/>
                  </a:moveTo>
                  <a:cubicBezTo>
                    <a:pt x="14" y="6"/>
                    <a:pt x="12" y="7"/>
                    <a:pt x="9" y="5"/>
                  </a:cubicBezTo>
                  <a:cubicBezTo>
                    <a:pt x="9" y="5"/>
                    <a:pt x="9" y="4"/>
                    <a:pt x="8" y="4"/>
                  </a:cubicBezTo>
                  <a:cubicBezTo>
                    <a:pt x="7" y="3"/>
                    <a:pt x="4" y="4"/>
                    <a:pt x="4" y="4"/>
                  </a:cubicBezTo>
                  <a:cubicBezTo>
                    <a:pt x="1" y="7"/>
                    <a:pt x="14" y="8"/>
                    <a:pt x="16" y="9"/>
                  </a:cubicBezTo>
                  <a:cubicBezTo>
                    <a:pt x="15" y="10"/>
                    <a:pt x="14" y="9"/>
                    <a:pt x="12" y="9"/>
                  </a:cubicBezTo>
                  <a:cubicBezTo>
                    <a:pt x="11" y="9"/>
                    <a:pt x="9" y="10"/>
                    <a:pt x="8" y="10"/>
                  </a:cubicBezTo>
                  <a:cubicBezTo>
                    <a:pt x="7" y="10"/>
                    <a:pt x="5" y="10"/>
                    <a:pt x="4" y="9"/>
                  </a:cubicBezTo>
                  <a:cubicBezTo>
                    <a:pt x="3" y="9"/>
                    <a:pt x="1" y="6"/>
                    <a:pt x="1" y="6"/>
                  </a:cubicBezTo>
                  <a:cubicBezTo>
                    <a:pt x="0" y="0"/>
                    <a:pt x="17" y="1"/>
                    <a:pt x="16" y="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latin typeface="微软雅黑" panose="020B0503020204020204" charset="-122"/>
                <a:ea typeface="微软雅黑" panose="020B0503020204020204" charset="-122"/>
              </a:endParaRPr>
            </a:p>
          </p:txBody>
        </p:sp>
        <p:sp>
          <p:nvSpPr>
            <p:cNvPr id="321" name="Freeform 310"/>
            <p:cNvSpPr/>
            <p:nvPr/>
          </p:nvSpPr>
          <p:spPr bwMode="auto">
            <a:xfrm>
              <a:off x="5238" y="2068"/>
              <a:ext cx="43" cy="151"/>
            </a:xfrm>
            <a:custGeom>
              <a:avLst/>
              <a:gdLst>
                <a:gd name="T0" fmla="*/ 13 w 14"/>
                <a:gd name="T1" fmla="*/ 20 h 49"/>
                <a:gd name="T2" fmla="*/ 7 w 14"/>
                <a:gd name="T3" fmla="*/ 6 h 49"/>
                <a:gd name="T4" fmla="*/ 2 w 14"/>
                <a:gd name="T5" fmla="*/ 15 h 49"/>
                <a:gd name="T6" fmla="*/ 12 w 14"/>
                <a:gd name="T7" fmla="*/ 44 h 49"/>
                <a:gd name="T8" fmla="*/ 12 w 14"/>
                <a:gd name="T9" fmla="*/ 49 h 49"/>
                <a:gd name="T10" fmla="*/ 8 w 14"/>
                <a:gd name="T11" fmla="*/ 43 h 49"/>
                <a:gd name="T12" fmla="*/ 4 w 14"/>
                <a:gd name="T13" fmla="*/ 37 h 49"/>
                <a:gd name="T14" fmla="*/ 1 w 14"/>
                <a:gd name="T15" fmla="*/ 23 h 49"/>
                <a:gd name="T16" fmla="*/ 1 w 14"/>
                <a:gd name="T17" fmla="*/ 11 h 49"/>
                <a:gd name="T18" fmla="*/ 3 w 14"/>
                <a:gd name="T19" fmla="*/ 3 h 49"/>
                <a:gd name="T20" fmla="*/ 8 w 14"/>
                <a:gd name="T21" fmla="*/ 3 h 49"/>
                <a:gd name="T22" fmla="*/ 13 w 14"/>
                <a:gd name="T23" fmla="*/ 20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4" h="49">
                  <a:moveTo>
                    <a:pt x="13" y="20"/>
                  </a:moveTo>
                  <a:cubicBezTo>
                    <a:pt x="13" y="16"/>
                    <a:pt x="11" y="8"/>
                    <a:pt x="7" y="6"/>
                  </a:cubicBezTo>
                  <a:cubicBezTo>
                    <a:pt x="3" y="2"/>
                    <a:pt x="2" y="13"/>
                    <a:pt x="2" y="15"/>
                  </a:cubicBezTo>
                  <a:cubicBezTo>
                    <a:pt x="2" y="25"/>
                    <a:pt x="6" y="36"/>
                    <a:pt x="12" y="44"/>
                  </a:cubicBezTo>
                  <a:cubicBezTo>
                    <a:pt x="13" y="46"/>
                    <a:pt x="13" y="47"/>
                    <a:pt x="12" y="49"/>
                  </a:cubicBezTo>
                  <a:cubicBezTo>
                    <a:pt x="11" y="48"/>
                    <a:pt x="9" y="45"/>
                    <a:pt x="8" y="43"/>
                  </a:cubicBezTo>
                  <a:cubicBezTo>
                    <a:pt x="6" y="41"/>
                    <a:pt x="5" y="39"/>
                    <a:pt x="4" y="37"/>
                  </a:cubicBezTo>
                  <a:cubicBezTo>
                    <a:pt x="3" y="32"/>
                    <a:pt x="1" y="28"/>
                    <a:pt x="1" y="23"/>
                  </a:cubicBezTo>
                  <a:cubicBezTo>
                    <a:pt x="0" y="19"/>
                    <a:pt x="0" y="15"/>
                    <a:pt x="1" y="11"/>
                  </a:cubicBezTo>
                  <a:cubicBezTo>
                    <a:pt x="1" y="8"/>
                    <a:pt x="3" y="5"/>
                    <a:pt x="3" y="3"/>
                  </a:cubicBezTo>
                  <a:cubicBezTo>
                    <a:pt x="4" y="0"/>
                    <a:pt x="7" y="1"/>
                    <a:pt x="8" y="3"/>
                  </a:cubicBezTo>
                  <a:cubicBezTo>
                    <a:pt x="10" y="7"/>
                    <a:pt x="14" y="14"/>
                    <a:pt x="13" y="2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latin typeface="微软雅黑" panose="020B0503020204020204" charset="-122"/>
                <a:ea typeface="微软雅黑" panose="020B0503020204020204" charset="-122"/>
              </a:endParaRPr>
            </a:p>
          </p:txBody>
        </p:sp>
        <p:sp>
          <p:nvSpPr>
            <p:cNvPr id="322" name="Freeform 311"/>
            <p:cNvSpPr/>
            <p:nvPr/>
          </p:nvSpPr>
          <p:spPr bwMode="auto">
            <a:xfrm>
              <a:off x="5244" y="2037"/>
              <a:ext cx="65" cy="166"/>
            </a:xfrm>
            <a:custGeom>
              <a:avLst/>
              <a:gdLst>
                <a:gd name="T0" fmla="*/ 13 w 21"/>
                <a:gd name="T1" fmla="*/ 54 h 54"/>
                <a:gd name="T2" fmla="*/ 13 w 21"/>
                <a:gd name="T3" fmla="*/ 51 h 54"/>
                <a:gd name="T4" fmla="*/ 15 w 21"/>
                <a:gd name="T5" fmla="*/ 47 h 54"/>
                <a:gd name="T6" fmla="*/ 17 w 21"/>
                <a:gd name="T7" fmla="*/ 39 h 54"/>
                <a:gd name="T8" fmla="*/ 18 w 21"/>
                <a:gd name="T9" fmla="*/ 22 h 54"/>
                <a:gd name="T10" fmla="*/ 16 w 21"/>
                <a:gd name="T11" fmla="*/ 8 h 54"/>
                <a:gd name="T12" fmla="*/ 13 w 21"/>
                <a:gd name="T13" fmla="*/ 11 h 54"/>
                <a:gd name="T14" fmla="*/ 12 w 21"/>
                <a:gd name="T15" fmla="*/ 18 h 54"/>
                <a:gd name="T16" fmla="*/ 12 w 21"/>
                <a:gd name="T17" fmla="*/ 25 h 54"/>
                <a:gd name="T18" fmla="*/ 12 w 21"/>
                <a:gd name="T19" fmla="*/ 31 h 54"/>
                <a:gd name="T20" fmla="*/ 10 w 21"/>
                <a:gd name="T21" fmla="*/ 18 h 54"/>
                <a:gd name="T22" fmla="*/ 13 w 21"/>
                <a:gd name="T23" fmla="*/ 4 h 54"/>
                <a:gd name="T24" fmla="*/ 20 w 21"/>
                <a:gd name="T25" fmla="*/ 14 h 54"/>
                <a:gd name="T26" fmla="*/ 21 w 21"/>
                <a:gd name="T27" fmla="*/ 28 h 54"/>
                <a:gd name="T28" fmla="*/ 18 w 21"/>
                <a:gd name="T29" fmla="*/ 41 h 54"/>
                <a:gd name="T30" fmla="*/ 16 w 21"/>
                <a:gd name="T31" fmla="*/ 48 h 54"/>
                <a:gd name="T32" fmla="*/ 14 w 21"/>
                <a:gd name="T33" fmla="*/ 52 h 54"/>
                <a:gd name="T34" fmla="*/ 13 w 21"/>
                <a:gd name="T35" fmla="*/ 54 h 54"/>
                <a:gd name="T36" fmla="*/ 9 w 21"/>
                <a:gd name="T37" fmla="*/ 40 h 54"/>
                <a:gd name="T38" fmla="*/ 2 w 21"/>
                <a:gd name="T39" fmla="*/ 26 h 54"/>
                <a:gd name="T40" fmla="*/ 8 w 21"/>
                <a:gd name="T41" fmla="*/ 45 h 54"/>
                <a:gd name="T42" fmla="*/ 5 w 21"/>
                <a:gd name="T43" fmla="*/ 35 h 54"/>
                <a:gd name="T44" fmla="*/ 11 w 21"/>
                <a:gd name="T45" fmla="*/ 45 h 54"/>
                <a:gd name="T46" fmla="*/ 13 w 21"/>
                <a:gd name="T47"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1" h="54">
                  <a:moveTo>
                    <a:pt x="13" y="54"/>
                  </a:moveTo>
                  <a:cubicBezTo>
                    <a:pt x="14" y="53"/>
                    <a:pt x="13" y="52"/>
                    <a:pt x="13" y="51"/>
                  </a:cubicBezTo>
                  <a:cubicBezTo>
                    <a:pt x="13" y="49"/>
                    <a:pt x="14" y="48"/>
                    <a:pt x="15" y="47"/>
                  </a:cubicBezTo>
                  <a:cubicBezTo>
                    <a:pt x="15" y="44"/>
                    <a:pt x="16" y="41"/>
                    <a:pt x="17" y="39"/>
                  </a:cubicBezTo>
                  <a:cubicBezTo>
                    <a:pt x="18" y="33"/>
                    <a:pt x="18" y="28"/>
                    <a:pt x="18" y="22"/>
                  </a:cubicBezTo>
                  <a:cubicBezTo>
                    <a:pt x="18" y="18"/>
                    <a:pt x="18" y="12"/>
                    <a:pt x="16" y="8"/>
                  </a:cubicBezTo>
                  <a:cubicBezTo>
                    <a:pt x="13" y="5"/>
                    <a:pt x="13" y="10"/>
                    <a:pt x="13" y="11"/>
                  </a:cubicBezTo>
                  <a:cubicBezTo>
                    <a:pt x="12" y="14"/>
                    <a:pt x="12" y="16"/>
                    <a:pt x="12" y="18"/>
                  </a:cubicBezTo>
                  <a:cubicBezTo>
                    <a:pt x="12" y="20"/>
                    <a:pt x="11" y="22"/>
                    <a:pt x="12" y="25"/>
                  </a:cubicBezTo>
                  <a:cubicBezTo>
                    <a:pt x="12" y="26"/>
                    <a:pt x="11" y="28"/>
                    <a:pt x="12" y="31"/>
                  </a:cubicBezTo>
                  <a:cubicBezTo>
                    <a:pt x="11" y="27"/>
                    <a:pt x="10" y="23"/>
                    <a:pt x="10" y="18"/>
                  </a:cubicBezTo>
                  <a:cubicBezTo>
                    <a:pt x="10" y="15"/>
                    <a:pt x="10" y="7"/>
                    <a:pt x="13" y="4"/>
                  </a:cubicBezTo>
                  <a:cubicBezTo>
                    <a:pt x="17" y="0"/>
                    <a:pt x="20" y="11"/>
                    <a:pt x="20" y="14"/>
                  </a:cubicBezTo>
                  <a:cubicBezTo>
                    <a:pt x="21" y="19"/>
                    <a:pt x="21" y="23"/>
                    <a:pt x="21" y="28"/>
                  </a:cubicBezTo>
                  <a:cubicBezTo>
                    <a:pt x="20" y="33"/>
                    <a:pt x="19" y="37"/>
                    <a:pt x="18" y="41"/>
                  </a:cubicBezTo>
                  <a:cubicBezTo>
                    <a:pt x="17" y="44"/>
                    <a:pt x="17" y="46"/>
                    <a:pt x="16" y="48"/>
                  </a:cubicBezTo>
                  <a:cubicBezTo>
                    <a:pt x="15" y="49"/>
                    <a:pt x="15" y="51"/>
                    <a:pt x="14" y="52"/>
                  </a:cubicBezTo>
                  <a:cubicBezTo>
                    <a:pt x="14" y="53"/>
                    <a:pt x="14" y="53"/>
                    <a:pt x="13" y="54"/>
                  </a:cubicBezTo>
                  <a:cubicBezTo>
                    <a:pt x="14" y="49"/>
                    <a:pt x="12" y="44"/>
                    <a:pt x="9" y="40"/>
                  </a:cubicBezTo>
                  <a:cubicBezTo>
                    <a:pt x="8" y="36"/>
                    <a:pt x="5" y="28"/>
                    <a:pt x="2" y="26"/>
                  </a:cubicBezTo>
                  <a:cubicBezTo>
                    <a:pt x="0" y="31"/>
                    <a:pt x="5" y="41"/>
                    <a:pt x="8" y="45"/>
                  </a:cubicBezTo>
                  <a:cubicBezTo>
                    <a:pt x="6" y="42"/>
                    <a:pt x="5" y="38"/>
                    <a:pt x="5" y="35"/>
                  </a:cubicBezTo>
                  <a:cubicBezTo>
                    <a:pt x="8" y="37"/>
                    <a:pt x="10" y="42"/>
                    <a:pt x="11" y="45"/>
                  </a:cubicBezTo>
                  <a:cubicBezTo>
                    <a:pt x="11" y="47"/>
                    <a:pt x="12" y="54"/>
                    <a:pt x="13" y="54"/>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latin typeface="微软雅黑" panose="020B0503020204020204" charset="-122"/>
                <a:ea typeface="微软雅黑" panose="020B0503020204020204" charset="-122"/>
              </a:endParaRPr>
            </a:p>
          </p:txBody>
        </p:sp>
        <p:sp>
          <p:nvSpPr>
            <p:cNvPr id="323" name="Freeform 312"/>
            <p:cNvSpPr/>
            <p:nvPr/>
          </p:nvSpPr>
          <p:spPr bwMode="auto">
            <a:xfrm>
              <a:off x="5290" y="2142"/>
              <a:ext cx="96" cy="77"/>
            </a:xfrm>
            <a:custGeom>
              <a:avLst/>
              <a:gdLst>
                <a:gd name="T0" fmla="*/ 30 w 31"/>
                <a:gd name="T1" fmla="*/ 4 h 25"/>
                <a:gd name="T2" fmla="*/ 19 w 31"/>
                <a:gd name="T3" fmla="*/ 8 h 25"/>
                <a:gd name="T4" fmla="*/ 6 w 31"/>
                <a:gd name="T5" fmla="*/ 15 h 25"/>
                <a:gd name="T6" fmla="*/ 1 w 31"/>
                <a:gd name="T7" fmla="*/ 20 h 25"/>
                <a:gd name="T8" fmla="*/ 5 w 31"/>
                <a:gd name="T9" fmla="*/ 18 h 25"/>
                <a:gd name="T10" fmla="*/ 17 w 31"/>
                <a:gd name="T11" fmla="*/ 11 h 25"/>
                <a:gd name="T12" fmla="*/ 25 w 31"/>
                <a:gd name="T13" fmla="*/ 7 h 25"/>
                <a:gd name="T14" fmla="*/ 30 w 31"/>
                <a:gd name="T15" fmla="*/ 4 h 2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 h="25">
                  <a:moveTo>
                    <a:pt x="30" y="4"/>
                  </a:moveTo>
                  <a:cubicBezTo>
                    <a:pt x="31" y="0"/>
                    <a:pt x="20" y="8"/>
                    <a:pt x="19" y="8"/>
                  </a:cubicBezTo>
                  <a:cubicBezTo>
                    <a:pt x="15" y="11"/>
                    <a:pt x="10" y="13"/>
                    <a:pt x="6" y="15"/>
                  </a:cubicBezTo>
                  <a:cubicBezTo>
                    <a:pt x="4" y="16"/>
                    <a:pt x="1" y="18"/>
                    <a:pt x="1" y="20"/>
                  </a:cubicBezTo>
                  <a:cubicBezTo>
                    <a:pt x="0" y="25"/>
                    <a:pt x="4" y="19"/>
                    <a:pt x="5" y="18"/>
                  </a:cubicBezTo>
                  <a:cubicBezTo>
                    <a:pt x="8" y="15"/>
                    <a:pt x="13" y="14"/>
                    <a:pt x="17" y="11"/>
                  </a:cubicBezTo>
                  <a:cubicBezTo>
                    <a:pt x="20" y="10"/>
                    <a:pt x="22" y="9"/>
                    <a:pt x="25" y="7"/>
                  </a:cubicBezTo>
                  <a:cubicBezTo>
                    <a:pt x="26" y="6"/>
                    <a:pt x="31" y="6"/>
                    <a:pt x="30" y="4"/>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latin typeface="微软雅黑" panose="020B0503020204020204" charset="-122"/>
                <a:ea typeface="微软雅黑" panose="020B0503020204020204" charset="-122"/>
              </a:endParaRPr>
            </a:p>
          </p:txBody>
        </p:sp>
        <p:sp>
          <p:nvSpPr>
            <p:cNvPr id="324" name="Freeform 313"/>
            <p:cNvSpPr/>
            <p:nvPr/>
          </p:nvSpPr>
          <p:spPr bwMode="auto">
            <a:xfrm>
              <a:off x="5294" y="2080"/>
              <a:ext cx="80" cy="105"/>
            </a:xfrm>
            <a:custGeom>
              <a:avLst/>
              <a:gdLst>
                <a:gd name="T0" fmla="*/ 2 w 26"/>
                <a:gd name="T1" fmla="*/ 26 h 34"/>
                <a:gd name="T2" fmla="*/ 6 w 26"/>
                <a:gd name="T3" fmla="*/ 21 h 34"/>
                <a:gd name="T4" fmla="*/ 9 w 26"/>
                <a:gd name="T5" fmla="*/ 15 h 34"/>
                <a:gd name="T6" fmla="*/ 20 w 26"/>
                <a:gd name="T7" fmla="*/ 3 h 34"/>
                <a:gd name="T8" fmla="*/ 26 w 26"/>
                <a:gd name="T9" fmla="*/ 3 h 34"/>
                <a:gd name="T10" fmla="*/ 23 w 26"/>
                <a:gd name="T11" fmla="*/ 10 h 34"/>
                <a:gd name="T12" fmla="*/ 13 w 26"/>
                <a:gd name="T13" fmla="*/ 21 h 34"/>
                <a:gd name="T14" fmla="*/ 0 w 26"/>
                <a:gd name="T15" fmla="*/ 34 h 34"/>
                <a:gd name="T16" fmla="*/ 11 w 26"/>
                <a:gd name="T17" fmla="*/ 21 h 34"/>
                <a:gd name="T18" fmla="*/ 16 w 26"/>
                <a:gd name="T19" fmla="*/ 14 h 34"/>
                <a:gd name="T20" fmla="*/ 21 w 26"/>
                <a:gd name="T21" fmla="*/ 6 h 34"/>
                <a:gd name="T22" fmla="*/ 11 w 26"/>
                <a:gd name="T23" fmla="*/ 15 h 34"/>
                <a:gd name="T24" fmla="*/ 1 w 26"/>
                <a:gd name="T25" fmla="*/ 26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6" h="34">
                  <a:moveTo>
                    <a:pt x="2" y="26"/>
                  </a:moveTo>
                  <a:cubicBezTo>
                    <a:pt x="1" y="25"/>
                    <a:pt x="4" y="22"/>
                    <a:pt x="6" y="21"/>
                  </a:cubicBezTo>
                  <a:cubicBezTo>
                    <a:pt x="7" y="19"/>
                    <a:pt x="8" y="17"/>
                    <a:pt x="9" y="15"/>
                  </a:cubicBezTo>
                  <a:cubicBezTo>
                    <a:pt x="12" y="9"/>
                    <a:pt x="15" y="6"/>
                    <a:pt x="20" y="3"/>
                  </a:cubicBezTo>
                  <a:cubicBezTo>
                    <a:pt x="22" y="2"/>
                    <a:pt x="25" y="0"/>
                    <a:pt x="26" y="3"/>
                  </a:cubicBezTo>
                  <a:cubicBezTo>
                    <a:pt x="26" y="5"/>
                    <a:pt x="24" y="8"/>
                    <a:pt x="23" y="10"/>
                  </a:cubicBezTo>
                  <a:cubicBezTo>
                    <a:pt x="20" y="14"/>
                    <a:pt x="16" y="18"/>
                    <a:pt x="13" y="21"/>
                  </a:cubicBezTo>
                  <a:cubicBezTo>
                    <a:pt x="8" y="26"/>
                    <a:pt x="4" y="29"/>
                    <a:pt x="0" y="34"/>
                  </a:cubicBezTo>
                  <a:cubicBezTo>
                    <a:pt x="0" y="29"/>
                    <a:pt x="7" y="25"/>
                    <a:pt x="11" y="21"/>
                  </a:cubicBezTo>
                  <a:cubicBezTo>
                    <a:pt x="13" y="19"/>
                    <a:pt x="14" y="16"/>
                    <a:pt x="16" y="14"/>
                  </a:cubicBezTo>
                  <a:cubicBezTo>
                    <a:pt x="17" y="11"/>
                    <a:pt x="21" y="9"/>
                    <a:pt x="21" y="6"/>
                  </a:cubicBezTo>
                  <a:cubicBezTo>
                    <a:pt x="16" y="4"/>
                    <a:pt x="13" y="12"/>
                    <a:pt x="11" y="15"/>
                  </a:cubicBezTo>
                  <a:cubicBezTo>
                    <a:pt x="9" y="19"/>
                    <a:pt x="4" y="22"/>
                    <a:pt x="1" y="26"/>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latin typeface="微软雅黑" panose="020B0503020204020204" charset="-122"/>
                <a:ea typeface="微软雅黑" panose="020B0503020204020204" charset="-122"/>
              </a:endParaRPr>
            </a:p>
          </p:txBody>
        </p:sp>
        <p:sp>
          <p:nvSpPr>
            <p:cNvPr id="325" name="Freeform 314"/>
            <p:cNvSpPr/>
            <p:nvPr/>
          </p:nvSpPr>
          <p:spPr bwMode="auto">
            <a:xfrm>
              <a:off x="5321" y="2092"/>
              <a:ext cx="53" cy="93"/>
            </a:xfrm>
            <a:custGeom>
              <a:avLst/>
              <a:gdLst>
                <a:gd name="T0" fmla="*/ 0 w 17"/>
                <a:gd name="T1" fmla="*/ 29 h 30"/>
                <a:gd name="T2" fmla="*/ 10 w 17"/>
                <a:gd name="T3" fmla="*/ 16 h 30"/>
                <a:gd name="T4" fmla="*/ 13 w 17"/>
                <a:gd name="T5" fmla="*/ 9 h 30"/>
                <a:gd name="T6" fmla="*/ 15 w 17"/>
                <a:gd name="T7" fmla="*/ 2 h 30"/>
                <a:gd name="T8" fmla="*/ 16 w 17"/>
                <a:gd name="T9" fmla="*/ 6 h 30"/>
                <a:gd name="T10" fmla="*/ 13 w 17"/>
                <a:gd name="T11" fmla="*/ 13 h 30"/>
                <a:gd name="T12" fmla="*/ 4 w 17"/>
                <a:gd name="T13" fmla="*/ 26 h 30"/>
                <a:gd name="T14" fmla="*/ 0 w 17"/>
                <a:gd name="T15" fmla="*/ 30 h 3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 h="30">
                  <a:moveTo>
                    <a:pt x="0" y="29"/>
                  </a:moveTo>
                  <a:cubicBezTo>
                    <a:pt x="4" y="26"/>
                    <a:pt x="7" y="20"/>
                    <a:pt x="10" y="16"/>
                  </a:cubicBezTo>
                  <a:cubicBezTo>
                    <a:pt x="11" y="14"/>
                    <a:pt x="12" y="11"/>
                    <a:pt x="13" y="9"/>
                  </a:cubicBezTo>
                  <a:cubicBezTo>
                    <a:pt x="13" y="7"/>
                    <a:pt x="14" y="3"/>
                    <a:pt x="15" y="2"/>
                  </a:cubicBezTo>
                  <a:cubicBezTo>
                    <a:pt x="17" y="0"/>
                    <a:pt x="16" y="5"/>
                    <a:pt x="16" y="6"/>
                  </a:cubicBezTo>
                  <a:cubicBezTo>
                    <a:pt x="15" y="9"/>
                    <a:pt x="14" y="11"/>
                    <a:pt x="13" y="13"/>
                  </a:cubicBezTo>
                  <a:cubicBezTo>
                    <a:pt x="11" y="18"/>
                    <a:pt x="7" y="22"/>
                    <a:pt x="4" y="26"/>
                  </a:cubicBezTo>
                  <a:cubicBezTo>
                    <a:pt x="3" y="28"/>
                    <a:pt x="2" y="29"/>
                    <a:pt x="0" y="3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latin typeface="微软雅黑" panose="020B0503020204020204" charset="-122"/>
                <a:ea typeface="微软雅黑" panose="020B0503020204020204" charset="-122"/>
              </a:endParaRPr>
            </a:p>
          </p:txBody>
        </p:sp>
        <p:sp>
          <p:nvSpPr>
            <p:cNvPr id="326" name="Freeform 316"/>
            <p:cNvSpPr/>
            <p:nvPr/>
          </p:nvSpPr>
          <p:spPr bwMode="auto">
            <a:xfrm>
              <a:off x="5087" y="2166"/>
              <a:ext cx="37" cy="93"/>
            </a:xfrm>
            <a:custGeom>
              <a:avLst/>
              <a:gdLst>
                <a:gd name="T0" fmla="*/ 1 w 12"/>
                <a:gd name="T1" fmla="*/ 30 h 30"/>
                <a:gd name="T2" fmla="*/ 1 w 12"/>
                <a:gd name="T3" fmla="*/ 19 h 30"/>
                <a:gd name="T4" fmla="*/ 5 w 12"/>
                <a:gd name="T5" fmla="*/ 8 h 30"/>
                <a:gd name="T6" fmla="*/ 6 w 12"/>
                <a:gd name="T7" fmla="*/ 16 h 30"/>
                <a:gd name="T8" fmla="*/ 4 w 12"/>
                <a:gd name="T9" fmla="*/ 25 h 30"/>
                <a:gd name="T10" fmla="*/ 8 w 12"/>
                <a:gd name="T11" fmla="*/ 14 h 30"/>
                <a:gd name="T12" fmla="*/ 8 w 12"/>
                <a:gd name="T13" fmla="*/ 6 h 30"/>
                <a:gd name="T14" fmla="*/ 9 w 12"/>
                <a:gd name="T15" fmla="*/ 2 h 30"/>
                <a:gd name="T16" fmla="*/ 9 w 12"/>
                <a:gd name="T17" fmla="*/ 0 h 30"/>
                <a:gd name="T18" fmla="*/ 6 w 12"/>
                <a:gd name="T19" fmla="*/ 3 h 30"/>
                <a:gd name="T20" fmla="*/ 3 w 12"/>
                <a:gd name="T21" fmla="*/ 8 h 30"/>
                <a:gd name="T22" fmla="*/ 2 w 12"/>
                <a:gd name="T23" fmla="*/ 13 h 30"/>
                <a:gd name="T24" fmla="*/ 0 w 12"/>
                <a:gd name="T25" fmla="*/ 21 h 30"/>
                <a:gd name="T26" fmla="*/ 0 w 12"/>
                <a:gd name="T27" fmla="*/ 3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 h="30">
                  <a:moveTo>
                    <a:pt x="1" y="30"/>
                  </a:moveTo>
                  <a:cubicBezTo>
                    <a:pt x="0" y="27"/>
                    <a:pt x="0" y="22"/>
                    <a:pt x="1" y="19"/>
                  </a:cubicBezTo>
                  <a:cubicBezTo>
                    <a:pt x="2" y="15"/>
                    <a:pt x="3" y="11"/>
                    <a:pt x="5" y="8"/>
                  </a:cubicBezTo>
                  <a:cubicBezTo>
                    <a:pt x="7" y="9"/>
                    <a:pt x="6" y="14"/>
                    <a:pt x="6" y="16"/>
                  </a:cubicBezTo>
                  <a:cubicBezTo>
                    <a:pt x="6" y="18"/>
                    <a:pt x="5" y="23"/>
                    <a:pt x="4" y="25"/>
                  </a:cubicBezTo>
                  <a:cubicBezTo>
                    <a:pt x="6" y="23"/>
                    <a:pt x="8" y="17"/>
                    <a:pt x="8" y="14"/>
                  </a:cubicBezTo>
                  <a:cubicBezTo>
                    <a:pt x="8" y="12"/>
                    <a:pt x="9" y="8"/>
                    <a:pt x="8" y="6"/>
                  </a:cubicBezTo>
                  <a:cubicBezTo>
                    <a:pt x="7" y="4"/>
                    <a:pt x="6" y="4"/>
                    <a:pt x="9" y="2"/>
                  </a:cubicBezTo>
                  <a:cubicBezTo>
                    <a:pt x="10" y="1"/>
                    <a:pt x="12" y="1"/>
                    <a:pt x="9" y="0"/>
                  </a:cubicBezTo>
                  <a:cubicBezTo>
                    <a:pt x="7" y="0"/>
                    <a:pt x="7" y="2"/>
                    <a:pt x="6" y="3"/>
                  </a:cubicBezTo>
                  <a:cubicBezTo>
                    <a:pt x="5" y="5"/>
                    <a:pt x="4" y="7"/>
                    <a:pt x="3" y="8"/>
                  </a:cubicBezTo>
                  <a:cubicBezTo>
                    <a:pt x="3" y="10"/>
                    <a:pt x="2" y="11"/>
                    <a:pt x="2" y="13"/>
                  </a:cubicBezTo>
                  <a:cubicBezTo>
                    <a:pt x="1" y="16"/>
                    <a:pt x="0" y="18"/>
                    <a:pt x="0" y="21"/>
                  </a:cubicBezTo>
                  <a:cubicBezTo>
                    <a:pt x="0" y="24"/>
                    <a:pt x="0" y="28"/>
                    <a:pt x="0" y="3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latin typeface="微软雅黑" panose="020B0503020204020204" charset="-122"/>
                <a:ea typeface="微软雅黑" panose="020B0503020204020204" charset="-122"/>
              </a:endParaRPr>
            </a:p>
          </p:txBody>
        </p:sp>
        <p:sp>
          <p:nvSpPr>
            <p:cNvPr id="327" name="Freeform 317"/>
            <p:cNvSpPr/>
            <p:nvPr/>
          </p:nvSpPr>
          <p:spPr bwMode="auto">
            <a:xfrm>
              <a:off x="5090" y="2216"/>
              <a:ext cx="59" cy="40"/>
            </a:xfrm>
            <a:custGeom>
              <a:avLst/>
              <a:gdLst>
                <a:gd name="T0" fmla="*/ 0 w 19"/>
                <a:gd name="T1" fmla="*/ 13 h 13"/>
                <a:gd name="T2" fmla="*/ 8 w 19"/>
                <a:gd name="T3" fmla="*/ 4 h 13"/>
                <a:gd name="T4" fmla="*/ 13 w 19"/>
                <a:gd name="T5" fmla="*/ 2 h 13"/>
                <a:gd name="T6" fmla="*/ 16 w 19"/>
                <a:gd name="T7" fmla="*/ 0 h 13"/>
                <a:gd name="T8" fmla="*/ 17 w 19"/>
                <a:gd name="T9" fmla="*/ 3 h 13"/>
                <a:gd name="T10" fmla="*/ 14 w 19"/>
                <a:gd name="T11" fmla="*/ 8 h 13"/>
                <a:gd name="T12" fmla="*/ 4 w 19"/>
                <a:gd name="T13" fmla="*/ 13 h 13"/>
                <a:gd name="T14" fmla="*/ 2 w 19"/>
                <a:gd name="T15" fmla="*/ 13 h 13"/>
                <a:gd name="T16" fmla="*/ 10 w 19"/>
                <a:gd name="T17" fmla="*/ 9 h 13"/>
                <a:gd name="T18" fmla="*/ 14 w 19"/>
                <a:gd name="T19" fmla="*/ 3 h 13"/>
                <a:gd name="T20" fmla="*/ 7 w 19"/>
                <a:gd name="T21" fmla="*/ 7 h 13"/>
                <a:gd name="T22" fmla="*/ 0 w 19"/>
                <a:gd name="T23" fmla="*/ 13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9" h="13">
                  <a:moveTo>
                    <a:pt x="0" y="13"/>
                  </a:moveTo>
                  <a:cubicBezTo>
                    <a:pt x="1" y="9"/>
                    <a:pt x="6" y="6"/>
                    <a:pt x="8" y="4"/>
                  </a:cubicBezTo>
                  <a:cubicBezTo>
                    <a:pt x="10" y="3"/>
                    <a:pt x="11" y="2"/>
                    <a:pt x="13" y="2"/>
                  </a:cubicBezTo>
                  <a:cubicBezTo>
                    <a:pt x="15" y="1"/>
                    <a:pt x="15" y="0"/>
                    <a:pt x="16" y="0"/>
                  </a:cubicBezTo>
                  <a:cubicBezTo>
                    <a:pt x="19" y="0"/>
                    <a:pt x="18" y="2"/>
                    <a:pt x="17" y="3"/>
                  </a:cubicBezTo>
                  <a:cubicBezTo>
                    <a:pt x="16" y="5"/>
                    <a:pt x="15" y="6"/>
                    <a:pt x="14" y="8"/>
                  </a:cubicBezTo>
                  <a:cubicBezTo>
                    <a:pt x="11" y="10"/>
                    <a:pt x="8" y="13"/>
                    <a:pt x="4" y="13"/>
                  </a:cubicBezTo>
                  <a:cubicBezTo>
                    <a:pt x="3" y="13"/>
                    <a:pt x="3" y="13"/>
                    <a:pt x="2" y="13"/>
                  </a:cubicBezTo>
                  <a:cubicBezTo>
                    <a:pt x="4" y="12"/>
                    <a:pt x="8" y="11"/>
                    <a:pt x="10" y="9"/>
                  </a:cubicBezTo>
                  <a:cubicBezTo>
                    <a:pt x="11" y="8"/>
                    <a:pt x="16" y="4"/>
                    <a:pt x="14" y="3"/>
                  </a:cubicBezTo>
                  <a:cubicBezTo>
                    <a:pt x="13" y="3"/>
                    <a:pt x="8" y="6"/>
                    <a:pt x="7" y="7"/>
                  </a:cubicBezTo>
                  <a:cubicBezTo>
                    <a:pt x="4" y="9"/>
                    <a:pt x="2" y="11"/>
                    <a:pt x="0" y="13"/>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latin typeface="微软雅黑" panose="020B0503020204020204" charset="-122"/>
                <a:ea typeface="微软雅黑" panose="020B0503020204020204" charset="-122"/>
              </a:endParaRPr>
            </a:p>
          </p:txBody>
        </p:sp>
        <p:sp>
          <p:nvSpPr>
            <p:cNvPr id="328" name="Freeform 318"/>
            <p:cNvSpPr/>
            <p:nvPr/>
          </p:nvSpPr>
          <p:spPr bwMode="auto">
            <a:xfrm>
              <a:off x="5093" y="2246"/>
              <a:ext cx="71" cy="34"/>
            </a:xfrm>
            <a:custGeom>
              <a:avLst/>
              <a:gdLst>
                <a:gd name="T0" fmla="*/ 1 w 23"/>
                <a:gd name="T1" fmla="*/ 4 h 11"/>
                <a:gd name="T2" fmla="*/ 11 w 23"/>
                <a:gd name="T3" fmla="*/ 2 h 11"/>
                <a:gd name="T4" fmla="*/ 19 w 23"/>
                <a:gd name="T5" fmla="*/ 6 h 11"/>
                <a:gd name="T6" fmla="*/ 11 w 23"/>
                <a:gd name="T7" fmla="*/ 8 h 11"/>
                <a:gd name="T8" fmla="*/ 5 w 23"/>
                <a:gd name="T9" fmla="*/ 7 h 11"/>
                <a:gd name="T10" fmla="*/ 0 w 23"/>
                <a:gd name="T11" fmla="*/ 4 h 11"/>
                <a:gd name="T12" fmla="*/ 9 w 23"/>
                <a:gd name="T13" fmla="*/ 10 h 11"/>
                <a:gd name="T14" fmla="*/ 19 w 23"/>
                <a:gd name="T15" fmla="*/ 9 h 11"/>
                <a:gd name="T16" fmla="*/ 23 w 23"/>
                <a:gd name="T17" fmla="*/ 6 h 11"/>
                <a:gd name="T18" fmla="*/ 20 w 23"/>
                <a:gd name="T19" fmla="*/ 3 h 11"/>
                <a:gd name="T20" fmla="*/ 10 w 23"/>
                <a:gd name="T21" fmla="*/ 1 h 11"/>
                <a:gd name="T22" fmla="*/ 1 w 23"/>
                <a:gd name="T23" fmla="*/ 4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 h="11">
                  <a:moveTo>
                    <a:pt x="1" y="4"/>
                  </a:moveTo>
                  <a:cubicBezTo>
                    <a:pt x="3" y="2"/>
                    <a:pt x="8" y="2"/>
                    <a:pt x="11" y="2"/>
                  </a:cubicBezTo>
                  <a:cubicBezTo>
                    <a:pt x="12" y="2"/>
                    <a:pt x="20" y="4"/>
                    <a:pt x="19" y="6"/>
                  </a:cubicBezTo>
                  <a:cubicBezTo>
                    <a:pt x="19" y="9"/>
                    <a:pt x="12" y="8"/>
                    <a:pt x="11" y="8"/>
                  </a:cubicBezTo>
                  <a:cubicBezTo>
                    <a:pt x="9" y="8"/>
                    <a:pt x="6" y="7"/>
                    <a:pt x="5" y="7"/>
                  </a:cubicBezTo>
                  <a:cubicBezTo>
                    <a:pt x="3" y="6"/>
                    <a:pt x="2" y="4"/>
                    <a:pt x="0" y="4"/>
                  </a:cubicBezTo>
                  <a:cubicBezTo>
                    <a:pt x="1" y="6"/>
                    <a:pt x="6" y="10"/>
                    <a:pt x="9" y="10"/>
                  </a:cubicBezTo>
                  <a:cubicBezTo>
                    <a:pt x="12" y="11"/>
                    <a:pt x="16" y="10"/>
                    <a:pt x="19" y="9"/>
                  </a:cubicBezTo>
                  <a:cubicBezTo>
                    <a:pt x="20" y="9"/>
                    <a:pt x="23" y="7"/>
                    <a:pt x="23" y="6"/>
                  </a:cubicBezTo>
                  <a:cubicBezTo>
                    <a:pt x="23" y="5"/>
                    <a:pt x="21" y="4"/>
                    <a:pt x="20" y="3"/>
                  </a:cubicBezTo>
                  <a:cubicBezTo>
                    <a:pt x="17" y="2"/>
                    <a:pt x="12" y="0"/>
                    <a:pt x="10" y="1"/>
                  </a:cubicBezTo>
                  <a:cubicBezTo>
                    <a:pt x="8" y="1"/>
                    <a:pt x="2" y="2"/>
                    <a:pt x="1" y="4"/>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latin typeface="微软雅黑" panose="020B0503020204020204" charset="-122"/>
                <a:ea typeface="微软雅黑" panose="020B0503020204020204" charset="-122"/>
              </a:endParaRPr>
            </a:p>
          </p:txBody>
        </p:sp>
        <p:sp>
          <p:nvSpPr>
            <p:cNvPr id="329" name="Freeform 319"/>
            <p:cNvSpPr/>
            <p:nvPr/>
          </p:nvSpPr>
          <p:spPr bwMode="auto">
            <a:xfrm>
              <a:off x="5090" y="2268"/>
              <a:ext cx="59" cy="43"/>
            </a:xfrm>
            <a:custGeom>
              <a:avLst/>
              <a:gdLst>
                <a:gd name="T0" fmla="*/ 3 w 19"/>
                <a:gd name="T1" fmla="*/ 0 h 14"/>
                <a:gd name="T2" fmla="*/ 2 w 19"/>
                <a:gd name="T3" fmla="*/ 3 h 14"/>
                <a:gd name="T4" fmla="*/ 6 w 19"/>
                <a:gd name="T5" fmla="*/ 4 h 14"/>
                <a:gd name="T6" fmla="*/ 14 w 19"/>
                <a:gd name="T7" fmla="*/ 9 h 14"/>
                <a:gd name="T8" fmla="*/ 8 w 19"/>
                <a:gd name="T9" fmla="*/ 11 h 14"/>
                <a:gd name="T10" fmla="*/ 0 w 19"/>
                <a:gd name="T11" fmla="*/ 7 h 14"/>
                <a:gd name="T12" fmla="*/ 7 w 19"/>
                <a:gd name="T13" fmla="*/ 12 h 14"/>
                <a:gd name="T14" fmla="*/ 16 w 19"/>
                <a:gd name="T15" fmla="*/ 12 h 14"/>
                <a:gd name="T16" fmla="*/ 12 w 19"/>
                <a:gd name="T17" fmla="*/ 4 h 14"/>
                <a:gd name="T18" fmla="*/ 3 w 19"/>
                <a:gd name="T19"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 h="14">
                  <a:moveTo>
                    <a:pt x="3" y="0"/>
                  </a:moveTo>
                  <a:cubicBezTo>
                    <a:pt x="1" y="0"/>
                    <a:pt x="0" y="2"/>
                    <a:pt x="2" y="3"/>
                  </a:cubicBezTo>
                  <a:cubicBezTo>
                    <a:pt x="3" y="4"/>
                    <a:pt x="5" y="3"/>
                    <a:pt x="6" y="4"/>
                  </a:cubicBezTo>
                  <a:cubicBezTo>
                    <a:pt x="9" y="5"/>
                    <a:pt x="13" y="6"/>
                    <a:pt x="14" y="9"/>
                  </a:cubicBezTo>
                  <a:cubicBezTo>
                    <a:pt x="16" y="13"/>
                    <a:pt x="10" y="11"/>
                    <a:pt x="8" y="11"/>
                  </a:cubicBezTo>
                  <a:cubicBezTo>
                    <a:pt x="5" y="10"/>
                    <a:pt x="3" y="8"/>
                    <a:pt x="0" y="7"/>
                  </a:cubicBezTo>
                  <a:cubicBezTo>
                    <a:pt x="0" y="8"/>
                    <a:pt x="6" y="11"/>
                    <a:pt x="7" y="12"/>
                  </a:cubicBezTo>
                  <a:cubicBezTo>
                    <a:pt x="10" y="13"/>
                    <a:pt x="14" y="14"/>
                    <a:pt x="16" y="12"/>
                  </a:cubicBezTo>
                  <a:cubicBezTo>
                    <a:pt x="19" y="10"/>
                    <a:pt x="14" y="5"/>
                    <a:pt x="12" y="4"/>
                  </a:cubicBezTo>
                  <a:cubicBezTo>
                    <a:pt x="10" y="2"/>
                    <a:pt x="7" y="1"/>
                    <a:pt x="3"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latin typeface="微软雅黑" panose="020B0503020204020204" charset="-122"/>
                <a:ea typeface="微软雅黑" panose="020B0503020204020204" charset="-122"/>
              </a:endParaRPr>
            </a:p>
          </p:txBody>
        </p:sp>
        <p:sp>
          <p:nvSpPr>
            <p:cNvPr id="330" name="Freeform 320"/>
            <p:cNvSpPr/>
            <p:nvPr/>
          </p:nvSpPr>
          <p:spPr bwMode="auto">
            <a:xfrm>
              <a:off x="5130" y="2274"/>
              <a:ext cx="19" cy="25"/>
            </a:xfrm>
            <a:custGeom>
              <a:avLst/>
              <a:gdLst>
                <a:gd name="T0" fmla="*/ 2 w 6"/>
                <a:gd name="T1" fmla="*/ 1 h 8"/>
                <a:gd name="T2" fmla="*/ 3 w 6"/>
                <a:gd name="T3" fmla="*/ 5 h 8"/>
                <a:gd name="T4" fmla="*/ 3 w 6"/>
                <a:gd name="T5" fmla="*/ 7 h 8"/>
                <a:gd name="T6" fmla="*/ 2 w 6"/>
                <a:gd name="T7" fmla="*/ 0 h 8"/>
              </a:gdLst>
              <a:ahLst/>
              <a:cxnLst>
                <a:cxn ang="0">
                  <a:pos x="T0" y="T1"/>
                </a:cxn>
                <a:cxn ang="0">
                  <a:pos x="T2" y="T3"/>
                </a:cxn>
                <a:cxn ang="0">
                  <a:pos x="T4" y="T5"/>
                </a:cxn>
                <a:cxn ang="0">
                  <a:pos x="T6" y="T7"/>
                </a:cxn>
              </a:cxnLst>
              <a:rect l="0" t="0" r="r" b="b"/>
              <a:pathLst>
                <a:path w="6" h="8">
                  <a:moveTo>
                    <a:pt x="2" y="1"/>
                  </a:moveTo>
                  <a:cubicBezTo>
                    <a:pt x="3" y="2"/>
                    <a:pt x="3" y="3"/>
                    <a:pt x="3" y="5"/>
                  </a:cubicBezTo>
                  <a:cubicBezTo>
                    <a:pt x="2" y="5"/>
                    <a:pt x="0" y="8"/>
                    <a:pt x="3" y="7"/>
                  </a:cubicBezTo>
                  <a:cubicBezTo>
                    <a:pt x="6" y="7"/>
                    <a:pt x="4" y="1"/>
                    <a:pt x="2"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latin typeface="微软雅黑" panose="020B0503020204020204" charset="-122"/>
                <a:ea typeface="微软雅黑" panose="020B0503020204020204" charset="-122"/>
              </a:endParaRPr>
            </a:p>
          </p:txBody>
        </p:sp>
        <p:sp>
          <p:nvSpPr>
            <p:cNvPr id="331" name="Freeform 321"/>
            <p:cNvSpPr/>
            <p:nvPr/>
          </p:nvSpPr>
          <p:spPr bwMode="auto">
            <a:xfrm>
              <a:off x="5078" y="2289"/>
              <a:ext cx="65" cy="34"/>
            </a:xfrm>
            <a:custGeom>
              <a:avLst/>
              <a:gdLst>
                <a:gd name="T0" fmla="*/ 19 w 21"/>
                <a:gd name="T1" fmla="*/ 5 h 11"/>
                <a:gd name="T2" fmla="*/ 13 w 21"/>
                <a:gd name="T3" fmla="*/ 10 h 11"/>
                <a:gd name="T4" fmla="*/ 5 w 21"/>
                <a:gd name="T5" fmla="*/ 4 h 11"/>
                <a:gd name="T6" fmla="*/ 1 w 21"/>
                <a:gd name="T7" fmla="*/ 2 h 11"/>
                <a:gd name="T8" fmla="*/ 4 w 21"/>
                <a:gd name="T9" fmla="*/ 6 h 11"/>
                <a:gd name="T10" fmla="*/ 13 w 21"/>
                <a:gd name="T11" fmla="*/ 11 h 11"/>
                <a:gd name="T12" fmla="*/ 20 w 21"/>
                <a:gd name="T13" fmla="*/ 10 h 11"/>
                <a:gd name="T14" fmla="*/ 19 w 21"/>
                <a:gd name="T15" fmla="*/ 4 h 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 h="11">
                  <a:moveTo>
                    <a:pt x="19" y="5"/>
                  </a:moveTo>
                  <a:cubicBezTo>
                    <a:pt x="20" y="8"/>
                    <a:pt x="17" y="10"/>
                    <a:pt x="13" y="10"/>
                  </a:cubicBezTo>
                  <a:cubicBezTo>
                    <a:pt x="10" y="9"/>
                    <a:pt x="7" y="7"/>
                    <a:pt x="5" y="4"/>
                  </a:cubicBezTo>
                  <a:cubicBezTo>
                    <a:pt x="4" y="4"/>
                    <a:pt x="2" y="0"/>
                    <a:pt x="1" y="2"/>
                  </a:cubicBezTo>
                  <a:cubicBezTo>
                    <a:pt x="0" y="3"/>
                    <a:pt x="3" y="6"/>
                    <a:pt x="4" y="6"/>
                  </a:cubicBezTo>
                  <a:cubicBezTo>
                    <a:pt x="6" y="9"/>
                    <a:pt x="9" y="11"/>
                    <a:pt x="13" y="11"/>
                  </a:cubicBezTo>
                  <a:cubicBezTo>
                    <a:pt x="15" y="11"/>
                    <a:pt x="18" y="11"/>
                    <a:pt x="20" y="10"/>
                  </a:cubicBezTo>
                  <a:cubicBezTo>
                    <a:pt x="21" y="9"/>
                    <a:pt x="21" y="3"/>
                    <a:pt x="19" y="4"/>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latin typeface="微软雅黑" panose="020B0503020204020204" charset="-122"/>
                <a:ea typeface="微软雅黑" panose="020B0503020204020204" charset="-122"/>
              </a:endParaRPr>
            </a:p>
          </p:txBody>
        </p:sp>
        <p:sp>
          <p:nvSpPr>
            <p:cNvPr id="332" name="Freeform 322"/>
            <p:cNvSpPr/>
            <p:nvPr/>
          </p:nvSpPr>
          <p:spPr bwMode="auto">
            <a:xfrm>
              <a:off x="5084" y="2308"/>
              <a:ext cx="59" cy="34"/>
            </a:xfrm>
            <a:custGeom>
              <a:avLst/>
              <a:gdLst>
                <a:gd name="T0" fmla="*/ 16 w 19"/>
                <a:gd name="T1" fmla="*/ 4 h 11"/>
                <a:gd name="T2" fmla="*/ 15 w 19"/>
                <a:gd name="T3" fmla="*/ 9 h 11"/>
                <a:gd name="T4" fmla="*/ 9 w 19"/>
                <a:gd name="T5" fmla="*/ 8 h 11"/>
                <a:gd name="T6" fmla="*/ 4 w 19"/>
                <a:gd name="T7" fmla="*/ 5 h 11"/>
                <a:gd name="T8" fmla="*/ 0 w 19"/>
                <a:gd name="T9" fmla="*/ 0 h 11"/>
                <a:gd name="T10" fmla="*/ 5 w 19"/>
                <a:gd name="T11" fmla="*/ 6 h 11"/>
                <a:gd name="T12" fmla="*/ 12 w 19"/>
                <a:gd name="T13" fmla="*/ 10 h 11"/>
                <a:gd name="T14" fmla="*/ 18 w 19"/>
                <a:gd name="T15" fmla="*/ 8 h 11"/>
                <a:gd name="T16" fmla="*/ 16 w 19"/>
                <a:gd name="T17" fmla="*/ 4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11">
                  <a:moveTo>
                    <a:pt x="16" y="4"/>
                  </a:moveTo>
                  <a:cubicBezTo>
                    <a:pt x="17" y="6"/>
                    <a:pt x="17" y="8"/>
                    <a:pt x="15" y="9"/>
                  </a:cubicBezTo>
                  <a:cubicBezTo>
                    <a:pt x="13" y="9"/>
                    <a:pt x="11" y="8"/>
                    <a:pt x="9" y="8"/>
                  </a:cubicBezTo>
                  <a:cubicBezTo>
                    <a:pt x="8" y="7"/>
                    <a:pt x="6" y="6"/>
                    <a:pt x="4" y="5"/>
                  </a:cubicBezTo>
                  <a:cubicBezTo>
                    <a:pt x="3" y="4"/>
                    <a:pt x="2" y="1"/>
                    <a:pt x="0" y="0"/>
                  </a:cubicBezTo>
                  <a:cubicBezTo>
                    <a:pt x="0" y="2"/>
                    <a:pt x="3" y="5"/>
                    <a:pt x="5" y="6"/>
                  </a:cubicBezTo>
                  <a:cubicBezTo>
                    <a:pt x="7" y="8"/>
                    <a:pt x="9" y="10"/>
                    <a:pt x="12" y="10"/>
                  </a:cubicBezTo>
                  <a:cubicBezTo>
                    <a:pt x="14" y="11"/>
                    <a:pt x="17" y="11"/>
                    <a:pt x="18" y="8"/>
                  </a:cubicBezTo>
                  <a:cubicBezTo>
                    <a:pt x="19" y="6"/>
                    <a:pt x="16" y="2"/>
                    <a:pt x="16" y="4"/>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latin typeface="微软雅黑" panose="020B0503020204020204" charset="-122"/>
                <a:ea typeface="微软雅黑" panose="020B0503020204020204" charset="-122"/>
              </a:endParaRPr>
            </a:p>
          </p:txBody>
        </p:sp>
        <p:sp>
          <p:nvSpPr>
            <p:cNvPr id="333" name="Freeform 323"/>
            <p:cNvSpPr/>
            <p:nvPr/>
          </p:nvSpPr>
          <p:spPr bwMode="auto">
            <a:xfrm>
              <a:off x="5084" y="2314"/>
              <a:ext cx="40" cy="80"/>
            </a:xfrm>
            <a:custGeom>
              <a:avLst/>
              <a:gdLst>
                <a:gd name="T0" fmla="*/ 6 w 13"/>
                <a:gd name="T1" fmla="*/ 5 h 26"/>
                <a:gd name="T2" fmla="*/ 11 w 13"/>
                <a:gd name="T3" fmla="*/ 16 h 26"/>
                <a:gd name="T4" fmla="*/ 8 w 13"/>
                <a:gd name="T5" fmla="*/ 23 h 26"/>
                <a:gd name="T6" fmla="*/ 3 w 13"/>
                <a:gd name="T7" fmla="*/ 12 h 26"/>
                <a:gd name="T8" fmla="*/ 1 w 13"/>
                <a:gd name="T9" fmla="*/ 1 h 26"/>
                <a:gd name="T10" fmla="*/ 2 w 13"/>
                <a:gd name="T11" fmla="*/ 0 h 26"/>
                <a:gd name="T12" fmla="*/ 2 w 13"/>
                <a:gd name="T13" fmla="*/ 5 h 26"/>
                <a:gd name="T14" fmla="*/ 4 w 13"/>
                <a:gd name="T15" fmla="*/ 10 h 26"/>
                <a:gd name="T16" fmla="*/ 9 w 13"/>
                <a:gd name="T17" fmla="*/ 19 h 26"/>
                <a:gd name="T18" fmla="*/ 9 w 13"/>
                <a:gd name="T19" fmla="*/ 13 h 26"/>
                <a:gd name="T20" fmla="*/ 4 w 13"/>
                <a:gd name="T21" fmla="*/ 3 h 26"/>
                <a:gd name="T22" fmla="*/ 6 w 13"/>
                <a:gd name="T23" fmla="*/ 5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3" h="26">
                  <a:moveTo>
                    <a:pt x="6" y="5"/>
                  </a:moveTo>
                  <a:cubicBezTo>
                    <a:pt x="8" y="7"/>
                    <a:pt x="11" y="12"/>
                    <a:pt x="11" y="16"/>
                  </a:cubicBezTo>
                  <a:cubicBezTo>
                    <a:pt x="12" y="18"/>
                    <a:pt x="12" y="26"/>
                    <a:pt x="8" y="23"/>
                  </a:cubicBezTo>
                  <a:cubicBezTo>
                    <a:pt x="6" y="20"/>
                    <a:pt x="4" y="15"/>
                    <a:pt x="3" y="12"/>
                  </a:cubicBezTo>
                  <a:cubicBezTo>
                    <a:pt x="2" y="9"/>
                    <a:pt x="0" y="4"/>
                    <a:pt x="1" y="1"/>
                  </a:cubicBezTo>
                  <a:cubicBezTo>
                    <a:pt x="2" y="1"/>
                    <a:pt x="1" y="1"/>
                    <a:pt x="2" y="0"/>
                  </a:cubicBezTo>
                  <a:cubicBezTo>
                    <a:pt x="3" y="1"/>
                    <a:pt x="2" y="3"/>
                    <a:pt x="2" y="5"/>
                  </a:cubicBezTo>
                  <a:cubicBezTo>
                    <a:pt x="2" y="6"/>
                    <a:pt x="3" y="8"/>
                    <a:pt x="4" y="10"/>
                  </a:cubicBezTo>
                  <a:cubicBezTo>
                    <a:pt x="5" y="13"/>
                    <a:pt x="6" y="17"/>
                    <a:pt x="9" y="19"/>
                  </a:cubicBezTo>
                  <a:cubicBezTo>
                    <a:pt x="13" y="22"/>
                    <a:pt x="10" y="14"/>
                    <a:pt x="9" y="13"/>
                  </a:cubicBezTo>
                  <a:cubicBezTo>
                    <a:pt x="8" y="9"/>
                    <a:pt x="6" y="5"/>
                    <a:pt x="4" y="3"/>
                  </a:cubicBezTo>
                  <a:cubicBezTo>
                    <a:pt x="5" y="4"/>
                    <a:pt x="6" y="5"/>
                    <a:pt x="6" y="5"/>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latin typeface="微软雅黑" panose="020B0503020204020204" charset="-122"/>
                <a:ea typeface="微软雅黑" panose="020B0503020204020204" charset="-122"/>
              </a:endParaRPr>
            </a:p>
          </p:txBody>
        </p:sp>
        <p:sp>
          <p:nvSpPr>
            <p:cNvPr id="334" name="Freeform 340"/>
            <p:cNvSpPr/>
            <p:nvPr/>
          </p:nvSpPr>
          <p:spPr bwMode="auto">
            <a:xfrm>
              <a:off x="5207" y="2200"/>
              <a:ext cx="25" cy="25"/>
            </a:xfrm>
            <a:custGeom>
              <a:avLst/>
              <a:gdLst>
                <a:gd name="T0" fmla="*/ 7 w 8"/>
                <a:gd name="T1" fmla="*/ 0 h 8"/>
                <a:gd name="T2" fmla="*/ 3 w 8"/>
                <a:gd name="T3" fmla="*/ 4 h 8"/>
                <a:gd name="T4" fmla="*/ 1 w 8"/>
                <a:gd name="T5" fmla="*/ 5 h 8"/>
                <a:gd name="T6" fmla="*/ 0 w 8"/>
                <a:gd name="T7" fmla="*/ 7 h 8"/>
                <a:gd name="T8" fmla="*/ 3 w 8"/>
                <a:gd name="T9" fmla="*/ 8 h 8"/>
                <a:gd name="T10" fmla="*/ 4 w 8"/>
                <a:gd name="T11" fmla="*/ 5 h 8"/>
                <a:gd name="T12" fmla="*/ 8 w 8"/>
                <a:gd name="T13" fmla="*/ 0 h 8"/>
                <a:gd name="T14" fmla="*/ 7 w 8"/>
                <a:gd name="T15" fmla="*/ 0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 h="8">
                  <a:moveTo>
                    <a:pt x="7" y="0"/>
                  </a:moveTo>
                  <a:cubicBezTo>
                    <a:pt x="6" y="1"/>
                    <a:pt x="5" y="3"/>
                    <a:pt x="3" y="4"/>
                  </a:cubicBezTo>
                  <a:cubicBezTo>
                    <a:pt x="3" y="4"/>
                    <a:pt x="2" y="4"/>
                    <a:pt x="1" y="5"/>
                  </a:cubicBezTo>
                  <a:cubicBezTo>
                    <a:pt x="1" y="5"/>
                    <a:pt x="1" y="6"/>
                    <a:pt x="0" y="7"/>
                  </a:cubicBezTo>
                  <a:cubicBezTo>
                    <a:pt x="1" y="7"/>
                    <a:pt x="2" y="8"/>
                    <a:pt x="3" y="8"/>
                  </a:cubicBezTo>
                  <a:cubicBezTo>
                    <a:pt x="4" y="7"/>
                    <a:pt x="3" y="6"/>
                    <a:pt x="4" y="5"/>
                  </a:cubicBezTo>
                  <a:cubicBezTo>
                    <a:pt x="4" y="3"/>
                    <a:pt x="7" y="2"/>
                    <a:pt x="8" y="0"/>
                  </a:cubicBezTo>
                  <a:cubicBezTo>
                    <a:pt x="7" y="0"/>
                    <a:pt x="7" y="0"/>
                    <a:pt x="7"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latin typeface="微软雅黑" panose="020B0503020204020204" charset="-122"/>
                <a:ea typeface="微软雅黑" panose="020B0503020204020204" charset="-122"/>
              </a:endParaRPr>
            </a:p>
          </p:txBody>
        </p:sp>
        <p:sp>
          <p:nvSpPr>
            <p:cNvPr id="335" name="Freeform 341"/>
            <p:cNvSpPr/>
            <p:nvPr/>
          </p:nvSpPr>
          <p:spPr bwMode="auto">
            <a:xfrm>
              <a:off x="5164" y="2191"/>
              <a:ext cx="31" cy="40"/>
            </a:xfrm>
            <a:custGeom>
              <a:avLst/>
              <a:gdLst>
                <a:gd name="T0" fmla="*/ 8 w 10"/>
                <a:gd name="T1" fmla="*/ 0 h 13"/>
                <a:gd name="T2" fmla="*/ 5 w 10"/>
                <a:gd name="T3" fmla="*/ 8 h 13"/>
                <a:gd name="T4" fmla="*/ 1 w 10"/>
                <a:gd name="T5" fmla="*/ 8 h 13"/>
                <a:gd name="T6" fmla="*/ 1 w 10"/>
                <a:gd name="T7" fmla="*/ 11 h 13"/>
                <a:gd name="T8" fmla="*/ 6 w 10"/>
                <a:gd name="T9" fmla="*/ 7 h 13"/>
                <a:gd name="T10" fmla="*/ 9 w 10"/>
                <a:gd name="T11" fmla="*/ 0 h 13"/>
              </a:gdLst>
              <a:ahLst/>
              <a:cxnLst>
                <a:cxn ang="0">
                  <a:pos x="T0" y="T1"/>
                </a:cxn>
                <a:cxn ang="0">
                  <a:pos x="T2" y="T3"/>
                </a:cxn>
                <a:cxn ang="0">
                  <a:pos x="T4" y="T5"/>
                </a:cxn>
                <a:cxn ang="0">
                  <a:pos x="T6" y="T7"/>
                </a:cxn>
                <a:cxn ang="0">
                  <a:pos x="T8" y="T9"/>
                </a:cxn>
                <a:cxn ang="0">
                  <a:pos x="T10" y="T11"/>
                </a:cxn>
              </a:cxnLst>
              <a:rect l="0" t="0" r="r" b="b"/>
              <a:pathLst>
                <a:path w="10" h="13">
                  <a:moveTo>
                    <a:pt x="8" y="0"/>
                  </a:moveTo>
                  <a:cubicBezTo>
                    <a:pt x="8" y="3"/>
                    <a:pt x="7" y="6"/>
                    <a:pt x="5" y="8"/>
                  </a:cubicBezTo>
                  <a:cubicBezTo>
                    <a:pt x="4" y="9"/>
                    <a:pt x="2" y="8"/>
                    <a:pt x="1" y="8"/>
                  </a:cubicBezTo>
                  <a:cubicBezTo>
                    <a:pt x="0" y="9"/>
                    <a:pt x="0" y="11"/>
                    <a:pt x="1" y="11"/>
                  </a:cubicBezTo>
                  <a:cubicBezTo>
                    <a:pt x="4" y="13"/>
                    <a:pt x="6" y="9"/>
                    <a:pt x="6" y="7"/>
                  </a:cubicBezTo>
                  <a:cubicBezTo>
                    <a:pt x="7" y="5"/>
                    <a:pt x="10" y="2"/>
                    <a:pt x="9"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latin typeface="微软雅黑" panose="020B0503020204020204" charset="-122"/>
                <a:ea typeface="微软雅黑" panose="020B0503020204020204" charset="-122"/>
              </a:endParaRPr>
            </a:p>
          </p:txBody>
        </p:sp>
        <p:sp>
          <p:nvSpPr>
            <p:cNvPr id="336" name="Freeform 342"/>
            <p:cNvSpPr/>
            <p:nvPr/>
          </p:nvSpPr>
          <p:spPr bwMode="auto">
            <a:xfrm>
              <a:off x="5146" y="2212"/>
              <a:ext cx="77" cy="22"/>
            </a:xfrm>
            <a:custGeom>
              <a:avLst/>
              <a:gdLst>
                <a:gd name="T0" fmla="*/ 25 w 25"/>
                <a:gd name="T1" fmla="*/ 3 h 7"/>
                <a:gd name="T2" fmla="*/ 20 w 25"/>
                <a:gd name="T3" fmla="*/ 3 h 7"/>
                <a:gd name="T4" fmla="*/ 13 w 25"/>
                <a:gd name="T5" fmla="*/ 4 h 7"/>
                <a:gd name="T6" fmla="*/ 6 w 25"/>
                <a:gd name="T7" fmla="*/ 4 h 7"/>
                <a:gd name="T8" fmla="*/ 3 w 25"/>
                <a:gd name="T9" fmla="*/ 3 h 7"/>
                <a:gd name="T10" fmla="*/ 0 w 25"/>
                <a:gd name="T11" fmla="*/ 5 h 7"/>
                <a:gd name="T12" fmla="*/ 13 w 25"/>
                <a:gd name="T13" fmla="*/ 6 h 7"/>
                <a:gd name="T14" fmla="*/ 20 w 25"/>
                <a:gd name="T15" fmla="*/ 5 h 7"/>
                <a:gd name="T16" fmla="*/ 25 w 25"/>
                <a:gd name="T17" fmla="*/ 3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 h="7">
                  <a:moveTo>
                    <a:pt x="25" y="3"/>
                  </a:moveTo>
                  <a:cubicBezTo>
                    <a:pt x="25" y="0"/>
                    <a:pt x="21" y="2"/>
                    <a:pt x="20" y="3"/>
                  </a:cubicBezTo>
                  <a:cubicBezTo>
                    <a:pt x="17" y="4"/>
                    <a:pt x="15" y="4"/>
                    <a:pt x="13" y="4"/>
                  </a:cubicBezTo>
                  <a:cubicBezTo>
                    <a:pt x="11" y="4"/>
                    <a:pt x="9" y="4"/>
                    <a:pt x="6" y="4"/>
                  </a:cubicBezTo>
                  <a:cubicBezTo>
                    <a:pt x="5" y="4"/>
                    <a:pt x="4" y="3"/>
                    <a:pt x="3" y="3"/>
                  </a:cubicBezTo>
                  <a:cubicBezTo>
                    <a:pt x="2" y="3"/>
                    <a:pt x="1" y="5"/>
                    <a:pt x="0" y="5"/>
                  </a:cubicBezTo>
                  <a:cubicBezTo>
                    <a:pt x="0" y="7"/>
                    <a:pt x="11" y="6"/>
                    <a:pt x="13" y="6"/>
                  </a:cubicBezTo>
                  <a:cubicBezTo>
                    <a:pt x="15" y="6"/>
                    <a:pt x="17" y="5"/>
                    <a:pt x="20" y="5"/>
                  </a:cubicBezTo>
                  <a:cubicBezTo>
                    <a:pt x="21" y="5"/>
                    <a:pt x="25" y="6"/>
                    <a:pt x="25" y="3"/>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latin typeface="微软雅黑" panose="020B0503020204020204" charset="-122"/>
                <a:ea typeface="微软雅黑" panose="020B0503020204020204" charset="-122"/>
              </a:endParaRPr>
            </a:p>
          </p:txBody>
        </p:sp>
        <p:sp>
          <p:nvSpPr>
            <p:cNvPr id="337" name="Freeform 343"/>
            <p:cNvSpPr/>
            <p:nvPr/>
          </p:nvSpPr>
          <p:spPr bwMode="auto">
            <a:xfrm>
              <a:off x="4979" y="2191"/>
              <a:ext cx="102" cy="43"/>
            </a:xfrm>
            <a:custGeom>
              <a:avLst/>
              <a:gdLst>
                <a:gd name="T0" fmla="*/ 32 w 33"/>
                <a:gd name="T1" fmla="*/ 8 h 14"/>
                <a:gd name="T2" fmla="*/ 21 w 33"/>
                <a:gd name="T3" fmla="*/ 5 h 14"/>
                <a:gd name="T4" fmla="*/ 11 w 33"/>
                <a:gd name="T5" fmla="*/ 2 h 14"/>
                <a:gd name="T6" fmla="*/ 5 w 33"/>
                <a:gd name="T7" fmla="*/ 1 h 14"/>
                <a:gd name="T8" fmla="*/ 1 w 33"/>
                <a:gd name="T9" fmla="*/ 2 h 14"/>
                <a:gd name="T10" fmla="*/ 0 w 33"/>
                <a:gd name="T11" fmla="*/ 3 h 14"/>
                <a:gd name="T12" fmla="*/ 2 w 33"/>
                <a:gd name="T13" fmla="*/ 6 h 14"/>
                <a:gd name="T14" fmla="*/ 5 w 33"/>
                <a:gd name="T15" fmla="*/ 5 h 14"/>
                <a:gd name="T16" fmla="*/ 16 w 33"/>
                <a:gd name="T17" fmla="*/ 6 h 14"/>
                <a:gd name="T18" fmla="*/ 24 w 33"/>
                <a:gd name="T19" fmla="*/ 9 h 14"/>
                <a:gd name="T20" fmla="*/ 28 w 33"/>
                <a:gd name="T21" fmla="*/ 10 h 14"/>
                <a:gd name="T22" fmla="*/ 32 w 33"/>
                <a:gd name="T23" fmla="*/ 14 h 14"/>
                <a:gd name="T24" fmla="*/ 30 w 33"/>
                <a:gd name="T25" fmla="*/ 11 h 14"/>
                <a:gd name="T26" fmla="*/ 27 w 33"/>
                <a:gd name="T27" fmla="*/ 8 h 14"/>
                <a:gd name="T28" fmla="*/ 32 w 33"/>
                <a:gd name="T29" fmla="*/ 8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3" h="14">
                  <a:moveTo>
                    <a:pt x="32" y="8"/>
                  </a:moveTo>
                  <a:cubicBezTo>
                    <a:pt x="33" y="6"/>
                    <a:pt x="24" y="6"/>
                    <a:pt x="21" y="5"/>
                  </a:cubicBezTo>
                  <a:cubicBezTo>
                    <a:pt x="17" y="5"/>
                    <a:pt x="14" y="3"/>
                    <a:pt x="11" y="2"/>
                  </a:cubicBezTo>
                  <a:cubicBezTo>
                    <a:pt x="9" y="1"/>
                    <a:pt x="6" y="1"/>
                    <a:pt x="5" y="1"/>
                  </a:cubicBezTo>
                  <a:cubicBezTo>
                    <a:pt x="4" y="0"/>
                    <a:pt x="2" y="1"/>
                    <a:pt x="1" y="2"/>
                  </a:cubicBezTo>
                  <a:cubicBezTo>
                    <a:pt x="0" y="3"/>
                    <a:pt x="0" y="2"/>
                    <a:pt x="0" y="3"/>
                  </a:cubicBezTo>
                  <a:cubicBezTo>
                    <a:pt x="0" y="4"/>
                    <a:pt x="1" y="5"/>
                    <a:pt x="2" y="6"/>
                  </a:cubicBezTo>
                  <a:cubicBezTo>
                    <a:pt x="3" y="7"/>
                    <a:pt x="4" y="5"/>
                    <a:pt x="5" y="5"/>
                  </a:cubicBezTo>
                  <a:cubicBezTo>
                    <a:pt x="8" y="4"/>
                    <a:pt x="13" y="5"/>
                    <a:pt x="16" y="6"/>
                  </a:cubicBezTo>
                  <a:cubicBezTo>
                    <a:pt x="19" y="7"/>
                    <a:pt x="21" y="8"/>
                    <a:pt x="24" y="9"/>
                  </a:cubicBezTo>
                  <a:cubicBezTo>
                    <a:pt x="26" y="9"/>
                    <a:pt x="27" y="10"/>
                    <a:pt x="28" y="10"/>
                  </a:cubicBezTo>
                  <a:cubicBezTo>
                    <a:pt x="29" y="11"/>
                    <a:pt x="31" y="14"/>
                    <a:pt x="32" y="14"/>
                  </a:cubicBezTo>
                  <a:cubicBezTo>
                    <a:pt x="33" y="14"/>
                    <a:pt x="30" y="11"/>
                    <a:pt x="30" y="11"/>
                  </a:cubicBezTo>
                  <a:cubicBezTo>
                    <a:pt x="29" y="10"/>
                    <a:pt x="27" y="9"/>
                    <a:pt x="27" y="8"/>
                  </a:cubicBezTo>
                  <a:cubicBezTo>
                    <a:pt x="28" y="7"/>
                    <a:pt x="30" y="8"/>
                    <a:pt x="32" y="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latin typeface="微软雅黑" panose="020B0503020204020204" charset="-122"/>
                <a:ea typeface="微软雅黑" panose="020B0503020204020204" charset="-122"/>
              </a:endParaRPr>
            </a:p>
          </p:txBody>
        </p:sp>
        <p:sp>
          <p:nvSpPr>
            <p:cNvPr id="338" name="Freeform 345"/>
            <p:cNvSpPr/>
            <p:nvPr/>
          </p:nvSpPr>
          <p:spPr bwMode="auto">
            <a:xfrm>
              <a:off x="4795" y="1772"/>
              <a:ext cx="261" cy="502"/>
            </a:xfrm>
            <a:custGeom>
              <a:avLst/>
              <a:gdLst>
                <a:gd name="T0" fmla="*/ 84 w 85"/>
                <a:gd name="T1" fmla="*/ 162 h 163"/>
                <a:gd name="T2" fmla="*/ 70 w 85"/>
                <a:gd name="T3" fmla="*/ 150 h 163"/>
                <a:gd name="T4" fmla="*/ 61 w 85"/>
                <a:gd name="T5" fmla="*/ 141 h 163"/>
                <a:gd name="T6" fmla="*/ 53 w 85"/>
                <a:gd name="T7" fmla="*/ 132 h 163"/>
                <a:gd name="T8" fmla="*/ 51 w 85"/>
                <a:gd name="T9" fmla="*/ 126 h 163"/>
                <a:gd name="T10" fmla="*/ 48 w 85"/>
                <a:gd name="T11" fmla="*/ 107 h 163"/>
                <a:gd name="T12" fmla="*/ 42 w 85"/>
                <a:gd name="T13" fmla="*/ 85 h 163"/>
                <a:gd name="T14" fmla="*/ 40 w 85"/>
                <a:gd name="T15" fmla="*/ 78 h 163"/>
                <a:gd name="T16" fmla="*/ 32 w 85"/>
                <a:gd name="T17" fmla="*/ 72 h 163"/>
                <a:gd name="T18" fmla="*/ 23 w 85"/>
                <a:gd name="T19" fmla="*/ 60 h 163"/>
                <a:gd name="T20" fmla="*/ 17 w 85"/>
                <a:gd name="T21" fmla="*/ 49 h 163"/>
                <a:gd name="T22" fmla="*/ 10 w 85"/>
                <a:gd name="T23" fmla="*/ 38 h 163"/>
                <a:gd name="T24" fmla="*/ 7 w 85"/>
                <a:gd name="T25" fmla="*/ 22 h 163"/>
                <a:gd name="T26" fmla="*/ 5 w 85"/>
                <a:gd name="T27" fmla="*/ 13 h 163"/>
                <a:gd name="T28" fmla="*/ 5 w 85"/>
                <a:gd name="T29" fmla="*/ 7 h 163"/>
                <a:gd name="T30" fmla="*/ 4 w 85"/>
                <a:gd name="T31" fmla="*/ 0 h 163"/>
                <a:gd name="T32" fmla="*/ 2 w 85"/>
                <a:gd name="T33" fmla="*/ 7 h 163"/>
                <a:gd name="T34" fmla="*/ 1 w 85"/>
                <a:gd name="T35" fmla="*/ 12 h 163"/>
                <a:gd name="T36" fmla="*/ 2 w 85"/>
                <a:gd name="T37" fmla="*/ 18 h 163"/>
                <a:gd name="T38" fmla="*/ 3 w 85"/>
                <a:gd name="T39" fmla="*/ 28 h 163"/>
                <a:gd name="T40" fmla="*/ 5 w 85"/>
                <a:gd name="T41" fmla="*/ 34 h 163"/>
                <a:gd name="T42" fmla="*/ 5 w 85"/>
                <a:gd name="T43" fmla="*/ 43 h 163"/>
                <a:gd name="T44" fmla="*/ 12 w 85"/>
                <a:gd name="T45" fmla="*/ 50 h 163"/>
                <a:gd name="T46" fmla="*/ 16 w 85"/>
                <a:gd name="T47" fmla="*/ 56 h 163"/>
                <a:gd name="T48" fmla="*/ 20 w 85"/>
                <a:gd name="T49" fmla="*/ 62 h 163"/>
                <a:gd name="T50" fmla="*/ 25 w 85"/>
                <a:gd name="T51" fmla="*/ 69 h 163"/>
                <a:gd name="T52" fmla="*/ 28 w 85"/>
                <a:gd name="T53" fmla="*/ 74 h 163"/>
                <a:gd name="T54" fmla="*/ 32 w 85"/>
                <a:gd name="T55" fmla="*/ 77 h 163"/>
                <a:gd name="T56" fmla="*/ 38 w 85"/>
                <a:gd name="T57" fmla="*/ 86 h 163"/>
                <a:gd name="T58" fmla="*/ 43 w 85"/>
                <a:gd name="T59" fmla="*/ 97 h 163"/>
                <a:gd name="T60" fmla="*/ 46 w 85"/>
                <a:gd name="T61" fmla="*/ 105 h 163"/>
                <a:gd name="T62" fmla="*/ 47 w 85"/>
                <a:gd name="T63" fmla="*/ 111 h 163"/>
                <a:gd name="T64" fmla="*/ 48 w 85"/>
                <a:gd name="T65" fmla="*/ 120 h 163"/>
                <a:gd name="T66" fmla="*/ 51 w 85"/>
                <a:gd name="T67" fmla="*/ 135 h 163"/>
                <a:gd name="T68" fmla="*/ 59 w 85"/>
                <a:gd name="T69" fmla="*/ 143 h 163"/>
                <a:gd name="T70" fmla="*/ 72 w 85"/>
                <a:gd name="T71" fmla="*/ 156 h 163"/>
                <a:gd name="T72" fmla="*/ 85 w 85"/>
                <a:gd name="T73" fmla="*/ 163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85" h="163">
                  <a:moveTo>
                    <a:pt x="85" y="162"/>
                  </a:moveTo>
                  <a:cubicBezTo>
                    <a:pt x="84" y="162"/>
                    <a:pt x="84" y="162"/>
                    <a:pt x="84" y="162"/>
                  </a:cubicBezTo>
                  <a:cubicBezTo>
                    <a:pt x="80" y="160"/>
                    <a:pt x="76" y="159"/>
                    <a:pt x="74" y="155"/>
                  </a:cubicBezTo>
                  <a:cubicBezTo>
                    <a:pt x="72" y="153"/>
                    <a:pt x="71" y="152"/>
                    <a:pt x="70" y="150"/>
                  </a:cubicBezTo>
                  <a:cubicBezTo>
                    <a:pt x="68" y="148"/>
                    <a:pt x="67" y="147"/>
                    <a:pt x="65" y="146"/>
                  </a:cubicBezTo>
                  <a:cubicBezTo>
                    <a:pt x="63" y="144"/>
                    <a:pt x="62" y="143"/>
                    <a:pt x="61" y="141"/>
                  </a:cubicBezTo>
                  <a:cubicBezTo>
                    <a:pt x="60" y="139"/>
                    <a:pt x="59" y="137"/>
                    <a:pt x="57" y="135"/>
                  </a:cubicBezTo>
                  <a:cubicBezTo>
                    <a:pt x="56" y="134"/>
                    <a:pt x="54" y="133"/>
                    <a:pt x="53" y="132"/>
                  </a:cubicBezTo>
                  <a:cubicBezTo>
                    <a:pt x="53" y="131"/>
                    <a:pt x="52" y="130"/>
                    <a:pt x="52" y="129"/>
                  </a:cubicBezTo>
                  <a:cubicBezTo>
                    <a:pt x="52" y="128"/>
                    <a:pt x="51" y="127"/>
                    <a:pt x="51" y="126"/>
                  </a:cubicBezTo>
                  <a:cubicBezTo>
                    <a:pt x="50" y="124"/>
                    <a:pt x="50" y="121"/>
                    <a:pt x="50" y="119"/>
                  </a:cubicBezTo>
                  <a:cubicBezTo>
                    <a:pt x="50" y="115"/>
                    <a:pt x="49" y="111"/>
                    <a:pt x="48" y="107"/>
                  </a:cubicBezTo>
                  <a:cubicBezTo>
                    <a:pt x="47" y="103"/>
                    <a:pt x="46" y="100"/>
                    <a:pt x="45" y="96"/>
                  </a:cubicBezTo>
                  <a:cubicBezTo>
                    <a:pt x="44" y="92"/>
                    <a:pt x="44" y="88"/>
                    <a:pt x="42" y="85"/>
                  </a:cubicBezTo>
                  <a:cubicBezTo>
                    <a:pt x="42" y="84"/>
                    <a:pt x="41" y="83"/>
                    <a:pt x="41" y="82"/>
                  </a:cubicBezTo>
                  <a:cubicBezTo>
                    <a:pt x="40" y="81"/>
                    <a:pt x="40" y="79"/>
                    <a:pt x="40" y="78"/>
                  </a:cubicBezTo>
                  <a:cubicBezTo>
                    <a:pt x="39" y="76"/>
                    <a:pt x="35" y="75"/>
                    <a:pt x="33" y="73"/>
                  </a:cubicBezTo>
                  <a:cubicBezTo>
                    <a:pt x="33" y="73"/>
                    <a:pt x="32" y="73"/>
                    <a:pt x="32" y="72"/>
                  </a:cubicBezTo>
                  <a:cubicBezTo>
                    <a:pt x="30" y="70"/>
                    <a:pt x="28" y="68"/>
                    <a:pt x="27" y="66"/>
                  </a:cubicBezTo>
                  <a:cubicBezTo>
                    <a:pt x="26" y="64"/>
                    <a:pt x="24" y="62"/>
                    <a:pt x="23" y="60"/>
                  </a:cubicBezTo>
                  <a:cubicBezTo>
                    <a:pt x="23" y="58"/>
                    <a:pt x="22" y="56"/>
                    <a:pt x="21" y="55"/>
                  </a:cubicBezTo>
                  <a:cubicBezTo>
                    <a:pt x="20" y="53"/>
                    <a:pt x="19" y="51"/>
                    <a:pt x="17" y="49"/>
                  </a:cubicBezTo>
                  <a:cubicBezTo>
                    <a:pt x="16" y="47"/>
                    <a:pt x="15" y="46"/>
                    <a:pt x="14" y="43"/>
                  </a:cubicBezTo>
                  <a:cubicBezTo>
                    <a:pt x="12" y="42"/>
                    <a:pt x="11" y="40"/>
                    <a:pt x="10" y="38"/>
                  </a:cubicBezTo>
                  <a:cubicBezTo>
                    <a:pt x="9" y="36"/>
                    <a:pt x="9" y="35"/>
                    <a:pt x="9" y="33"/>
                  </a:cubicBezTo>
                  <a:cubicBezTo>
                    <a:pt x="8" y="29"/>
                    <a:pt x="7" y="26"/>
                    <a:pt x="7" y="22"/>
                  </a:cubicBezTo>
                  <a:cubicBezTo>
                    <a:pt x="7" y="21"/>
                    <a:pt x="7" y="19"/>
                    <a:pt x="7" y="18"/>
                  </a:cubicBezTo>
                  <a:cubicBezTo>
                    <a:pt x="6" y="16"/>
                    <a:pt x="6" y="15"/>
                    <a:pt x="5" y="13"/>
                  </a:cubicBezTo>
                  <a:cubicBezTo>
                    <a:pt x="5" y="12"/>
                    <a:pt x="5" y="11"/>
                    <a:pt x="5" y="9"/>
                  </a:cubicBezTo>
                  <a:cubicBezTo>
                    <a:pt x="5" y="8"/>
                    <a:pt x="5" y="8"/>
                    <a:pt x="5" y="7"/>
                  </a:cubicBezTo>
                  <a:cubicBezTo>
                    <a:pt x="5" y="6"/>
                    <a:pt x="5" y="6"/>
                    <a:pt x="5" y="5"/>
                  </a:cubicBezTo>
                  <a:cubicBezTo>
                    <a:pt x="4" y="3"/>
                    <a:pt x="4" y="2"/>
                    <a:pt x="4" y="0"/>
                  </a:cubicBezTo>
                  <a:cubicBezTo>
                    <a:pt x="3" y="1"/>
                    <a:pt x="3" y="2"/>
                    <a:pt x="3" y="3"/>
                  </a:cubicBezTo>
                  <a:cubicBezTo>
                    <a:pt x="3" y="4"/>
                    <a:pt x="2" y="6"/>
                    <a:pt x="2" y="7"/>
                  </a:cubicBezTo>
                  <a:cubicBezTo>
                    <a:pt x="2" y="8"/>
                    <a:pt x="1" y="8"/>
                    <a:pt x="1" y="9"/>
                  </a:cubicBezTo>
                  <a:cubicBezTo>
                    <a:pt x="0" y="10"/>
                    <a:pt x="1" y="11"/>
                    <a:pt x="1" y="12"/>
                  </a:cubicBezTo>
                  <a:cubicBezTo>
                    <a:pt x="1" y="13"/>
                    <a:pt x="1" y="14"/>
                    <a:pt x="1" y="15"/>
                  </a:cubicBezTo>
                  <a:cubicBezTo>
                    <a:pt x="1" y="16"/>
                    <a:pt x="2" y="17"/>
                    <a:pt x="2" y="18"/>
                  </a:cubicBezTo>
                  <a:cubicBezTo>
                    <a:pt x="2" y="20"/>
                    <a:pt x="2" y="21"/>
                    <a:pt x="2" y="23"/>
                  </a:cubicBezTo>
                  <a:cubicBezTo>
                    <a:pt x="2" y="25"/>
                    <a:pt x="3" y="27"/>
                    <a:pt x="3" y="28"/>
                  </a:cubicBezTo>
                  <a:cubicBezTo>
                    <a:pt x="3" y="29"/>
                    <a:pt x="3" y="30"/>
                    <a:pt x="3" y="31"/>
                  </a:cubicBezTo>
                  <a:cubicBezTo>
                    <a:pt x="4" y="32"/>
                    <a:pt x="4" y="33"/>
                    <a:pt x="5" y="34"/>
                  </a:cubicBezTo>
                  <a:cubicBezTo>
                    <a:pt x="5" y="36"/>
                    <a:pt x="5" y="38"/>
                    <a:pt x="5" y="40"/>
                  </a:cubicBezTo>
                  <a:cubicBezTo>
                    <a:pt x="5" y="41"/>
                    <a:pt x="4" y="42"/>
                    <a:pt x="5" y="43"/>
                  </a:cubicBezTo>
                  <a:cubicBezTo>
                    <a:pt x="5" y="43"/>
                    <a:pt x="7" y="44"/>
                    <a:pt x="7" y="45"/>
                  </a:cubicBezTo>
                  <a:cubicBezTo>
                    <a:pt x="9" y="46"/>
                    <a:pt x="11" y="48"/>
                    <a:pt x="12" y="50"/>
                  </a:cubicBezTo>
                  <a:cubicBezTo>
                    <a:pt x="13" y="51"/>
                    <a:pt x="13" y="51"/>
                    <a:pt x="14" y="52"/>
                  </a:cubicBezTo>
                  <a:cubicBezTo>
                    <a:pt x="15" y="53"/>
                    <a:pt x="16" y="55"/>
                    <a:pt x="16" y="56"/>
                  </a:cubicBezTo>
                  <a:cubicBezTo>
                    <a:pt x="17" y="57"/>
                    <a:pt x="18" y="58"/>
                    <a:pt x="19" y="60"/>
                  </a:cubicBezTo>
                  <a:cubicBezTo>
                    <a:pt x="19" y="61"/>
                    <a:pt x="19" y="61"/>
                    <a:pt x="20" y="62"/>
                  </a:cubicBezTo>
                  <a:cubicBezTo>
                    <a:pt x="21" y="62"/>
                    <a:pt x="22" y="63"/>
                    <a:pt x="22" y="64"/>
                  </a:cubicBezTo>
                  <a:cubicBezTo>
                    <a:pt x="23" y="66"/>
                    <a:pt x="24" y="67"/>
                    <a:pt x="25" y="69"/>
                  </a:cubicBezTo>
                  <a:cubicBezTo>
                    <a:pt x="26" y="70"/>
                    <a:pt x="26" y="71"/>
                    <a:pt x="26" y="71"/>
                  </a:cubicBezTo>
                  <a:cubicBezTo>
                    <a:pt x="27" y="72"/>
                    <a:pt x="28" y="73"/>
                    <a:pt x="28" y="74"/>
                  </a:cubicBezTo>
                  <a:cubicBezTo>
                    <a:pt x="29" y="74"/>
                    <a:pt x="29" y="75"/>
                    <a:pt x="30" y="76"/>
                  </a:cubicBezTo>
                  <a:cubicBezTo>
                    <a:pt x="30" y="76"/>
                    <a:pt x="31" y="77"/>
                    <a:pt x="32" y="77"/>
                  </a:cubicBezTo>
                  <a:cubicBezTo>
                    <a:pt x="33" y="78"/>
                    <a:pt x="35" y="82"/>
                    <a:pt x="37" y="84"/>
                  </a:cubicBezTo>
                  <a:cubicBezTo>
                    <a:pt x="37" y="84"/>
                    <a:pt x="38" y="85"/>
                    <a:pt x="38" y="86"/>
                  </a:cubicBezTo>
                  <a:cubicBezTo>
                    <a:pt x="40" y="88"/>
                    <a:pt x="40" y="89"/>
                    <a:pt x="41" y="91"/>
                  </a:cubicBezTo>
                  <a:cubicBezTo>
                    <a:pt x="42" y="93"/>
                    <a:pt x="43" y="95"/>
                    <a:pt x="43" y="97"/>
                  </a:cubicBezTo>
                  <a:cubicBezTo>
                    <a:pt x="44" y="99"/>
                    <a:pt x="45" y="101"/>
                    <a:pt x="45" y="103"/>
                  </a:cubicBezTo>
                  <a:cubicBezTo>
                    <a:pt x="46" y="103"/>
                    <a:pt x="46" y="105"/>
                    <a:pt x="46" y="105"/>
                  </a:cubicBezTo>
                  <a:cubicBezTo>
                    <a:pt x="46" y="106"/>
                    <a:pt x="47" y="107"/>
                    <a:pt x="47" y="108"/>
                  </a:cubicBezTo>
                  <a:cubicBezTo>
                    <a:pt x="47" y="109"/>
                    <a:pt x="46" y="110"/>
                    <a:pt x="47" y="111"/>
                  </a:cubicBezTo>
                  <a:cubicBezTo>
                    <a:pt x="47" y="112"/>
                    <a:pt x="47" y="113"/>
                    <a:pt x="47" y="114"/>
                  </a:cubicBezTo>
                  <a:cubicBezTo>
                    <a:pt x="47" y="116"/>
                    <a:pt x="47" y="118"/>
                    <a:pt x="48" y="120"/>
                  </a:cubicBezTo>
                  <a:cubicBezTo>
                    <a:pt x="48" y="122"/>
                    <a:pt x="48" y="124"/>
                    <a:pt x="49" y="126"/>
                  </a:cubicBezTo>
                  <a:cubicBezTo>
                    <a:pt x="49" y="129"/>
                    <a:pt x="49" y="133"/>
                    <a:pt x="51" y="135"/>
                  </a:cubicBezTo>
                  <a:cubicBezTo>
                    <a:pt x="52" y="137"/>
                    <a:pt x="53" y="137"/>
                    <a:pt x="55" y="138"/>
                  </a:cubicBezTo>
                  <a:cubicBezTo>
                    <a:pt x="57" y="139"/>
                    <a:pt x="58" y="141"/>
                    <a:pt x="59" y="143"/>
                  </a:cubicBezTo>
                  <a:cubicBezTo>
                    <a:pt x="60" y="144"/>
                    <a:pt x="62" y="145"/>
                    <a:pt x="63" y="147"/>
                  </a:cubicBezTo>
                  <a:cubicBezTo>
                    <a:pt x="66" y="150"/>
                    <a:pt x="69" y="152"/>
                    <a:pt x="72" y="156"/>
                  </a:cubicBezTo>
                  <a:cubicBezTo>
                    <a:pt x="74" y="159"/>
                    <a:pt x="77" y="160"/>
                    <a:pt x="80" y="161"/>
                  </a:cubicBezTo>
                  <a:cubicBezTo>
                    <a:pt x="82" y="162"/>
                    <a:pt x="83" y="162"/>
                    <a:pt x="85" y="163"/>
                  </a:cubicBezTo>
                  <a:cubicBezTo>
                    <a:pt x="85" y="162"/>
                    <a:pt x="85" y="162"/>
                    <a:pt x="85" y="16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latin typeface="微软雅黑" panose="020B0503020204020204" charset="-122"/>
                <a:ea typeface="微软雅黑" panose="020B0503020204020204" charset="-122"/>
              </a:endParaRPr>
            </a:p>
          </p:txBody>
        </p:sp>
        <p:sp>
          <p:nvSpPr>
            <p:cNvPr id="339" name="Freeform 346"/>
            <p:cNvSpPr/>
            <p:nvPr/>
          </p:nvSpPr>
          <p:spPr bwMode="auto">
            <a:xfrm>
              <a:off x="4665" y="1495"/>
              <a:ext cx="139" cy="271"/>
            </a:xfrm>
            <a:custGeom>
              <a:avLst/>
              <a:gdLst>
                <a:gd name="T0" fmla="*/ 43 w 45"/>
                <a:gd name="T1" fmla="*/ 77 h 88"/>
                <a:gd name="T2" fmla="*/ 40 w 45"/>
                <a:gd name="T3" fmla="*/ 65 h 88"/>
                <a:gd name="T4" fmla="*/ 37 w 45"/>
                <a:gd name="T5" fmla="*/ 54 h 88"/>
                <a:gd name="T6" fmla="*/ 33 w 45"/>
                <a:gd name="T7" fmla="*/ 42 h 88"/>
                <a:gd name="T8" fmla="*/ 27 w 45"/>
                <a:gd name="T9" fmla="*/ 28 h 88"/>
                <a:gd name="T10" fmla="*/ 23 w 45"/>
                <a:gd name="T11" fmla="*/ 20 h 88"/>
                <a:gd name="T12" fmla="*/ 1 w 45"/>
                <a:gd name="T13" fmla="*/ 0 h 88"/>
                <a:gd name="T14" fmla="*/ 0 w 45"/>
                <a:gd name="T15" fmla="*/ 2 h 88"/>
                <a:gd name="T16" fmla="*/ 12 w 45"/>
                <a:gd name="T17" fmla="*/ 14 h 88"/>
                <a:gd name="T18" fmla="*/ 21 w 45"/>
                <a:gd name="T19" fmla="*/ 24 h 88"/>
                <a:gd name="T20" fmla="*/ 25 w 45"/>
                <a:gd name="T21" fmla="*/ 31 h 88"/>
                <a:gd name="T22" fmla="*/ 28 w 45"/>
                <a:gd name="T23" fmla="*/ 37 h 88"/>
                <a:gd name="T24" fmla="*/ 30 w 45"/>
                <a:gd name="T25" fmla="*/ 43 h 88"/>
                <a:gd name="T26" fmla="*/ 33 w 45"/>
                <a:gd name="T27" fmla="*/ 49 h 88"/>
                <a:gd name="T28" fmla="*/ 34 w 45"/>
                <a:gd name="T29" fmla="*/ 52 h 88"/>
                <a:gd name="T30" fmla="*/ 35 w 45"/>
                <a:gd name="T31" fmla="*/ 56 h 88"/>
                <a:gd name="T32" fmla="*/ 37 w 45"/>
                <a:gd name="T33" fmla="*/ 66 h 88"/>
                <a:gd name="T34" fmla="*/ 40 w 45"/>
                <a:gd name="T35" fmla="*/ 76 h 88"/>
                <a:gd name="T36" fmla="*/ 41 w 45"/>
                <a:gd name="T37" fmla="*/ 81 h 88"/>
                <a:gd name="T38" fmla="*/ 42 w 45"/>
                <a:gd name="T39" fmla="*/ 84 h 88"/>
                <a:gd name="T40" fmla="*/ 43 w 45"/>
                <a:gd name="T41" fmla="*/ 87 h 88"/>
                <a:gd name="T42" fmla="*/ 45 w 45"/>
                <a:gd name="T43" fmla="*/ 87 h 88"/>
                <a:gd name="T44" fmla="*/ 45 w 45"/>
                <a:gd name="T45" fmla="*/ 83 h 88"/>
                <a:gd name="T46" fmla="*/ 43 w 45"/>
                <a:gd name="T47" fmla="*/ 77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5" h="88">
                  <a:moveTo>
                    <a:pt x="43" y="77"/>
                  </a:moveTo>
                  <a:cubicBezTo>
                    <a:pt x="42" y="73"/>
                    <a:pt x="42" y="69"/>
                    <a:pt x="40" y="65"/>
                  </a:cubicBezTo>
                  <a:cubicBezTo>
                    <a:pt x="39" y="61"/>
                    <a:pt x="38" y="58"/>
                    <a:pt x="37" y="54"/>
                  </a:cubicBezTo>
                  <a:cubicBezTo>
                    <a:pt x="37" y="50"/>
                    <a:pt x="35" y="45"/>
                    <a:pt x="33" y="42"/>
                  </a:cubicBezTo>
                  <a:cubicBezTo>
                    <a:pt x="31" y="37"/>
                    <a:pt x="30" y="33"/>
                    <a:pt x="27" y="28"/>
                  </a:cubicBezTo>
                  <a:cubicBezTo>
                    <a:pt x="26" y="25"/>
                    <a:pt x="24" y="23"/>
                    <a:pt x="23" y="20"/>
                  </a:cubicBezTo>
                  <a:cubicBezTo>
                    <a:pt x="23" y="20"/>
                    <a:pt x="9" y="3"/>
                    <a:pt x="1" y="0"/>
                  </a:cubicBezTo>
                  <a:cubicBezTo>
                    <a:pt x="0" y="0"/>
                    <a:pt x="0" y="1"/>
                    <a:pt x="0" y="2"/>
                  </a:cubicBezTo>
                  <a:cubicBezTo>
                    <a:pt x="0" y="3"/>
                    <a:pt x="11" y="13"/>
                    <a:pt x="12" y="14"/>
                  </a:cubicBezTo>
                  <a:cubicBezTo>
                    <a:pt x="14" y="15"/>
                    <a:pt x="20" y="23"/>
                    <a:pt x="21" y="24"/>
                  </a:cubicBezTo>
                  <a:cubicBezTo>
                    <a:pt x="22" y="26"/>
                    <a:pt x="24" y="29"/>
                    <a:pt x="25" y="31"/>
                  </a:cubicBezTo>
                  <a:cubicBezTo>
                    <a:pt x="26" y="33"/>
                    <a:pt x="27" y="35"/>
                    <a:pt x="28" y="37"/>
                  </a:cubicBezTo>
                  <a:cubicBezTo>
                    <a:pt x="29" y="39"/>
                    <a:pt x="30" y="41"/>
                    <a:pt x="30" y="43"/>
                  </a:cubicBezTo>
                  <a:cubicBezTo>
                    <a:pt x="31" y="45"/>
                    <a:pt x="32" y="47"/>
                    <a:pt x="33" y="49"/>
                  </a:cubicBezTo>
                  <a:cubicBezTo>
                    <a:pt x="33" y="50"/>
                    <a:pt x="34" y="51"/>
                    <a:pt x="34" y="52"/>
                  </a:cubicBezTo>
                  <a:cubicBezTo>
                    <a:pt x="34" y="53"/>
                    <a:pt x="35" y="54"/>
                    <a:pt x="35" y="56"/>
                  </a:cubicBezTo>
                  <a:cubicBezTo>
                    <a:pt x="36" y="59"/>
                    <a:pt x="37" y="62"/>
                    <a:pt x="37" y="66"/>
                  </a:cubicBezTo>
                  <a:cubicBezTo>
                    <a:pt x="38" y="70"/>
                    <a:pt x="40" y="72"/>
                    <a:pt x="40" y="76"/>
                  </a:cubicBezTo>
                  <a:cubicBezTo>
                    <a:pt x="40" y="77"/>
                    <a:pt x="41" y="80"/>
                    <a:pt x="41" y="81"/>
                  </a:cubicBezTo>
                  <a:cubicBezTo>
                    <a:pt x="41" y="82"/>
                    <a:pt x="42" y="83"/>
                    <a:pt x="42" y="84"/>
                  </a:cubicBezTo>
                  <a:cubicBezTo>
                    <a:pt x="42" y="85"/>
                    <a:pt x="42" y="86"/>
                    <a:pt x="43" y="87"/>
                  </a:cubicBezTo>
                  <a:cubicBezTo>
                    <a:pt x="43" y="87"/>
                    <a:pt x="45" y="88"/>
                    <a:pt x="45" y="87"/>
                  </a:cubicBezTo>
                  <a:cubicBezTo>
                    <a:pt x="45" y="87"/>
                    <a:pt x="45" y="84"/>
                    <a:pt x="45" y="83"/>
                  </a:cubicBezTo>
                  <a:cubicBezTo>
                    <a:pt x="44" y="81"/>
                    <a:pt x="44" y="79"/>
                    <a:pt x="43" y="7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latin typeface="微软雅黑" panose="020B0503020204020204" charset="-122"/>
                <a:ea typeface="微软雅黑" panose="020B0503020204020204" charset="-122"/>
              </a:endParaRPr>
            </a:p>
          </p:txBody>
        </p:sp>
        <p:sp>
          <p:nvSpPr>
            <p:cNvPr id="340" name="Freeform 347"/>
            <p:cNvSpPr/>
            <p:nvPr/>
          </p:nvSpPr>
          <p:spPr bwMode="auto">
            <a:xfrm>
              <a:off x="5001" y="2129"/>
              <a:ext cx="92" cy="56"/>
            </a:xfrm>
            <a:custGeom>
              <a:avLst/>
              <a:gdLst>
                <a:gd name="T0" fmla="*/ 0 w 30"/>
                <a:gd name="T1" fmla="*/ 18 h 18"/>
                <a:gd name="T2" fmla="*/ 3 w 30"/>
                <a:gd name="T3" fmla="*/ 18 h 18"/>
                <a:gd name="T4" fmla="*/ 5 w 30"/>
                <a:gd name="T5" fmla="*/ 17 h 18"/>
                <a:gd name="T6" fmla="*/ 12 w 30"/>
                <a:gd name="T7" fmla="*/ 16 h 18"/>
                <a:gd name="T8" fmla="*/ 17 w 30"/>
                <a:gd name="T9" fmla="*/ 14 h 18"/>
                <a:gd name="T10" fmla="*/ 20 w 30"/>
                <a:gd name="T11" fmla="*/ 12 h 18"/>
                <a:gd name="T12" fmla="*/ 24 w 30"/>
                <a:gd name="T13" fmla="*/ 9 h 18"/>
                <a:gd name="T14" fmla="*/ 25 w 30"/>
                <a:gd name="T15" fmla="*/ 7 h 18"/>
                <a:gd name="T16" fmla="*/ 26 w 30"/>
                <a:gd name="T17" fmla="*/ 4 h 18"/>
                <a:gd name="T18" fmla="*/ 28 w 30"/>
                <a:gd name="T19" fmla="*/ 2 h 18"/>
                <a:gd name="T20" fmla="*/ 29 w 30"/>
                <a:gd name="T21" fmla="*/ 0 h 18"/>
                <a:gd name="T22" fmla="*/ 30 w 30"/>
                <a:gd name="T23"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0" h="18">
                  <a:moveTo>
                    <a:pt x="0" y="18"/>
                  </a:moveTo>
                  <a:cubicBezTo>
                    <a:pt x="0" y="18"/>
                    <a:pt x="2" y="18"/>
                    <a:pt x="3" y="18"/>
                  </a:cubicBezTo>
                  <a:cubicBezTo>
                    <a:pt x="4" y="18"/>
                    <a:pt x="5" y="18"/>
                    <a:pt x="5" y="17"/>
                  </a:cubicBezTo>
                  <a:cubicBezTo>
                    <a:pt x="8" y="17"/>
                    <a:pt x="9" y="16"/>
                    <a:pt x="12" y="16"/>
                  </a:cubicBezTo>
                  <a:cubicBezTo>
                    <a:pt x="13" y="16"/>
                    <a:pt x="16" y="16"/>
                    <a:pt x="17" y="14"/>
                  </a:cubicBezTo>
                  <a:cubicBezTo>
                    <a:pt x="18" y="14"/>
                    <a:pt x="19" y="13"/>
                    <a:pt x="20" y="12"/>
                  </a:cubicBezTo>
                  <a:cubicBezTo>
                    <a:pt x="21" y="11"/>
                    <a:pt x="23" y="10"/>
                    <a:pt x="24" y="9"/>
                  </a:cubicBezTo>
                  <a:cubicBezTo>
                    <a:pt x="24" y="8"/>
                    <a:pt x="24" y="8"/>
                    <a:pt x="25" y="7"/>
                  </a:cubicBezTo>
                  <a:cubicBezTo>
                    <a:pt x="25" y="6"/>
                    <a:pt x="26" y="5"/>
                    <a:pt x="26" y="4"/>
                  </a:cubicBezTo>
                  <a:cubicBezTo>
                    <a:pt x="27" y="3"/>
                    <a:pt x="27" y="2"/>
                    <a:pt x="28" y="2"/>
                  </a:cubicBezTo>
                  <a:cubicBezTo>
                    <a:pt x="28" y="1"/>
                    <a:pt x="28" y="1"/>
                    <a:pt x="29" y="0"/>
                  </a:cubicBezTo>
                  <a:cubicBezTo>
                    <a:pt x="29" y="0"/>
                    <a:pt x="30" y="0"/>
                    <a:pt x="30"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latin typeface="微软雅黑" panose="020B0503020204020204" charset="-122"/>
                <a:ea typeface="微软雅黑" panose="020B0503020204020204" charset="-122"/>
              </a:endParaRPr>
            </a:p>
          </p:txBody>
        </p:sp>
        <p:sp>
          <p:nvSpPr>
            <p:cNvPr id="341" name="Freeform 348"/>
            <p:cNvSpPr/>
            <p:nvPr/>
          </p:nvSpPr>
          <p:spPr bwMode="auto">
            <a:xfrm>
              <a:off x="5001" y="2129"/>
              <a:ext cx="92" cy="59"/>
            </a:xfrm>
            <a:custGeom>
              <a:avLst/>
              <a:gdLst>
                <a:gd name="T0" fmla="*/ 28 w 30"/>
                <a:gd name="T1" fmla="*/ 2 h 19"/>
                <a:gd name="T2" fmla="*/ 26 w 30"/>
                <a:gd name="T3" fmla="*/ 6 h 19"/>
                <a:gd name="T4" fmla="*/ 27 w 30"/>
                <a:gd name="T5" fmla="*/ 3 h 19"/>
                <a:gd name="T6" fmla="*/ 25 w 30"/>
                <a:gd name="T7" fmla="*/ 6 h 19"/>
                <a:gd name="T8" fmla="*/ 20 w 30"/>
                <a:gd name="T9" fmla="*/ 12 h 19"/>
                <a:gd name="T10" fmla="*/ 25 w 30"/>
                <a:gd name="T11" fmla="*/ 6 h 19"/>
                <a:gd name="T12" fmla="*/ 22 w 30"/>
                <a:gd name="T13" fmla="*/ 10 h 19"/>
                <a:gd name="T14" fmla="*/ 24 w 30"/>
                <a:gd name="T15" fmla="*/ 8 h 19"/>
                <a:gd name="T16" fmla="*/ 25 w 30"/>
                <a:gd name="T17" fmla="*/ 6 h 19"/>
                <a:gd name="T18" fmla="*/ 25 w 30"/>
                <a:gd name="T19" fmla="*/ 5 h 19"/>
                <a:gd name="T20" fmla="*/ 24 w 30"/>
                <a:gd name="T21" fmla="*/ 8 h 19"/>
                <a:gd name="T22" fmla="*/ 20 w 30"/>
                <a:gd name="T23" fmla="*/ 12 h 19"/>
                <a:gd name="T24" fmla="*/ 19 w 30"/>
                <a:gd name="T25" fmla="*/ 12 h 19"/>
                <a:gd name="T26" fmla="*/ 17 w 30"/>
                <a:gd name="T27" fmla="*/ 14 h 19"/>
                <a:gd name="T28" fmla="*/ 16 w 30"/>
                <a:gd name="T29" fmla="*/ 15 h 19"/>
                <a:gd name="T30" fmla="*/ 13 w 30"/>
                <a:gd name="T31" fmla="*/ 16 h 19"/>
                <a:gd name="T32" fmla="*/ 9 w 30"/>
                <a:gd name="T33" fmla="*/ 16 h 19"/>
                <a:gd name="T34" fmla="*/ 4 w 30"/>
                <a:gd name="T35" fmla="*/ 17 h 19"/>
                <a:gd name="T36" fmla="*/ 3 w 30"/>
                <a:gd name="T37" fmla="*/ 17 h 19"/>
                <a:gd name="T38" fmla="*/ 3 w 30"/>
                <a:gd name="T39" fmla="*/ 17 h 19"/>
                <a:gd name="T40" fmla="*/ 3 w 30"/>
                <a:gd name="T41" fmla="*/ 17 h 19"/>
                <a:gd name="T42" fmla="*/ 0 w 30"/>
                <a:gd name="T43" fmla="*/ 17 h 19"/>
                <a:gd name="T44" fmla="*/ 0 w 30"/>
                <a:gd name="T45" fmla="*/ 17 h 19"/>
                <a:gd name="T46" fmla="*/ 0 w 30"/>
                <a:gd name="T47" fmla="*/ 18 h 19"/>
                <a:gd name="T48" fmla="*/ 1 w 30"/>
                <a:gd name="T49" fmla="*/ 18 h 19"/>
                <a:gd name="T50" fmla="*/ 1 w 30"/>
                <a:gd name="T51" fmla="*/ 18 h 19"/>
                <a:gd name="T52" fmla="*/ 4 w 30"/>
                <a:gd name="T53" fmla="*/ 18 h 19"/>
                <a:gd name="T54" fmla="*/ 5 w 30"/>
                <a:gd name="T55" fmla="*/ 18 h 19"/>
                <a:gd name="T56" fmla="*/ 7 w 30"/>
                <a:gd name="T57" fmla="*/ 18 h 19"/>
                <a:gd name="T58" fmla="*/ 10 w 30"/>
                <a:gd name="T59" fmla="*/ 17 h 19"/>
                <a:gd name="T60" fmla="*/ 12 w 30"/>
                <a:gd name="T61" fmla="*/ 17 h 19"/>
                <a:gd name="T62" fmla="*/ 30 w 30"/>
                <a:gd name="T63"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0" h="19">
                  <a:moveTo>
                    <a:pt x="30" y="0"/>
                  </a:moveTo>
                  <a:cubicBezTo>
                    <a:pt x="30" y="0"/>
                    <a:pt x="29" y="1"/>
                    <a:pt x="28" y="2"/>
                  </a:cubicBezTo>
                  <a:cubicBezTo>
                    <a:pt x="27" y="3"/>
                    <a:pt x="27" y="4"/>
                    <a:pt x="26" y="4"/>
                  </a:cubicBezTo>
                  <a:cubicBezTo>
                    <a:pt x="26" y="5"/>
                    <a:pt x="26" y="5"/>
                    <a:pt x="26" y="6"/>
                  </a:cubicBezTo>
                  <a:cubicBezTo>
                    <a:pt x="25" y="6"/>
                    <a:pt x="26" y="5"/>
                    <a:pt x="26" y="4"/>
                  </a:cubicBezTo>
                  <a:cubicBezTo>
                    <a:pt x="27" y="4"/>
                    <a:pt x="27" y="4"/>
                    <a:pt x="27" y="3"/>
                  </a:cubicBezTo>
                  <a:cubicBezTo>
                    <a:pt x="27" y="4"/>
                    <a:pt x="26" y="4"/>
                    <a:pt x="26" y="5"/>
                  </a:cubicBezTo>
                  <a:cubicBezTo>
                    <a:pt x="25" y="6"/>
                    <a:pt x="25" y="6"/>
                    <a:pt x="25" y="6"/>
                  </a:cubicBezTo>
                  <a:cubicBezTo>
                    <a:pt x="24" y="7"/>
                    <a:pt x="23" y="9"/>
                    <a:pt x="22" y="10"/>
                  </a:cubicBezTo>
                  <a:cubicBezTo>
                    <a:pt x="21" y="11"/>
                    <a:pt x="20" y="11"/>
                    <a:pt x="20" y="12"/>
                  </a:cubicBezTo>
                  <a:cubicBezTo>
                    <a:pt x="22" y="10"/>
                    <a:pt x="24" y="8"/>
                    <a:pt x="25" y="6"/>
                  </a:cubicBezTo>
                  <a:cubicBezTo>
                    <a:pt x="25" y="6"/>
                    <a:pt x="25" y="6"/>
                    <a:pt x="25" y="6"/>
                  </a:cubicBezTo>
                  <a:cubicBezTo>
                    <a:pt x="24" y="7"/>
                    <a:pt x="24" y="9"/>
                    <a:pt x="23" y="9"/>
                  </a:cubicBezTo>
                  <a:cubicBezTo>
                    <a:pt x="22" y="10"/>
                    <a:pt x="22" y="10"/>
                    <a:pt x="22" y="10"/>
                  </a:cubicBezTo>
                  <a:cubicBezTo>
                    <a:pt x="23" y="9"/>
                    <a:pt x="23" y="9"/>
                    <a:pt x="23" y="9"/>
                  </a:cubicBezTo>
                  <a:cubicBezTo>
                    <a:pt x="23" y="9"/>
                    <a:pt x="23" y="9"/>
                    <a:pt x="24" y="8"/>
                  </a:cubicBezTo>
                  <a:cubicBezTo>
                    <a:pt x="24" y="8"/>
                    <a:pt x="24" y="7"/>
                    <a:pt x="24" y="7"/>
                  </a:cubicBezTo>
                  <a:cubicBezTo>
                    <a:pt x="25" y="7"/>
                    <a:pt x="25" y="6"/>
                    <a:pt x="25" y="6"/>
                  </a:cubicBezTo>
                  <a:cubicBezTo>
                    <a:pt x="25" y="6"/>
                    <a:pt x="25" y="6"/>
                    <a:pt x="25" y="6"/>
                  </a:cubicBezTo>
                  <a:cubicBezTo>
                    <a:pt x="25" y="5"/>
                    <a:pt x="25" y="5"/>
                    <a:pt x="25" y="5"/>
                  </a:cubicBezTo>
                  <a:cubicBezTo>
                    <a:pt x="25" y="5"/>
                    <a:pt x="25" y="5"/>
                    <a:pt x="25" y="5"/>
                  </a:cubicBezTo>
                  <a:cubicBezTo>
                    <a:pt x="25" y="6"/>
                    <a:pt x="24" y="7"/>
                    <a:pt x="24" y="8"/>
                  </a:cubicBezTo>
                  <a:cubicBezTo>
                    <a:pt x="23" y="9"/>
                    <a:pt x="21" y="10"/>
                    <a:pt x="21" y="10"/>
                  </a:cubicBezTo>
                  <a:cubicBezTo>
                    <a:pt x="21" y="11"/>
                    <a:pt x="20" y="11"/>
                    <a:pt x="20" y="12"/>
                  </a:cubicBezTo>
                  <a:cubicBezTo>
                    <a:pt x="19" y="12"/>
                    <a:pt x="19" y="12"/>
                    <a:pt x="19" y="12"/>
                  </a:cubicBezTo>
                  <a:cubicBezTo>
                    <a:pt x="19" y="12"/>
                    <a:pt x="19" y="12"/>
                    <a:pt x="19" y="12"/>
                  </a:cubicBezTo>
                  <a:cubicBezTo>
                    <a:pt x="19" y="13"/>
                    <a:pt x="18" y="13"/>
                    <a:pt x="18" y="13"/>
                  </a:cubicBezTo>
                  <a:cubicBezTo>
                    <a:pt x="18" y="14"/>
                    <a:pt x="17" y="14"/>
                    <a:pt x="17" y="14"/>
                  </a:cubicBezTo>
                  <a:cubicBezTo>
                    <a:pt x="17" y="14"/>
                    <a:pt x="17" y="14"/>
                    <a:pt x="16" y="14"/>
                  </a:cubicBezTo>
                  <a:cubicBezTo>
                    <a:pt x="16" y="14"/>
                    <a:pt x="16" y="15"/>
                    <a:pt x="16" y="15"/>
                  </a:cubicBezTo>
                  <a:cubicBezTo>
                    <a:pt x="16" y="15"/>
                    <a:pt x="15" y="15"/>
                    <a:pt x="15" y="15"/>
                  </a:cubicBezTo>
                  <a:cubicBezTo>
                    <a:pt x="14" y="16"/>
                    <a:pt x="14" y="15"/>
                    <a:pt x="13" y="16"/>
                  </a:cubicBezTo>
                  <a:cubicBezTo>
                    <a:pt x="13" y="16"/>
                    <a:pt x="12" y="16"/>
                    <a:pt x="12" y="16"/>
                  </a:cubicBezTo>
                  <a:cubicBezTo>
                    <a:pt x="11" y="16"/>
                    <a:pt x="10" y="16"/>
                    <a:pt x="9" y="16"/>
                  </a:cubicBezTo>
                  <a:cubicBezTo>
                    <a:pt x="9" y="16"/>
                    <a:pt x="7" y="16"/>
                    <a:pt x="6" y="17"/>
                  </a:cubicBezTo>
                  <a:cubicBezTo>
                    <a:pt x="5" y="17"/>
                    <a:pt x="5" y="17"/>
                    <a:pt x="4" y="17"/>
                  </a:cubicBezTo>
                  <a:cubicBezTo>
                    <a:pt x="4" y="17"/>
                    <a:pt x="4" y="17"/>
                    <a:pt x="4" y="17"/>
                  </a:cubicBezTo>
                  <a:cubicBezTo>
                    <a:pt x="4" y="17"/>
                    <a:pt x="3" y="17"/>
                    <a:pt x="3" y="17"/>
                  </a:cubicBezTo>
                  <a:cubicBezTo>
                    <a:pt x="3" y="17"/>
                    <a:pt x="3" y="17"/>
                    <a:pt x="3" y="17"/>
                  </a:cubicBezTo>
                  <a:cubicBezTo>
                    <a:pt x="3" y="17"/>
                    <a:pt x="3" y="17"/>
                    <a:pt x="3" y="17"/>
                  </a:cubicBezTo>
                  <a:cubicBezTo>
                    <a:pt x="3" y="17"/>
                    <a:pt x="3" y="17"/>
                    <a:pt x="3" y="17"/>
                  </a:cubicBezTo>
                  <a:cubicBezTo>
                    <a:pt x="3" y="17"/>
                    <a:pt x="3" y="17"/>
                    <a:pt x="3" y="17"/>
                  </a:cubicBezTo>
                  <a:cubicBezTo>
                    <a:pt x="2" y="17"/>
                    <a:pt x="2" y="17"/>
                    <a:pt x="2" y="17"/>
                  </a:cubicBezTo>
                  <a:cubicBezTo>
                    <a:pt x="1" y="17"/>
                    <a:pt x="1" y="17"/>
                    <a:pt x="0" y="17"/>
                  </a:cubicBezTo>
                  <a:cubicBezTo>
                    <a:pt x="0" y="17"/>
                    <a:pt x="0" y="17"/>
                    <a:pt x="0" y="17"/>
                  </a:cubicBezTo>
                  <a:cubicBezTo>
                    <a:pt x="0" y="17"/>
                    <a:pt x="0" y="17"/>
                    <a:pt x="0" y="17"/>
                  </a:cubicBezTo>
                  <a:cubicBezTo>
                    <a:pt x="0" y="18"/>
                    <a:pt x="0" y="18"/>
                    <a:pt x="0" y="18"/>
                  </a:cubicBezTo>
                  <a:cubicBezTo>
                    <a:pt x="0" y="18"/>
                    <a:pt x="0" y="18"/>
                    <a:pt x="0" y="18"/>
                  </a:cubicBezTo>
                  <a:cubicBezTo>
                    <a:pt x="0" y="18"/>
                    <a:pt x="0" y="18"/>
                    <a:pt x="1" y="18"/>
                  </a:cubicBezTo>
                  <a:cubicBezTo>
                    <a:pt x="1" y="18"/>
                    <a:pt x="1" y="18"/>
                    <a:pt x="1" y="18"/>
                  </a:cubicBezTo>
                  <a:cubicBezTo>
                    <a:pt x="1" y="18"/>
                    <a:pt x="1" y="18"/>
                    <a:pt x="1" y="18"/>
                  </a:cubicBezTo>
                  <a:cubicBezTo>
                    <a:pt x="1" y="18"/>
                    <a:pt x="1" y="18"/>
                    <a:pt x="1" y="18"/>
                  </a:cubicBezTo>
                  <a:cubicBezTo>
                    <a:pt x="1" y="18"/>
                    <a:pt x="1" y="18"/>
                    <a:pt x="1" y="18"/>
                  </a:cubicBezTo>
                  <a:cubicBezTo>
                    <a:pt x="2" y="18"/>
                    <a:pt x="3" y="19"/>
                    <a:pt x="4" y="18"/>
                  </a:cubicBezTo>
                  <a:cubicBezTo>
                    <a:pt x="4" y="18"/>
                    <a:pt x="4" y="18"/>
                    <a:pt x="4" y="18"/>
                  </a:cubicBezTo>
                  <a:cubicBezTo>
                    <a:pt x="4" y="18"/>
                    <a:pt x="5" y="18"/>
                    <a:pt x="5" y="18"/>
                  </a:cubicBezTo>
                  <a:cubicBezTo>
                    <a:pt x="5" y="18"/>
                    <a:pt x="5" y="18"/>
                    <a:pt x="5" y="18"/>
                  </a:cubicBezTo>
                  <a:cubicBezTo>
                    <a:pt x="6" y="18"/>
                    <a:pt x="7" y="18"/>
                    <a:pt x="7" y="18"/>
                  </a:cubicBezTo>
                  <a:cubicBezTo>
                    <a:pt x="7" y="17"/>
                    <a:pt x="7" y="17"/>
                    <a:pt x="8" y="17"/>
                  </a:cubicBezTo>
                  <a:cubicBezTo>
                    <a:pt x="8" y="17"/>
                    <a:pt x="9" y="17"/>
                    <a:pt x="10" y="17"/>
                  </a:cubicBezTo>
                  <a:cubicBezTo>
                    <a:pt x="12" y="17"/>
                    <a:pt x="12" y="17"/>
                    <a:pt x="12" y="17"/>
                  </a:cubicBezTo>
                  <a:cubicBezTo>
                    <a:pt x="12" y="17"/>
                    <a:pt x="12" y="17"/>
                    <a:pt x="12" y="17"/>
                  </a:cubicBezTo>
                  <a:cubicBezTo>
                    <a:pt x="15" y="16"/>
                    <a:pt x="18" y="15"/>
                    <a:pt x="20" y="12"/>
                  </a:cubicBezTo>
                  <a:cubicBezTo>
                    <a:pt x="26" y="8"/>
                    <a:pt x="28" y="0"/>
                    <a:pt x="30" y="0"/>
                  </a:cubicBezTo>
                  <a:cubicBezTo>
                    <a:pt x="30" y="0"/>
                    <a:pt x="30" y="0"/>
                    <a:pt x="3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latin typeface="微软雅黑" panose="020B0503020204020204" charset="-122"/>
                <a:ea typeface="微软雅黑" panose="020B0503020204020204" charset="-122"/>
              </a:endParaRPr>
            </a:p>
          </p:txBody>
        </p:sp>
        <p:sp>
          <p:nvSpPr>
            <p:cNvPr id="342" name="Freeform 349"/>
            <p:cNvSpPr/>
            <p:nvPr/>
          </p:nvSpPr>
          <p:spPr bwMode="auto">
            <a:xfrm>
              <a:off x="5032" y="2182"/>
              <a:ext cx="40" cy="18"/>
            </a:xfrm>
            <a:custGeom>
              <a:avLst/>
              <a:gdLst>
                <a:gd name="T0" fmla="*/ 0 w 13"/>
                <a:gd name="T1" fmla="*/ 0 h 6"/>
                <a:gd name="T2" fmla="*/ 13 w 13"/>
                <a:gd name="T3" fmla="*/ 6 h 6"/>
              </a:gdLst>
              <a:ahLst/>
              <a:cxnLst>
                <a:cxn ang="0">
                  <a:pos x="T0" y="T1"/>
                </a:cxn>
                <a:cxn ang="0">
                  <a:pos x="T2" y="T3"/>
                </a:cxn>
              </a:cxnLst>
              <a:rect l="0" t="0" r="r" b="b"/>
              <a:pathLst>
                <a:path w="13" h="6">
                  <a:moveTo>
                    <a:pt x="0" y="0"/>
                  </a:moveTo>
                  <a:cubicBezTo>
                    <a:pt x="6" y="0"/>
                    <a:pt x="8" y="6"/>
                    <a:pt x="13" y="6"/>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latin typeface="微软雅黑" panose="020B0503020204020204" charset="-122"/>
                <a:ea typeface="微软雅黑" panose="020B0503020204020204" charset="-122"/>
              </a:endParaRPr>
            </a:p>
          </p:txBody>
        </p:sp>
        <p:sp>
          <p:nvSpPr>
            <p:cNvPr id="343" name="Freeform 350"/>
            <p:cNvSpPr/>
            <p:nvPr/>
          </p:nvSpPr>
          <p:spPr bwMode="auto">
            <a:xfrm>
              <a:off x="5032" y="2179"/>
              <a:ext cx="40" cy="24"/>
            </a:xfrm>
            <a:custGeom>
              <a:avLst/>
              <a:gdLst>
                <a:gd name="T0" fmla="*/ 13 w 13"/>
                <a:gd name="T1" fmla="*/ 8 h 8"/>
                <a:gd name="T2" fmla="*/ 11 w 13"/>
                <a:gd name="T3" fmla="*/ 7 h 8"/>
                <a:gd name="T4" fmla="*/ 10 w 13"/>
                <a:gd name="T5" fmla="*/ 7 h 8"/>
                <a:gd name="T6" fmla="*/ 11 w 13"/>
                <a:gd name="T7" fmla="*/ 7 h 8"/>
                <a:gd name="T8" fmla="*/ 11 w 13"/>
                <a:gd name="T9" fmla="*/ 7 h 8"/>
                <a:gd name="T10" fmla="*/ 11 w 13"/>
                <a:gd name="T11" fmla="*/ 7 h 8"/>
                <a:gd name="T12" fmla="*/ 10 w 13"/>
                <a:gd name="T13" fmla="*/ 6 h 8"/>
                <a:gd name="T14" fmla="*/ 8 w 13"/>
                <a:gd name="T15" fmla="*/ 5 h 8"/>
                <a:gd name="T16" fmla="*/ 8 w 13"/>
                <a:gd name="T17" fmla="*/ 5 h 8"/>
                <a:gd name="T18" fmla="*/ 10 w 13"/>
                <a:gd name="T19" fmla="*/ 6 h 8"/>
                <a:gd name="T20" fmla="*/ 10 w 13"/>
                <a:gd name="T21" fmla="*/ 6 h 8"/>
                <a:gd name="T22" fmla="*/ 9 w 13"/>
                <a:gd name="T23" fmla="*/ 5 h 8"/>
                <a:gd name="T24" fmla="*/ 9 w 13"/>
                <a:gd name="T25" fmla="*/ 5 h 8"/>
                <a:gd name="T26" fmla="*/ 9 w 13"/>
                <a:gd name="T27" fmla="*/ 5 h 8"/>
                <a:gd name="T28" fmla="*/ 9 w 13"/>
                <a:gd name="T29" fmla="*/ 6 h 8"/>
                <a:gd name="T30" fmla="*/ 10 w 13"/>
                <a:gd name="T31" fmla="*/ 6 h 8"/>
                <a:gd name="T32" fmla="*/ 10 w 13"/>
                <a:gd name="T33" fmla="*/ 6 h 8"/>
                <a:gd name="T34" fmla="*/ 10 w 13"/>
                <a:gd name="T35" fmla="*/ 6 h 8"/>
                <a:gd name="T36" fmla="*/ 10 w 13"/>
                <a:gd name="T37" fmla="*/ 6 h 8"/>
                <a:gd name="T38" fmla="*/ 10 w 13"/>
                <a:gd name="T39" fmla="*/ 6 h 8"/>
                <a:gd name="T40" fmla="*/ 8 w 13"/>
                <a:gd name="T41" fmla="*/ 5 h 8"/>
                <a:gd name="T42" fmla="*/ 8 w 13"/>
                <a:gd name="T43" fmla="*/ 4 h 8"/>
                <a:gd name="T44" fmla="*/ 8 w 13"/>
                <a:gd name="T45" fmla="*/ 4 h 8"/>
                <a:gd name="T46" fmla="*/ 7 w 13"/>
                <a:gd name="T47" fmla="*/ 4 h 8"/>
                <a:gd name="T48" fmla="*/ 7 w 13"/>
                <a:gd name="T49" fmla="*/ 4 h 8"/>
                <a:gd name="T50" fmla="*/ 7 w 13"/>
                <a:gd name="T51" fmla="*/ 3 h 8"/>
                <a:gd name="T52" fmla="*/ 7 w 13"/>
                <a:gd name="T53" fmla="*/ 3 h 8"/>
                <a:gd name="T54" fmla="*/ 6 w 13"/>
                <a:gd name="T55" fmla="*/ 3 h 8"/>
                <a:gd name="T56" fmla="*/ 6 w 13"/>
                <a:gd name="T57" fmla="*/ 3 h 8"/>
                <a:gd name="T58" fmla="*/ 5 w 13"/>
                <a:gd name="T59" fmla="*/ 2 h 8"/>
                <a:gd name="T60" fmla="*/ 5 w 13"/>
                <a:gd name="T61" fmla="*/ 2 h 8"/>
                <a:gd name="T62" fmla="*/ 4 w 13"/>
                <a:gd name="T63" fmla="*/ 1 h 8"/>
                <a:gd name="T64" fmla="*/ 3 w 13"/>
                <a:gd name="T65" fmla="*/ 1 h 8"/>
                <a:gd name="T66" fmla="*/ 2 w 13"/>
                <a:gd name="T67" fmla="*/ 0 h 8"/>
                <a:gd name="T68" fmla="*/ 2 w 13"/>
                <a:gd name="T69" fmla="*/ 0 h 8"/>
                <a:gd name="T70" fmla="*/ 2 w 13"/>
                <a:gd name="T71" fmla="*/ 0 h 8"/>
                <a:gd name="T72" fmla="*/ 2 w 13"/>
                <a:gd name="T73" fmla="*/ 0 h 8"/>
                <a:gd name="T74" fmla="*/ 2 w 13"/>
                <a:gd name="T75" fmla="*/ 0 h 8"/>
                <a:gd name="T76" fmla="*/ 2 w 13"/>
                <a:gd name="T77" fmla="*/ 0 h 8"/>
                <a:gd name="T78" fmla="*/ 2 w 13"/>
                <a:gd name="T79" fmla="*/ 0 h 8"/>
                <a:gd name="T80" fmla="*/ 1 w 13"/>
                <a:gd name="T81" fmla="*/ 0 h 8"/>
                <a:gd name="T82" fmla="*/ 1 w 13"/>
                <a:gd name="T83" fmla="*/ 0 h 8"/>
                <a:gd name="T84" fmla="*/ 1 w 13"/>
                <a:gd name="T85" fmla="*/ 0 h 8"/>
                <a:gd name="T86" fmla="*/ 1 w 13"/>
                <a:gd name="T87" fmla="*/ 0 h 8"/>
                <a:gd name="T88" fmla="*/ 0 w 13"/>
                <a:gd name="T89" fmla="*/ 0 h 8"/>
                <a:gd name="T90" fmla="*/ 0 w 13"/>
                <a:gd name="T91" fmla="*/ 1 h 8"/>
                <a:gd name="T92" fmla="*/ 1 w 13"/>
                <a:gd name="T93" fmla="*/ 1 h 8"/>
                <a:gd name="T94" fmla="*/ 1 w 13"/>
                <a:gd name="T95" fmla="*/ 1 h 8"/>
                <a:gd name="T96" fmla="*/ 1 w 13"/>
                <a:gd name="T97" fmla="*/ 1 h 8"/>
                <a:gd name="T98" fmla="*/ 1 w 13"/>
                <a:gd name="T99" fmla="*/ 1 h 8"/>
                <a:gd name="T100" fmla="*/ 1 w 13"/>
                <a:gd name="T101" fmla="*/ 1 h 8"/>
                <a:gd name="T102" fmla="*/ 2 w 13"/>
                <a:gd name="T103" fmla="*/ 2 h 8"/>
                <a:gd name="T104" fmla="*/ 2 w 13"/>
                <a:gd name="T105" fmla="*/ 2 h 8"/>
                <a:gd name="T106" fmla="*/ 2 w 13"/>
                <a:gd name="T107" fmla="*/ 2 h 8"/>
                <a:gd name="T108" fmla="*/ 2 w 13"/>
                <a:gd name="T109" fmla="*/ 1 h 8"/>
                <a:gd name="T110" fmla="*/ 3 w 13"/>
                <a:gd name="T111" fmla="*/ 2 h 8"/>
                <a:gd name="T112" fmla="*/ 3 w 13"/>
                <a:gd name="T113" fmla="*/ 2 h 8"/>
                <a:gd name="T114" fmla="*/ 4 w 13"/>
                <a:gd name="T115" fmla="*/ 2 h 8"/>
                <a:gd name="T116" fmla="*/ 4 w 13"/>
                <a:gd name="T117" fmla="*/ 2 h 8"/>
                <a:gd name="T118" fmla="*/ 5 w 13"/>
                <a:gd name="T119" fmla="*/ 3 h 8"/>
                <a:gd name="T120" fmla="*/ 7 w 13"/>
                <a:gd name="T121" fmla="*/ 5 h 8"/>
                <a:gd name="T122" fmla="*/ 13 w 13"/>
                <a:gd name="T123"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3" h="8">
                  <a:moveTo>
                    <a:pt x="13" y="8"/>
                  </a:moveTo>
                  <a:cubicBezTo>
                    <a:pt x="13" y="8"/>
                    <a:pt x="11" y="7"/>
                    <a:pt x="11" y="7"/>
                  </a:cubicBezTo>
                  <a:cubicBezTo>
                    <a:pt x="10" y="7"/>
                    <a:pt x="10" y="7"/>
                    <a:pt x="10" y="7"/>
                  </a:cubicBezTo>
                  <a:cubicBezTo>
                    <a:pt x="10" y="7"/>
                    <a:pt x="10" y="7"/>
                    <a:pt x="11" y="7"/>
                  </a:cubicBezTo>
                  <a:cubicBezTo>
                    <a:pt x="11" y="7"/>
                    <a:pt x="11" y="7"/>
                    <a:pt x="11" y="7"/>
                  </a:cubicBezTo>
                  <a:cubicBezTo>
                    <a:pt x="11" y="7"/>
                    <a:pt x="11" y="7"/>
                    <a:pt x="11" y="7"/>
                  </a:cubicBezTo>
                  <a:cubicBezTo>
                    <a:pt x="10" y="7"/>
                    <a:pt x="10" y="7"/>
                    <a:pt x="10" y="6"/>
                  </a:cubicBezTo>
                  <a:cubicBezTo>
                    <a:pt x="10" y="6"/>
                    <a:pt x="9" y="6"/>
                    <a:pt x="8" y="5"/>
                  </a:cubicBezTo>
                  <a:cubicBezTo>
                    <a:pt x="8" y="5"/>
                    <a:pt x="8" y="5"/>
                    <a:pt x="8" y="5"/>
                  </a:cubicBezTo>
                  <a:cubicBezTo>
                    <a:pt x="8" y="5"/>
                    <a:pt x="9" y="6"/>
                    <a:pt x="10" y="6"/>
                  </a:cubicBezTo>
                  <a:cubicBezTo>
                    <a:pt x="10" y="6"/>
                    <a:pt x="10" y="6"/>
                    <a:pt x="10" y="6"/>
                  </a:cubicBezTo>
                  <a:cubicBezTo>
                    <a:pt x="10" y="6"/>
                    <a:pt x="9" y="6"/>
                    <a:pt x="9" y="5"/>
                  </a:cubicBezTo>
                  <a:cubicBezTo>
                    <a:pt x="9" y="5"/>
                    <a:pt x="9" y="5"/>
                    <a:pt x="9" y="5"/>
                  </a:cubicBezTo>
                  <a:cubicBezTo>
                    <a:pt x="9" y="5"/>
                    <a:pt x="9" y="5"/>
                    <a:pt x="9" y="5"/>
                  </a:cubicBezTo>
                  <a:cubicBezTo>
                    <a:pt x="9" y="6"/>
                    <a:pt x="9" y="6"/>
                    <a:pt x="9" y="6"/>
                  </a:cubicBezTo>
                  <a:cubicBezTo>
                    <a:pt x="10" y="6"/>
                    <a:pt x="10" y="6"/>
                    <a:pt x="10" y="6"/>
                  </a:cubicBezTo>
                  <a:cubicBezTo>
                    <a:pt x="10" y="6"/>
                    <a:pt x="10" y="6"/>
                    <a:pt x="10" y="6"/>
                  </a:cubicBezTo>
                  <a:cubicBezTo>
                    <a:pt x="10" y="6"/>
                    <a:pt x="10" y="6"/>
                    <a:pt x="10" y="6"/>
                  </a:cubicBezTo>
                  <a:cubicBezTo>
                    <a:pt x="10" y="6"/>
                    <a:pt x="10" y="6"/>
                    <a:pt x="10" y="6"/>
                  </a:cubicBezTo>
                  <a:cubicBezTo>
                    <a:pt x="10" y="6"/>
                    <a:pt x="10" y="6"/>
                    <a:pt x="10" y="6"/>
                  </a:cubicBezTo>
                  <a:cubicBezTo>
                    <a:pt x="10" y="6"/>
                    <a:pt x="9" y="5"/>
                    <a:pt x="8" y="5"/>
                  </a:cubicBezTo>
                  <a:cubicBezTo>
                    <a:pt x="8" y="5"/>
                    <a:pt x="8" y="5"/>
                    <a:pt x="8" y="4"/>
                  </a:cubicBezTo>
                  <a:cubicBezTo>
                    <a:pt x="8" y="4"/>
                    <a:pt x="8" y="4"/>
                    <a:pt x="8" y="4"/>
                  </a:cubicBezTo>
                  <a:cubicBezTo>
                    <a:pt x="7" y="4"/>
                    <a:pt x="7" y="4"/>
                    <a:pt x="7" y="4"/>
                  </a:cubicBezTo>
                  <a:cubicBezTo>
                    <a:pt x="7" y="4"/>
                    <a:pt x="7" y="4"/>
                    <a:pt x="7" y="4"/>
                  </a:cubicBezTo>
                  <a:cubicBezTo>
                    <a:pt x="7" y="4"/>
                    <a:pt x="7" y="3"/>
                    <a:pt x="7" y="3"/>
                  </a:cubicBezTo>
                  <a:cubicBezTo>
                    <a:pt x="7" y="3"/>
                    <a:pt x="7" y="3"/>
                    <a:pt x="7" y="3"/>
                  </a:cubicBezTo>
                  <a:cubicBezTo>
                    <a:pt x="7" y="3"/>
                    <a:pt x="6" y="3"/>
                    <a:pt x="6" y="3"/>
                  </a:cubicBezTo>
                  <a:cubicBezTo>
                    <a:pt x="6" y="3"/>
                    <a:pt x="6" y="3"/>
                    <a:pt x="6" y="3"/>
                  </a:cubicBezTo>
                  <a:cubicBezTo>
                    <a:pt x="6" y="3"/>
                    <a:pt x="6" y="2"/>
                    <a:pt x="5" y="2"/>
                  </a:cubicBezTo>
                  <a:cubicBezTo>
                    <a:pt x="5" y="2"/>
                    <a:pt x="5" y="2"/>
                    <a:pt x="5" y="2"/>
                  </a:cubicBezTo>
                  <a:cubicBezTo>
                    <a:pt x="4" y="2"/>
                    <a:pt x="4" y="2"/>
                    <a:pt x="4" y="1"/>
                  </a:cubicBezTo>
                  <a:cubicBezTo>
                    <a:pt x="4" y="1"/>
                    <a:pt x="3" y="1"/>
                    <a:pt x="3" y="1"/>
                  </a:cubicBezTo>
                  <a:cubicBezTo>
                    <a:pt x="3" y="1"/>
                    <a:pt x="2" y="1"/>
                    <a:pt x="2" y="0"/>
                  </a:cubicBezTo>
                  <a:cubicBezTo>
                    <a:pt x="2" y="0"/>
                    <a:pt x="2" y="0"/>
                    <a:pt x="2" y="0"/>
                  </a:cubicBezTo>
                  <a:cubicBezTo>
                    <a:pt x="2" y="0"/>
                    <a:pt x="2" y="0"/>
                    <a:pt x="2" y="0"/>
                  </a:cubicBezTo>
                  <a:cubicBezTo>
                    <a:pt x="2" y="0"/>
                    <a:pt x="2" y="0"/>
                    <a:pt x="2" y="0"/>
                  </a:cubicBezTo>
                  <a:cubicBezTo>
                    <a:pt x="2" y="0"/>
                    <a:pt x="2" y="0"/>
                    <a:pt x="2" y="0"/>
                  </a:cubicBezTo>
                  <a:cubicBezTo>
                    <a:pt x="2" y="0"/>
                    <a:pt x="2" y="0"/>
                    <a:pt x="2" y="0"/>
                  </a:cubicBezTo>
                  <a:cubicBezTo>
                    <a:pt x="2" y="0"/>
                    <a:pt x="2" y="0"/>
                    <a:pt x="2" y="0"/>
                  </a:cubicBezTo>
                  <a:cubicBezTo>
                    <a:pt x="1" y="0"/>
                    <a:pt x="1" y="0"/>
                    <a:pt x="1" y="0"/>
                  </a:cubicBezTo>
                  <a:cubicBezTo>
                    <a:pt x="1" y="0"/>
                    <a:pt x="1" y="0"/>
                    <a:pt x="1" y="0"/>
                  </a:cubicBezTo>
                  <a:cubicBezTo>
                    <a:pt x="1" y="0"/>
                    <a:pt x="1" y="0"/>
                    <a:pt x="1" y="0"/>
                  </a:cubicBezTo>
                  <a:cubicBezTo>
                    <a:pt x="1" y="0"/>
                    <a:pt x="1" y="0"/>
                    <a:pt x="1" y="0"/>
                  </a:cubicBezTo>
                  <a:cubicBezTo>
                    <a:pt x="0" y="0"/>
                    <a:pt x="0" y="0"/>
                    <a:pt x="0" y="0"/>
                  </a:cubicBezTo>
                  <a:cubicBezTo>
                    <a:pt x="0" y="0"/>
                    <a:pt x="0" y="0"/>
                    <a:pt x="0" y="1"/>
                  </a:cubicBezTo>
                  <a:cubicBezTo>
                    <a:pt x="0" y="1"/>
                    <a:pt x="1" y="1"/>
                    <a:pt x="1" y="1"/>
                  </a:cubicBezTo>
                  <a:cubicBezTo>
                    <a:pt x="1" y="1"/>
                    <a:pt x="1" y="1"/>
                    <a:pt x="1" y="1"/>
                  </a:cubicBezTo>
                  <a:cubicBezTo>
                    <a:pt x="1" y="1"/>
                    <a:pt x="1" y="1"/>
                    <a:pt x="1" y="1"/>
                  </a:cubicBezTo>
                  <a:cubicBezTo>
                    <a:pt x="1" y="1"/>
                    <a:pt x="1" y="1"/>
                    <a:pt x="1" y="1"/>
                  </a:cubicBezTo>
                  <a:cubicBezTo>
                    <a:pt x="1" y="1"/>
                    <a:pt x="1" y="1"/>
                    <a:pt x="1" y="1"/>
                  </a:cubicBezTo>
                  <a:cubicBezTo>
                    <a:pt x="1" y="1"/>
                    <a:pt x="1" y="2"/>
                    <a:pt x="2" y="2"/>
                  </a:cubicBezTo>
                  <a:cubicBezTo>
                    <a:pt x="2" y="2"/>
                    <a:pt x="2" y="2"/>
                    <a:pt x="2" y="2"/>
                  </a:cubicBezTo>
                  <a:cubicBezTo>
                    <a:pt x="2" y="2"/>
                    <a:pt x="2" y="2"/>
                    <a:pt x="2" y="2"/>
                  </a:cubicBezTo>
                  <a:cubicBezTo>
                    <a:pt x="2" y="2"/>
                    <a:pt x="2" y="1"/>
                    <a:pt x="2" y="1"/>
                  </a:cubicBezTo>
                  <a:cubicBezTo>
                    <a:pt x="2" y="2"/>
                    <a:pt x="3" y="2"/>
                    <a:pt x="3" y="2"/>
                  </a:cubicBezTo>
                  <a:cubicBezTo>
                    <a:pt x="3" y="2"/>
                    <a:pt x="3" y="2"/>
                    <a:pt x="3" y="2"/>
                  </a:cubicBezTo>
                  <a:cubicBezTo>
                    <a:pt x="3" y="2"/>
                    <a:pt x="4" y="2"/>
                    <a:pt x="4" y="2"/>
                  </a:cubicBezTo>
                  <a:cubicBezTo>
                    <a:pt x="4" y="2"/>
                    <a:pt x="4" y="2"/>
                    <a:pt x="4" y="2"/>
                  </a:cubicBezTo>
                  <a:cubicBezTo>
                    <a:pt x="5" y="3"/>
                    <a:pt x="5" y="3"/>
                    <a:pt x="5" y="3"/>
                  </a:cubicBezTo>
                  <a:cubicBezTo>
                    <a:pt x="6" y="3"/>
                    <a:pt x="6" y="4"/>
                    <a:pt x="7" y="5"/>
                  </a:cubicBezTo>
                  <a:cubicBezTo>
                    <a:pt x="9" y="7"/>
                    <a:pt x="12" y="8"/>
                    <a:pt x="13"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latin typeface="微软雅黑" panose="020B0503020204020204" charset="-122"/>
                <a:ea typeface="微软雅黑" panose="020B0503020204020204" charset="-122"/>
              </a:endParaRPr>
            </a:p>
          </p:txBody>
        </p:sp>
        <p:sp>
          <p:nvSpPr>
            <p:cNvPr id="344" name="Freeform 351"/>
            <p:cNvSpPr/>
            <p:nvPr/>
          </p:nvSpPr>
          <p:spPr bwMode="auto">
            <a:xfrm>
              <a:off x="5047" y="2126"/>
              <a:ext cx="9" cy="28"/>
            </a:xfrm>
            <a:custGeom>
              <a:avLst/>
              <a:gdLst>
                <a:gd name="T0" fmla="*/ 1 w 3"/>
                <a:gd name="T1" fmla="*/ 9 h 9"/>
                <a:gd name="T2" fmla="*/ 0 w 3"/>
                <a:gd name="T3" fmla="*/ 5 h 9"/>
                <a:gd name="T4" fmla="*/ 3 w 3"/>
                <a:gd name="T5" fmla="*/ 0 h 9"/>
              </a:gdLst>
              <a:ahLst/>
              <a:cxnLst>
                <a:cxn ang="0">
                  <a:pos x="T0" y="T1"/>
                </a:cxn>
                <a:cxn ang="0">
                  <a:pos x="T2" y="T3"/>
                </a:cxn>
                <a:cxn ang="0">
                  <a:pos x="T4" y="T5"/>
                </a:cxn>
              </a:cxnLst>
              <a:rect l="0" t="0" r="r" b="b"/>
              <a:pathLst>
                <a:path w="3" h="9">
                  <a:moveTo>
                    <a:pt x="1" y="9"/>
                  </a:moveTo>
                  <a:cubicBezTo>
                    <a:pt x="1" y="8"/>
                    <a:pt x="1" y="6"/>
                    <a:pt x="0" y="5"/>
                  </a:cubicBezTo>
                  <a:cubicBezTo>
                    <a:pt x="0" y="3"/>
                    <a:pt x="0" y="0"/>
                    <a:pt x="3"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latin typeface="微软雅黑" panose="020B0503020204020204" charset="-122"/>
                <a:ea typeface="微软雅黑" panose="020B0503020204020204" charset="-122"/>
              </a:endParaRPr>
            </a:p>
          </p:txBody>
        </p:sp>
        <p:sp>
          <p:nvSpPr>
            <p:cNvPr id="345" name="Freeform 352"/>
            <p:cNvSpPr/>
            <p:nvPr/>
          </p:nvSpPr>
          <p:spPr bwMode="auto">
            <a:xfrm>
              <a:off x="5047" y="2126"/>
              <a:ext cx="6" cy="28"/>
            </a:xfrm>
            <a:custGeom>
              <a:avLst/>
              <a:gdLst>
                <a:gd name="T0" fmla="*/ 2 w 2"/>
                <a:gd name="T1" fmla="*/ 1 h 9"/>
                <a:gd name="T2" fmla="*/ 1 w 2"/>
                <a:gd name="T3" fmla="*/ 1 h 9"/>
                <a:gd name="T4" fmla="*/ 1 w 2"/>
                <a:gd name="T5" fmla="*/ 1 h 9"/>
                <a:gd name="T6" fmla="*/ 1 w 2"/>
                <a:gd name="T7" fmla="*/ 1 h 9"/>
                <a:gd name="T8" fmla="*/ 1 w 2"/>
                <a:gd name="T9" fmla="*/ 1 h 9"/>
                <a:gd name="T10" fmla="*/ 1 w 2"/>
                <a:gd name="T11" fmla="*/ 1 h 9"/>
                <a:gd name="T12" fmla="*/ 1 w 2"/>
                <a:gd name="T13" fmla="*/ 1 h 9"/>
                <a:gd name="T14" fmla="*/ 0 w 2"/>
                <a:gd name="T15" fmla="*/ 3 h 9"/>
                <a:gd name="T16" fmla="*/ 0 w 2"/>
                <a:gd name="T17" fmla="*/ 3 h 9"/>
                <a:gd name="T18" fmla="*/ 1 w 2"/>
                <a:gd name="T19" fmla="*/ 1 h 9"/>
                <a:gd name="T20" fmla="*/ 0 w 2"/>
                <a:gd name="T21" fmla="*/ 1 h 9"/>
                <a:gd name="T22" fmla="*/ 0 w 2"/>
                <a:gd name="T23" fmla="*/ 2 h 9"/>
                <a:gd name="T24" fmla="*/ 0 w 2"/>
                <a:gd name="T25" fmla="*/ 3 h 9"/>
                <a:gd name="T26" fmla="*/ 0 w 2"/>
                <a:gd name="T27" fmla="*/ 2 h 9"/>
                <a:gd name="T28" fmla="*/ 0 w 2"/>
                <a:gd name="T29" fmla="*/ 2 h 9"/>
                <a:gd name="T30" fmla="*/ 0 w 2"/>
                <a:gd name="T31" fmla="*/ 1 h 9"/>
                <a:gd name="T32" fmla="*/ 0 w 2"/>
                <a:gd name="T33" fmla="*/ 1 h 9"/>
                <a:gd name="T34" fmla="*/ 1 w 2"/>
                <a:gd name="T35" fmla="*/ 1 h 9"/>
                <a:gd name="T36" fmla="*/ 1 w 2"/>
                <a:gd name="T37" fmla="*/ 1 h 9"/>
                <a:gd name="T38" fmla="*/ 1 w 2"/>
                <a:gd name="T39" fmla="*/ 1 h 9"/>
                <a:gd name="T40" fmla="*/ 0 w 2"/>
                <a:gd name="T41" fmla="*/ 3 h 9"/>
                <a:gd name="T42" fmla="*/ 0 w 2"/>
                <a:gd name="T43" fmla="*/ 3 h 9"/>
                <a:gd name="T44" fmla="*/ 0 w 2"/>
                <a:gd name="T45" fmla="*/ 4 h 9"/>
                <a:gd name="T46" fmla="*/ 0 w 2"/>
                <a:gd name="T47" fmla="*/ 4 h 9"/>
                <a:gd name="T48" fmla="*/ 0 w 2"/>
                <a:gd name="T49" fmla="*/ 4 h 9"/>
                <a:gd name="T50" fmla="*/ 0 w 2"/>
                <a:gd name="T51" fmla="*/ 5 h 9"/>
                <a:gd name="T52" fmla="*/ 0 w 2"/>
                <a:gd name="T53" fmla="*/ 5 h 9"/>
                <a:gd name="T54" fmla="*/ 0 w 2"/>
                <a:gd name="T55" fmla="*/ 5 h 9"/>
                <a:gd name="T56" fmla="*/ 0 w 2"/>
                <a:gd name="T57" fmla="*/ 5 h 9"/>
                <a:gd name="T58" fmla="*/ 0 w 2"/>
                <a:gd name="T59" fmla="*/ 6 h 9"/>
                <a:gd name="T60" fmla="*/ 0 w 2"/>
                <a:gd name="T61" fmla="*/ 6 h 9"/>
                <a:gd name="T62" fmla="*/ 1 w 2"/>
                <a:gd name="T63" fmla="*/ 7 h 9"/>
                <a:gd name="T64" fmla="*/ 1 w 2"/>
                <a:gd name="T65" fmla="*/ 8 h 9"/>
                <a:gd name="T66" fmla="*/ 1 w 2"/>
                <a:gd name="T67" fmla="*/ 8 h 9"/>
                <a:gd name="T68" fmla="*/ 1 w 2"/>
                <a:gd name="T69" fmla="*/ 8 h 9"/>
                <a:gd name="T70" fmla="*/ 1 w 2"/>
                <a:gd name="T71" fmla="*/ 9 h 9"/>
                <a:gd name="T72" fmla="*/ 1 w 2"/>
                <a:gd name="T73" fmla="*/ 9 h 9"/>
                <a:gd name="T74" fmla="*/ 1 w 2"/>
                <a:gd name="T75" fmla="*/ 9 h 9"/>
                <a:gd name="T76" fmla="*/ 1 w 2"/>
                <a:gd name="T77" fmla="*/ 9 h 9"/>
                <a:gd name="T78" fmla="*/ 1 w 2"/>
                <a:gd name="T79" fmla="*/ 9 h 9"/>
                <a:gd name="T80" fmla="*/ 1 w 2"/>
                <a:gd name="T81" fmla="*/ 9 h 9"/>
                <a:gd name="T82" fmla="*/ 1 w 2"/>
                <a:gd name="T83" fmla="*/ 9 h 9"/>
                <a:gd name="T84" fmla="*/ 1 w 2"/>
                <a:gd name="T85" fmla="*/ 9 h 9"/>
                <a:gd name="T86" fmla="*/ 1 w 2"/>
                <a:gd name="T87" fmla="*/ 9 h 9"/>
                <a:gd name="T88" fmla="*/ 1 w 2"/>
                <a:gd name="T89" fmla="*/ 9 h 9"/>
                <a:gd name="T90" fmla="*/ 2 w 2"/>
                <a:gd name="T91" fmla="*/ 9 h 9"/>
                <a:gd name="T92" fmla="*/ 2 w 2"/>
                <a:gd name="T93" fmla="*/ 9 h 9"/>
                <a:gd name="T94" fmla="*/ 2 w 2"/>
                <a:gd name="T95" fmla="*/ 9 h 9"/>
                <a:gd name="T96" fmla="*/ 2 w 2"/>
                <a:gd name="T97" fmla="*/ 9 h 9"/>
                <a:gd name="T98" fmla="*/ 2 w 2"/>
                <a:gd name="T99" fmla="*/ 9 h 9"/>
                <a:gd name="T100" fmla="*/ 2 w 2"/>
                <a:gd name="T101" fmla="*/ 9 h 9"/>
                <a:gd name="T102" fmla="*/ 2 w 2"/>
                <a:gd name="T103" fmla="*/ 8 h 9"/>
                <a:gd name="T104" fmla="*/ 2 w 2"/>
                <a:gd name="T105" fmla="*/ 8 h 9"/>
                <a:gd name="T106" fmla="*/ 2 w 2"/>
                <a:gd name="T107" fmla="*/ 8 h 9"/>
                <a:gd name="T108" fmla="*/ 2 w 2"/>
                <a:gd name="T109" fmla="*/ 8 h 9"/>
                <a:gd name="T110" fmla="*/ 2 w 2"/>
                <a:gd name="T111" fmla="*/ 7 h 9"/>
                <a:gd name="T112" fmla="*/ 1 w 2"/>
                <a:gd name="T113" fmla="*/ 7 h 9"/>
                <a:gd name="T114" fmla="*/ 1 w 2"/>
                <a:gd name="T115" fmla="*/ 6 h 9"/>
                <a:gd name="T116" fmla="*/ 1 w 2"/>
                <a:gd name="T117" fmla="*/ 6 h 9"/>
                <a:gd name="T118" fmla="*/ 1 w 2"/>
                <a:gd name="T119" fmla="*/ 6 h 9"/>
                <a:gd name="T120" fmla="*/ 0 w 2"/>
                <a:gd name="T121" fmla="*/ 3 h 9"/>
                <a:gd name="T122" fmla="*/ 2 w 2"/>
                <a:gd name="T123" fmla="*/ 1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 h="9">
                  <a:moveTo>
                    <a:pt x="2" y="1"/>
                  </a:moveTo>
                  <a:cubicBezTo>
                    <a:pt x="2" y="0"/>
                    <a:pt x="1" y="0"/>
                    <a:pt x="1" y="1"/>
                  </a:cubicBezTo>
                  <a:cubicBezTo>
                    <a:pt x="1" y="1"/>
                    <a:pt x="1" y="1"/>
                    <a:pt x="1" y="1"/>
                  </a:cubicBezTo>
                  <a:cubicBezTo>
                    <a:pt x="1" y="1"/>
                    <a:pt x="1" y="1"/>
                    <a:pt x="1" y="1"/>
                  </a:cubicBezTo>
                  <a:cubicBezTo>
                    <a:pt x="1" y="1"/>
                    <a:pt x="1" y="1"/>
                    <a:pt x="1" y="1"/>
                  </a:cubicBezTo>
                  <a:cubicBezTo>
                    <a:pt x="1" y="1"/>
                    <a:pt x="1" y="1"/>
                    <a:pt x="1" y="1"/>
                  </a:cubicBezTo>
                  <a:cubicBezTo>
                    <a:pt x="1" y="1"/>
                    <a:pt x="1" y="1"/>
                    <a:pt x="1" y="1"/>
                  </a:cubicBezTo>
                  <a:cubicBezTo>
                    <a:pt x="0" y="2"/>
                    <a:pt x="0" y="2"/>
                    <a:pt x="0" y="3"/>
                  </a:cubicBezTo>
                  <a:cubicBezTo>
                    <a:pt x="0" y="3"/>
                    <a:pt x="0" y="3"/>
                    <a:pt x="0" y="3"/>
                  </a:cubicBezTo>
                  <a:cubicBezTo>
                    <a:pt x="0" y="3"/>
                    <a:pt x="0" y="2"/>
                    <a:pt x="1" y="1"/>
                  </a:cubicBezTo>
                  <a:cubicBezTo>
                    <a:pt x="0" y="1"/>
                    <a:pt x="0" y="1"/>
                    <a:pt x="0" y="1"/>
                  </a:cubicBezTo>
                  <a:cubicBezTo>
                    <a:pt x="0" y="1"/>
                    <a:pt x="0" y="2"/>
                    <a:pt x="0" y="2"/>
                  </a:cubicBezTo>
                  <a:cubicBezTo>
                    <a:pt x="0" y="3"/>
                    <a:pt x="0" y="3"/>
                    <a:pt x="0" y="3"/>
                  </a:cubicBezTo>
                  <a:cubicBezTo>
                    <a:pt x="0" y="2"/>
                    <a:pt x="0" y="2"/>
                    <a:pt x="0" y="2"/>
                  </a:cubicBezTo>
                  <a:cubicBezTo>
                    <a:pt x="0" y="2"/>
                    <a:pt x="0" y="2"/>
                    <a:pt x="0" y="2"/>
                  </a:cubicBezTo>
                  <a:cubicBezTo>
                    <a:pt x="0" y="2"/>
                    <a:pt x="0" y="1"/>
                    <a:pt x="0" y="1"/>
                  </a:cubicBezTo>
                  <a:cubicBezTo>
                    <a:pt x="0" y="1"/>
                    <a:pt x="0" y="1"/>
                    <a:pt x="0" y="1"/>
                  </a:cubicBezTo>
                  <a:cubicBezTo>
                    <a:pt x="1" y="1"/>
                    <a:pt x="1" y="1"/>
                    <a:pt x="1" y="1"/>
                  </a:cubicBezTo>
                  <a:cubicBezTo>
                    <a:pt x="1" y="1"/>
                    <a:pt x="1" y="1"/>
                    <a:pt x="1" y="1"/>
                  </a:cubicBezTo>
                  <a:cubicBezTo>
                    <a:pt x="1" y="1"/>
                    <a:pt x="1" y="1"/>
                    <a:pt x="1" y="1"/>
                  </a:cubicBezTo>
                  <a:cubicBezTo>
                    <a:pt x="0" y="1"/>
                    <a:pt x="0" y="2"/>
                    <a:pt x="0" y="3"/>
                  </a:cubicBezTo>
                  <a:cubicBezTo>
                    <a:pt x="0" y="3"/>
                    <a:pt x="0" y="3"/>
                    <a:pt x="0" y="3"/>
                  </a:cubicBezTo>
                  <a:cubicBezTo>
                    <a:pt x="0" y="3"/>
                    <a:pt x="0" y="4"/>
                    <a:pt x="0" y="4"/>
                  </a:cubicBezTo>
                  <a:cubicBezTo>
                    <a:pt x="0" y="4"/>
                    <a:pt x="0" y="4"/>
                    <a:pt x="0" y="4"/>
                  </a:cubicBezTo>
                  <a:cubicBezTo>
                    <a:pt x="0" y="4"/>
                    <a:pt x="0" y="4"/>
                    <a:pt x="0" y="4"/>
                  </a:cubicBezTo>
                  <a:cubicBezTo>
                    <a:pt x="0" y="4"/>
                    <a:pt x="0" y="5"/>
                    <a:pt x="0" y="5"/>
                  </a:cubicBezTo>
                  <a:cubicBezTo>
                    <a:pt x="0" y="5"/>
                    <a:pt x="0" y="5"/>
                    <a:pt x="0" y="5"/>
                  </a:cubicBezTo>
                  <a:cubicBezTo>
                    <a:pt x="0" y="5"/>
                    <a:pt x="0" y="5"/>
                    <a:pt x="0" y="5"/>
                  </a:cubicBezTo>
                  <a:cubicBezTo>
                    <a:pt x="0" y="5"/>
                    <a:pt x="0" y="5"/>
                    <a:pt x="0" y="5"/>
                  </a:cubicBezTo>
                  <a:cubicBezTo>
                    <a:pt x="0" y="5"/>
                    <a:pt x="0" y="6"/>
                    <a:pt x="0" y="6"/>
                  </a:cubicBezTo>
                  <a:cubicBezTo>
                    <a:pt x="0" y="6"/>
                    <a:pt x="0" y="6"/>
                    <a:pt x="0" y="6"/>
                  </a:cubicBezTo>
                  <a:cubicBezTo>
                    <a:pt x="1" y="6"/>
                    <a:pt x="1" y="6"/>
                    <a:pt x="1" y="7"/>
                  </a:cubicBezTo>
                  <a:cubicBezTo>
                    <a:pt x="1" y="7"/>
                    <a:pt x="1" y="7"/>
                    <a:pt x="1" y="8"/>
                  </a:cubicBezTo>
                  <a:cubicBezTo>
                    <a:pt x="1" y="8"/>
                    <a:pt x="1" y="8"/>
                    <a:pt x="1" y="8"/>
                  </a:cubicBezTo>
                  <a:cubicBezTo>
                    <a:pt x="1" y="8"/>
                    <a:pt x="1" y="8"/>
                    <a:pt x="1" y="8"/>
                  </a:cubicBezTo>
                  <a:cubicBezTo>
                    <a:pt x="1" y="8"/>
                    <a:pt x="1" y="8"/>
                    <a:pt x="1" y="9"/>
                  </a:cubicBezTo>
                  <a:cubicBezTo>
                    <a:pt x="1" y="9"/>
                    <a:pt x="1" y="9"/>
                    <a:pt x="1" y="9"/>
                  </a:cubicBezTo>
                  <a:cubicBezTo>
                    <a:pt x="1" y="9"/>
                    <a:pt x="1" y="9"/>
                    <a:pt x="1" y="9"/>
                  </a:cubicBezTo>
                  <a:cubicBezTo>
                    <a:pt x="1" y="9"/>
                    <a:pt x="1" y="9"/>
                    <a:pt x="1" y="9"/>
                  </a:cubicBezTo>
                  <a:cubicBezTo>
                    <a:pt x="1" y="9"/>
                    <a:pt x="1" y="9"/>
                    <a:pt x="1" y="9"/>
                  </a:cubicBezTo>
                  <a:cubicBezTo>
                    <a:pt x="1" y="9"/>
                    <a:pt x="1" y="9"/>
                    <a:pt x="1" y="9"/>
                  </a:cubicBezTo>
                  <a:cubicBezTo>
                    <a:pt x="1" y="9"/>
                    <a:pt x="1" y="9"/>
                    <a:pt x="1" y="9"/>
                  </a:cubicBezTo>
                  <a:cubicBezTo>
                    <a:pt x="1" y="9"/>
                    <a:pt x="1" y="9"/>
                    <a:pt x="1" y="9"/>
                  </a:cubicBezTo>
                  <a:cubicBezTo>
                    <a:pt x="1" y="9"/>
                    <a:pt x="1" y="9"/>
                    <a:pt x="1" y="9"/>
                  </a:cubicBezTo>
                  <a:cubicBezTo>
                    <a:pt x="1" y="9"/>
                    <a:pt x="1" y="9"/>
                    <a:pt x="1" y="9"/>
                  </a:cubicBezTo>
                  <a:cubicBezTo>
                    <a:pt x="1" y="9"/>
                    <a:pt x="1" y="9"/>
                    <a:pt x="2" y="9"/>
                  </a:cubicBezTo>
                  <a:cubicBezTo>
                    <a:pt x="2" y="9"/>
                    <a:pt x="2" y="9"/>
                    <a:pt x="2" y="9"/>
                  </a:cubicBezTo>
                  <a:cubicBezTo>
                    <a:pt x="2" y="9"/>
                    <a:pt x="2" y="9"/>
                    <a:pt x="2" y="9"/>
                  </a:cubicBezTo>
                  <a:cubicBezTo>
                    <a:pt x="2" y="9"/>
                    <a:pt x="2" y="9"/>
                    <a:pt x="2" y="9"/>
                  </a:cubicBezTo>
                  <a:cubicBezTo>
                    <a:pt x="2" y="9"/>
                    <a:pt x="2" y="9"/>
                    <a:pt x="2" y="9"/>
                  </a:cubicBezTo>
                  <a:cubicBezTo>
                    <a:pt x="2" y="9"/>
                    <a:pt x="2" y="9"/>
                    <a:pt x="2" y="9"/>
                  </a:cubicBezTo>
                  <a:cubicBezTo>
                    <a:pt x="2" y="9"/>
                    <a:pt x="2" y="8"/>
                    <a:pt x="2" y="8"/>
                  </a:cubicBezTo>
                  <a:cubicBezTo>
                    <a:pt x="2" y="8"/>
                    <a:pt x="2" y="8"/>
                    <a:pt x="2" y="8"/>
                  </a:cubicBezTo>
                  <a:cubicBezTo>
                    <a:pt x="2" y="8"/>
                    <a:pt x="2" y="8"/>
                    <a:pt x="2" y="8"/>
                  </a:cubicBezTo>
                  <a:cubicBezTo>
                    <a:pt x="2" y="8"/>
                    <a:pt x="2" y="8"/>
                    <a:pt x="2" y="8"/>
                  </a:cubicBezTo>
                  <a:cubicBezTo>
                    <a:pt x="2" y="8"/>
                    <a:pt x="2" y="7"/>
                    <a:pt x="2" y="7"/>
                  </a:cubicBezTo>
                  <a:cubicBezTo>
                    <a:pt x="2" y="7"/>
                    <a:pt x="1" y="7"/>
                    <a:pt x="1" y="7"/>
                  </a:cubicBezTo>
                  <a:cubicBezTo>
                    <a:pt x="1" y="7"/>
                    <a:pt x="1" y="7"/>
                    <a:pt x="1" y="6"/>
                  </a:cubicBezTo>
                  <a:cubicBezTo>
                    <a:pt x="1" y="6"/>
                    <a:pt x="1" y="6"/>
                    <a:pt x="1" y="6"/>
                  </a:cubicBezTo>
                  <a:cubicBezTo>
                    <a:pt x="1" y="6"/>
                    <a:pt x="1" y="6"/>
                    <a:pt x="1" y="6"/>
                  </a:cubicBezTo>
                  <a:cubicBezTo>
                    <a:pt x="1" y="5"/>
                    <a:pt x="1" y="4"/>
                    <a:pt x="0" y="3"/>
                  </a:cubicBezTo>
                  <a:cubicBezTo>
                    <a:pt x="0" y="1"/>
                    <a:pt x="2" y="0"/>
                    <a:pt x="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latin typeface="微软雅黑" panose="020B0503020204020204" charset="-122"/>
                <a:ea typeface="微软雅黑" panose="020B0503020204020204" charset="-122"/>
              </a:endParaRPr>
            </a:p>
          </p:txBody>
        </p:sp>
        <p:sp>
          <p:nvSpPr>
            <p:cNvPr id="346" name="Freeform 353"/>
            <p:cNvSpPr/>
            <p:nvPr/>
          </p:nvSpPr>
          <p:spPr bwMode="auto">
            <a:xfrm>
              <a:off x="5007" y="2249"/>
              <a:ext cx="9" cy="124"/>
            </a:xfrm>
            <a:custGeom>
              <a:avLst/>
              <a:gdLst>
                <a:gd name="T0" fmla="*/ 2 w 3"/>
                <a:gd name="T1" fmla="*/ 0 h 40"/>
                <a:gd name="T2" fmla="*/ 2 w 3"/>
                <a:gd name="T3" fmla="*/ 7 h 40"/>
                <a:gd name="T4" fmla="*/ 3 w 3"/>
                <a:gd name="T5" fmla="*/ 13 h 40"/>
                <a:gd name="T6" fmla="*/ 3 w 3"/>
                <a:gd name="T7" fmla="*/ 21 h 40"/>
                <a:gd name="T8" fmla="*/ 2 w 3"/>
                <a:gd name="T9" fmla="*/ 30 h 40"/>
                <a:gd name="T10" fmla="*/ 2 w 3"/>
                <a:gd name="T11" fmla="*/ 35 h 40"/>
                <a:gd name="T12" fmla="*/ 0 w 3"/>
                <a:gd name="T13" fmla="*/ 40 h 40"/>
              </a:gdLst>
              <a:ahLst/>
              <a:cxnLst>
                <a:cxn ang="0">
                  <a:pos x="T0" y="T1"/>
                </a:cxn>
                <a:cxn ang="0">
                  <a:pos x="T2" y="T3"/>
                </a:cxn>
                <a:cxn ang="0">
                  <a:pos x="T4" y="T5"/>
                </a:cxn>
                <a:cxn ang="0">
                  <a:pos x="T6" y="T7"/>
                </a:cxn>
                <a:cxn ang="0">
                  <a:pos x="T8" y="T9"/>
                </a:cxn>
                <a:cxn ang="0">
                  <a:pos x="T10" y="T11"/>
                </a:cxn>
                <a:cxn ang="0">
                  <a:pos x="T12" y="T13"/>
                </a:cxn>
              </a:cxnLst>
              <a:rect l="0" t="0" r="r" b="b"/>
              <a:pathLst>
                <a:path w="3" h="40">
                  <a:moveTo>
                    <a:pt x="2" y="0"/>
                  </a:moveTo>
                  <a:cubicBezTo>
                    <a:pt x="2" y="2"/>
                    <a:pt x="3" y="4"/>
                    <a:pt x="2" y="7"/>
                  </a:cubicBezTo>
                  <a:cubicBezTo>
                    <a:pt x="2" y="9"/>
                    <a:pt x="2" y="11"/>
                    <a:pt x="3" y="13"/>
                  </a:cubicBezTo>
                  <a:cubicBezTo>
                    <a:pt x="3" y="16"/>
                    <a:pt x="3" y="18"/>
                    <a:pt x="3" y="21"/>
                  </a:cubicBezTo>
                  <a:cubicBezTo>
                    <a:pt x="2" y="24"/>
                    <a:pt x="2" y="27"/>
                    <a:pt x="2" y="30"/>
                  </a:cubicBezTo>
                  <a:cubicBezTo>
                    <a:pt x="2" y="32"/>
                    <a:pt x="2" y="33"/>
                    <a:pt x="2" y="35"/>
                  </a:cubicBezTo>
                  <a:cubicBezTo>
                    <a:pt x="2" y="37"/>
                    <a:pt x="0" y="38"/>
                    <a:pt x="0" y="4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latin typeface="微软雅黑" panose="020B0503020204020204" charset="-122"/>
                <a:ea typeface="微软雅黑" panose="020B0503020204020204" charset="-122"/>
              </a:endParaRPr>
            </a:p>
          </p:txBody>
        </p:sp>
        <p:sp>
          <p:nvSpPr>
            <p:cNvPr id="347" name="Freeform 354"/>
            <p:cNvSpPr/>
            <p:nvPr/>
          </p:nvSpPr>
          <p:spPr bwMode="auto">
            <a:xfrm>
              <a:off x="5004" y="2249"/>
              <a:ext cx="12" cy="124"/>
            </a:xfrm>
            <a:custGeom>
              <a:avLst/>
              <a:gdLst>
                <a:gd name="T0" fmla="*/ 3 w 4"/>
                <a:gd name="T1" fmla="*/ 34 h 40"/>
                <a:gd name="T2" fmla="*/ 3 w 4"/>
                <a:gd name="T3" fmla="*/ 34 h 40"/>
                <a:gd name="T4" fmla="*/ 3 w 4"/>
                <a:gd name="T5" fmla="*/ 33 h 40"/>
                <a:gd name="T6" fmla="*/ 3 w 4"/>
                <a:gd name="T7" fmla="*/ 26 h 40"/>
                <a:gd name="T8" fmla="*/ 3 w 4"/>
                <a:gd name="T9" fmla="*/ 32 h 40"/>
                <a:gd name="T10" fmla="*/ 3 w 4"/>
                <a:gd name="T11" fmla="*/ 27 h 40"/>
                <a:gd name="T12" fmla="*/ 3 w 4"/>
                <a:gd name="T13" fmla="*/ 27 h 40"/>
                <a:gd name="T14" fmla="*/ 3 w 4"/>
                <a:gd name="T15" fmla="*/ 30 h 40"/>
                <a:gd name="T16" fmla="*/ 3 w 4"/>
                <a:gd name="T17" fmla="*/ 32 h 40"/>
                <a:gd name="T18" fmla="*/ 3 w 4"/>
                <a:gd name="T19" fmla="*/ 32 h 40"/>
                <a:gd name="T20" fmla="*/ 4 w 4"/>
                <a:gd name="T21" fmla="*/ 23 h 40"/>
                <a:gd name="T22" fmla="*/ 4 w 4"/>
                <a:gd name="T23" fmla="*/ 22 h 40"/>
                <a:gd name="T24" fmla="*/ 4 w 4"/>
                <a:gd name="T25" fmla="*/ 19 h 40"/>
                <a:gd name="T26" fmla="*/ 4 w 4"/>
                <a:gd name="T27" fmla="*/ 18 h 40"/>
                <a:gd name="T28" fmla="*/ 4 w 4"/>
                <a:gd name="T29" fmla="*/ 14 h 40"/>
                <a:gd name="T30" fmla="*/ 4 w 4"/>
                <a:gd name="T31" fmla="*/ 10 h 40"/>
                <a:gd name="T32" fmla="*/ 4 w 4"/>
                <a:gd name="T33" fmla="*/ 5 h 40"/>
                <a:gd name="T34" fmla="*/ 4 w 4"/>
                <a:gd name="T35" fmla="*/ 3 h 40"/>
                <a:gd name="T36" fmla="*/ 4 w 4"/>
                <a:gd name="T37" fmla="*/ 3 h 40"/>
                <a:gd name="T38" fmla="*/ 4 w 4"/>
                <a:gd name="T39" fmla="*/ 3 h 40"/>
                <a:gd name="T40" fmla="*/ 4 w 4"/>
                <a:gd name="T41" fmla="*/ 0 h 40"/>
                <a:gd name="T42" fmla="*/ 3 w 4"/>
                <a:gd name="T43" fmla="*/ 0 h 40"/>
                <a:gd name="T44" fmla="*/ 3 w 4"/>
                <a:gd name="T45" fmla="*/ 0 h 40"/>
                <a:gd name="T46" fmla="*/ 3 w 4"/>
                <a:gd name="T47" fmla="*/ 1 h 40"/>
                <a:gd name="T48" fmla="*/ 2 w 4"/>
                <a:gd name="T49" fmla="*/ 1 h 40"/>
                <a:gd name="T50" fmla="*/ 3 w 4"/>
                <a:gd name="T51" fmla="*/ 4 h 40"/>
                <a:gd name="T52" fmla="*/ 3 w 4"/>
                <a:gd name="T53" fmla="*/ 5 h 40"/>
                <a:gd name="T54" fmla="*/ 3 w 4"/>
                <a:gd name="T55" fmla="*/ 7 h 40"/>
                <a:gd name="T56" fmla="*/ 3 w 4"/>
                <a:gd name="T57" fmla="*/ 11 h 40"/>
                <a:gd name="T58" fmla="*/ 3 w 4"/>
                <a:gd name="T59" fmla="*/ 13 h 40"/>
                <a:gd name="T60" fmla="*/ 2 w 4"/>
                <a:gd name="T61" fmla="*/ 33 h 40"/>
                <a:gd name="T62" fmla="*/ 0 w 4"/>
                <a:gd name="T63" fmla="*/ 4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 h="40">
                  <a:moveTo>
                    <a:pt x="0" y="40"/>
                  </a:moveTo>
                  <a:cubicBezTo>
                    <a:pt x="1" y="39"/>
                    <a:pt x="3" y="35"/>
                    <a:pt x="3" y="34"/>
                  </a:cubicBezTo>
                  <a:cubicBezTo>
                    <a:pt x="3" y="33"/>
                    <a:pt x="3" y="33"/>
                    <a:pt x="3" y="32"/>
                  </a:cubicBezTo>
                  <a:cubicBezTo>
                    <a:pt x="3" y="32"/>
                    <a:pt x="3" y="33"/>
                    <a:pt x="3" y="34"/>
                  </a:cubicBezTo>
                  <a:cubicBezTo>
                    <a:pt x="3" y="34"/>
                    <a:pt x="3" y="35"/>
                    <a:pt x="2" y="35"/>
                  </a:cubicBezTo>
                  <a:cubicBezTo>
                    <a:pt x="3" y="35"/>
                    <a:pt x="3" y="34"/>
                    <a:pt x="3" y="33"/>
                  </a:cubicBezTo>
                  <a:cubicBezTo>
                    <a:pt x="3" y="32"/>
                    <a:pt x="3" y="32"/>
                    <a:pt x="3" y="32"/>
                  </a:cubicBezTo>
                  <a:cubicBezTo>
                    <a:pt x="3" y="30"/>
                    <a:pt x="3" y="28"/>
                    <a:pt x="3" y="26"/>
                  </a:cubicBezTo>
                  <a:cubicBezTo>
                    <a:pt x="3" y="25"/>
                    <a:pt x="4" y="24"/>
                    <a:pt x="4" y="23"/>
                  </a:cubicBezTo>
                  <a:cubicBezTo>
                    <a:pt x="3" y="26"/>
                    <a:pt x="3" y="29"/>
                    <a:pt x="3" y="32"/>
                  </a:cubicBezTo>
                  <a:cubicBezTo>
                    <a:pt x="3" y="31"/>
                    <a:pt x="3" y="31"/>
                    <a:pt x="3" y="31"/>
                  </a:cubicBezTo>
                  <a:cubicBezTo>
                    <a:pt x="3" y="30"/>
                    <a:pt x="3" y="28"/>
                    <a:pt x="3" y="27"/>
                  </a:cubicBezTo>
                  <a:cubicBezTo>
                    <a:pt x="3" y="26"/>
                    <a:pt x="3" y="26"/>
                    <a:pt x="3" y="26"/>
                  </a:cubicBezTo>
                  <a:cubicBezTo>
                    <a:pt x="3" y="27"/>
                    <a:pt x="3" y="27"/>
                    <a:pt x="3" y="27"/>
                  </a:cubicBezTo>
                  <a:cubicBezTo>
                    <a:pt x="3" y="28"/>
                    <a:pt x="3" y="28"/>
                    <a:pt x="3" y="29"/>
                  </a:cubicBezTo>
                  <a:cubicBezTo>
                    <a:pt x="3" y="29"/>
                    <a:pt x="3" y="30"/>
                    <a:pt x="3" y="30"/>
                  </a:cubicBezTo>
                  <a:cubicBezTo>
                    <a:pt x="3" y="31"/>
                    <a:pt x="3" y="31"/>
                    <a:pt x="3" y="31"/>
                  </a:cubicBezTo>
                  <a:cubicBezTo>
                    <a:pt x="3" y="32"/>
                    <a:pt x="3" y="32"/>
                    <a:pt x="3" y="32"/>
                  </a:cubicBezTo>
                  <a:cubicBezTo>
                    <a:pt x="3" y="32"/>
                    <a:pt x="3" y="32"/>
                    <a:pt x="3" y="32"/>
                  </a:cubicBezTo>
                  <a:cubicBezTo>
                    <a:pt x="3" y="32"/>
                    <a:pt x="3" y="32"/>
                    <a:pt x="3" y="32"/>
                  </a:cubicBezTo>
                  <a:cubicBezTo>
                    <a:pt x="3" y="32"/>
                    <a:pt x="3" y="26"/>
                    <a:pt x="4" y="25"/>
                  </a:cubicBezTo>
                  <a:cubicBezTo>
                    <a:pt x="4" y="24"/>
                    <a:pt x="4" y="24"/>
                    <a:pt x="4" y="23"/>
                  </a:cubicBezTo>
                  <a:cubicBezTo>
                    <a:pt x="4" y="23"/>
                    <a:pt x="4" y="22"/>
                    <a:pt x="4" y="22"/>
                  </a:cubicBezTo>
                  <a:cubicBezTo>
                    <a:pt x="4" y="22"/>
                    <a:pt x="4" y="22"/>
                    <a:pt x="4" y="22"/>
                  </a:cubicBezTo>
                  <a:cubicBezTo>
                    <a:pt x="4" y="21"/>
                    <a:pt x="4" y="21"/>
                    <a:pt x="4" y="20"/>
                  </a:cubicBezTo>
                  <a:cubicBezTo>
                    <a:pt x="4" y="20"/>
                    <a:pt x="4" y="19"/>
                    <a:pt x="4" y="19"/>
                  </a:cubicBezTo>
                  <a:cubicBezTo>
                    <a:pt x="4" y="19"/>
                    <a:pt x="4" y="19"/>
                    <a:pt x="4" y="18"/>
                  </a:cubicBezTo>
                  <a:cubicBezTo>
                    <a:pt x="4" y="18"/>
                    <a:pt x="4" y="18"/>
                    <a:pt x="4" y="18"/>
                  </a:cubicBezTo>
                  <a:cubicBezTo>
                    <a:pt x="4" y="17"/>
                    <a:pt x="4" y="17"/>
                    <a:pt x="4" y="16"/>
                  </a:cubicBezTo>
                  <a:cubicBezTo>
                    <a:pt x="4" y="15"/>
                    <a:pt x="4" y="15"/>
                    <a:pt x="4" y="14"/>
                  </a:cubicBezTo>
                  <a:cubicBezTo>
                    <a:pt x="4" y="14"/>
                    <a:pt x="4" y="13"/>
                    <a:pt x="4" y="13"/>
                  </a:cubicBezTo>
                  <a:cubicBezTo>
                    <a:pt x="4" y="12"/>
                    <a:pt x="4" y="11"/>
                    <a:pt x="4" y="10"/>
                  </a:cubicBezTo>
                  <a:cubicBezTo>
                    <a:pt x="4" y="9"/>
                    <a:pt x="4" y="8"/>
                    <a:pt x="4" y="7"/>
                  </a:cubicBezTo>
                  <a:cubicBezTo>
                    <a:pt x="4" y="6"/>
                    <a:pt x="4" y="5"/>
                    <a:pt x="4" y="5"/>
                  </a:cubicBezTo>
                  <a:cubicBezTo>
                    <a:pt x="4" y="4"/>
                    <a:pt x="4" y="4"/>
                    <a:pt x="4" y="4"/>
                  </a:cubicBezTo>
                  <a:cubicBezTo>
                    <a:pt x="4" y="4"/>
                    <a:pt x="4" y="3"/>
                    <a:pt x="4" y="3"/>
                  </a:cubicBezTo>
                  <a:cubicBezTo>
                    <a:pt x="4" y="3"/>
                    <a:pt x="4" y="3"/>
                    <a:pt x="4" y="3"/>
                  </a:cubicBezTo>
                  <a:cubicBezTo>
                    <a:pt x="4" y="3"/>
                    <a:pt x="4" y="3"/>
                    <a:pt x="4" y="3"/>
                  </a:cubicBezTo>
                  <a:cubicBezTo>
                    <a:pt x="4" y="3"/>
                    <a:pt x="4" y="3"/>
                    <a:pt x="4" y="3"/>
                  </a:cubicBezTo>
                  <a:cubicBezTo>
                    <a:pt x="4" y="3"/>
                    <a:pt x="4" y="3"/>
                    <a:pt x="4" y="3"/>
                  </a:cubicBezTo>
                  <a:cubicBezTo>
                    <a:pt x="4" y="2"/>
                    <a:pt x="4" y="2"/>
                    <a:pt x="4" y="2"/>
                  </a:cubicBezTo>
                  <a:cubicBezTo>
                    <a:pt x="4" y="0"/>
                    <a:pt x="4" y="0"/>
                    <a:pt x="4" y="0"/>
                  </a:cubicBezTo>
                  <a:cubicBezTo>
                    <a:pt x="4" y="0"/>
                    <a:pt x="4" y="0"/>
                    <a:pt x="4" y="0"/>
                  </a:cubicBezTo>
                  <a:cubicBezTo>
                    <a:pt x="3" y="0"/>
                    <a:pt x="3" y="0"/>
                    <a:pt x="3" y="0"/>
                  </a:cubicBezTo>
                  <a:cubicBezTo>
                    <a:pt x="3" y="0"/>
                    <a:pt x="3" y="0"/>
                    <a:pt x="3" y="0"/>
                  </a:cubicBezTo>
                  <a:cubicBezTo>
                    <a:pt x="3" y="0"/>
                    <a:pt x="3" y="0"/>
                    <a:pt x="3" y="0"/>
                  </a:cubicBezTo>
                  <a:cubicBezTo>
                    <a:pt x="3" y="0"/>
                    <a:pt x="3" y="0"/>
                    <a:pt x="3" y="1"/>
                  </a:cubicBezTo>
                  <a:cubicBezTo>
                    <a:pt x="3" y="1"/>
                    <a:pt x="3" y="1"/>
                    <a:pt x="3" y="1"/>
                  </a:cubicBezTo>
                  <a:cubicBezTo>
                    <a:pt x="3" y="1"/>
                    <a:pt x="3" y="1"/>
                    <a:pt x="2" y="1"/>
                  </a:cubicBezTo>
                  <a:cubicBezTo>
                    <a:pt x="2" y="1"/>
                    <a:pt x="2" y="1"/>
                    <a:pt x="2" y="1"/>
                  </a:cubicBezTo>
                  <a:cubicBezTo>
                    <a:pt x="2" y="1"/>
                    <a:pt x="2" y="1"/>
                    <a:pt x="2" y="1"/>
                  </a:cubicBezTo>
                  <a:cubicBezTo>
                    <a:pt x="2" y="2"/>
                    <a:pt x="2" y="3"/>
                    <a:pt x="3" y="4"/>
                  </a:cubicBezTo>
                  <a:cubicBezTo>
                    <a:pt x="3" y="4"/>
                    <a:pt x="3" y="4"/>
                    <a:pt x="3" y="4"/>
                  </a:cubicBezTo>
                  <a:cubicBezTo>
                    <a:pt x="3" y="5"/>
                    <a:pt x="3" y="5"/>
                    <a:pt x="3" y="5"/>
                  </a:cubicBezTo>
                  <a:cubicBezTo>
                    <a:pt x="3" y="5"/>
                    <a:pt x="3" y="5"/>
                    <a:pt x="3" y="5"/>
                  </a:cubicBezTo>
                  <a:cubicBezTo>
                    <a:pt x="3" y="6"/>
                    <a:pt x="3" y="7"/>
                    <a:pt x="3" y="7"/>
                  </a:cubicBezTo>
                  <a:cubicBezTo>
                    <a:pt x="3" y="8"/>
                    <a:pt x="3" y="8"/>
                    <a:pt x="3" y="8"/>
                  </a:cubicBezTo>
                  <a:cubicBezTo>
                    <a:pt x="3" y="9"/>
                    <a:pt x="3" y="10"/>
                    <a:pt x="3" y="11"/>
                  </a:cubicBezTo>
                  <a:cubicBezTo>
                    <a:pt x="3" y="12"/>
                    <a:pt x="3" y="12"/>
                    <a:pt x="3" y="12"/>
                  </a:cubicBezTo>
                  <a:cubicBezTo>
                    <a:pt x="3" y="13"/>
                    <a:pt x="3" y="13"/>
                    <a:pt x="3" y="13"/>
                  </a:cubicBezTo>
                  <a:cubicBezTo>
                    <a:pt x="4" y="17"/>
                    <a:pt x="3" y="19"/>
                    <a:pt x="3" y="23"/>
                  </a:cubicBezTo>
                  <a:cubicBezTo>
                    <a:pt x="3" y="26"/>
                    <a:pt x="2" y="30"/>
                    <a:pt x="2" y="33"/>
                  </a:cubicBezTo>
                  <a:cubicBezTo>
                    <a:pt x="2" y="37"/>
                    <a:pt x="1" y="38"/>
                    <a:pt x="0" y="39"/>
                  </a:cubicBezTo>
                  <a:lnTo>
                    <a:pt x="0" y="4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latin typeface="微软雅黑" panose="020B0503020204020204" charset="-122"/>
                <a:ea typeface="微软雅黑" panose="020B0503020204020204" charset="-122"/>
              </a:endParaRPr>
            </a:p>
          </p:txBody>
        </p:sp>
        <p:sp>
          <p:nvSpPr>
            <p:cNvPr id="348" name="Freeform 355"/>
            <p:cNvSpPr/>
            <p:nvPr/>
          </p:nvSpPr>
          <p:spPr bwMode="auto">
            <a:xfrm>
              <a:off x="5013" y="2277"/>
              <a:ext cx="34" cy="59"/>
            </a:xfrm>
            <a:custGeom>
              <a:avLst/>
              <a:gdLst>
                <a:gd name="T0" fmla="*/ 0 w 11"/>
                <a:gd name="T1" fmla="*/ 0 h 19"/>
                <a:gd name="T2" fmla="*/ 4 w 11"/>
                <a:gd name="T3" fmla="*/ 3 h 19"/>
                <a:gd name="T4" fmla="*/ 7 w 11"/>
                <a:gd name="T5" fmla="*/ 8 h 19"/>
                <a:gd name="T6" fmla="*/ 9 w 11"/>
                <a:gd name="T7" fmla="*/ 12 h 19"/>
                <a:gd name="T8" fmla="*/ 11 w 11"/>
                <a:gd name="T9" fmla="*/ 19 h 19"/>
              </a:gdLst>
              <a:ahLst/>
              <a:cxnLst>
                <a:cxn ang="0">
                  <a:pos x="T0" y="T1"/>
                </a:cxn>
                <a:cxn ang="0">
                  <a:pos x="T2" y="T3"/>
                </a:cxn>
                <a:cxn ang="0">
                  <a:pos x="T4" y="T5"/>
                </a:cxn>
                <a:cxn ang="0">
                  <a:pos x="T6" y="T7"/>
                </a:cxn>
                <a:cxn ang="0">
                  <a:pos x="T8" y="T9"/>
                </a:cxn>
              </a:cxnLst>
              <a:rect l="0" t="0" r="r" b="b"/>
              <a:pathLst>
                <a:path w="11" h="19">
                  <a:moveTo>
                    <a:pt x="0" y="0"/>
                  </a:moveTo>
                  <a:cubicBezTo>
                    <a:pt x="1" y="2"/>
                    <a:pt x="3" y="2"/>
                    <a:pt x="4" y="3"/>
                  </a:cubicBezTo>
                  <a:cubicBezTo>
                    <a:pt x="5" y="5"/>
                    <a:pt x="6" y="6"/>
                    <a:pt x="7" y="8"/>
                  </a:cubicBezTo>
                  <a:cubicBezTo>
                    <a:pt x="8" y="9"/>
                    <a:pt x="9" y="11"/>
                    <a:pt x="9" y="12"/>
                  </a:cubicBezTo>
                  <a:cubicBezTo>
                    <a:pt x="10" y="15"/>
                    <a:pt x="10" y="17"/>
                    <a:pt x="11" y="19"/>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latin typeface="微软雅黑" panose="020B0503020204020204" charset="-122"/>
                <a:ea typeface="微软雅黑" panose="020B0503020204020204" charset="-122"/>
              </a:endParaRPr>
            </a:p>
          </p:txBody>
        </p:sp>
        <p:sp>
          <p:nvSpPr>
            <p:cNvPr id="349" name="Freeform 356"/>
            <p:cNvSpPr/>
            <p:nvPr/>
          </p:nvSpPr>
          <p:spPr bwMode="auto">
            <a:xfrm>
              <a:off x="5013" y="2277"/>
              <a:ext cx="34" cy="62"/>
            </a:xfrm>
            <a:custGeom>
              <a:avLst/>
              <a:gdLst>
                <a:gd name="T0" fmla="*/ 11 w 11"/>
                <a:gd name="T1" fmla="*/ 20 h 20"/>
                <a:gd name="T2" fmla="*/ 10 w 11"/>
                <a:gd name="T3" fmla="*/ 16 h 20"/>
                <a:gd name="T4" fmla="*/ 10 w 11"/>
                <a:gd name="T5" fmla="*/ 15 h 20"/>
                <a:gd name="T6" fmla="*/ 10 w 11"/>
                <a:gd name="T7" fmla="*/ 16 h 20"/>
                <a:gd name="T8" fmla="*/ 10 w 11"/>
                <a:gd name="T9" fmla="*/ 17 h 20"/>
                <a:gd name="T10" fmla="*/ 10 w 11"/>
                <a:gd name="T11" fmla="*/ 16 h 20"/>
                <a:gd name="T12" fmla="*/ 10 w 11"/>
                <a:gd name="T13" fmla="*/ 15 h 20"/>
                <a:gd name="T14" fmla="*/ 9 w 11"/>
                <a:gd name="T15" fmla="*/ 12 h 20"/>
                <a:gd name="T16" fmla="*/ 8 w 11"/>
                <a:gd name="T17" fmla="*/ 10 h 20"/>
                <a:gd name="T18" fmla="*/ 10 w 11"/>
                <a:gd name="T19" fmla="*/ 15 h 20"/>
                <a:gd name="T20" fmla="*/ 10 w 11"/>
                <a:gd name="T21" fmla="*/ 15 h 20"/>
                <a:gd name="T22" fmla="*/ 9 w 11"/>
                <a:gd name="T23" fmla="*/ 12 h 20"/>
                <a:gd name="T24" fmla="*/ 9 w 11"/>
                <a:gd name="T25" fmla="*/ 12 h 20"/>
                <a:gd name="T26" fmla="*/ 9 w 11"/>
                <a:gd name="T27" fmla="*/ 12 h 20"/>
                <a:gd name="T28" fmla="*/ 10 w 11"/>
                <a:gd name="T29" fmla="*/ 13 h 20"/>
                <a:gd name="T30" fmla="*/ 10 w 11"/>
                <a:gd name="T31" fmla="*/ 14 h 20"/>
                <a:gd name="T32" fmla="*/ 10 w 11"/>
                <a:gd name="T33" fmla="*/ 15 h 20"/>
                <a:gd name="T34" fmla="*/ 10 w 11"/>
                <a:gd name="T35" fmla="*/ 15 h 20"/>
                <a:gd name="T36" fmla="*/ 10 w 11"/>
                <a:gd name="T37" fmla="*/ 15 h 20"/>
                <a:gd name="T38" fmla="*/ 10 w 11"/>
                <a:gd name="T39" fmla="*/ 15 h 20"/>
                <a:gd name="T40" fmla="*/ 9 w 11"/>
                <a:gd name="T41" fmla="*/ 11 h 20"/>
                <a:gd name="T42" fmla="*/ 9 w 11"/>
                <a:gd name="T43" fmla="*/ 10 h 20"/>
                <a:gd name="T44" fmla="*/ 8 w 11"/>
                <a:gd name="T45" fmla="*/ 10 h 20"/>
                <a:gd name="T46" fmla="*/ 8 w 11"/>
                <a:gd name="T47" fmla="*/ 9 h 20"/>
                <a:gd name="T48" fmla="*/ 8 w 11"/>
                <a:gd name="T49" fmla="*/ 9 h 20"/>
                <a:gd name="T50" fmla="*/ 8 w 11"/>
                <a:gd name="T51" fmla="*/ 8 h 20"/>
                <a:gd name="T52" fmla="*/ 7 w 11"/>
                <a:gd name="T53" fmla="*/ 8 h 20"/>
                <a:gd name="T54" fmla="*/ 7 w 11"/>
                <a:gd name="T55" fmla="*/ 7 h 20"/>
                <a:gd name="T56" fmla="*/ 7 w 11"/>
                <a:gd name="T57" fmla="*/ 7 h 20"/>
                <a:gd name="T58" fmla="*/ 6 w 11"/>
                <a:gd name="T59" fmla="*/ 6 h 20"/>
                <a:gd name="T60" fmla="*/ 5 w 11"/>
                <a:gd name="T61" fmla="*/ 5 h 20"/>
                <a:gd name="T62" fmla="*/ 5 w 11"/>
                <a:gd name="T63" fmla="*/ 4 h 20"/>
                <a:gd name="T64" fmla="*/ 3 w 11"/>
                <a:gd name="T65" fmla="*/ 3 h 20"/>
                <a:gd name="T66" fmla="*/ 2 w 11"/>
                <a:gd name="T67" fmla="*/ 2 h 20"/>
                <a:gd name="T68" fmla="*/ 2 w 11"/>
                <a:gd name="T69" fmla="*/ 1 h 20"/>
                <a:gd name="T70" fmla="*/ 2 w 11"/>
                <a:gd name="T71" fmla="*/ 1 h 20"/>
                <a:gd name="T72" fmla="*/ 2 w 11"/>
                <a:gd name="T73" fmla="*/ 1 h 20"/>
                <a:gd name="T74" fmla="*/ 2 w 11"/>
                <a:gd name="T75" fmla="*/ 1 h 20"/>
                <a:gd name="T76" fmla="*/ 2 w 11"/>
                <a:gd name="T77" fmla="*/ 1 h 20"/>
                <a:gd name="T78" fmla="*/ 2 w 11"/>
                <a:gd name="T79" fmla="*/ 1 h 20"/>
                <a:gd name="T80" fmla="*/ 1 w 11"/>
                <a:gd name="T81" fmla="*/ 0 h 20"/>
                <a:gd name="T82" fmla="*/ 1 w 11"/>
                <a:gd name="T83" fmla="*/ 0 h 20"/>
                <a:gd name="T84" fmla="*/ 1 w 11"/>
                <a:gd name="T85" fmla="*/ 0 h 20"/>
                <a:gd name="T86" fmla="*/ 1 w 11"/>
                <a:gd name="T87" fmla="*/ 0 h 20"/>
                <a:gd name="T88" fmla="*/ 1 w 11"/>
                <a:gd name="T89" fmla="*/ 0 h 20"/>
                <a:gd name="T90" fmla="*/ 0 w 11"/>
                <a:gd name="T91" fmla="*/ 0 h 20"/>
                <a:gd name="T92" fmla="*/ 0 w 11"/>
                <a:gd name="T93" fmla="*/ 1 h 20"/>
                <a:gd name="T94" fmla="*/ 0 w 11"/>
                <a:gd name="T95" fmla="*/ 1 h 20"/>
                <a:gd name="T96" fmla="*/ 0 w 11"/>
                <a:gd name="T97" fmla="*/ 1 h 20"/>
                <a:gd name="T98" fmla="*/ 0 w 11"/>
                <a:gd name="T99" fmla="*/ 1 h 20"/>
                <a:gd name="T100" fmla="*/ 0 w 11"/>
                <a:gd name="T101" fmla="*/ 1 h 20"/>
                <a:gd name="T102" fmla="*/ 1 w 11"/>
                <a:gd name="T103" fmla="*/ 2 h 20"/>
                <a:gd name="T104" fmla="*/ 2 w 11"/>
                <a:gd name="T105" fmla="*/ 3 h 20"/>
                <a:gd name="T106" fmla="*/ 2 w 11"/>
                <a:gd name="T107" fmla="*/ 3 h 20"/>
                <a:gd name="T108" fmla="*/ 2 w 11"/>
                <a:gd name="T109" fmla="*/ 3 h 20"/>
                <a:gd name="T110" fmla="*/ 3 w 11"/>
                <a:gd name="T111" fmla="*/ 3 h 20"/>
                <a:gd name="T112" fmla="*/ 3 w 11"/>
                <a:gd name="T113" fmla="*/ 4 h 20"/>
                <a:gd name="T114" fmla="*/ 4 w 11"/>
                <a:gd name="T115" fmla="*/ 5 h 20"/>
                <a:gd name="T116" fmla="*/ 5 w 11"/>
                <a:gd name="T117" fmla="*/ 5 h 20"/>
                <a:gd name="T118" fmla="*/ 5 w 11"/>
                <a:gd name="T119" fmla="*/ 6 h 20"/>
                <a:gd name="T120" fmla="*/ 8 w 11"/>
                <a:gd name="T121" fmla="*/ 10 h 20"/>
                <a:gd name="T122" fmla="*/ 11 w 11"/>
                <a:gd name="T123" fmla="*/ 19 h 20"/>
                <a:gd name="T124" fmla="*/ 11 w 11"/>
                <a:gd name="T125" fmla="*/ 2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1" h="20">
                  <a:moveTo>
                    <a:pt x="11" y="20"/>
                  </a:moveTo>
                  <a:cubicBezTo>
                    <a:pt x="11" y="19"/>
                    <a:pt x="10" y="17"/>
                    <a:pt x="10" y="16"/>
                  </a:cubicBezTo>
                  <a:cubicBezTo>
                    <a:pt x="10" y="15"/>
                    <a:pt x="10" y="15"/>
                    <a:pt x="10" y="15"/>
                  </a:cubicBezTo>
                  <a:cubicBezTo>
                    <a:pt x="10" y="15"/>
                    <a:pt x="10" y="15"/>
                    <a:pt x="10" y="16"/>
                  </a:cubicBezTo>
                  <a:cubicBezTo>
                    <a:pt x="10" y="16"/>
                    <a:pt x="10" y="16"/>
                    <a:pt x="10" y="17"/>
                  </a:cubicBezTo>
                  <a:cubicBezTo>
                    <a:pt x="10" y="16"/>
                    <a:pt x="10" y="16"/>
                    <a:pt x="10" y="16"/>
                  </a:cubicBezTo>
                  <a:cubicBezTo>
                    <a:pt x="10" y="15"/>
                    <a:pt x="10" y="15"/>
                    <a:pt x="10" y="15"/>
                  </a:cubicBezTo>
                  <a:cubicBezTo>
                    <a:pt x="10" y="14"/>
                    <a:pt x="10" y="13"/>
                    <a:pt x="9" y="12"/>
                  </a:cubicBezTo>
                  <a:cubicBezTo>
                    <a:pt x="9" y="11"/>
                    <a:pt x="9" y="10"/>
                    <a:pt x="8" y="10"/>
                  </a:cubicBezTo>
                  <a:cubicBezTo>
                    <a:pt x="9" y="11"/>
                    <a:pt x="10" y="13"/>
                    <a:pt x="10" y="15"/>
                  </a:cubicBezTo>
                  <a:cubicBezTo>
                    <a:pt x="10" y="15"/>
                    <a:pt x="10" y="15"/>
                    <a:pt x="10" y="15"/>
                  </a:cubicBezTo>
                  <a:cubicBezTo>
                    <a:pt x="10" y="14"/>
                    <a:pt x="10" y="13"/>
                    <a:pt x="9" y="12"/>
                  </a:cubicBezTo>
                  <a:cubicBezTo>
                    <a:pt x="9" y="12"/>
                    <a:pt x="9" y="12"/>
                    <a:pt x="9" y="12"/>
                  </a:cubicBezTo>
                  <a:cubicBezTo>
                    <a:pt x="9" y="12"/>
                    <a:pt x="9" y="12"/>
                    <a:pt x="9" y="12"/>
                  </a:cubicBezTo>
                  <a:cubicBezTo>
                    <a:pt x="10" y="12"/>
                    <a:pt x="10" y="13"/>
                    <a:pt x="10" y="13"/>
                  </a:cubicBezTo>
                  <a:cubicBezTo>
                    <a:pt x="10" y="14"/>
                    <a:pt x="10" y="14"/>
                    <a:pt x="10" y="14"/>
                  </a:cubicBezTo>
                  <a:cubicBezTo>
                    <a:pt x="10" y="14"/>
                    <a:pt x="10" y="14"/>
                    <a:pt x="10" y="15"/>
                  </a:cubicBezTo>
                  <a:cubicBezTo>
                    <a:pt x="10" y="15"/>
                    <a:pt x="10" y="15"/>
                    <a:pt x="10" y="15"/>
                  </a:cubicBezTo>
                  <a:cubicBezTo>
                    <a:pt x="10" y="15"/>
                    <a:pt x="10" y="15"/>
                    <a:pt x="10" y="15"/>
                  </a:cubicBezTo>
                  <a:cubicBezTo>
                    <a:pt x="10" y="15"/>
                    <a:pt x="10" y="15"/>
                    <a:pt x="10" y="15"/>
                  </a:cubicBezTo>
                  <a:cubicBezTo>
                    <a:pt x="10" y="15"/>
                    <a:pt x="10" y="11"/>
                    <a:pt x="9" y="11"/>
                  </a:cubicBezTo>
                  <a:cubicBezTo>
                    <a:pt x="9" y="11"/>
                    <a:pt x="9" y="10"/>
                    <a:pt x="9" y="10"/>
                  </a:cubicBezTo>
                  <a:cubicBezTo>
                    <a:pt x="8" y="10"/>
                    <a:pt x="8" y="10"/>
                    <a:pt x="8" y="10"/>
                  </a:cubicBezTo>
                  <a:cubicBezTo>
                    <a:pt x="8" y="10"/>
                    <a:pt x="8" y="9"/>
                    <a:pt x="8" y="9"/>
                  </a:cubicBezTo>
                  <a:cubicBezTo>
                    <a:pt x="8" y="9"/>
                    <a:pt x="8" y="9"/>
                    <a:pt x="8" y="9"/>
                  </a:cubicBezTo>
                  <a:cubicBezTo>
                    <a:pt x="8" y="9"/>
                    <a:pt x="8" y="8"/>
                    <a:pt x="8" y="8"/>
                  </a:cubicBezTo>
                  <a:cubicBezTo>
                    <a:pt x="7" y="8"/>
                    <a:pt x="7" y="8"/>
                    <a:pt x="7" y="8"/>
                  </a:cubicBezTo>
                  <a:cubicBezTo>
                    <a:pt x="7" y="8"/>
                    <a:pt x="7" y="8"/>
                    <a:pt x="7" y="7"/>
                  </a:cubicBezTo>
                  <a:cubicBezTo>
                    <a:pt x="7" y="7"/>
                    <a:pt x="7" y="7"/>
                    <a:pt x="7" y="7"/>
                  </a:cubicBezTo>
                  <a:cubicBezTo>
                    <a:pt x="6" y="6"/>
                    <a:pt x="6" y="6"/>
                    <a:pt x="6" y="6"/>
                  </a:cubicBezTo>
                  <a:cubicBezTo>
                    <a:pt x="6" y="6"/>
                    <a:pt x="5" y="5"/>
                    <a:pt x="5" y="5"/>
                  </a:cubicBezTo>
                  <a:cubicBezTo>
                    <a:pt x="5" y="5"/>
                    <a:pt x="5" y="4"/>
                    <a:pt x="5" y="4"/>
                  </a:cubicBezTo>
                  <a:cubicBezTo>
                    <a:pt x="4" y="4"/>
                    <a:pt x="4" y="3"/>
                    <a:pt x="3" y="3"/>
                  </a:cubicBezTo>
                  <a:cubicBezTo>
                    <a:pt x="3" y="2"/>
                    <a:pt x="3" y="2"/>
                    <a:pt x="2" y="2"/>
                  </a:cubicBezTo>
                  <a:cubicBezTo>
                    <a:pt x="2" y="2"/>
                    <a:pt x="2" y="1"/>
                    <a:pt x="2" y="1"/>
                  </a:cubicBezTo>
                  <a:cubicBezTo>
                    <a:pt x="2" y="1"/>
                    <a:pt x="2" y="1"/>
                    <a:pt x="2" y="1"/>
                  </a:cubicBezTo>
                  <a:cubicBezTo>
                    <a:pt x="2" y="1"/>
                    <a:pt x="2" y="1"/>
                    <a:pt x="2" y="1"/>
                  </a:cubicBezTo>
                  <a:cubicBezTo>
                    <a:pt x="2" y="1"/>
                    <a:pt x="2" y="1"/>
                    <a:pt x="2" y="1"/>
                  </a:cubicBezTo>
                  <a:cubicBezTo>
                    <a:pt x="2" y="1"/>
                    <a:pt x="2" y="1"/>
                    <a:pt x="2" y="1"/>
                  </a:cubicBezTo>
                  <a:cubicBezTo>
                    <a:pt x="2" y="1"/>
                    <a:pt x="2" y="1"/>
                    <a:pt x="2" y="1"/>
                  </a:cubicBezTo>
                  <a:cubicBezTo>
                    <a:pt x="2" y="1"/>
                    <a:pt x="2" y="1"/>
                    <a:pt x="1" y="0"/>
                  </a:cubicBezTo>
                  <a:cubicBezTo>
                    <a:pt x="1" y="0"/>
                    <a:pt x="1" y="0"/>
                    <a:pt x="1" y="0"/>
                  </a:cubicBezTo>
                  <a:cubicBezTo>
                    <a:pt x="1" y="0"/>
                    <a:pt x="1" y="0"/>
                    <a:pt x="1" y="0"/>
                  </a:cubicBezTo>
                  <a:cubicBezTo>
                    <a:pt x="1" y="0"/>
                    <a:pt x="1" y="0"/>
                    <a:pt x="1" y="0"/>
                  </a:cubicBezTo>
                  <a:cubicBezTo>
                    <a:pt x="1" y="0"/>
                    <a:pt x="1" y="0"/>
                    <a:pt x="1" y="0"/>
                  </a:cubicBezTo>
                  <a:cubicBezTo>
                    <a:pt x="0" y="0"/>
                    <a:pt x="0" y="0"/>
                    <a:pt x="0" y="0"/>
                  </a:cubicBezTo>
                  <a:cubicBezTo>
                    <a:pt x="0" y="0"/>
                    <a:pt x="0" y="1"/>
                    <a:pt x="0" y="1"/>
                  </a:cubicBezTo>
                  <a:cubicBezTo>
                    <a:pt x="0" y="1"/>
                    <a:pt x="0" y="1"/>
                    <a:pt x="0" y="1"/>
                  </a:cubicBezTo>
                  <a:cubicBezTo>
                    <a:pt x="0" y="1"/>
                    <a:pt x="0" y="1"/>
                    <a:pt x="0" y="1"/>
                  </a:cubicBezTo>
                  <a:cubicBezTo>
                    <a:pt x="0" y="1"/>
                    <a:pt x="0" y="1"/>
                    <a:pt x="0" y="1"/>
                  </a:cubicBezTo>
                  <a:cubicBezTo>
                    <a:pt x="0" y="1"/>
                    <a:pt x="0" y="1"/>
                    <a:pt x="0" y="1"/>
                  </a:cubicBezTo>
                  <a:cubicBezTo>
                    <a:pt x="0" y="2"/>
                    <a:pt x="1" y="2"/>
                    <a:pt x="1" y="2"/>
                  </a:cubicBezTo>
                  <a:cubicBezTo>
                    <a:pt x="1" y="2"/>
                    <a:pt x="1" y="3"/>
                    <a:pt x="2" y="3"/>
                  </a:cubicBezTo>
                  <a:cubicBezTo>
                    <a:pt x="2" y="3"/>
                    <a:pt x="2" y="3"/>
                    <a:pt x="2" y="3"/>
                  </a:cubicBezTo>
                  <a:cubicBezTo>
                    <a:pt x="2" y="3"/>
                    <a:pt x="2" y="3"/>
                    <a:pt x="2" y="3"/>
                  </a:cubicBezTo>
                  <a:cubicBezTo>
                    <a:pt x="2" y="3"/>
                    <a:pt x="3" y="4"/>
                    <a:pt x="3" y="3"/>
                  </a:cubicBezTo>
                  <a:cubicBezTo>
                    <a:pt x="3" y="4"/>
                    <a:pt x="3" y="3"/>
                    <a:pt x="3" y="4"/>
                  </a:cubicBezTo>
                  <a:cubicBezTo>
                    <a:pt x="4" y="4"/>
                    <a:pt x="4" y="4"/>
                    <a:pt x="4" y="5"/>
                  </a:cubicBezTo>
                  <a:cubicBezTo>
                    <a:pt x="5" y="5"/>
                    <a:pt x="5" y="5"/>
                    <a:pt x="5" y="5"/>
                  </a:cubicBezTo>
                  <a:cubicBezTo>
                    <a:pt x="5" y="6"/>
                    <a:pt x="5" y="6"/>
                    <a:pt x="5" y="6"/>
                  </a:cubicBezTo>
                  <a:cubicBezTo>
                    <a:pt x="6" y="7"/>
                    <a:pt x="7" y="9"/>
                    <a:pt x="8" y="10"/>
                  </a:cubicBezTo>
                  <a:cubicBezTo>
                    <a:pt x="10" y="14"/>
                    <a:pt x="10" y="18"/>
                    <a:pt x="11" y="19"/>
                  </a:cubicBezTo>
                  <a:lnTo>
                    <a:pt x="11" y="2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latin typeface="微软雅黑" panose="020B0503020204020204" charset="-122"/>
                <a:ea typeface="微软雅黑" panose="020B0503020204020204" charset="-122"/>
              </a:endParaRPr>
            </a:p>
          </p:txBody>
        </p:sp>
        <p:sp>
          <p:nvSpPr>
            <p:cNvPr id="350" name="Freeform 357"/>
            <p:cNvSpPr/>
            <p:nvPr/>
          </p:nvSpPr>
          <p:spPr bwMode="auto">
            <a:xfrm>
              <a:off x="4979" y="2293"/>
              <a:ext cx="37" cy="43"/>
            </a:xfrm>
            <a:custGeom>
              <a:avLst/>
              <a:gdLst>
                <a:gd name="T0" fmla="*/ 12 w 12"/>
                <a:gd name="T1" fmla="*/ 0 h 14"/>
                <a:gd name="T2" fmla="*/ 5 w 12"/>
                <a:gd name="T3" fmla="*/ 7 h 14"/>
                <a:gd name="T4" fmla="*/ 0 w 12"/>
                <a:gd name="T5" fmla="*/ 14 h 14"/>
              </a:gdLst>
              <a:ahLst/>
              <a:cxnLst>
                <a:cxn ang="0">
                  <a:pos x="T0" y="T1"/>
                </a:cxn>
                <a:cxn ang="0">
                  <a:pos x="T2" y="T3"/>
                </a:cxn>
                <a:cxn ang="0">
                  <a:pos x="T4" y="T5"/>
                </a:cxn>
              </a:cxnLst>
              <a:rect l="0" t="0" r="r" b="b"/>
              <a:pathLst>
                <a:path w="12" h="14">
                  <a:moveTo>
                    <a:pt x="12" y="0"/>
                  </a:moveTo>
                  <a:cubicBezTo>
                    <a:pt x="11" y="3"/>
                    <a:pt x="7" y="5"/>
                    <a:pt x="5" y="7"/>
                  </a:cubicBezTo>
                  <a:cubicBezTo>
                    <a:pt x="2" y="9"/>
                    <a:pt x="1" y="12"/>
                    <a:pt x="0" y="14"/>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latin typeface="微软雅黑" panose="020B0503020204020204" charset="-122"/>
                <a:ea typeface="微软雅黑" panose="020B0503020204020204" charset="-122"/>
              </a:endParaRPr>
            </a:p>
          </p:txBody>
        </p:sp>
        <p:sp>
          <p:nvSpPr>
            <p:cNvPr id="351" name="Freeform 358"/>
            <p:cNvSpPr/>
            <p:nvPr/>
          </p:nvSpPr>
          <p:spPr bwMode="auto">
            <a:xfrm>
              <a:off x="4979" y="2293"/>
              <a:ext cx="37" cy="43"/>
            </a:xfrm>
            <a:custGeom>
              <a:avLst/>
              <a:gdLst>
                <a:gd name="T0" fmla="*/ 0 w 12"/>
                <a:gd name="T1" fmla="*/ 14 h 14"/>
                <a:gd name="T2" fmla="*/ 1 w 12"/>
                <a:gd name="T3" fmla="*/ 12 h 14"/>
                <a:gd name="T4" fmla="*/ 2 w 12"/>
                <a:gd name="T5" fmla="*/ 11 h 14"/>
                <a:gd name="T6" fmla="*/ 1 w 12"/>
                <a:gd name="T7" fmla="*/ 12 h 14"/>
                <a:gd name="T8" fmla="*/ 1 w 12"/>
                <a:gd name="T9" fmla="*/ 12 h 14"/>
                <a:gd name="T10" fmla="*/ 1 w 12"/>
                <a:gd name="T11" fmla="*/ 11 h 14"/>
                <a:gd name="T12" fmla="*/ 2 w 12"/>
                <a:gd name="T13" fmla="*/ 11 h 14"/>
                <a:gd name="T14" fmla="*/ 3 w 12"/>
                <a:gd name="T15" fmla="*/ 9 h 14"/>
                <a:gd name="T16" fmla="*/ 4 w 12"/>
                <a:gd name="T17" fmla="*/ 8 h 14"/>
                <a:gd name="T18" fmla="*/ 2 w 12"/>
                <a:gd name="T19" fmla="*/ 11 h 14"/>
                <a:gd name="T20" fmla="*/ 2 w 12"/>
                <a:gd name="T21" fmla="*/ 11 h 14"/>
                <a:gd name="T22" fmla="*/ 3 w 12"/>
                <a:gd name="T23" fmla="*/ 9 h 14"/>
                <a:gd name="T24" fmla="*/ 3 w 12"/>
                <a:gd name="T25" fmla="*/ 9 h 14"/>
                <a:gd name="T26" fmla="*/ 3 w 12"/>
                <a:gd name="T27" fmla="*/ 9 h 14"/>
                <a:gd name="T28" fmla="*/ 3 w 12"/>
                <a:gd name="T29" fmla="*/ 10 h 14"/>
                <a:gd name="T30" fmla="*/ 2 w 12"/>
                <a:gd name="T31" fmla="*/ 10 h 14"/>
                <a:gd name="T32" fmla="*/ 2 w 12"/>
                <a:gd name="T33" fmla="*/ 11 h 14"/>
                <a:gd name="T34" fmla="*/ 2 w 12"/>
                <a:gd name="T35" fmla="*/ 11 h 14"/>
                <a:gd name="T36" fmla="*/ 2 w 12"/>
                <a:gd name="T37" fmla="*/ 11 h 14"/>
                <a:gd name="T38" fmla="*/ 2 w 12"/>
                <a:gd name="T39" fmla="*/ 11 h 14"/>
                <a:gd name="T40" fmla="*/ 4 w 12"/>
                <a:gd name="T41" fmla="*/ 9 h 14"/>
                <a:gd name="T42" fmla="*/ 4 w 12"/>
                <a:gd name="T43" fmla="*/ 8 h 14"/>
                <a:gd name="T44" fmla="*/ 5 w 12"/>
                <a:gd name="T45" fmla="*/ 7 h 14"/>
                <a:gd name="T46" fmla="*/ 5 w 12"/>
                <a:gd name="T47" fmla="*/ 7 h 14"/>
                <a:gd name="T48" fmla="*/ 5 w 12"/>
                <a:gd name="T49" fmla="*/ 7 h 14"/>
                <a:gd name="T50" fmla="*/ 6 w 12"/>
                <a:gd name="T51" fmla="*/ 7 h 14"/>
                <a:gd name="T52" fmla="*/ 6 w 12"/>
                <a:gd name="T53" fmla="*/ 6 h 14"/>
                <a:gd name="T54" fmla="*/ 6 w 12"/>
                <a:gd name="T55" fmla="*/ 6 h 14"/>
                <a:gd name="T56" fmla="*/ 7 w 12"/>
                <a:gd name="T57" fmla="*/ 6 h 14"/>
                <a:gd name="T58" fmla="*/ 7 w 12"/>
                <a:gd name="T59" fmla="*/ 5 h 14"/>
                <a:gd name="T60" fmla="*/ 8 w 12"/>
                <a:gd name="T61" fmla="*/ 5 h 14"/>
                <a:gd name="T62" fmla="*/ 9 w 12"/>
                <a:gd name="T63" fmla="*/ 4 h 14"/>
                <a:gd name="T64" fmla="*/ 10 w 12"/>
                <a:gd name="T65" fmla="*/ 3 h 14"/>
                <a:gd name="T66" fmla="*/ 11 w 12"/>
                <a:gd name="T67" fmla="*/ 2 h 14"/>
                <a:gd name="T68" fmla="*/ 11 w 12"/>
                <a:gd name="T69" fmla="*/ 2 h 14"/>
                <a:gd name="T70" fmla="*/ 12 w 12"/>
                <a:gd name="T71" fmla="*/ 2 h 14"/>
                <a:gd name="T72" fmla="*/ 12 w 12"/>
                <a:gd name="T73" fmla="*/ 2 h 14"/>
                <a:gd name="T74" fmla="*/ 12 w 12"/>
                <a:gd name="T75" fmla="*/ 2 h 14"/>
                <a:gd name="T76" fmla="*/ 12 w 12"/>
                <a:gd name="T77" fmla="*/ 2 h 14"/>
                <a:gd name="T78" fmla="*/ 12 w 12"/>
                <a:gd name="T79" fmla="*/ 2 h 14"/>
                <a:gd name="T80" fmla="*/ 12 w 12"/>
                <a:gd name="T81" fmla="*/ 1 h 14"/>
                <a:gd name="T82" fmla="*/ 12 w 12"/>
                <a:gd name="T83" fmla="*/ 1 h 14"/>
                <a:gd name="T84" fmla="*/ 12 w 12"/>
                <a:gd name="T85" fmla="*/ 0 h 14"/>
                <a:gd name="T86" fmla="*/ 12 w 12"/>
                <a:gd name="T87" fmla="*/ 0 h 14"/>
                <a:gd name="T88" fmla="*/ 12 w 12"/>
                <a:gd name="T89" fmla="*/ 0 h 14"/>
                <a:gd name="T90" fmla="*/ 12 w 12"/>
                <a:gd name="T91" fmla="*/ 0 h 14"/>
                <a:gd name="T92" fmla="*/ 11 w 12"/>
                <a:gd name="T93" fmla="*/ 0 h 14"/>
                <a:gd name="T94" fmla="*/ 11 w 12"/>
                <a:gd name="T95" fmla="*/ 0 h 14"/>
                <a:gd name="T96" fmla="*/ 11 w 12"/>
                <a:gd name="T97" fmla="*/ 0 h 14"/>
                <a:gd name="T98" fmla="*/ 11 w 12"/>
                <a:gd name="T99" fmla="*/ 0 h 14"/>
                <a:gd name="T100" fmla="*/ 11 w 12"/>
                <a:gd name="T101" fmla="*/ 0 h 14"/>
                <a:gd name="T102" fmla="*/ 10 w 12"/>
                <a:gd name="T103" fmla="*/ 1 h 14"/>
                <a:gd name="T104" fmla="*/ 10 w 12"/>
                <a:gd name="T105" fmla="*/ 1 h 14"/>
                <a:gd name="T106" fmla="*/ 10 w 12"/>
                <a:gd name="T107" fmla="*/ 2 h 14"/>
                <a:gd name="T108" fmla="*/ 10 w 12"/>
                <a:gd name="T109" fmla="*/ 2 h 14"/>
                <a:gd name="T110" fmla="*/ 10 w 12"/>
                <a:gd name="T111" fmla="*/ 2 h 14"/>
                <a:gd name="T112" fmla="*/ 9 w 12"/>
                <a:gd name="T113" fmla="*/ 3 h 14"/>
                <a:gd name="T114" fmla="*/ 8 w 12"/>
                <a:gd name="T115" fmla="*/ 4 h 14"/>
                <a:gd name="T116" fmla="*/ 8 w 12"/>
                <a:gd name="T117" fmla="*/ 4 h 14"/>
                <a:gd name="T118" fmla="*/ 8 w 12"/>
                <a:gd name="T119" fmla="*/ 4 h 14"/>
                <a:gd name="T120" fmla="*/ 4 w 12"/>
                <a:gd name="T121" fmla="*/ 7 h 14"/>
                <a:gd name="T122" fmla="*/ 0 w 12"/>
                <a:gd name="T123" fmla="*/ 1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2" h="14">
                  <a:moveTo>
                    <a:pt x="0" y="14"/>
                  </a:moveTo>
                  <a:cubicBezTo>
                    <a:pt x="0" y="14"/>
                    <a:pt x="1" y="12"/>
                    <a:pt x="1" y="12"/>
                  </a:cubicBezTo>
                  <a:cubicBezTo>
                    <a:pt x="1" y="11"/>
                    <a:pt x="1" y="11"/>
                    <a:pt x="2" y="11"/>
                  </a:cubicBezTo>
                  <a:cubicBezTo>
                    <a:pt x="2" y="11"/>
                    <a:pt x="1" y="11"/>
                    <a:pt x="1" y="12"/>
                  </a:cubicBezTo>
                  <a:cubicBezTo>
                    <a:pt x="1" y="12"/>
                    <a:pt x="1" y="12"/>
                    <a:pt x="1" y="12"/>
                  </a:cubicBezTo>
                  <a:cubicBezTo>
                    <a:pt x="1" y="12"/>
                    <a:pt x="1" y="12"/>
                    <a:pt x="1" y="11"/>
                  </a:cubicBezTo>
                  <a:cubicBezTo>
                    <a:pt x="2" y="11"/>
                    <a:pt x="2" y="11"/>
                    <a:pt x="2" y="11"/>
                  </a:cubicBezTo>
                  <a:cubicBezTo>
                    <a:pt x="2" y="10"/>
                    <a:pt x="3" y="9"/>
                    <a:pt x="3" y="9"/>
                  </a:cubicBezTo>
                  <a:cubicBezTo>
                    <a:pt x="4" y="8"/>
                    <a:pt x="4" y="8"/>
                    <a:pt x="4" y="8"/>
                  </a:cubicBezTo>
                  <a:cubicBezTo>
                    <a:pt x="3" y="9"/>
                    <a:pt x="3" y="10"/>
                    <a:pt x="2" y="11"/>
                  </a:cubicBezTo>
                  <a:cubicBezTo>
                    <a:pt x="2" y="11"/>
                    <a:pt x="2" y="11"/>
                    <a:pt x="2" y="11"/>
                  </a:cubicBezTo>
                  <a:cubicBezTo>
                    <a:pt x="2" y="10"/>
                    <a:pt x="3" y="10"/>
                    <a:pt x="3" y="9"/>
                  </a:cubicBezTo>
                  <a:cubicBezTo>
                    <a:pt x="3" y="9"/>
                    <a:pt x="3" y="9"/>
                    <a:pt x="3" y="9"/>
                  </a:cubicBezTo>
                  <a:cubicBezTo>
                    <a:pt x="3" y="9"/>
                    <a:pt x="3" y="9"/>
                    <a:pt x="3" y="9"/>
                  </a:cubicBezTo>
                  <a:cubicBezTo>
                    <a:pt x="3" y="9"/>
                    <a:pt x="3" y="10"/>
                    <a:pt x="3" y="10"/>
                  </a:cubicBezTo>
                  <a:cubicBezTo>
                    <a:pt x="2" y="10"/>
                    <a:pt x="2" y="10"/>
                    <a:pt x="2" y="10"/>
                  </a:cubicBezTo>
                  <a:cubicBezTo>
                    <a:pt x="2" y="11"/>
                    <a:pt x="2" y="11"/>
                    <a:pt x="2" y="11"/>
                  </a:cubicBezTo>
                  <a:cubicBezTo>
                    <a:pt x="2" y="11"/>
                    <a:pt x="2" y="11"/>
                    <a:pt x="2" y="11"/>
                  </a:cubicBezTo>
                  <a:cubicBezTo>
                    <a:pt x="2" y="11"/>
                    <a:pt x="2" y="11"/>
                    <a:pt x="2" y="11"/>
                  </a:cubicBezTo>
                  <a:cubicBezTo>
                    <a:pt x="2" y="11"/>
                    <a:pt x="2" y="11"/>
                    <a:pt x="2" y="11"/>
                  </a:cubicBezTo>
                  <a:cubicBezTo>
                    <a:pt x="2" y="11"/>
                    <a:pt x="4" y="9"/>
                    <a:pt x="4" y="9"/>
                  </a:cubicBezTo>
                  <a:cubicBezTo>
                    <a:pt x="4" y="8"/>
                    <a:pt x="4" y="8"/>
                    <a:pt x="4" y="8"/>
                  </a:cubicBezTo>
                  <a:cubicBezTo>
                    <a:pt x="4" y="8"/>
                    <a:pt x="5" y="7"/>
                    <a:pt x="5" y="7"/>
                  </a:cubicBezTo>
                  <a:cubicBezTo>
                    <a:pt x="5" y="7"/>
                    <a:pt x="5" y="7"/>
                    <a:pt x="5" y="7"/>
                  </a:cubicBezTo>
                  <a:cubicBezTo>
                    <a:pt x="5" y="7"/>
                    <a:pt x="5" y="7"/>
                    <a:pt x="5" y="7"/>
                  </a:cubicBezTo>
                  <a:cubicBezTo>
                    <a:pt x="5" y="7"/>
                    <a:pt x="6" y="7"/>
                    <a:pt x="6" y="7"/>
                  </a:cubicBezTo>
                  <a:cubicBezTo>
                    <a:pt x="6" y="6"/>
                    <a:pt x="6" y="7"/>
                    <a:pt x="6" y="6"/>
                  </a:cubicBezTo>
                  <a:cubicBezTo>
                    <a:pt x="6" y="6"/>
                    <a:pt x="6" y="6"/>
                    <a:pt x="6" y="6"/>
                  </a:cubicBezTo>
                  <a:cubicBezTo>
                    <a:pt x="6" y="6"/>
                    <a:pt x="6" y="6"/>
                    <a:pt x="7" y="6"/>
                  </a:cubicBezTo>
                  <a:cubicBezTo>
                    <a:pt x="7" y="5"/>
                    <a:pt x="7" y="5"/>
                    <a:pt x="7" y="5"/>
                  </a:cubicBezTo>
                  <a:cubicBezTo>
                    <a:pt x="7" y="5"/>
                    <a:pt x="8" y="5"/>
                    <a:pt x="8" y="5"/>
                  </a:cubicBezTo>
                  <a:cubicBezTo>
                    <a:pt x="8" y="4"/>
                    <a:pt x="9" y="4"/>
                    <a:pt x="9" y="4"/>
                  </a:cubicBezTo>
                  <a:cubicBezTo>
                    <a:pt x="9" y="4"/>
                    <a:pt x="10" y="3"/>
                    <a:pt x="10" y="3"/>
                  </a:cubicBezTo>
                  <a:cubicBezTo>
                    <a:pt x="11" y="3"/>
                    <a:pt x="11" y="3"/>
                    <a:pt x="11" y="2"/>
                  </a:cubicBezTo>
                  <a:cubicBezTo>
                    <a:pt x="11" y="2"/>
                    <a:pt x="11" y="2"/>
                    <a:pt x="11" y="2"/>
                  </a:cubicBezTo>
                  <a:cubicBezTo>
                    <a:pt x="11" y="2"/>
                    <a:pt x="11" y="2"/>
                    <a:pt x="12" y="2"/>
                  </a:cubicBezTo>
                  <a:cubicBezTo>
                    <a:pt x="12" y="2"/>
                    <a:pt x="12" y="2"/>
                    <a:pt x="12" y="2"/>
                  </a:cubicBezTo>
                  <a:cubicBezTo>
                    <a:pt x="12" y="2"/>
                    <a:pt x="12" y="2"/>
                    <a:pt x="12" y="2"/>
                  </a:cubicBezTo>
                  <a:cubicBezTo>
                    <a:pt x="12" y="2"/>
                    <a:pt x="12" y="2"/>
                    <a:pt x="12" y="2"/>
                  </a:cubicBezTo>
                  <a:cubicBezTo>
                    <a:pt x="12" y="2"/>
                    <a:pt x="12" y="2"/>
                    <a:pt x="12" y="2"/>
                  </a:cubicBezTo>
                  <a:cubicBezTo>
                    <a:pt x="12" y="2"/>
                    <a:pt x="12" y="1"/>
                    <a:pt x="12" y="1"/>
                  </a:cubicBezTo>
                  <a:cubicBezTo>
                    <a:pt x="12" y="1"/>
                    <a:pt x="12" y="1"/>
                    <a:pt x="12" y="1"/>
                  </a:cubicBezTo>
                  <a:cubicBezTo>
                    <a:pt x="12" y="0"/>
                    <a:pt x="12" y="0"/>
                    <a:pt x="12" y="0"/>
                  </a:cubicBezTo>
                  <a:cubicBezTo>
                    <a:pt x="12" y="0"/>
                    <a:pt x="12" y="0"/>
                    <a:pt x="12" y="0"/>
                  </a:cubicBezTo>
                  <a:cubicBezTo>
                    <a:pt x="12" y="0"/>
                    <a:pt x="12" y="0"/>
                    <a:pt x="12" y="0"/>
                  </a:cubicBezTo>
                  <a:cubicBezTo>
                    <a:pt x="12" y="0"/>
                    <a:pt x="12" y="0"/>
                    <a:pt x="12" y="0"/>
                  </a:cubicBezTo>
                  <a:cubicBezTo>
                    <a:pt x="12" y="0"/>
                    <a:pt x="11" y="0"/>
                    <a:pt x="11" y="0"/>
                  </a:cubicBezTo>
                  <a:cubicBezTo>
                    <a:pt x="11" y="0"/>
                    <a:pt x="11" y="0"/>
                    <a:pt x="11" y="0"/>
                  </a:cubicBezTo>
                  <a:cubicBezTo>
                    <a:pt x="11" y="0"/>
                    <a:pt x="11" y="0"/>
                    <a:pt x="11" y="0"/>
                  </a:cubicBezTo>
                  <a:cubicBezTo>
                    <a:pt x="11" y="0"/>
                    <a:pt x="11" y="0"/>
                    <a:pt x="11" y="0"/>
                  </a:cubicBezTo>
                  <a:cubicBezTo>
                    <a:pt x="11" y="0"/>
                    <a:pt x="11" y="0"/>
                    <a:pt x="11" y="0"/>
                  </a:cubicBezTo>
                  <a:cubicBezTo>
                    <a:pt x="11" y="1"/>
                    <a:pt x="10" y="1"/>
                    <a:pt x="10" y="1"/>
                  </a:cubicBezTo>
                  <a:cubicBezTo>
                    <a:pt x="10" y="1"/>
                    <a:pt x="10" y="1"/>
                    <a:pt x="10" y="1"/>
                  </a:cubicBezTo>
                  <a:cubicBezTo>
                    <a:pt x="10" y="2"/>
                    <a:pt x="10" y="2"/>
                    <a:pt x="10" y="2"/>
                  </a:cubicBezTo>
                  <a:cubicBezTo>
                    <a:pt x="10" y="2"/>
                    <a:pt x="10" y="2"/>
                    <a:pt x="10" y="2"/>
                  </a:cubicBezTo>
                  <a:cubicBezTo>
                    <a:pt x="10" y="2"/>
                    <a:pt x="9" y="2"/>
                    <a:pt x="10" y="2"/>
                  </a:cubicBezTo>
                  <a:cubicBezTo>
                    <a:pt x="9" y="3"/>
                    <a:pt x="9" y="3"/>
                    <a:pt x="9" y="3"/>
                  </a:cubicBezTo>
                  <a:cubicBezTo>
                    <a:pt x="9" y="3"/>
                    <a:pt x="9" y="3"/>
                    <a:pt x="8" y="4"/>
                  </a:cubicBezTo>
                  <a:cubicBezTo>
                    <a:pt x="8" y="4"/>
                    <a:pt x="8" y="4"/>
                    <a:pt x="8" y="4"/>
                  </a:cubicBezTo>
                  <a:cubicBezTo>
                    <a:pt x="8" y="4"/>
                    <a:pt x="8" y="4"/>
                    <a:pt x="8" y="4"/>
                  </a:cubicBezTo>
                  <a:cubicBezTo>
                    <a:pt x="6" y="5"/>
                    <a:pt x="5" y="6"/>
                    <a:pt x="4" y="7"/>
                  </a:cubicBezTo>
                  <a:cubicBezTo>
                    <a:pt x="2" y="10"/>
                    <a:pt x="0" y="13"/>
                    <a:pt x="0"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latin typeface="微软雅黑" panose="020B0503020204020204" charset="-122"/>
                <a:ea typeface="微软雅黑" panose="020B0503020204020204" charset="-122"/>
              </a:endParaRPr>
            </a:p>
          </p:txBody>
        </p:sp>
        <p:sp>
          <p:nvSpPr>
            <p:cNvPr id="352" name="Freeform 359"/>
            <p:cNvSpPr/>
            <p:nvPr/>
          </p:nvSpPr>
          <p:spPr bwMode="auto">
            <a:xfrm>
              <a:off x="4878" y="2166"/>
              <a:ext cx="74" cy="93"/>
            </a:xfrm>
            <a:custGeom>
              <a:avLst/>
              <a:gdLst>
                <a:gd name="T0" fmla="*/ 23 w 24"/>
                <a:gd name="T1" fmla="*/ 0 h 30"/>
                <a:gd name="T2" fmla="*/ 23 w 24"/>
                <a:gd name="T3" fmla="*/ 7 h 30"/>
                <a:gd name="T4" fmla="*/ 20 w 24"/>
                <a:gd name="T5" fmla="*/ 15 h 30"/>
                <a:gd name="T6" fmla="*/ 17 w 24"/>
                <a:gd name="T7" fmla="*/ 22 h 30"/>
                <a:gd name="T8" fmla="*/ 11 w 24"/>
                <a:gd name="T9" fmla="*/ 28 h 30"/>
                <a:gd name="T10" fmla="*/ 6 w 24"/>
                <a:gd name="T11" fmla="*/ 30 h 30"/>
                <a:gd name="T12" fmla="*/ 0 w 24"/>
                <a:gd name="T13" fmla="*/ 30 h 30"/>
              </a:gdLst>
              <a:ahLst/>
              <a:cxnLst>
                <a:cxn ang="0">
                  <a:pos x="T0" y="T1"/>
                </a:cxn>
                <a:cxn ang="0">
                  <a:pos x="T2" y="T3"/>
                </a:cxn>
                <a:cxn ang="0">
                  <a:pos x="T4" y="T5"/>
                </a:cxn>
                <a:cxn ang="0">
                  <a:pos x="T6" y="T7"/>
                </a:cxn>
                <a:cxn ang="0">
                  <a:pos x="T8" y="T9"/>
                </a:cxn>
                <a:cxn ang="0">
                  <a:pos x="T10" y="T11"/>
                </a:cxn>
                <a:cxn ang="0">
                  <a:pos x="T12" y="T13"/>
                </a:cxn>
              </a:cxnLst>
              <a:rect l="0" t="0" r="r" b="b"/>
              <a:pathLst>
                <a:path w="24" h="30">
                  <a:moveTo>
                    <a:pt x="23" y="0"/>
                  </a:moveTo>
                  <a:cubicBezTo>
                    <a:pt x="24" y="3"/>
                    <a:pt x="24" y="5"/>
                    <a:pt x="23" y="7"/>
                  </a:cubicBezTo>
                  <a:cubicBezTo>
                    <a:pt x="22" y="10"/>
                    <a:pt x="21" y="12"/>
                    <a:pt x="20" y="15"/>
                  </a:cubicBezTo>
                  <a:cubicBezTo>
                    <a:pt x="19" y="18"/>
                    <a:pt x="18" y="20"/>
                    <a:pt x="17" y="22"/>
                  </a:cubicBezTo>
                  <a:cubicBezTo>
                    <a:pt x="15" y="24"/>
                    <a:pt x="13" y="27"/>
                    <a:pt x="11" y="28"/>
                  </a:cubicBezTo>
                  <a:cubicBezTo>
                    <a:pt x="9" y="28"/>
                    <a:pt x="8" y="29"/>
                    <a:pt x="6" y="30"/>
                  </a:cubicBezTo>
                  <a:cubicBezTo>
                    <a:pt x="4" y="30"/>
                    <a:pt x="2" y="30"/>
                    <a:pt x="0" y="3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latin typeface="微软雅黑" panose="020B0503020204020204" charset="-122"/>
                <a:ea typeface="微软雅黑" panose="020B0503020204020204" charset="-122"/>
              </a:endParaRPr>
            </a:p>
          </p:txBody>
        </p:sp>
        <p:sp>
          <p:nvSpPr>
            <p:cNvPr id="353" name="Freeform 360"/>
            <p:cNvSpPr/>
            <p:nvPr/>
          </p:nvSpPr>
          <p:spPr bwMode="auto">
            <a:xfrm>
              <a:off x="4878" y="2166"/>
              <a:ext cx="74" cy="93"/>
            </a:xfrm>
            <a:custGeom>
              <a:avLst/>
              <a:gdLst>
                <a:gd name="T0" fmla="*/ 7 w 24"/>
                <a:gd name="T1" fmla="*/ 30 h 30"/>
                <a:gd name="T2" fmla="*/ 7 w 24"/>
                <a:gd name="T3" fmla="*/ 30 h 30"/>
                <a:gd name="T4" fmla="*/ 7 w 24"/>
                <a:gd name="T5" fmla="*/ 30 h 30"/>
                <a:gd name="T6" fmla="*/ 14 w 24"/>
                <a:gd name="T7" fmla="*/ 26 h 30"/>
                <a:gd name="T8" fmla="*/ 13 w 24"/>
                <a:gd name="T9" fmla="*/ 27 h 30"/>
                <a:gd name="T10" fmla="*/ 9 w 24"/>
                <a:gd name="T11" fmla="*/ 29 h 30"/>
                <a:gd name="T12" fmla="*/ 14 w 24"/>
                <a:gd name="T13" fmla="*/ 26 h 30"/>
                <a:gd name="T14" fmla="*/ 11 w 24"/>
                <a:gd name="T15" fmla="*/ 28 h 30"/>
                <a:gd name="T16" fmla="*/ 9 w 24"/>
                <a:gd name="T17" fmla="*/ 29 h 30"/>
                <a:gd name="T18" fmla="*/ 8 w 24"/>
                <a:gd name="T19" fmla="*/ 29 h 30"/>
                <a:gd name="T20" fmla="*/ 12 w 24"/>
                <a:gd name="T21" fmla="*/ 28 h 30"/>
                <a:gd name="T22" fmla="*/ 16 w 24"/>
                <a:gd name="T23" fmla="*/ 23 h 30"/>
                <a:gd name="T24" fmla="*/ 17 w 24"/>
                <a:gd name="T25" fmla="*/ 22 h 30"/>
                <a:gd name="T26" fmla="*/ 19 w 24"/>
                <a:gd name="T27" fmla="*/ 20 h 30"/>
                <a:gd name="T28" fmla="*/ 19 w 24"/>
                <a:gd name="T29" fmla="*/ 19 h 30"/>
                <a:gd name="T30" fmla="*/ 20 w 24"/>
                <a:gd name="T31" fmla="*/ 15 h 30"/>
                <a:gd name="T32" fmla="*/ 22 w 24"/>
                <a:gd name="T33" fmla="*/ 11 h 30"/>
                <a:gd name="T34" fmla="*/ 24 w 24"/>
                <a:gd name="T35" fmla="*/ 5 h 30"/>
                <a:gd name="T36" fmla="*/ 24 w 24"/>
                <a:gd name="T37" fmla="*/ 4 h 30"/>
                <a:gd name="T38" fmla="*/ 24 w 24"/>
                <a:gd name="T39" fmla="*/ 4 h 30"/>
                <a:gd name="T40" fmla="*/ 24 w 24"/>
                <a:gd name="T41" fmla="*/ 3 h 30"/>
                <a:gd name="T42" fmla="*/ 24 w 24"/>
                <a:gd name="T43" fmla="*/ 1 h 30"/>
                <a:gd name="T44" fmla="*/ 24 w 24"/>
                <a:gd name="T45" fmla="*/ 1 h 30"/>
                <a:gd name="T46" fmla="*/ 23 w 24"/>
                <a:gd name="T47" fmla="*/ 0 h 30"/>
                <a:gd name="T48" fmla="*/ 23 w 24"/>
                <a:gd name="T49" fmla="*/ 1 h 30"/>
                <a:gd name="T50" fmla="*/ 23 w 24"/>
                <a:gd name="T51" fmla="*/ 2 h 30"/>
                <a:gd name="T52" fmla="*/ 23 w 24"/>
                <a:gd name="T53" fmla="*/ 4 h 30"/>
                <a:gd name="T54" fmla="*/ 23 w 24"/>
                <a:gd name="T55" fmla="*/ 5 h 30"/>
                <a:gd name="T56" fmla="*/ 22 w 24"/>
                <a:gd name="T57" fmla="*/ 8 h 30"/>
                <a:gd name="T58" fmla="*/ 21 w 24"/>
                <a:gd name="T59" fmla="*/ 12 h 30"/>
                <a:gd name="T60" fmla="*/ 20 w 24"/>
                <a:gd name="T61" fmla="*/ 14 h 30"/>
                <a:gd name="T62" fmla="*/ 12 w 24"/>
                <a:gd name="T63" fmla="*/ 27 h 30"/>
                <a:gd name="T64" fmla="*/ 0 w 24"/>
                <a:gd name="T65" fmla="*/ 29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4" h="30">
                  <a:moveTo>
                    <a:pt x="0" y="29"/>
                  </a:moveTo>
                  <a:cubicBezTo>
                    <a:pt x="1" y="30"/>
                    <a:pt x="5" y="30"/>
                    <a:pt x="7" y="30"/>
                  </a:cubicBezTo>
                  <a:cubicBezTo>
                    <a:pt x="7" y="29"/>
                    <a:pt x="8" y="29"/>
                    <a:pt x="8" y="29"/>
                  </a:cubicBezTo>
                  <a:cubicBezTo>
                    <a:pt x="9" y="29"/>
                    <a:pt x="8" y="29"/>
                    <a:pt x="7" y="30"/>
                  </a:cubicBezTo>
                  <a:cubicBezTo>
                    <a:pt x="6" y="30"/>
                    <a:pt x="6" y="30"/>
                    <a:pt x="5" y="30"/>
                  </a:cubicBezTo>
                  <a:cubicBezTo>
                    <a:pt x="6" y="30"/>
                    <a:pt x="7" y="30"/>
                    <a:pt x="7" y="30"/>
                  </a:cubicBezTo>
                  <a:cubicBezTo>
                    <a:pt x="8" y="29"/>
                    <a:pt x="8" y="29"/>
                    <a:pt x="9" y="29"/>
                  </a:cubicBezTo>
                  <a:cubicBezTo>
                    <a:pt x="10" y="28"/>
                    <a:pt x="12" y="27"/>
                    <a:pt x="14" y="26"/>
                  </a:cubicBezTo>
                  <a:cubicBezTo>
                    <a:pt x="14" y="25"/>
                    <a:pt x="16" y="24"/>
                    <a:pt x="16" y="23"/>
                  </a:cubicBezTo>
                  <a:cubicBezTo>
                    <a:pt x="15" y="25"/>
                    <a:pt x="14" y="26"/>
                    <a:pt x="13" y="27"/>
                  </a:cubicBezTo>
                  <a:cubicBezTo>
                    <a:pt x="12" y="28"/>
                    <a:pt x="10" y="28"/>
                    <a:pt x="9" y="29"/>
                  </a:cubicBezTo>
                  <a:cubicBezTo>
                    <a:pt x="9" y="29"/>
                    <a:pt x="9" y="29"/>
                    <a:pt x="9" y="29"/>
                  </a:cubicBezTo>
                  <a:cubicBezTo>
                    <a:pt x="10" y="28"/>
                    <a:pt x="12" y="28"/>
                    <a:pt x="13" y="27"/>
                  </a:cubicBezTo>
                  <a:cubicBezTo>
                    <a:pt x="13" y="26"/>
                    <a:pt x="14" y="26"/>
                    <a:pt x="14" y="26"/>
                  </a:cubicBezTo>
                  <a:cubicBezTo>
                    <a:pt x="14" y="26"/>
                    <a:pt x="13" y="26"/>
                    <a:pt x="13" y="27"/>
                  </a:cubicBezTo>
                  <a:cubicBezTo>
                    <a:pt x="13" y="27"/>
                    <a:pt x="12" y="27"/>
                    <a:pt x="11" y="28"/>
                  </a:cubicBezTo>
                  <a:cubicBezTo>
                    <a:pt x="11" y="28"/>
                    <a:pt x="10" y="28"/>
                    <a:pt x="10" y="28"/>
                  </a:cubicBezTo>
                  <a:cubicBezTo>
                    <a:pt x="9" y="29"/>
                    <a:pt x="9" y="29"/>
                    <a:pt x="9" y="29"/>
                  </a:cubicBezTo>
                  <a:cubicBezTo>
                    <a:pt x="8" y="29"/>
                    <a:pt x="8" y="29"/>
                    <a:pt x="8" y="29"/>
                  </a:cubicBezTo>
                  <a:cubicBezTo>
                    <a:pt x="8" y="29"/>
                    <a:pt x="8" y="29"/>
                    <a:pt x="8" y="29"/>
                  </a:cubicBezTo>
                  <a:cubicBezTo>
                    <a:pt x="8" y="29"/>
                    <a:pt x="8" y="29"/>
                    <a:pt x="8" y="29"/>
                  </a:cubicBezTo>
                  <a:cubicBezTo>
                    <a:pt x="9" y="29"/>
                    <a:pt x="10" y="28"/>
                    <a:pt x="12" y="28"/>
                  </a:cubicBezTo>
                  <a:cubicBezTo>
                    <a:pt x="13" y="27"/>
                    <a:pt x="15" y="26"/>
                    <a:pt x="15" y="25"/>
                  </a:cubicBezTo>
                  <a:cubicBezTo>
                    <a:pt x="15" y="25"/>
                    <a:pt x="16" y="24"/>
                    <a:pt x="16" y="23"/>
                  </a:cubicBezTo>
                  <a:cubicBezTo>
                    <a:pt x="16" y="23"/>
                    <a:pt x="17" y="23"/>
                    <a:pt x="17" y="23"/>
                  </a:cubicBezTo>
                  <a:cubicBezTo>
                    <a:pt x="17" y="23"/>
                    <a:pt x="17" y="23"/>
                    <a:pt x="17" y="22"/>
                  </a:cubicBezTo>
                  <a:cubicBezTo>
                    <a:pt x="17" y="22"/>
                    <a:pt x="18" y="22"/>
                    <a:pt x="18" y="21"/>
                  </a:cubicBezTo>
                  <a:cubicBezTo>
                    <a:pt x="18" y="21"/>
                    <a:pt x="19" y="20"/>
                    <a:pt x="19" y="20"/>
                  </a:cubicBezTo>
                  <a:cubicBezTo>
                    <a:pt x="19" y="20"/>
                    <a:pt x="19" y="20"/>
                    <a:pt x="19" y="19"/>
                  </a:cubicBezTo>
                  <a:cubicBezTo>
                    <a:pt x="19" y="19"/>
                    <a:pt x="19" y="19"/>
                    <a:pt x="19" y="19"/>
                  </a:cubicBezTo>
                  <a:cubicBezTo>
                    <a:pt x="20" y="18"/>
                    <a:pt x="20" y="18"/>
                    <a:pt x="20" y="17"/>
                  </a:cubicBezTo>
                  <a:cubicBezTo>
                    <a:pt x="20" y="16"/>
                    <a:pt x="20" y="16"/>
                    <a:pt x="20" y="15"/>
                  </a:cubicBezTo>
                  <a:cubicBezTo>
                    <a:pt x="21" y="15"/>
                    <a:pt x="21" y="14"/>
                    <a:pt x="21" y="14"/>
                  </a:cubicBezTo>
                  <a:cubicBezTo>
                    <a:pt x="21" y="13"/>
                    <a:pt x="21" y="12"/>
                    <a:pt x="22" y="11"/>
                  </a:cubicBezTo>
                  <a:cubicBezTo>
                    <a:pt x="22" y="10"/>
                    <a:pt x="23" y="9"/>
                    <a:pt x="23" y="8"/>
                  </a:cubicBezTo>
                  <a:cubicBezTo>
                    <a:pt x="23" y="7"/>
                    <a:pt x="24" y="6"/>
                    <a:pt x="24" y="5"/>
                  </a:cubicBezTo>
                  <a:cubicBezTo>
                    <a:pt x="24" y="5"/>
                    <a:pt x="24" y="5"/>
                    <a:pt x="24" y="5"/>
                  </a:cubicBezTo>
                  <a:cubicBezTo>
                    <a:pt x="24" y="5"/>
                    <a:pt x="24" y="4"/>
                    <a:pt x="24" y="4"/>
                  </a:cubicBezTo>
                  <a:cubicBezTo>
                    <a:pt x="24" y="4"/>
                    <a:pt x="24" y="4"/>
                    <a:pt x="24" y="4"/>
                  </a:cubicBezTo>
                  <a:cubicBezTo>
                    <a:pt x="24" y="4"/>
                    <a:pt x="24" y="4"/>
                    <a:pt x="24" y="4"/>
                  </a:cubicBezTo>
                  <a:cubicBezTo>
                    <a:pt x="24" y="3"/>
                    <a:pt x="24" y="4"/>
                    <a:pt x="24" y="4"/>
                  </a:cubicBezTo>
                  <a:cubicBezTo>
                    <a:pt x="24" y="4"/>
                    <a:pt x="24" y="4"/>
                    <a:pt x="24" y="3"/>
                  </a:cubicBezTo>
                  <a:cubicBezTo>
                    <a:pt x="24" y="2"/>
                    <a:pt x="24" y="2"/>
                    <a:pt x="24" y="2"/>
                  </a:cubicBezTo>
                  <a:cubicBezTo>
                    <a:pt x="24" y="2"/>
                    <a:pt x="24" y="1"/>
                    <a:pt x="24" y="1"/>
                  </a:cubicBezTo>
                  <a:cubicBezTo>
                    <a:pt x="24" y="1"/>
                    <a:pt x="24" y="1"/>
                    <a:pt x="24" y="1"/>
                  </a:cubicBezTo>
                  <a:cubicBezTo>
                    <a:pt x="24" y="1"/>
                    <a:pt x="24" y="1"/>
                    <a:pt x="24" y="1"/>
                  </a:cubicBezTo>
                  <a:cubicBezTo>
                    <a:pt x="24" y="1"/>
                    <a:pt x="24" y="1"/>
                    <a:pt x="24" y="1"/>
                  </a:cubicBezTo>
                  <a:cubicBezTo>
                    <a:pt x="23" y="1"/>
                    <a:pt x="23" y="0"/>
                    <a:pt x="23" y="0"/>
                  </a:cubicBezTo>
                  <a:cubicBezTo>
                    <a:pt x="23" y="0"/>
                    <a:pt x="23" y="1"/>
                    <a:pt x="23" y="1"/>
                  </a:cubicBezTo>
                  <a:cubicBezTo>
                    <a:pt x="23" y="1"/>
                    <a:pt x="23" y="1"/>
                    <a:pt x="23" y="1"/>
                  </a:cubicBezTo>
                  <a:cubicBezTo>
                    <a:pt x="23" y="2"/>
                    <a:pt x="23" y="2"/>
                    <a:pt x="23" y="1"/>
                  </a:cubicBezTo>
                  <a:cubicBezTo>
                    <a:pt x="23" y="2"/>
                    <a:pt x="23" y="2"/>
                    <a:pt x="23" y="2"/>
                  </a:cubicBezTo>
                  <a:cubicBezTo>
                    <a:pt x="23" y="2"/>
                    <a:pt x="23" y="2"/>
                    <a:pt x="23" y="2"/>
                  </a:cubicBezTo>
                  <a:cubicBezTo>
                    <a:pt x="23" y="2"/>
                    <a:pt x="23" y="3"/>
                    <a:pt x="23" y="4"/>
                  </a:cubicBezTo>
                  <a:cubicBezTo>
                    <a:pt x="23" y="5"/>
                    <a:pt x="23" y="5"/>
                    <a:pt x="23" y="5"/>
                  </a:cubicBezTo>
                  <a:cubicBezTo>
                    <a:pt x="23" y="5"/>
                    <a:pt x="23" y="5"/>
                    <a:pt x="23" y="5"/>
                  </a:cubicBezTo>
                  <a:cubicBezTo>
                    <a:pt x="23" y="6"/>
                    <a:pt x="23" y="6"/>
                    <a:pt x="23" y="6"/>
                  </a:cubicBezTo>
                  <a:cubicBezTo>
                    <a:pt x="23" y="6"/>
                    <a:pt x="22" y="8"/>
                    <a:pt x="22" y="8"/>
                  </a:cubicBezTo>
                  <a:cubicBezTo>
                    <a:pt x="22" y="8"/>
                    <a:pt x="22" y="8"/>
                    <a:pt x="22" y="9"/>
                  </a:cubicBezTo>
                  <a:cubicBezTo>
                    <a:pt x="22" y="10"/>
                    <a:pt x="21" y="11"/>
                    <a:pt x="21" y="12"/>
                  </a:cubicBezTo>
                  <a:cubicBezTo>
                    <a:pt x="20" y="13"/>
                    <a:pt x="20" y="13"/>
                    <a:pt x="20" y="13"/>
                  </a:cubicBezTo>
                  <a:cubicBezTo>
                    <a:pt x="20" y="14"/>
                    <a:pt x="20" y="14"/>
                    <a:pt x="20" y="14"/>
                  </a:cubicBezTo>
                  <a:cubicBezTo>
                    <a:pt x="19" y="17"/>
                    <a:pt x="18" y="20"/>
                    <a:pt x="16" y="23"/>
                  </a:cubicBezTo>
                  <a:cubicBezTo>
                    <a:pt x="15" y="25"/>
                    <a:pt x="13" y="26"/>
                    <a:pt x="12" y="27"/>
                  </a:cubicBezTo>
                  <a:cubicBezTo>
                    <a:pt x="10" y="28"/>
                    <a:pt x="8" y="29"/>
                    <a:pt x="7" y="29"/>
                  </a:cubicBezTo>
                  <a:cubicBezTo>
                    <a:pt x="4" y="30"/>
                    <a:pt x="1" y="29"/>
                    <a:pt x="0" y="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latin typeface="微软雅黑" panose="020B0503020204020204" charset="-122"/>
                <a:ea typeface="微软雅黑" panose="020B0503020204020204" charset="-122"/>
              </a:endParaRPr>
            </a:p>
          </p:txBody>
        </p:sp>
        <p:sp>
          <p:nvSpPr>
            <p:cNvPr id="354" name="Freeform 361"/>
            <p:cNvSpPr/>
            <p:nvPr/>
          </p:nvSpPr>
          <p:spPr bwMode="auto">
            <a:xfrm>
              <a:off x="4942" y="2203"/>
              <a:ext cx="19" cy="62"/>
            </a:xfrm>
            <a:custGeom>
              <a:avLst/>
              <a:gdLst>
                <a:gd name="T0" fmla="*/ 0 w 6"/>
                <a:gd name="T1" fmla="*/ 0 h 20"/>
                <a:gd name="T2" fmla="*/ 5 w 6"/>
                <a:gd name="T3" fmla="*/ 10 h 20"/>
                <a:gd name="T4" fmla="*/ 2 w 6"/>
                <a:gd name="T5" fmla="*/ 20 h 20"/>
              </a:gdLst>
              <a:ahLst/>
              <a:cxnLst>
                <a:cxn ang="0">
                  <a:pos x="T0" y="T1"/>
                </a:cxn>
                <a:cxn ang="0">
                  <a:pos x="T2" y="T3"/>
                </a:cxn>
                <a:cxn ang="0">
                  <a:pos x="T4" y="T5"/>
                </a:cxn>
              </a:cxnLst>
              <a:rect l="0" t="0" r="r" b="b"/>
              <a:pathLst>
                <a:path w="6" h="20">
                  <a:moveTo>
                    <a:pt x="0" y="0"/>
                  </a:moveTo>
                  <a:cubicBezTo>
                    <a:pt x="1" y="3"/>
                    <a:pt x="4" y="6"/>
                    <a:pt x="5" y="10"/>
                  </a:cubicBezTo>
                  <a:cubicBezTo>
                    <a:pt x="6" y="13"/>
                    <a:pt x="4" y="18"/>
                    <a:pt x="2" y="2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latin typeface="微软雅黑" panose="020B0503020204020204" charset="-122"/>
                <a:ea typeface="微软雅黑" panose="020B0503020204020204" charset="-122"/>
              </a:endParaRPr>
            </a:p>
          </p:txBody>
        </p:sp>
        <p:sp>
          <p:nvSpPr>
            <p:cNvPr id="355" name="Freeform 362"/>
            <p:cNvSpPr/>
            <p:nvPr/>
          </p:nvSpPr>
          <p:spPr bwMode="auto">
            <a:xfrm>
              <a:off x="4942" y="2203"/>
              <a:ext cx="19" cy="62"/>
            </a:xfrm>
            <a:custGeom>
              <a:avLst/>
              <a:gdLst>
                <a:gd name="T0" fmla="*/ 2 w 6"/>
                <a:gd name="T1" fmla="*/ 20 h 20"/>
                <a:gd name="T2" fmla="*/ 4 w 6"/>
                <a:gd name="T3" fmla="*/ 17 h 20"/>
                <a:gd name="T4" fmla="*/ 4 w 6"/>
                <a:gd name="T5" fmla="*/ 16 h 20"/>
                <a:gd name="T6" fmla="*/ 4 w 6"/>
                <a:gd name="T7" fmla="*/ 17 h 20"/>
                <a:gd name="T8" fmla="*/ 4 w 6"/>
                <a:gd name="T9" fmla="*/ 18 h 20"/>
                <a:gd name="T10" fmla="*/ 4 w 6"/>
                <a:gd name="T11" fmla="*/ 17 h 20"/>
                <a:gd name="T12" fmla="*/ 5 w 6"/>
                <a:gd name="T13" fmla="*/ 16 h 20"/>
                <a:gd name="T14" fmla="*/ 5 w 6"/>
                <a:gd name="T15" fmla="*/ 13 h 20"/>
                <a:gd name="T16" fmla="*/ 5 w 6"/>
                <a:gd name="T17" fmla="*/ 11 h 20"/>
                <a:gd name="T18" fmla="*/ 5 w 6"/>
                <a:gd name="T19" fmla="*/ 16 h 20"/>
                <a:gd name="T20" fmla="*/ 5 w 6"/>
                <a:gd name="T21" fmla="*/ 16 h 20"/>
                <a:gd name="T22" fmla="*/ 5 w 6"/>
                <a:gd name="T23" fmla="*/ 13 h 20"/>
                <a:gd name="T24" fmla="*/ 5 w 6"/>
                <a:gd name="T25" fmla="*/ 13 h 20"/>
                <a:gd name="T26" fmla="*/ 5 w 6"/>
                <a:gd name="T27" fmla="*/ 13 h 20"/>
                <a:gd name="T28" fmla="*/ 5 w 6"/>
                <a:gd name="T29" fmla="*/ 15 h 20"/>
                <a:gd name="T30" fmla="*/ 5 w 6"/>
                <a:gd name="T31" fmla="*/ 15 h 20"/>
                <a:gd name="T32" fmla="*/ 5 w 6"/>
                <a:gd name="T33" fmla="*/ 16 h 20"/>
                <a:gd name="T34" fmla="*/ 5 w 6"/>
                <a:gd name="T35" fmla="*/ 16 h 20"/>
                <a:gd name="T36" fmla="*/ 5 w 6"/>
                <a:gd name="T37" fmla="*/ 16 h 20"/>
                <a:gd name="T38" fmla="*/ 5 w 6"/>
                <a:gd name="T39" fmla="*/ 16 h 20"/>
                <a:gd name="T40" fmla="*/ 6 w 6"/>
                <a:gd name="T41" fmla="*/ 12 h 20"/>
                <a:gd name="T42" fmla="*/ 5 w 6"/>
                <a:gd name="T43" fmla="*/ 11 h 20"/>
                <a:gd name="T44" fmla="*/ 5 w 6"/>
                <a:gd name="T45" fmla="*/ 11 h 20"/>
                <a:gd name="T46" fmla="*/ 5 w 6"/>
                <a:gd name="T47" fmla="*/ 11 h 20"/>
                <a:gd name="T48" fmla="*/ 5 w 6"/>
                <a:gd name="T49" fmla="*/ 10 h 20"/>
                <a:gd name="T50" fmla="*/ 5 w 6"/>
                <a:gd name="T51" fmla="*/ 9 h 20"/>
                <a:gd name="T52" fmla="*/ 5 w 6"/>
                <a:gd name="T53" fmla="*/ 9 h 20"/>
                <a:gd name="T54" fmla="*/ 5 w 6"/>
                <a:gd name="T55" fmla="*/ 8 h 20"/>
                <a:gd name="T56" fmla="*/ 4 w 6"/>
                <a:gd name="T57" fmla="*/ 8 h 20"/>
                <a:gd name="T58" fmla="*/ 4 w 6"/>
                <a:gd name="T59" fmla="*/ 7 h 20"/>
                <a:gd name="T60" fmla="*/ 3 w 6"/>
                <a:gd name="T61" fmla="*/ 6 h 20"/>
                <a:gd name="T62" fmla="*/ 3 w 6"/>
                <a:gd name="T63" fmla="*/ 5 h 20"/>
                <a:gd name="T64" fmla="*/ 2 w 6"/>
                <a:gd name="T65" fmla="*/ 3 h 20"/>
                <a:gd name="T66" fmla="*/ 2 w 6"/>
                <a:gd name="T67" fmla="*/ 2 h 20"/>
                <a:gd name="T68" fmla="*/ 2 w 6"/>
                <a:gd name="T69" fmla="*/ 2 h 20"/>
                <a:gd name="T70" fmla="*/ 1 w 6"/>
                <a:gd name="T71" fmla="*/ 1 h 20"/>
                <a:gd name="T72" fmla="*/ 1 w 6"/>
                <a:gd name="T73" fmla="*/ 1 h 20"/>
                <a:gd name="T74" fmla="*/ 1 w 6"/>
                <a:gd name="T75" fmla="*/ 1 h 20"/>
                <a:gd name="T76" fmla="*/ 1 w 6"/>
                <a:gd name="T77" fmla="*/ 1 h 20"/>
                <a:gd name="T78" fmla="*/ 1 w 6"/>
                <a:gd name="T79" fmla="*/ 1 h 20"/>
                <a:gd name="T80" fmla="*/ 1 w 6"/>
                <a:gd name="T81" fmla="*/ 0 h 20"/>
                <a:gd name="T82" fmla="*/ 1 w 6"/>
                <a:gd name="T83" fmla="*/ 0 h 20"/>
                <a:gd name="T84" fmla="*/ 1 w 6"/>
                <a:gd name="T85" fmla="*/ 0 h 20"/>
                <a:gd name="T86" fmla="*/ 1 w 6"/>
                <a:gd name="T87" fmla="*/ 0 h 20"/>
                <a:gd name="T88" fmla="*/ 1 w 6"/>
                <a:gd name="T89" fmla="*/ 0 h 20"/>
                <a:gd name="T90" fmla="*/ 0 w 6"/>
                <a:gd name="T91" fmla="*/ 0 h 20"/>
                <a:gd name="T92" fmla="*/ 0 w 6"/>
                <a:gd name="T93" fmla="*/ 0 h 20"/>
                <a:gd name="T94" fmla="*/ 0 w 6"/>
                <a:gd name="T95" fmla="*/ 0 h 20"/>
                <a:gd name="T96" fmla="*/ 0 w 6"/>
                <a:gd name="T97" fmla="*/ 0 h 20"/>
                <a:gd name="T98" fmla="*/ 0 w 6"/>
                <a:gd name="T99" fmla="*/ 0 h 20"/>
                <a:gd name="T100" fmla="*/ 0 w 6"/>
                <a:gd name="T101" fmla="*/ 0 h 20"/>
                <a:gd name="T102" fmla="*/ 0 w 6"/>
                <a:gd name="T103" fmla="*/ 2 h 20"/>
                <a:gd name="T104" fmla="*/ 0 w 6"/>
                <a:gd name="T105" fmla="*/ 2 h 20"/>
                <a:gd name="T106" fmla="*/ 0 w 6"/>
                <a:gd name="T107" fmla="*/ 3 h 20"/>
                <a:gd name="T108" fmla="*/ 1 w 6"/>
                <a:gd name="T109" fmla="*/ 3 h 20"/>
                <a:gd name="T110" fmla="*/ 1 w 6"/>
                <a:gd name="T111" fmla="*/ 4 h 20"/>
                <a:gd name="T112" fmla="*/ 2 w 6"/>
                <a:gd name="T113" fmla="*/ 4 h 20"/>
                <a:gd name="T114" fmla="*/ 2 w 6"/>
                <a:gd name="T115" fmla="*/ 5 h 20"/>
                <a:gd name="T116" fmla="*/ 3 w 6"/>
                <a:gd name="T117" fmla="*/ 6 h 20"/>
                <a:gd name="T118" fmla="*/ 3 w 6"/>
                <a:gd name="T119" fmla="*/ 6 h 20"/>
                <a:gd name="T120" fmla="*/ 5 w 6"/>
                <a:gd name="T121" fmla="*/ 11 h 20"/>
                <a:gd name="T122" fmla="*/ 2 w 6"/>
                <a:gd name="T123" fmla="*/ 2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6" h="20">
                  <a:moveTo>
                    <a:pt x="2" y="20"/>
                  </a:moveTo>
                  <a:cubicBezTo>
                    <a:pt x="3" y="20"/>
                    <a:pt x="4" y="18"/>
                    <a:pt x="4" y="17"/>
                  </a:cubicBezTo>
                  <a:cubicBezTo>
                    <a:pt x="4" y="17"/>
                    <a:pt x="4" y="16"/>
                    <a:pt x="4" y="16"/>
                  </a:cubicBezTo>
                  <a:cubicBezTo>
                    <a:pt x="4" y="16"/>
                    <a:pt x="4" y="16"/>
                    <a:pt x="4" y="17"/>
                  </a:cubicBezTo>
                  <a:cubicBezTo>
                    <a:pt x="4" y="17"/>
                    <a:pt x="4" y="17"/>
                    <a:pt x="4" y="18"/>
                  </a:cubicBezTo>
                  <a:cubicBezTo>
                    <a:pt x="4" y="17"/>
                    <a:pt x="4" y="17"/>
                    <a:pt x="4" y="17"/>
                  </a:cubicBezTo>
                  <a:cubicBezTo>
                    <a:pt x="5" y="16"/>
                    <a:pt x="5" y="16"/>
                    <a:pt x="5" y="16"/>
                  </a:cubicBezTo>
                  <a:cubicBezTo>
                    <a:pt x="5" y="15"/>
                    <a:pt x="5" y="14"/>
                    <a:pt x="5" y="13"/>
                  </a:cubicBezTo>
                  <a:cubicBezTo>
                    <a:pt x="5" y="13"/>
                    <a:pt x="5" y="12"/>
                    <a:pt x="5" y="11"/>
                  </a:cubicBezTo>
                  <a:cubicBezTo>
                    <a:pt x="5" y="13"/>
                    <a:pt x="5" y="14"/>
                    <a:pt x="5" y="16"/>
                  </a:cubicBezTo>
                  <a:cubicBezTo>
                    <a:pt x="5" y="16"/>
                    <a:pt x="5" y="16"/>
                    <a:pt x="5" y="16"/>
                  </a:cubicBezTo>
                  <a:cubicBezTo>
                    <a:pt x="5" y="15"/>
                    <a:pt x="5" y="14"/>
                    <a:pt x="5" y="13"/>
                  </a:cubicBezTo>
                  <a:cubicBezTo>
                    <a:pt x="5" y="13"/>
                    <a:pt x="5" y="13"/>
                    <a:pt x="5" y="13"/>
                  </a:cubicBezTo>
                  <a:cubicBezTo>
                    <a:pt x="5" y="13"/>
                    <a:pt x="5" y="13"/>
                    <a:pt x="5" y="13"/>
                  </a:cubicBezTo>
                  <a:cubicBezTo>
                    <a:pt x="5" y="14"/>
                    <a:pt x="5" y="14"/>
                    <a:pt x="5" y="15"/>
                  </a:cubicBezTo>
                  <a:cubicBezTo>
                    <a:pt x="5" y="15"/>
                    <a:pt x="5" y="15"/>
                    <a:pt x="5" y="15"/>
                  </a:cubicBezTo>
                  <a:cubicBezTo>
                    <a:pt x="5" y="16"/>
                    <a:pt x="5" y="16"/>
                    <a:pt x="5" y="16"/>
                  </a:cubicBezTo>
                  <a:cubicBezTo>
                    <a:pt x="5" y="16"/>
                    <a:pt x="5" y="16"/>
                    <a:pt x="5" y="16"/>
                  </a:cubicBezTo>
                  <a:cubicBezTo>
                    <a:pt x="5" y="16"/>
                    <a:pt x="5" y="16"/>
                    <a:pt x="5" y="16"/>
                  </a:cubicBezTo>
                  <a:cubicBezTo>
                    <a:pt x="5" y="16"/>
                    <a:pt x="5" y="16"/>
                    <a:pt x="5" y="16"/>
                  </a:cubicBezTo>
                  <a:cubicBezTo>
                    <a:pt x="5" y="16"/>
                    <a:pt x="6" y="13"/>
                    <a:pt x="6" y="12"/>
                  </a:cubicBezTo>
                  <a:cubicBezTo>
                    <a:pt x="6" y="12"/>
                    <a:pt x="6" y="12"/>
                    <a:pt x="5" y="11"/>
                  </a:cubicBezTo>
                  <a:cubicBezTo>
                    <a:pt x="5" y="11"/>
                    <a:pt x="5" y="11"/>
                    <a:pt x="5" y="11"/>
                  </a:cubicBezTo>
                  <a:cubicBezTo>
                    <a:pt x="5" y="11"/>
                    <a:pt x="5" y="11"/>
                    <a:pt x="5" y="11"/>
                  </a:cubicBezTo>
                  <a:cubicBezTo>
                    <a:pt x="5" y="10"/>
                    <a:pt x="5" y="10"/>
                    <a:pt x="5" y="10"/>
                  </a:cubicBezTo>
                  <a:cubicBezTo>
                    <a:pt x="5" y="10"/>
                    <a:pt x="5" y="9"/>
                    <a:pt x="5" y="9"/>
                  </a:cubicBezTo>
                  <a:cubicBezTo>
                    <a:pt x="5" y="9"/>
                    <a:pt x="5" y="9"/>
                    <a:pt x="5" y="9"/>
                  </a:cubicBezTo>
                  <a:cubicBezTo>
                    <a:pt x="5" y="9"/>
                    <a:pt x="5" y="8"/>
                    <a:pt x="5" y="8"/>
                  </a:cubicBezTo>
                  <a:cubicBezTo>
                    <a:pt x="5" y="8"/>
                    <a:pt x="5" y="8"/>
                    <a:pt x="4" y="8"/>
                  </a:cubicBezTo>
                  <a:cubicBezTo>
                    <a:pt x="4" y="7"/>
                    <a:pt x="4" y="7"/>
                    <a:pt x="4" y="7"/>
                  </a:cubicBezTo>
                  <a:cubicBezTo>
                    <a:pt x="4" y="7"/>
                    <a:pt x="3" y="6"/>
                    <a:pt x="3" y="6"/>
                  </a:cubicBezTo>
                  <a:cubicBezTo>
                    <a:pt x="3" y="5"/>
                    <a:pt x="3" y="5"/>
                    <a:pt x="3" y="5"/>
                  </a:cubicBezTo>
                  <a:cubicBezTo>
                    <a:pt x="2" y="4"/>
                    <a:pt x="2" y="4"/>
                    <a:pt x="2" y="3"/>
                  </a:cubicBezTo>
                  <a:cubicBezTo>
                    <a:pt x="2" y="3"/>
                    <a:pt x="2" y="2"/>
                    <a:pt x="2" y="2"/>
                  </a:cubicBezTo>
                  <a:cubicBezTo>
                    <a:pt x="2" y="2"/>
                    <a:pt x="1" y="2"/>
                    <a:pt x="2" y="2"/>
                  </a:cubicBezTo>
                  <a:cubicBezTo>
                    <a:pt x="2" y="2"/>
                    <a:pt x="1" y="1"/>
                    <a:pt x="1" y="1"/>
                  </a:cubicBezTo>
                  <a:cubicBezTo>
                    <a:pt x="1" y="1"/>
                    <a:pt x="1" y="1"/>
                    <a:pt x="1" y="1"/>
                  </a:cubicBezTo>
                  <a:cubicBezTo>
                    <a:pt x="1" y="1"/>
                    <a:pt x="1" y="1"/>
                    <a:pt x="1" y="1"/>
                  </a:cubicBezTo>
                  <a:cubicBezTo>
                    <a:pt x="1" y="1"/>
                    <a:pt x="1" y="1"/>
                    <a:pt x="1" y="1"/>
                  </a:cubicBezTo>
                  <a:cubicBezTo>
                    <a:pt x="1" y="1"/>
                    <a:pt x="1" y="1"/>
                    <a:pt x="1" y="1"/>
                  </a:cubicBezTo>
                  <a:cubicBezTo>
                    <a:pt x="1" y="0"/>
                    <a:pt x="1" y="0"/>
                    <a:pt x="1" y="0"/>
                  </a:cubicBezTo>
                  <a:cubicBezTo>
                    <a:pt x="1" y="0"/>
                    <a:pt x="1" y="0"/>
                    <a:pt x="1" y="0"/>
                  </a:cubicBezTo>
                  <a:cubicBezTo>
                    <a:pt x="1" y="0"/>
                    <a:pt x="1" y="0"/>
                    <a:pt x="1" y="0"/>
                  </a:cubicBezTo>
                  <a:cubicBezTo>
                    <a:pt x="1" y="0"/>
                    <a:pt x="1" y="0"/>
                    <a:pt x="1" y="0"/>
                  </a:cubicBezTo>
                  <a:cubicBezTo>
                    <a:pt x="1" y="0"/>
                    <a:pt x="1" y="0"/>
                    <a:pt x="1" y="0"/>
                  </a:cubicBezTo>
                  <a:cubicBezTo>
                    <a:pt x="1"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1"/>
                    <a:pt x="0" y="1"/>
                    <a:pt x="0" y="2"/>
                  </a:cubicBezTo>
                  <a:cubicBezTo>
                    <a:pt x="0" y="2"/>
                    <a:pt x="0" y="2"/>
                    <a:pt x="0" y="2"/>
                  </a:cubicBezTo>
                  <a:cubicBezTo>
                    <a:pt x="0" y="2"/>
                    <a:pt x="0" y="3"/>
                    <a:pt x="0" y="3"/>
                  </a:cubicBezTo>
                  <a:cubicBezTo>
                    <a:pt x="1" y="3"/>
                    <a:pt x="1" y="3"/>
                    <a:pt x="1" y="3"/>
                  </a:cubicBezTo>
                  <a:cubicBezTo>
                    <a:pt x="1" y="3"/>
                    <a:pt x="1" y="4"/>
                    <a:pt x="1" y="4"/>
                  </a:cubicBezTo>
                  <a:cubicBezTo>
                    <a:pt x="1" y="4"/>
                    <a:pt x="2" y="4"/>
                    <a:pt x="2" y="4"/>
                  </a:cubicBezTo>
                  <a:cubicBezTo>
                    <a:pt x="2" y="4"/>
                    <a:pt x="2" y="5"/>
                    <a:pt x="2" y="5"/>
                  </a:cubicBezTo>
                  <a:cubicBezTo>
                    <a:pt x="3" y="6"/>
                    <a:pt x="3" y="6"/>
                    <a:pt x="3" y="6"/>
                  </a:cubicBezTo>
                  <a:cubicBezTo>
                    <a:pt x="3" y="6"/>
                    <a:pt x="3" y="6"/>
                    <a:pt x="3" y="6"/>
                  </a:cubicBezTo>
                  <a:cubicBezTo>
                    <a:pt x="4" y="8"/>
                    <a:pt x="4" y="9"/>
                    <a:pt x="5" y="11"/>
                  </a:cubicBezTo>
                  <a:cubicBezTo>
                    <a:pt x="6" y="15"/>
                    <a:pt x="3" y="19"/>
                    <a:pt x="2"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latin typeface="微软雅黑" panose="020B0503020204020204" charset="-122"/>
                <a:ea typeface="微软雅黑" panose="020B0503020204020204" charset="-122"/>
              </a:endParaRPr>
            </a:p>
          </p:txBody>
        </p:sp>
        <p:sp>
          <p:nvSpPr>
            <p:cNvPr id="356" name="Freeform 363"/>
            <p:cNvSpPr/>
            <p:nvPr/>
          </p:nvSpPr>
          <p:spPr bwMode="auto">
            <a:xfrm>
              <a:off x="4890" y="2185"/>
              <a:ext cx="56" cy="21"/>
            </a:xfrm>
            <a:custGeom>
              <a:avLst/>
              <a:gdLst>
                <a:gd name="T0" fmla="*/ 18 w 18"/>
                <a:gd name="T1" fmla="*/ 3 h 7"/>
                <a:gd name="T2" fmla="*/ 14 w 18"/>
                <a:gd name="T3" fmla="*/ 1 h 7"/>
                <a:gd name="T4" fmla="*/ 8 w 18"/>
                <a:gd name="T5" fmla="*/ 1 h 7"/>
                <a:gd name="T6" fmla="*/ 3 w 18"/>
                <a:gd name="T7" fmla="*/ 3 h 7"/>
                <a:gd name="T8" fmla="*/ 0 w 18"/>
                <a:gd name="T9" fmla="*/ 7 h 7"/>
              </a:gdLst>
              <a:ahLst/>
              <a:cxnLst>
                <a:cxn ang="0">
                  <a:pos x="T0" y="T1"/>
                </a:cxn>
                <a:cxn ang="0">
                  <a:pos x="T2" y="T3"/>
                </a:cxn>
                <a:cxn ang="0">
                  <a:pos x="T4" y="T5"/>
                </a:cxn>
                <a:cxn ang="0">
                  <a:pos x="T6" y="T7"/>
                </a:cxn>
                <a:cxn ang="0">
                  <a:pos x="T8" y="T9"/>
                </a:cxn>
              </a:cxnLst>
              <a:rect l="0" t="0" r="r" b="b"/>
              <a:pathLst>
                <a:path w="18" h="7">
                  <a:moveTo>
                    <a:pt x="18" y="3"/>
                  </a:moveTo>
                  <a:cubicBezTo>
                    <a:pt x="17" y="3"/>
                    <a:pt x="15" y="2"/>
                    <a:pt x="14" y="1"/>
                  </a:cubicBezTo>
                  <a:cubicBezTo>
                    <a:pt x="12" y="1"/>
                    <a:pt x="10" y="0"/>
                    <a:pt x="8" y="1"/>
                  </a:cubicBezTo>
                  <a:cubicBezTo>
                    <a:pt x="6" y="1"/>
                    <a:pt x="4" y="2"/>
                    <a:pt x="3" y="3"/>
                  </a:cubicBezTo>
                  <a:cubicBezTo>
                    <a:pt x="2" y="4"/>
                    <a:pt x="0" y="5"/>
                    <a:pt x="0" y="7"/>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latin typeface="微软雅黑" panose="020B0503020204020204" charset="-122"/>
                <a:ea typeface="微软雅黑" panose="020B0503020204020204" charset="-122"/>
              </a:endParaRPr>
            </a:p>
          </p:txBody>
        </p:sp>
        <p:sp>
          <p:nvSpPr>
            <p:cNvPr id="357" name="Freeform 364"/>
            <p:cNvSpPr/>
            <p:nvPr/>
          </p:nvSpPr>
          <p:spPr bwMode="auto">
            <a:xfrm>
              <a:off x="4887" y="2185"/>
              <a:ext cx="59" cy="21"/>
            </a:xfrm>
            <a:custGeom>
              <a:avLst/>
              <a:gdLst>
                <a:gd name="T0" fmla="*/ 1 w 19"/>
                <a:gd name="T1" fmla="*/ 7 h 7"/>
                <a:gd name="T2" fmla="*/ 3 w 19"/>
                <a:gd name="T3" fmla="*/ 4 h 7"/>
                <a:gd name="T4" fmla="*/ 3 w 19"/>
                <a:gd name="T5" fmla="*/ 3 h 7"/>
                <a:gd name="T6" fmla="*/ 3 w 19"/>
                <a:gd name="T7" fmla="*/ 4 h 7"/>
                <a:gd name="T8" fmla="*/ 2 w 19"/>
                <a:gd name="T9" fmla="*/ 4 h 7"/>
                <a:gd name="T10" fmla="*/ 3 w 19"/>
                <a:gd name="T11" fmla="*/ 4 h 7"/>
                <a:gd name="T12" fmla="*/ 4 w 19"/>
                <a:gd name="T13" fmla="*/ 3 h 7"/>
                <a:gd name="T14" fmla="*/ 6 w 19"/>
                <a:gd name="T15" fmla="*/ 2 h 7"/>
                <a:gd name="T16" fmla="*/ 8 w 19"/>
                <a:gd name="T17" fmla="*/ 1 h 7"/>
                <a:gd name="T18" fmla="*/ 4 w 19"/>
                <a:gd name="T19" fmla="*/ 3 h 7"/>
                <a:gd name="T20" fmla="*/ 4 w 19"/>
                <a:gd name="T21" fmla="*/ 3 h 7"/>
                <a:gd name="T22" fmla="*/ 6 w 19"/>
                <a:gd name="T23" fmla="*/ 2 h 7"/>
                <a:gd name="T24" fmla="*/ 6 w 19"/>
                <a:gd name="T25" fmla="*/ 2 h 7"/>
                <a:gd name="T26" fmla="*/ 6 w 19"/>
                <a:gd name="T27" fmla="*/ 2 h 7"/>
                <a:gd name="T28" fmla="*/ 5 w 19"/>
                <a:gd name="T29" fmla="*/ 3 h 7"/>
                <a:gd name="T30" fmla="*/ 4 w 19"/>
                <a:gd name="T31" fmla="*/ 3 h 7"/>
                <a:gd name="T32" fmla="*/ 4 w 19"/>
                <a:gd name="T33" fmla="*/ 3 h 7"/>
                <a:gd name="T34" fmla="*/ 4 w 19"/>
                <a:gd name="T35" fmla="*/ 3 h 7"/>
                <a:gd name="T36" fmla="*/ 4 w 19"/>
                <a:gd name="T37" fmla="*/ 4 h 7"/>
                <a:gd name="T38" fmla="*/ 4 w 19"/>
                <a:gd name="T39" fmla="*/ 4 h 7"/>
                <a:gd name="T40" fmla="*/ 7 w 19"/>
                <a:gd name="T41" fmla="*/ 2 h 7"/>
                <a:gd name="T42" fmla="*/ 8 w 19"/>
                <a:gd name="T43" fmla="*/ 2 h 7"/>
                <a:gd name="T44" fmla="*/ 8 w 19"/>
                <a:gd name="T45" fmla="*/ 1 h 7"/>
                <a:gd name="T46" fmla="*/ 8 w 19"/>
                <a:gd name="T47" fmla="*/ 1 h 7"/>
                <a:gd name="T48" fmla="*/ 9 w 19"/>
                <a:gd name="T49" fmla="*/ 1 h 7"/>
                <a:gd name="T50" fmla="*/ 10 w 19"/>
                <a:gd name="T51" fmla="*/ 1 h 7"/>
                <a:gd name="T52" fmla="*/ 10 w 19"/>
                <a:gd name="T53" fmla="*/ 1 h 7"/>
                <a:gd name="T54" fmla="*/ 10 w 19"/>
                <a:gd name="T55" fmla="*/ 1 h 7"/>
                <a:gd name="T56" fmla="*/ 11 w 19"/>
                <a:gd name="T57" fmla="*/ 1 h 7"/>
                <a:gd name="T58" fmla="*/ 12 w 19"/>
                <a:gd name="T59" fmla="*/ 1 h 7"/>
                <a:gd name="T60" fmla="*/ 13 w 19"/>
                <a:gd name="T61" fmla="*/ 1 h 7"/>
                <a:gd name="T62" fmla="*/ 14 w 19"/>
                <a:gd name="T63" fmla="*/ 1 h 7"/>
                <a:gd name="T64" fmla="*/ 16 w 19"/>
                <a:gd name="T65" fmla="*/ 2 h 7"/>
                <a:gd name="T66" fmla="*/ 17 w 19"/>
                <a:gd name="T67" fmla="*/ 3 h 7"/>
                <a:gd name="T68" fmla="*/ 17 w 19"/>
                <a:gd name="T69" fmla="*/ 3 h 7"/>
                <a:gd name="T70" fmla="*/ 18 w 19"/>
                <a:gd name="T71" fmla="*/ 3 h 7"/>
                <a:gd name="T72" fmla="*/ 17 w 19"/>
                <a:gd name="T73" fmla="*/ 3 h 7"/>
                <a:gd name="T74" fmla="*/ 18 w 19"/>
                <a:gd name="T75" fmla="*/ 3 h 7"/>
                <a:gd name="T76" fmla="*/ 18 w 19"/>
                <a:gd name="T77" fmla="*/ 3 h 7"/>
                <a:gd name="T78" fmla="*/ 18 w 19"/>
                <a:gd name="T79" fmla="*/ 3 h 7"/>
                <a:gd name="T80" fmla="*/ 18 w 19"/>
                <a:gd name="T81" fmla="*/ 3 h 7"/>
                <a:gd name="T82" fmla="*/ 19 w 19"/>
                <a:gd name="T83" fmla="*/ 3 h 7"/>
                <a:gd name="T84" fmla="*/ 19 w 19"/>
                <a:gd name="T85" fmla="*/ 3 h 7"/>
                <a:gd name="T86" fmla="*/ 19 w 19"/>
                <a:gd name="T87" fmla="*/ 3 h 7"/>
                <a:gd name="T88" fmla="*/ 19 w 19"/>
                <a:gd name="T89" fmla="*/ 3 h 7"/>
                <a:gd name="T90" fmla="*/ 19 w 19"/>
                <a:gd name="T91" fmla="*/ 2 h 7"/>
                <a:gd name="T92" fmla="*/ 19 w 19"/>
                <a:gd name="T93" fmla="*/ 2 h 7"/>
                <a:gd name="T94" fmla="*/ 19 w 19"/>
                <a:gd name="T95" fmla="*/ 2 h 7"/>
                <a:gd name="T96" fmla="*/ 19 w 19"/>
                <a:gd name="T97" fmla="*/ 2 h 7"/>
                <a:gd name="T98" fmla="*/ 19 w 19"/>
                <a:gd name="T99" fmla="*/ 2 h 7"/>
                <a:gd name="T100" fmla="*/ 19 w 19"/>
                <a:gd name="T101" fmla="*/ 2 h 7"/>
                <a:gd name="T102" fmla="*/ 18 w 19"/>
                <a:gd name="T103" fmla="*/ 2 h 7"/>
                <a:gd name="T104" fmla="*/ 17 w 19"/>
                <a:gd name="T105" fmla="*/ 2 h 7"/>
                <a:gd name="T106" fmla="*/ 17 w 19"/>
                <a:gd name="T107" fmla="*/ 1 h 7"/>
                <a:gd name="T108" fmla="*/ 17 w 19"/>
                <a:gd name="T109" fmla="*/ 2 h 7"/>
                <a:gd name="T110" fmla="*/ 16 w 19"/>
                <a:gd name="T111" fmla="*/ 1 h 7"/>
                <a:gd name="T112" fmla="*/ 15 w 19"/>
                <a:gd name="T113" fmla="*/ 1 h 7"/>
                <a:gd name="T114" fmla="*/ 14 w 19"/>
                <a:gd name="T115" fmla="*/ 1 h 7"/>
                <a:gd name="T116" fmla="*/ 13 w 19"/>
                <a:gd name="T117" fmla="*/ 1 h 7"/>
                <a:gd name="T118" fmla="*/ 13 w 19"/>
                <a:gd name="T119" fmla="*/ 0 h 7"/>
                <a:gd name="T120" fmla="*/ 8 w 19"/>
                <a:gd name="T121" fmla="*/ 1 h 7"/>
                <a:gd name="T122" fmla="*/ 1 w 19"/>
                <a:gd name="T123" fmla="*/ 6 h 7"/>
                <a:gd name="T124" fmla="*/ 1 w 19"/>
                <a:gd name="T125" fmla="*/ 7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9" h="7">
                  <a:moveTo>
                    <a:pt x="1" y="7"/>
                  </a:moveTo>
                  <a:cubicBezTo>
                    <a:pt x="0" y="6"/>
                    <a:pt x="2" y="4"/>
                    <a:pt x="3" y="4"/>
                  </a:cubicBezTo>
                  <a:cubicBezTo>
                    <a:pt x="3" y="3"/>
                    <a:pt x="3" y="3"/>
                    <a:pt x="3" y="3"/>
                  </a:cubicBezTo>
                  <a:cubicBezTo>
                    <a:pt x="4" y="3"/>
                    <a:pt x="3" y="3"/>
                    <a:pt x="3" y="4"/>
                  </a:cubicBezTo>
                  <a:cubicBezTo>
                    <a:pt x="3" y="4"/>
                    <a:pt x="2" y="4"/>
                    <a:pt x="2" y="4"/>
                  </a:cubicBezTo>
                  <a:cubicBezTo>
                    <a:pt x="2" y="4"/>
                    <a:pt x="3" y="4"/>
                    <a:pt x="3" y="4"/>
                  </a:cubicBezTo>
                  <a:cubicBezTo>
                    <a:pt x="4" y="3"/>
                    <a:pt x="4" y="3"/>
                    <a:pt x="4" y="3"/>
                  </a:cubicBezTo>
                  <a:cubicBezTo>
                    <a:pt x="5" y="3"/>
                    <a:pt x="5" y="2"/>
                    <a:pt x="6" y="2"/>
                  </a:cubicBezTo>
                  <a:cubicBezTo>
                    <a:pt x="7" y="2"/>
                    <a:pt x="7" y="1"/>
                    <a:pt x="8" y="1"/>
                  </a:cubicBezTo>
                  <a:cubicBezTo>
                    <a:pt x="6" y="2"/>
                    <a:pt x="5" y="3"/>
                    <a:pt x="4" y="3"/>
                  </a:cubicBezTo>
                  <a:cubicBezTo>
                    <a:pt x="4" y="3"/>
                    <a:pt x="4" y="3"/>
                    <a:pt x="4" y="3"/>
                  </a:cubicBezTo>
                  <a:cubicBezTo>
                    <a:pt x="5" y="3"/>
                    <a:pt x="5" y="3"/>
                    <a:pt x="6" y="2"/>
                  </a:cubicBezTo>
                  <a:cubicBezTo>
                    <a:pt x="6" y="2"/>
                    <a:pt x="6" y="2"/>
                    <a:pt x="6" y="2"/>
                  </a:cubicBezTo>
                  <a:cubicBezTo>
                    <a:pt x="6" y="2"/>
                    <a:pt x="6" y="2"/>
                    <a:pt x="6" y="2"/>
                  </a:cubicBezTo>
                  <a:cubicBezTo>
                    <a:pt x="6" y="2"/>
                    <a:pt x="5" y="3"/>
                    <a:pt x="5" y="3"/>
                  </a:cubicBezTo>
                  <a:cubicBezTo>
                    <a:pt x="4" y="3"/>
                    <a:pt x="4" y="3"/>
                    <a:pt x="4" y="3"/>
                  </a:cubicBezTo>
                  <a:cubicBezTo>
                    <a:pt x="4" y="3"/>
                    <a:pt x="4" y="3"/>
                    <a:pt x="4" y="3"/>
                  </a:cubicBezTo>
                  <a:cubicBezTo>
                    <a:pt x="4" y="3"/>
                    <a:pt x="4" y="3"/>
                    <a:pt x="4" y="3"/>
                  </a:cubicBezTo>
                  <a:cubicBezTo>
                    <a:pt x="4" y="4"/>
                    <a:pt x="4" y="4"/>
                    <a:pt x="4" y="4"/>
                  </a:cubicBezTo>
                  <a:cubicBezTo>
                    <a:pt x="4" y="4"/>
                    <a:pt x="4" y="4"/>
                    <a:pt x="4" y="4"/>
                  </a:cubicBezTo>
                  <a:cubicBezTo>
                    <a:pt x="4" y="3"/>
                    <a:pt x="6" y="2"/>
                    <a:pt x="7" y="2"/>
                  </a:cubicBezTo>
                  <a:cubicBezTo>
                    <a:pt x="7" y="2"/>
                    <a:pt x="8" y="2"/>
                    <a:pt x="8" y="2"/>
                  </a:cubicBezTo>
                  <a:cubicBezTo>
                    <a:pt x="8" y="2"/>
                    <a:pt x="8" y="2"/>
                    <a:pt x="8" y="1"/>
                  </a:cubicBezTo>
                  <a:cubicBezTo>
                    <a:pt x="8" y="1"/>
                    <a:pt x="8" y="1"/>
                    <a:pt x="8" y="1"/>
                  </a:cubicBezTo>
                  <a:cubicBezTo>
                    <a:pt x="9" y="1"/>
                    <a:pt x="9" y="1"/>
                    <a:pt x="9" y="1"/>
                  </a:cubicBezTo>
                  <a:cubicBezTo>
                    <a:pt x="9" y="1"/>
                    <a:pt x="10" y="1"/>
                    <a:pt x="10" y="1"/>
                  </a:cubicBezTo>
                  <a:cubicBezTo>
                    <a:pt x="10" y="1"/>
                    <a:pt x="10" y="1"/>
                    <a:pt x="10" y="1"/>
                  </a:cubicBezTo>
                  <a:cubicBezTo>
                    <a:pt x="10" y="1"/>
                    <a:pt x="10" y="1"/>
                    <a:pt x="10" y="1"/>
                  </a:cubicBezTo>
                  <a:cubicBezTo>
                    <a:pt x="11" y="1"/>
                    <a:pt x="11" y="1"/>
                    <a:pt x="11" y="1"/>
                  </a:cubicBezTo>
                  <a:cubicBezTo>
                    <a:pt x="12" y="1"/>
                    <a:pt x="12" y="1"/>
                    <a:pt x="12" y="1"/>
                  </a:cubicBezTo>
                  <a:cubicBezTo>
                    <a:pt x="12" y="1"/>
                    <a:pt x="13" y="1"/>
                    <a:pt x="13" y="1"/>
                  </a:cubicBezTo>
                  <a:cubicBezTo>
                    <a:pt x="13" y="1"/>
                    <a:pt x="14" y="1"/>
                    <a:pt x="14" y="1"/>
                  </a:cubicBezTo>
                  <a:cubicBezTo>
                    <a:pt x="15" y="1"/>
                    <a:pt x="15" y="2"/>
                    <a:pt x="16" y="2"/>
                  </a:cubicBezTo>
                  <a:cubicBezTo>
                    <a:pt x="16" y="2"/>
                    <a:pt x="16" y="2"/>
                    <a:pt x="17" y="3"/>
                  </a:cubicBezTo>
                  <a:cubicBezTo>
                    <a:pt x="17" y="3"/>
                    <a:pt x="17" y="3"/>
                    <a:pt x="17" y="3"/>
                  </a:cubicBezTo>
                  <a:cubicBezTo>
                    <a:pt x="17" y="3"/>
                    <a:pt x="17" y="3"/>
                    <a:pt x="18" y="3"/>
                  </a:cubicBezTo>
                  <a:cubicBezTo>
                    <a:pt x="17" y="3"/>
                    <a:pt x="17" y="3"/>
                    <a:pt x="17" y="3"/>
                  </a:cubicBezTo>
                  <a:cubicBezTo>
                    <a:pt x="18" y="3"/>
                    <a:pt x="18" y="3"/>
                    <a:pt x="18" y="3"/>
                  </a:cubicBezTo>
                  <a:cubicBezTo>
                    <a:pt x="18" y="3"/>
                    <a:pt x="18" y="3"/>
                    <a:pt x="18" y="3"/>
                  </a:cubicBezTo>
                  <a:cubicBezTo>
                    <a:pt x="18" y="3"/>
                    <a:pt x="18" y="3"/>
                    <a:pt x="18" y="3"/>
                  </a:cubicBezTo>
                  <a:cubicBezTo>
                    <a:pt x="18" y="3"/>
                    <a:pt x="18" y="3"/>
                    <a:pt x="18" y="3"/>
                  </a:cubicBezTo>
                  <a:cubicBezTo>
                    <a:pt x="19" y="3"/>
                    <a:pt x="19" y="3"/>
                    <a:pt x="19" y="3"/>
                  </a:cubicBezTo>
                  <a:cubicBezTo>
                    <a:pt x="19" y="3"/>
                    <a:pt x="19" y="3"/>
                    <a:pt x="19" y="3"/>
                  </a:cubicBezTo>
                  <a:cubicBezTo>
                    <a:pt x="19" y="3"/>
                    <a:pt x="19" y="3"/>
                    <a:pt x="19" y="3"/>
                  </a:cubicBezTo>
                  <a:cubicBezTo>
                    <a:pt x="19" y="3"/>
                    <a:pt x="19" y="3"/>
                    <a:pt x="19" y="3"/>
                  </a:cubicBezTo>
                  <a:cubicBezTo>
                    <a:pt x="19" y="3"/>
                    <a:pt x="19" y="3"/>
                    <a:pt x="19" y="2"/>
                  </a:cubicBezTo>
                  <a:cubicBezTo>
                    <a:pt x="19" y="2"/>
                    <a:pt x="19" y="2"/>
                    <a:pt x="19" y="2"/>
                  </a:cubicBezTo>
                  <a:cubicBezTo>
                    <a:pt x="19" y="2"/>
                    <a:pt x="19" y="2"/>
                    <a:pt x="19" y="2"/>
                  </a:cubicBezTo>
                  <a:cubicBezTo>
                    <a:pt x="19" y="2"/>
                    <a:pt x="19" y="2"/>
                    <a:pt x="19" y="2"/>
                  </a:cubicBezTo>
                  <a:cubicBezTo>
                    <a:pt x="19" y="2"/>
                    <a:pt x="19" y="2"/>
                    <a:pt x="19" y="2"/>
                  </a:cubicBezTo>
                  <a:cubicBezTo>
                    <a:pt x="19" y="2"/>
                    <a:pt x="19" y="2"/>
                    <a:pt x="19" y="2"/>
                  </a:cubicBezTo>
                  <a:cubicBezTo>
                    <a:pt x="18" y="2"/>
                    <a:pt x="18" y="2"/>
                    <a:pt x="18" y="2"/>
                  </a:cubicBezTo>
                  <a:cubicBezTo>
                    <a:pt x="18" y="1"/>
                    <a:pt x="17" y="2"/>
                    <a:pt x="17" y="2"/>
                  </a:cubicBezTo>
                  <a:cubicBezTo>
                    <a:pt x="17" y="2"/>
                    <a:pt x="17" y="1"/>
                    <a:pt x="17" y="1"/>
                  </a:cubicBezTo>
                  <a:cubicBezTo>
                    <a:pt x="17" y="1"/>
                    <a:pt x="17" y="2"/>
                    <a:pt x="17" y="2"/>
                  </a:cubicBezTo>
                  <a:cubicBezTo>
                    <a:pt x="17" y="1"/>
                    <a:pt x="16" y="1"/>
                    <a:pt x="16" y="1"/>
                  </a:cubicBezTo>
                  <a:cubicBezTo>
                    <a:pt x="16" y="1"/>
                    <a:pt x="16" y="1"/>
                    <a:pt x="15" y="1"/>
                  </a:cubicBezTo>
                  <a:cubicBezTo>
                    <a:pt x="15" y="1"/>
                    <a:pt x="14" y="1"/>
                    <a:pt x="14" y="1"/>
                  </a:cubicBezTo>
                  <a:cubicBezTo>
                    <a:pt x="14" y="1"/>
                    <a:pt x="13" y="1"/>
                    <a:pt x="13" y="1"/>
                  </a:cubicBezTo>
                  <a:cubicBezTo>
                    <a:pt x="13" y="0"/>
                    <a:pt x="13" y="0"/>
                    <a:pt x="13" y="0"/>
                  </a:cubicBezTo>
                  <a:cubicBezTo>
                    <a:pt x="11" y="0"/>
                    <a:pt x="9" y="0"/>
                    <a:pt x="8" y="1"/>
                  </a:cubicBezTo>
                  <a:cubicBezTo>
                    <a:pt x="4" y="2"/>
                    <a:pt x="0" y="5"/>
                    <a:pt x="1" y="6"/>
                  </a:cubicBezTo>
                  <a:lnTo>
                    <a:pt x="1" y="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latin typeface="微软雅黑" panose="020B0503020204020204" charset="-122"/>
                <a:ea typeface="微软雅黑" panose="020B0503020204020204" charset="-122"/>
              </a:endParaRPr>
            </a:p>
          </p:txBody>
        </p:sp>
        <p:sp>
          <p:nvSpPr>
            <p:cNvPr id="358" name="Freeform 365"/>
            <p:cNvSpPr/>
            <p:nvPr/>
          </p:nvSpPr>
          <p:spPr bwMode="auto">
            <a:xfrm>
              <a:off x="4881" y="2222"/>
              <a:ext cx="55" cy="15"/>
            </a:xfrm>
            <a:custGeom>
              <a:avLst/>
              <a:gdLst>
                <a:gd name="T0" fmla="*/ 18 w 18"/>
                <a:gd name="T1" fmla="*/ 0 h 5"/>
                <a:gd name="T2" fmla="*/ 13 w 18"/>
                <a:gd name="T3" fmla="*/ 1 h 5"/>
                <a:gd name="T4" fmla="*/ 8 w 18"/>
                <a:gd name="T5" fmla="*/ 2 h 5"/>
                <a:gd name="T6" fmla="*/ 4 w 18"/>
                <a:gd name="T7" fmla="*/ 4 h 5"/>
                <a:gd name="T8" fmla="*/ 0 w 18"/>
                <a:gd name="T9" fmla="*/ 4 h 5"/>
              </a:gdLst>
              <a:ahLst/>
              <a:cxnLst>
                <a:cxn ang="0">
                  <a:pos x="T0" y="T1"/>
                </a:cxn>
                <a:cxn ang="0">
                  <a:pos x="T2" y="T3"/>
                </a:cxn>
                <a:cxn ang="0">
                  <a:pos x="T4" y="T5"/>
                </a:cxn>
                <a:cxn ang="0">
                  <a:pos x="T6" y="T7"/>
                </a:cxn>
                <a:cxn ang="0">
                  <a:pos x="T8" y="T9"/>
                </a:cxn>
              </a:cxnLst>
              <a:rect l="0" t="0" r="r" b="b"/>
              <a:pathLst>
                <a:path w="18" h="5">
                  <a:moveTo>
                    <a:pt x="18" y="0"/>
                  </a:moveTo>
                  <a:cubicBezTo>
                    <a:pt x="16" y="0"/>
                    <a:pt x="14" y="0"/>
                    <a:pt x="13" y="1"/>
                  </a:cubicBezTo>
                  <a:cubicBezTo>
                    <a:pt x="11" y="1"/>
                    <a:pt x="9" y="1"/>
                    <a:pt x="8" y="2"/>
                  </a:cubicBezTo>
                  <a:cubicBezTo>
                    <a:pt x="7" y="3"/>
                    <a:pt x="6" y="4"/>
                    <a:pt x="4" y="4"/>
                  </a:cubicBezTo>
                  <a:cubicBezTo>
                    <a:pt x="3" y="5"/>
                    <a:pt x="2" y="4"/>
                    <a:pt x="0" y="4"/>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latin typeface="微软雅黑" panose="020B0503020204020204" charset="-122"/>
                <a:ea typeface="微软雅黑" panose="020B0503020204020204" charset="-122"/>
              </a:endParaRPr>
            </a:p>
          </p:txBody>
        </p:sp>
        <p:sp>
          <p:nvSpPr>
            <p:cNvPr id="359" name="Freeform 366"/>
            <p:cNvSpPr/>
            <p:nvPr/>
          </p:nvSpPr>
          <p:spPr bwMode="auto">
            <a:xfrm>
              <a:off x="4881" y="2219"/>
              <a:ext cx="55" cy="18"/>
            </a:xfrm>
            <a:custGeom>
              <a:avLst/>
              <a:gdLst>
                <a:gd name="T0" fmla="*/ 3 w 18"/>
                <a:gd name="T1" fmla="*/ 5 h 6"/>
                <a:gd name="T2" fmla="*/ 3 w 18"/>
                <a:gd name="T3" fmla="*/ 5 h 6"/>
                <a:gd name="T4" fmla="*/ 4 w 18"/>
                <a:gd name="T5" fmla="*/ 6 h 6"/>
                <a:gd name="T6" fmla="*/ 7 w 18"/>
                <a:gd name="T7" fmla="*/ 4 h 6"/>
                <a:gd name="T8" fmla="*/ 4 w 18"/>
                <a:gd name="T9" fmla="*/ 5 h 6"/>
                <a:gd name="T10" fmla="*/ 6 w 18"/>
                <a:gd name="T11" fmla="*/ 4 h 6"/>
                <a:gd name="T12" fmla="*/ 6 w 18"/>
                <a:gd name="T13" fmla="*/ 4 h 6"/>
                <a:gd name="T14" fmla="*/ 5 w 18"/>
                <a:gd name="T15" fmla="*/ 5 h 6"/>
                <a:gd name="T16" fmla="*/ 4 w 18"/>
                <a:gd name="T17" fmla="*/ 6 h 6"/>
                <a:gd name="T18" fmla="*/ 4 w 18"/>
                <a:gd name="T19" fmla="*/ 6 h 6"/>
                <a:gd name="T20" fmla="*/ 8 w 18"/>
                <a:gd name="T21" fmla="*/ 3 h 6"/>
                <a:gd name="T22" fmla="*/ 8 w 18"/>
                <a:gd name="T23" fmla="*/ 3 h 6"/>
                <a:gd name="T24" fmla="*/ 9 w 18"/>
                <a:gd name="T25" fmla="*/ 3 h 6"/>
                <a:gd name="T26" fmla="*/ 10 w 18"/>
                <a:gd name="T27" fmla="*/ 2 h 6"/>
                <a:gd name="T28" fmla="*/ 11 w 18"/>
                <a:gd name="T29" fmla="*/ 2 h 6"/>
                <a:gd name="T30" fmla="*/ 13 w 18"/>
                <a:gd name="T31" fmla="*/ 2 h 6"/>
                <a:gd name="T32" fmla="*/ 16 w 18"/>
                <a:gd name="T33" fmla="*/ 2 h 6"/>
                <a:gd name="T34" fmla="*/ 16 w 18"/>
                <a:gd name="T35" fmla="*/ 2 h 6"/>
                <a:gd name="T36" fmla="*/ 16 w 18"/>
                <a:gd name="T37" fmla="*/ 2 h 6"/>
                <a:gd name="T38" fmla="*/ 17 w 18"/>
                <a:gd name="T39" fmla="*/ 2 h 6"/>
                <a:gd name="T40" fmla="*/ 17 w 18"/>
                <a:gd name="T41" fmla="*/ 2 h 6"/>
                <a:gd name="T42" fmla="*/ 18 w 18"/>
                <a:gd name="T43" fmla="*/ 2 h 6"/>
                <a:gd name="T44" fmla="*/ 18 w 18"/>
                <a:gd name="T45" fmla="*/ 1 h 6"/>
                <a:gd name="T46" fmla="*/ 18 w 18"/>
                <a:gd name="T47" fmla="*/ 1 h 6"/>
                <a:gd name="T48" fmla="*/ 17 w 18"/>
                <a:gd name="T49" fmla="*/ 1 h 6"/>
                <a:gd name="T50" fmla="*/ 16 w 18"/>
                <a:gd name="T51" fmla="*/ 0 h 6"/>
                <a:gd name="T52" fmla="*/ 15 w 18"/>
                <a:gd name="T53" fmla="*/ 1 h 6"/>
                <a:gd name="T54" fmla="*/ 14 w 18"/>
                <a:gd name="T55" fmla="*/ 1 h 6"/>
                <a:gd name="T56" fmla="*/ 13 w 18"/>
                <a:gd name="T57" fmla="*/ 1 h 6"/>
                <a:gd name="T58" fmla="*/ 12 w 18"/>
                <a:gd name="T59" fmla="*/ 1 h 6"/>
                <a:gd name="T60" fmla="*/ 4 w 18"/>
                <a:gd name="T61" fmla="*/ 5 h 6"/>
                <a:gd name="T62" fmla="*/ 0 w 18"/>
                <a:gd name="T63" fmla="*/ 5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8" h="6">
                  <a:moveTo>
                    <a:pt x="0" y="5"/>
                  </a:moveTo>
                  <a:cubicBezTo>
                    <a:pt x="1" y="5"/>
                    <a:pt x="3" y="5"/>
                    <a:pt x="3" y="5"/>
                  </a:cubicBezTo>
                  <a:cubicBezTo>
                    <a:pt x="4" y="5"/>
                    <a:pt x="4" y="5"/>
                    <a:pt x="4" y="5"/>
                  </a:cubicBezTo>
                  <a:cubicBezTo>
                    <a:pt x="4" y="5"/>
                    <a:pt x="4" y="5"/>
                    <a:pt x="3" y="5"/>
                  </a:cubicBezTo>
                  <a:cubicBezTo>
                    <a:pt x="3" y="5"/>
                    <a:pt x="3" y="5"/>
                    <a:pt x="3" y="5"/>
                  </a:cubicBezTo>
                  <a:cubicBezTo>
                    <a:pt x="3" y="6"/>
                    <a:pt x="3" y="6"/>
                    <a:pt x="4" y="6"/>
                  </a:cubicBezTo>
                  <a:cubicBezTo>
                    <a:pt x="4" y="6"/>
                    <a:pt x="4" y="6"/>
                    <a:pt x="4" y="5"/>
                  </a:cubicBezTo>
                  <a:cubicBezTo>
                    <a:pt x="5" y="5"/>
                    <a:pt x="6" y="5"/>
                    <a:pt x="7" y="4"/>
                  </a:cubicBezTo>
                  <a:cubicBezTo>
                    <a:pt x="7" y="4"/>
                    <a:pt x="7" y="3"/>
                    <a:pt x="8" y="3"/>
                  </a:cubicBezTo>
                  <a:cubicBezTo>
                    <a:pt x="7" y="4"/>
                    <a:pt x="6" y="5"/>
                    <a:pt x="4" y="5"/>
                  </a:cubicBezTo>
                  <a:cubicBezTo>
                    <a:pt x="5" y="5"/>
                    <a:pt x="5" y="5"/>
                    <a:pt x="5" y="5"/>
                  </a:cubicBezTo>
                  <a:cubicBezTo>
                    <a:pt x="5" y="5"/>
                    <a:pt x="6" y="5"/>
                    <a:pt x="6" y="4"/>
                  </a:cubicBezTo>
                  <a:cubicBezTo>
                    <a:pt x="7" y="4"/>
                    <a:pt x="7" y="4"/>
                    <a:pt x="7" y="4"/>
                  </a:cubicBezTo>
                  <a:cubicBezTo>
                    <a:pt x="6" y="4"/>
                    <a:pt x="6" y="4"/>
                    <a:pt x="6" y="4"/>
                  </a:cubicBezTo>
                  <a:cubicBezTo>
                    <a:pt x="6" y="5"/>
                    <a:pt x="6" y="5"/>
                    <a:pt x="6" y="5"/>
                  </a:cubicBezTo>
                  <a:cubicBezTo>
                    <a:pt x="5" y="5"/>
                    <a:pt x="5" y="5"/>
                    <a:pt x="5" y="5"/>
                  </a:cubicBezTo>
                  <a:cubicBezTo>
                    <a:pt x="5" y="5"/>
                    <a:pt x="5" y="5"/>
                    <a:pt x="5" y="5"/>
                  </a:cubicBezTo>
                  <a:cubicBezTo>
                    <a:pt x="4" y="6"/>
                    <a:pt x="4" y="6"/>
                    <a:pt x="4" y="6"/>
                  </a:cubicBezTo>
                  <a:cubicBezTo>
                    <a:pt x="4" y="6"/>
                    <a:pt x="4" y="6"/>
                    <a:pt x="4" y="6"/>
                  </a:cubicBezTo>
                  <a:cubicBezTo>
                    <a:pt x="4" y="6"/>
                    <a:pt x="4" y="6"/>
                    <a:pt x="4" y="6"/>
                  </a:cubicBezTo>
                  <a:cubicBezTo>
                    <a:pt x="4" y="6"/>
                    <a:pt x="7" y="5"/>
                    <a:pt x="7" y="4"/>
                  </a:cubicBezTo>
                  <a:cubicBezTo>
                    <a:pt x="7" y="4"/>
                    <a:pt x="8" y="4"/>
                    <a:pt x="8" y="3"/>
                  </a:cubicBezTo>
                  <a:cubicBezTo>
                    <a:pt x="8" y="3"/>
                    <a:pt x="8" y="3"/>
                    <a:pt x="8" y="3"/>
                  </a:cubicBezTo>
                  <a:cubicBezTo>
                    <a:pt x="8" y="3"/>
                    <a:pt x="8" y="3"/>
                    <a:pt x="8" y="3"/>
                  </a:cubicBezTo>
                  <a:cubicBezTo>
                    <a:pt x="8" y="3"/>
                    <a:pt x="9" y="3"/>
                    <a:pt x="9" y="3"/>
                  </a:cubicBezTo>
                  <a:cubicBezTo>
                    <a:pt x="9" y="3"/>
                    <a:pt x="9" y="3"/>
                    <a:pt x="9" y="3"/>
                  </a:cubicBezTo>
                  <a:cubicBezTo>
                    <a:pt x="9" y="2"/>
                    <a:pt x="9" y="3"/>
                    <a:pt x="10" y="3"/>
                  </a:cubicBezTo>
                  <a:cubicBezTo>
                    <a:pt x="10" y="3"/>
                    <a:pt x="10" y="2"/>
                    <a:pt x="10" y="2"/>
                  </a:cubicBezTo>
                  <a:cubicBezTo>
                    <a:pt x="10" y="2"/>
                    <a:pt x="10" y="2"/>
                    <a:pt x="10" y="2"/>
                  </a:cubicBezTo>
                  <a:cubicBezTo>
                    <a:pt x="11" y="2"/>
                    <a:pt x="11" y="2"/>
                    <a:pt x="11" y="2"/>
                  </a:cubicBezTo>
                  <a:cubicBezTo>
                    <a:pt x="11" y="2"/>
                    <a:pt x="12" y="2"/>
                    <a:pt x="12" y="2"/>
                  </a:cubicBezTo>
                  <a:cubicBezTo>
                    <a:pt x="12" y="2"/>
                    <a:pt x="13" y="2"/>
                    <a:pt x="13" y="2"/>
                  </a:cubicBezTo>
                  <a:cubicBezTo>
                    <a:pt x="14" y="2"/>
                    <a:pt x="14" y="2"/>
                    <a:pt x="15" y="2"/>
                  </a:cubicBezTo>
                  <a:cubicBezTo>
                    <a:pt x="15" y="2"/>
                    <a:pt x="15" y="2"/>
                    <a:pt x="16" y="2"/>
                  </a:cubicBezTo>
                  <a:cubicBezTo>
                    <a:pt x="16" y="2"/>
                    <a:pt x="16" y="2"/>
                    <a:pt x="16" y="2"/>
                  </a:cubicBezTo>
                  <a:cubicBezTo>
                    <a:pt x="16" y="2"/>
                    <a:pt x="16" y="2"/>
                    <a:pt x="16" y="2"/>
                  </a:cubicBezTo>
                  <a:cubicBezTo>
                    <a:pt x="16" y="2"/>
                    <a:pt x="16" y="2"/>
                    <a:pt x="16" y="2"/>
                  </a:cubicBezTo>
                  <a:cubicBezTo>
                    <a:pt x="16" y="2"/>
                    <a:pt x="16" y="2"/>
                    <a:pt x="16" y="2"/>
                  </a:cubicBezTo>
                  <a:cubicBezTo>
                    <a:pt x="17" y="2"/>
                    <a:pt x="16" y="2"/>
                    <a:pt x="16" y="2"/>
                  </a:cubicBezTo>
                  <a:cubicBezTo>
                    <a:pt x="16" y="2"/>
                    <a:pt x="16" y="2"/>
                    <a:pt x="17" y="2"/>
                  </a:cubicBezTo>
                  <a:cubicBezTo>
                    <a:pt x="17" y="2"/>
                    <a:pt x="17" y="2"/>
                    <a:pt x="17" y="2"/>
                  </a:cubicBezTo>
                  <a:cubicBezTo>
                    <a:pt x="17" y="2"/>
                    <a:pt x="17" y="2"/>
                    <a:pt x="17" y="2"/>
                  </a:cubicBezTo>
                  <a:cubicBezTo>
                    <a:pt x="18" y="2"/>
                    <a:pt x="18" y="2"/>
                    <a:pt x="18" y="2"/>
                  </a:cubicBezTo>
                  <a:cubicBezTo>
                    <a:pt x="18" y="2"/>
                    <a:pt x="18" y="2"/>
                    <a:pt x="18" y="2"/>
                  </a:cubicBezTo>
                  <a:cubicBezTo>
                    <a:pt x="18" y="2"/>
                    <a:pt x="18" y="2"/>
                    <a:pt x="18" y="2"/>
                  </a:cubicBezTo>
                  <a:cubicBezTo>
                    <a:pt x="18" y="2"/>
                    <a:pt x="18" y="1"/>
                    <a:pt x="18" y="1"/>
                  </a:cubicBezTo>
                  <a:cubicBezTo>
                    <a:pt x="18" y="1"/>
                    <a:pt x="18" y="1"/>
                    <a:pt x="17" y="1"/>
                  </a:cubicBezTo>
                  <a:cubicBezTo>
                    <a:pt x="17" y="1"/>
                    <a:pt x="18" y="1"/>
                    <a:pt x="18" y="1"/>
                  </a:cubicBezTo>
                  <a:cubicBezTo>
                    <a:pt x="17" y="1"/>
                    <a:pt x="17" y="1"/>
                    <a:pt x="17" y="1"/>
                  </a:cubicBezTo>
                  <a:cubicBezTo>
                    <a:pt x="17" y="1"/>
                    <a:pt x="17" y="1"/>
                    <a:pt x="17" y="1"/>
                  </a:cubicBezTo>
                  <a:cubicBezTo>
                    <a:pt x="17" y="1"/>
                    <a:pt x="17" y="1"/>
                    <a:pt x="17" y="1"/>
                  </a:cubicBezTo>
                  <a:cubicBezTo>
                    <a:pt x="17" y="1"/>
                    <a:pt x="16" y="0"/>
                    <a:pt x="16" y="0"/>
                  </a:cubicBezTo>
                  <a:cubicBezTo>
                    <a:pt x="16" y="0"/>
                    <a:pt x="16" y="1"/>
                    <a:pt x="16" y="1"/>
                  </a:cubicBezTo>
                  <a:cubicBezTo>
                    <a:pt x="16" y="1"/>
                    <a:pt x="16" y="1"/>
                    <a:pt x="15" y="1"/>
                  </a:cubicBezTo>
                  <a:cubicBezTo>
                    <a:pt x="15" y="1"/>
                    <a:pt x="15" y="1"/>
                    <a:pt x="15" y="1"/>
                  </a:cubicBezTo>
                  <a:cubicBezTo>
                    <a:pt x="15" y="1"/>
                    <a:pt x="14" y="1"/>
                    <a:pt x="14" y="1"/>
                  </a:cubicBezTo>
                  <a:cubicBezTo>
                    <a:pt x="14" y="1"/>
                    <a:pt x="14" y="1"/>
                    <a:pt x="14" y="1"/>
                  </a:cubicBezTo>
                  <a:cubicBezTo>
                    <a:pt x="14" y="1"/>
                    <a:pt x="13" y="1"/>
                    <a:pt x="13" y="1"/>
                  </a:cubicBezTo>
                  <a:cubicBezTo>
                    <a:pt x="13" y="1"/>
                    <a:pt x="12" y="1"/>
                    <a:pt x="12" y="1"/>
                  </a:cubicBezTo>
                  <a:cubicBezTo>
                    <a:pt x="12" y="1"/>
                    <a:pt x="12" y="1"/>
                    <a:pt x="12" y="1"/>
                  </a:cubicBezTo>
                  <a:cubicBezTo>
                    <a:pt x="10" y="1"/>
                    <a:pt x="9" y="2"/>
                    <a:pt x="7" y="3"/>
                  </a:cubicBezTo>
                  <a:cubicBezTo>
                    <a:pt x="6" y="4"/>
                    <a:pt x="5" y="5"/>
                    <a:pt x="4" y="5"/>
                  </a:cubicBezTo>
                  <a:cubicBezTo>
                    <a:pt x="2" y="5"/>
                    <a:pt x="1" y="5"/>
                    <a:pt x="1" y="5"/>
                  </a:cubicBezTo>
                  <a:lnTo>
                    <a:pt x="0" y="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latin typeface="微软雅黑" panose="020B0503020204020204" charset="-122"/>
                <a:ea typeface="微软雅黑" panose="020B0503020204020204" charset="-122"/>
              </a:endParaRPr>
            </a:p>
          </p:txBody>
        </p:sp>
        <p:sp>
          <p:nvSpPr>
            <p:cNvPr id="360" name="Freeform 367"/>
            <p:cNvSpPr/>
            <p:nvPr/>
          </p:nvSpPr>
          <p:spPr bwMode="auto">
            <a:xfrm>
              <a:off x="5164" y="2049"/>
              <a:ext cx="53" cy="142"/>
            </a:xfrm>
            <a:custGeom>
              <a:avLst/>
              <a:gdLst>
                <a:gd name="T0" fmla="*/ 9 w 17"/>
                <a:gd name="T1" fmla="*/ 46 h 46"/>
                <a:gd name="T2" fmla="*/ 13 w 17"/>
                <a:gd name="T3" fmla="*/ 43 h 46"/>
                <a:gd name="T4" fmla="*/ 15 w 17"/>
                <a:gd name="T5" fmla="*/ 37 h 46"/>
                <a:gd name="T6" fmla="*/ 16 w 17"/>
                <a:gd name="T7" fmla="*/ 25 h 46"/>
                <a:gd name="T8" fmla="*/ 8 w 17"/>
                <a:gd name="T9" fmla="*/ 13 h 46"/>
                <a:gd name="T10" fmla="*/ 4 w 17"/>
                <a:gd name="T11" fmla="*/ 8 h 46"/>
                <a:gd name="T12" fmla="*/ 1 w 17"/>
                <a:gd name="T13" fmla="*/ 3 h 46"/>
                <a:gd name="T14" fmla="*/ 0 w 17"/>
                <a:gd name="T15" fmla="*/ 0 h 4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 h="46">
                  <a:moveTo>
                    <a:pt x="9" y="46"/>
                  </a:moveTo>
                  <a:cubicBezTo>
                    <a:pt x="9" y="45"/>
                    <a:pt x="12" y="44"/>
                    <a:pt x="13" y="43"/>
                  </a:cubicBezTo>
                  <a:cubicBezTo>
                    <a:pt x="14" y="41"/>
                    <a:pt x="14" y="39"/>
                    <a:pt x="15" y="37"/>
                  </a:cubicBezTo>
                  <a:cubicBezTo>
                    <a:pt x="16" y="33"/>
                    <a:pt x="17" y="29"/>
                    <a:pt x="16" y="25"/>
                  </a:cubicBezTo>
                  <a:cubicBezTo>
                    <a:pt x="15" y="20"/>
                    <a:pt x="11" y="16"/>
                    <a:pt x="8" y="13"/>
                  </a:cubicBezTo>
                  <a:cubicBezTo>
                    <a:pt x="7" y="11"/>
                    <a:pt x="5" y="10"/>
                    <a:pt x="4" y="8"/>
                  </a:cubicBezTo>
                  <a:cubicBezTo>
                    <a:pt x="3" y="6"/>
                    <a:pt x="2" y="5"/>
                    <a:pt x="1" y="3"/>
                  </a:cubicBezTo>
                  <a:cubicBezTo>
                    <a:pt x="1" y="2"/>
                    <a:pt x="0" y="1"/>
                    <a:pt x="0"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latin typeface="微软雅黑" panose="020B0503020204020204" charset="-122"/>
                <a:ea typeface="微软雅黑" panose="020B0503020204020204" charset="-122"/>
              </a:endParaRPr>
            </a:p>
          </p:txBody>
        </p:sp>
        <p:sp>
          <p:nvSpPr>
            <p:cNvPr id="361" name="Freeform 368"/>
            <p:cNvSpPr/>
            <p:nvPr/>
          </p:nvSpPr>
          <p:spPr bwMode="auto">
            <a:xfrm>
              <a:off x="5164" y="2049"/>
              <a:ext cx="53" cy="145"/>
            </a:xfrm>
            <a:custGeom>
              <a:avLst/>
              <a:gdLst>
                <a:gd name="T0" fmla="*/ 4 w 17"/>
                <a:gd name="T1" fmla="*/ 8 h 47"/>
                <a:gd name="T2" fmla="*/ 4 w 17"/>
                <a:gd name="T3" fmla="*/ 8 h 47"/>
                <a:gd name="T4" fmla="*/ 4 w 17"/>
                <a:gd name="T5" fmla="*/ 9 h 47"/>
                <a:gd name="T6" fmla="*/ 11 w 17"/>
                <a:gd name="T7" fmla="*/ 16 h 47"/>
                <a:gd name="T8" fmla="*/ 5 w 17"/>
                <a:gd name="T9" fmla="*/ 10 h 47"/>
                <a:gd name="T10" fmla="*/ 10 w 17"/>
                <a:gd name="T11" fmla="*/ 15 h 47"/>
                <a:gd name="T12" fmla="*/ 10 w 17"/>
                <a:gd name="T13" fmla="*/ 15 h 47"/>
                <a:gd name="T14" fmla="*/ 7 w 17"/>
                <a:gd name="T15" fmla="*/ 12 h 47"/>
                <a:gd name="T16" fmla="*/ 5 w 17"/>
                <a:gd name="T17" fmla="*/ 10 h 47"/>
                <a:gd name="T18" fmla="*/ 5 w 17"/>
                <a:gd name="T19" fmla="*/ 10 h 47"/>
                <a:gd name="T20" fmla="*/ 13 w 17"/>
                <a:gd name="T21" fmla="*/ 19 h 47"/>
                <a:gd name="T22" fmla="*/ 14 w 17"/>
                <a:gd name="T23" fmla="*/ 20 h 47"/>
                <a:gd name="T24" fmla="*/ 15 w 17"/>
                <a:gd name="T25" fmla="*/ 24 h 47"/>
                <a:gd name="T26" fmla="*/ 15 w 17"/>
                <a:gd name="T27" fmla="*/ 25 h 47"/>
                <a:gd name="T28" fmla="*/ 16 w 17"/>
                <a:gd name="T29" fmla="*/ 30 h 47"/>
                <a:gd name="T30" fmla="*/ 15 w 17"/>
                <a:gd name="T31" fmla="*/ 35 h 47"/>
                <a:gd name="T32" fmla="*/ 13 w 17"/>
                <a:gd name="T33" fmla="*/ 42 h 47"/>
                <a:gd name="T34" fmla="*/ 12 w 17"/>
                <a:gd name="T35" fmla="*/ 43 h 47"/>
                <a:gd name="T36" fmla="*/ 11 w 17"/>
                <a:gd name="T37" fmla="*/ 43 h 47"/>
                <a:gd name="T38" fmla="*/ 11 w 17"/>
                <a:gd name="T39" fmla="*/ 43 h 47"/>
                <a:gd name="T40" fmla="*/ 9 w 17"/>
                <a:gd name="T41" fmla="*/ 45 h 47"/>
                <a:gd name="T42" fmla="*/ 8 w 17"/>
                <a:gd name="T43" fmla="*/ 46 h 47"/>
                <a:gd name="T44" fmla="*/ 9 w 17"/>
                <a:gd name="T45" fmla="*/ 46 h 47"/>
                <a:gd name="T46" fmla="*/ 9 w 17"/>
                <a:gd name="T47" fmla="*/ 46 h 47"/>
                <a:gd name="T48" fmla="*/ 10 w 17"/>
                <a:gd name="T49" fmla="*/ 46 h 47"/>
                <a:gd name="T50" fmla="*/ 13 w 17"/>
                <a:gd name="T51" fmla="*/ 44 h 47"/>
                <a:gd name="T52" fmla="*/ 14 w 17"/>
                <a:gd name="T53" fmla="*/ 42 h 47"/>
                <a:gd name="T54" fmla="*/ 15 w 17"/>
                <a:gd name="T55" fmla="*/ 39 h 47"/>
                <a:gd name="T56" fmla="*/ 16 w 17"/>
                <a:gd name="T57" fmla="*/ 34 h 47"/>
                <a:gd name="T58" fmla="*/ 16 w 17"/>
                <a:gd name="T59" fmla="*/ 31 h 47"/>
                <a:gd name="T60" fmla="*/ 4 w 17"/>
                <a:gd name="T61" fmla="*/ 8 h 47"/>
                <a:gd name="T62" fmla="*/ 1 w 17"/>
                <a:gd name="T6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 h="47">
                  <a:moveTo>
                    <a:pt x="1" y="0"/>
                  </a:moveTo>
                  <a:cubicBezTo>
                    <a:pt x="0" y="1"/>
                    <a:pt x="3" y="6"/>
                    <a:pt x="4" y="8"/>
                  </a:cubicBezTo>
                  <a:cubicBezTo>
                    <a:pt x="5" y="9"/>
                    <a:pt x="5" y="9"/>
                    <a:pt x="5" y="10"/>
                  </a:cubicBezTo>
                  <a:cubicBezTo>
                    <a:pt x="5" y="10"/>
                    <a:pt x="5" y="9"/>
                    <a:pt x="4" y="8"/>
                  </a:cubicBezTo>
                  <a:cubicBezTo>
                    <a:pt x="4" y="7"/>
                    <a:pt x="3" y="7"/>
                    <a:pt x="3" y="6"/>
                  </a:cubicBezTo>
                  <a:cubicBezTo>
                    <a:pt x="3" y="7"/>
                    <a:pt x="4" y="8"/>
                    <a:pt x="4" y="9"/>
                  </a:cubicBezTo>
                  <a:cubicBezTo>
                    <a:pt x="5" y="9"/>
                    <a:pt x="5" y="10"/>
                    <a:pt x="5" y="10"/>
                  </a:cubicBezTo>
                  <a:cubicBezTo>
                    <a:pt x="7" y="12"/>
                    <a:pt x="9" y="14"/>
                    <a:pt x="11" y="16"/>
                  </a:cubicBezTo>
                  <a:cubicBezTo>
                    <a:pt x="11" y="16"/>
                    <a:pt x="12" y="18"/>
                    <a:pt x="13" y="19"/>
                  </a:cubicBezTo>
                  <a:cubicBezTo>
                    <a:pt x="11" y="16"/>
                    <a:pt x="8" y="13"/>
                    <a:pt x="5" y="10"/>
                  </a:cubicBezTo>
                  <a:cubicBezTo>
                    <a:pt x="6" y="11"/>
                    <a:pt x="6" y="11"/>
                    <a:pt x="6" y="11"/>
                  </a:cubicBezTo>
                  <a:cubicBezTo>
                    <a:pt x="7" y="12"/>
                    <a:pt x="8" y="13"/>
                    <a:pt x="10" y="15"/>
                  </a:cubicBezTo>
                  <a:cubicBezTo>
                    <a:pt x="10" y="16"/>
                    <a:pt x="10" y="16"/>
                    <a:pt x="10" y="16"/>
                  </a:cubicBezTo>
                  <a:cubicBezTo>
                    <a:pt x="10" y="15"/>
                    <a:pt x="10" y="15"/>
                    <a:pt x="10" y="15"/>
                  </a:cubicBezTo>
                  <a:cubicBezTo>
                    <a:pt x="9" y="14"/>
                    <a:pt x="9" y="14"/>
                    <a:pt x="8" y="13"/>
                  </a:cubicBezTo>
                  <a:cubicBezTo>
                    <a:pt x="8" y="12"/>
                    <a:pt x="7" y="12"/>
                    <a:pt x="7" y="12"/>
                  </a:cubicBezTo>
                  <a:cubicBezTo>
                    <a:pt x="6" y="11"/>
                    <a:pt x="6" y="11"/>
                    <a:pt x="6" y="11"/>
                  </a:cubicBezTo>
                  <a:cubicBezTo>
                    <a:pt x="5" y="10"/>
                    <a:pt x="5" y="10"/>
                    <a:pt x="5" y="10"/>
                  </a:cubicBezTo>
                  <a:cubicBezTo>
                    <a:pt x="5" y="10"/>
                    <a:pt x="5" y="10"/>
                    <a:pt x="5" y="10"/>
                  </a:cubicBezTo>
                  <a:cubicBezTo>
                    <a:pt x="5" y="10"/>
                    <a:pt x="5" y="10"/>
                    <a:pt x="5" y="10"/>
                  </a:cubicBezTo>
                  <a:cubicBezTo>
                    <a:pt x="5" y="10"/>
                    <a:pt x="10" y="16"/>
                    <a:pt x="11" y="17"/>
                  </a:cubicBezTo>
                  <a:cubicBezTo>
                    <a:pt x="12" y="18"/>
                    <a:pt x="12" y="18"/>
                    <a:pt x="13" y="19"/>
                  </a:cubicBezTo>
                  <a:cubicBezTo>
                    <a:pt x="13" y="19"/>
                    <a:pt x="13" y="20"/>
                    <a:pt x="13" y="20"/>
                  </a:cubicBezTo>
                  <a:cubicBezTo>
                    <a:pt x="14" y="20"/>
                    <a:pt x="14" y="20"/>
                    <a:pt x="14" y="20"/>
                  </a:cubicBezTo>
                  <a:cubicBezTo>
                    <a:pt x="14" y="21"/>
                    <a:pt x="14" y="22"/>
                    <a:pt x="15" y="22"/>
                  </a:cubicBezTo>
                  <a:cubicBezTo>
                    <a:pt x="15" y="22"/>
                    <a:pt x="15" y="23"/>
                    <a:pt x="15" y="24"/>
                  </a:cubicBezTo>
                  <a:cubicBezTo>
                    <a:pt x="15" y="24"/>
                    <a:pt x="15" y="24"/>
                    <a:pt x="15" y="24"/>
                  </a:cubicBezTo>
                  <a:cubicBezTo>
                    <a:pt x="15" y="25"/>
                    <a:pt x="15" y="25"/>
                    <a:pt x="15" y="25"/>
                  </a:cubicBezTo>
                  <a:cubicBezTo>
                    <a:pt x="15" y="26"/>
                    <a:pt x="16" y="26"/>
                    <a:pt x="16" y="27"/>
                  </a:cubicBezTo>
                  <a:cubicBezTo>
                    <a:pt x="16" y="28"/>
                    <a:pt x="16" y="28"/>
                    <a:pt x="16" y="30"/>
                  </a:cubicBezTo>
                  <a:cubicBezTo>
                    <a:pt x="16" y="30"/>
                    <a:pt x="16" y="32"/>
                    <a:pt x="16" y="32"/>
                  </a:cubicBezTo>
                  <a:cubicBezTo>
                    <a:pt x="15" y="33"/>
                    <a:pt x="15" y="34"/>
                    <a:pt x="15" y="35"/>
                  </a:cubicBezTo>
                  <a:cubicBezTo>
                    <a:pt x="15" y="36"/>
                    <a:pt x="14" y="38"/>
                    <a:pt x="14" y="39"/>
                  </a:cubicBezTo>
                  <a:cubicBezTo>
                    <a:pt x="14" y="40"/>
                    <a:pt x="13" y="41"/>
                    <a:pt x="13" y="42"/>
                  </a:cubicBezTo>
                  <a:cubicBezTo>
                    <a:pt x="13" y="42"/>
                    <a:pt x="12" y="42"/>
                    <a:pt x="12" y="42"/>
                  </a:cubicBezTo>
                  <a:cubicBezTo>
                    <a:pt x="12" y="43"/>
                    <a:pt x="12" y="43"/>
                    <a:pt x="12" y="43"/>
                  </a:cubicBezTo>
                  <a:cubicBezTo>
                    <a:pt x="12" y="43"/>
                    <a:pt x="12" y="43"/>
                    <a:pt x="12" y="43"/>
                  </a:cubicBezTo>
                  <a:cubicBezTo>
                    <a:pt x="12" y="43"/>
                    <a:pt x="11" y="43"/>
                    <a:pt x="11" y="43"/>
                  </a:cubicBezTo>
                  <a:cubicBezTo>
                    <a:pt x="11" y="43"/>
                    <a:pt x="11" y="43"/>
                    <a:pt x="11" y="43"/>
                  </a:cubicBezTo>
                  <a:cubicBezTo>
                    <a:pt x="11" y="43"/>
                    <a:pt x="11" y="43"/>
                    <a:pt x="11" y="43"/>
                  </a:cubicBezTo>
                  <a:cubicBezTo>
                    <a:pt x="11" y="43"/>
                    <a:pt x="10" y="44"/>
                    <a:pt x="10" y="44"/>
                  </a:cubicBezTo>
                  <a:cubicBezTo>
                    <a:pt x="9" y="44"/>
                    <a:pt x="9" y="44"/>
                    <a:pt x="9" y="45"/>
                  </a:cubicBezTo>
                  <a:cubicBezTo>
                    <a:pt x="9" y="45"/>
                    <a:pt x="9" y="45"/>
                    <a:pt x="9" y="45"/>
                  </a:cubicBezTo>
                  <a:cubicBezTo>
                    <a:pt x="8" y="45"/>
                    <a:pt x="8" y="45"/>
                    <a:pt x="8" y="46"/>
                  </a:cubicBezTo>
                  <a:cubicBezTo>
                    <a:pt x="8" y="46"/>
                    <a:pt x="8" y="46"/>
                    <a:pt x="8" y="46"/>
                  </a:cubicBezTo>
                  <a:cubicBezTo>
                    <a:pt x="9" y="46"/>
                    <a:pt x="9" y="47"/>
                    <a:pt x="9" y="46"/>
                  </a:cubicBezTo>
                  <a:cubicBezTo>
                    <a:pt x="9" y="46"/>
                    <a:pt x="9" y="46"/>
                    <a:pt x="9" y="46"/>
                  </a:cubicBezTo>
                  <a:cubicBezTo>
                    <a:pt x="10" y="45"/>
                    <a:pt x="9" y="46"/>
                    <a:pt x="9" y="46"/>
                  </a:cubicBezTo>
                  <a:cubicBezTo>
                    <a:pt x="10" y="45"/>
                    <a:pt x="10" y="45"/>
                    <a:pt x="10" y="46"/>
                  </a:cubicBezTo>
                  <a:cubicBezTo>
                    <a:pt x="10" y="46"/>
                    <a:pt x="10" y="46"/>
                    <a:pt x="10" y="46"/>
                  </a:cubicBezTo>
                  <a:cubicBezTo>
                    <a:pt x="10" y="46"/>
                    <a:pt x="10" y="46"/>
                    <a:pt x="10" y="46"/>
                  </a:cubicBezTo>
                  <a:cubicBezTo>
                    <a:pt x="11" y="45"/>
                    <a:pt x="12" y="45"/>
                    <a:pt x="13" y="44"/>
                  </a:cubicBezTo>
                  <a:cubicBezTo>
                    <a:pt x="13" y="43"/>
                    <a:pt x="14" y="43"/>
                    <a:pt x="14" y="43"/>
                  </a:cubicBezTo>
                  <a:cubicBezTo>
                    <a:pt x="14" y="42"/>
                    <a:pt x="14" y="42"/>
                    <a:pt x="14" y="42"/>
                  </a:cubicBezTo>
                  <a:cubicBezTo>
                    <a:pt x="14" y="42"/>
                    <a:pt x="14" y="42"/>
                    <a:pt x="14" y="42"/>
                  </a:cubicBezTo>
                  <a:cubicBezTo>
                    <a:pt x="14" y="41"/>
                    <a:pt x="15" y="39"/>
                    <a:pt x="15" y="39"/>
                  </a:cubicBezTo>
                  <a:cubicBezTo>
                    <a:pt x="15" y="38"/>
                    <a:pt x="15" y="38"/>
                    <a:pt x="15" y="37"/>
                  </a:cubicBezTo>
                  <a:cubicBezTo>
                    <a:pt x="15" y="37"/>
                    <a:pt x="16" y="35"/>
                    <a:pt x="16" y="34"/>
                  </a:cubicBezTo>
                  <a:cubicBezTo>
                    <a:pt x="16" y="33"/>
                    <a:pt x="16" y="33"/>
                    <a:pt x="16" y="32"/>
                  </a:cubicBezTo>
                  <a:cubicBezTo>
                    <a:pt x="16" y="31"/>
                    <a:pt x="16" y="31"/>
                    <a:pt x="16" y="31"/>
                  </a:cubicBezTo>
                  <a:cubicBezTo>
                    <a:pt x="17" y="27"/>
                    <a:pt x="16" y="23"/>
                    <a:pt x="13" y="19"/>
                  </a:cubicBezTo>
                  <a:cubicBezTo>
                    <a:pt x="11" y="15"/>
                    <a:pt x="7" y="11"/>
                    <a:pt x="4" y="8"/>
                  </a:cubicBezTo>
                  <a:cubicBezTo>
                    <a:pt x="2" y="5"/>
                    <a:pt x="1" y="2"/>
                    <a:pt x="1" y="1"/>
                  </a:cubicBezTo>
                  <a:lnTo>
                    <a:pt x="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latin typeface="微软雅黑" panose="020B0503020204020204" charset="-122"/>
                <a:ea typeface="微软雅黑" panose="020B0503020204020204" charset="-122"/>
              </a:endParaRPr>
            </a:p>
          </p:txBody>
        </p:sp>
        <p:sp>
          <p:nvSpPr>
            <p:cNvPr id="362" name="Freeform 369"/>
            <p:cNvSpPr/>
            <p:nvPr/>
          </p:nvSpPr>
          <p:spPr bwMode="auto">
            <a:xfrm>
              <a:off x="5213" y="2080"/>
              <a:ext cx="10" cy="43"/>
            </a:xfrm>
            <a:custGeom>
              <a:avLst/>
              <a:gdLst>
                <a:gd name="T0" fmla="*/ 0 w 3"/>
                <a:gd name="T1" fmla="*/ 14 h 14"/>
                <a:gd name="T2" fmla="*/ 1 w 3"/>
                <a:gd name="T3" fmla="*/ 0 h 14"/>
              </a:gdLst>
              <a:ahLst/>
              <a:cxnLst>
                <a:cxn ang="0">
                  <a:pos x="T0" y="T1"/>
                </a:cxn>
                <a:cxn ang="0">
                  <a:pos x="T2" y="T3"/>
                </a:cxn>
              </a:cxnLst>
              <a:rect l="0" t="0" r="r" b="b"/>
              <a:pathLst>
                <a:path w="3" h="14">
                  <a:moveTo>
                    <a:pt x="0" y="14"/>
                  </a:moveTo>
                  <a:cubicBezTo>
                    <a:pt x="3" y="10"/>
                    <a:pt x="1" y="5"/>
                    <a:pt x="1"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latin typeface="微软雅黑" panose="020B0503020204020204" charset="-122"/>
                <a:ea typeface="微软雅黑" panose="020B0503020204020204" charset="-122"/>
              </a:endParaRPr>
            </a:p>
          </p:txBody>
        </p:sp>
        <p:sp>
          <p:nvSpPr>
            <p:cNvPr id="363" name="Freeform 370"/>
            <p:cNvSpPr/>
            <p:nvPr/>
          </p:nvSpPr>
          <p:spPr bwMode="auto">
            <a:xfrm>
              <a:off x="5210" y="2080"/>
              <a:ext cx="10" cy="43"/>
            </a:xfrm>
            <a:custGeom>
              <a:avLst/>
              <a:gdLst>
                <a:gd name="T0" fmla="*/ 3 w 3"/>
                <a:gd name="T1" fmla="*/ 0 h 14"/>
                <a:gd name="T2" fmla="*/ 2 w 3"/>
                <a:gd name="T3" fmla="*/ 2 h 14"/>
                <a:gd name="T4" fmla="*/ 2 w 3"/>
                <a:gd name="T5" fmla="*/ 3 h 14"/>
                <a:gd name="T6" fmla="*/ 2 w 3"/>
                <a:gd name="T7" fmla="*/ 2 h 14"/>
                <a:gd name="T8" fmla="*/ 2 w 3"/>
                <a:gd name="T9" fmla="*/ 2 h 14"/>
                <a:gd name="T10" fmla="*/ 2 w 3"/>
                <a:gd name="T11" fmla="*/ 3 h 14"/>
                <a:gd name="T12" fmla="*/ 2 w 3"/>
                <a:gd name="T13" fmla="*/ 3 h 14"/>
                <a:gd name="T14" fmla="*/ 2 w 3"/>
                <a:gd name="T15" fmla="*/ 5 h 14"/>
                <a:gd name="T16" fmla="*/ 2 w 3"/>
                <a:gd name="T17" fmla="*/ 6 h 14"/>
                <a:gd name="T18" fmla="*/ 2 w 3"/>
                <a:gd name="T19" fmla="*/ 3 h 14"/>
                <a:gd name="T20" fmla="*/ 2 w 3"/>
                <a:gd name="T21" fmla="*/ 3 h 14"/>
                <a:gd name="T22" fmla="*/ 2 w 3"/>
                <a:gd name="T23" fmla="*/ 5 h 14"/>
                <a:gd name="T24" fmla="*/ 2 w 3"/>
                <a:gd name="T25" fmla="*/ 5 h 14"/>
                <a:gd name="T26" fmla="*/ 2 w 3"/>
                <a:gd name="T27" fmla="*/ 5 h 14"/>
                <a:gd name="T28" fmla="*/ 2 w 3"/>
                <a:gd name="T29" fmla="*/ 4 h 14"/>
                <a:gd name="T30" fmla="*/ 2 w 3"/>
                <a:gd name="T31" fmla="*/ 4 h 14"/>
                <a:gd name="T32" fmla="*/ 2 w 3"/>
                <a:gd name="T33" fmla="*/ 3 h 14"/>
                <a:gd name="T34" fmla="*/ 2 w 3"/>
                <a:gd name="T35" fmla="*/ 3 h 14"/>
                <a:gd name="T36" fmla="*/ 2 w 3"/>
                <a:gd name="T37" fmla="*/ 3 h 14"/>
                <a:gd name="T38" fmla="*/ 2 w 3"/>
                <a:gd name="T39" fmla="*/ 3 h 14"/>
                <a:gd name="T40" fmla="*/ 2 w 3"/>
                <a:gd name="T41" fmla="*/ 6 h 14"/>
                <a:gd name="T42" fmla="*/ 2 w 3"/>
                <a:gd name="T43" fmla="*/ 6 h 14"/>
                <a:gd name="T44" fmla="*/ 2 w 3"/>
                <a:gd name="T45" fmla="*/ 7 h 14"/>
                <a:gd name="T46" fmla="*/ 2 w 3"/>
                <a:gd name="T47" fmla="*/ 7 h 14"/>
                <a:gd name="T48" fmla="*/ 2 w 3"/>
                <a:gd name="T49" fmla="*/ 7 h 14"/>
                <a:gd name="T50" fmla="*/ 2 w 3"/>
                <a:gd name="T51" fmla="*/ 8 h 14"/>
                <a:gd name="T52" fmla="*/ 2 w 3"/>
                <a:gd name="T53" fmla="*/ 8 h 14"/>
                <a:gd name="T54" fmla="*/ 2 w 3"/>
                <a:gd name="T55" fmla="*/ 8 h 14"/>
                <a:gd name="T56" fmla="*/ 2 w 3"/>
                <a:gd name="T57" fmla="*/ 9 h 14"/>
                <a:gd name="T58" fmla="*/ 2 w 3"/>
                <a:gd name="T59" fmla="*/ 9 h 14"/>
                <a:gd name="T60" fmla="*/ 2 w 3"/>
                <a:gd name="T61" fmla="*/ 10 h 14"/>
                <a:gd name="T62" fmla="*/ 2 w 3"/>
                <a:gd name="T63" fmla="*/ 11 h 14"/>
                <a:gd name="T64" fmla="*/ 2 w 3"/>
                <a:gd name="T65" fmla="*/ 12 h 14"/>
                <a:gd name="T66" fmla="*/ 1 w 3"/>
                <a:gd name="T67" fmla="*/ 13 h 14"/>
                <a:gd name="T68" fmla="*/ 1 w 3"/>
                <a:gd name="T69" fmla="*/ 13 h 14"/>
                <a:gd name="T70" fmla="*/ 1 w 3"/>
                <a:gd name="T71" fmla="*/ 13 h 14"/>
                <a:gd name="T72" fmla="*/ 1 w 3"/>
                <a:gd name="T73" fmla="*/ 13 h 14"/>
                <a:gd name="T74" fmla="*/ 1 w 3"/>
                <a:gd name="T75" fmla="*/ 13 h 14"/>
                <a:gd name="T76" fmla="*/ 1 w 3"/>
                <a:gd name="T77" fmla="*/ 13 h 14"/>
                <a:gd name="T78" fmla="*/ 1 w 3"/>
                <a:gd name="T79" fmla="*/ 13 h 14"/>
                <a:gd name="T80" fmla="*/ 1 w 3"/>
                <a:gd name="T81" fmla="*/ 13 h 14"/>
                <a:gd name="T82" fmla="*/ 0 w 3"/>
                <a:gd name="T83" fmla="*/ 13 h 14"/>
                <a:gd name="T84" fmla="*/ 0 w 3"/>
                <a:gd name="T85" fmla="*/ 14 h 14"/>
                <a:gd name="T86" fmla="*/ 0 w 3"/>
                <a:gd name="T87" fmla="*/ 14 h 14"/>
                <a:gd name="T88" fmla="*/ 1 w 3"/>
                <a:gd name="T89" fmla="*/ 14 h 14"/>
                <a:gd name="T90" fmla="*/ 1 w 3"/>
                <a:gd name="T91" fmla="*/ 14 h 14"/>
                <a:gd name="T92" fmla="*/ 1 w 3"/>
                <a:gd name="T93" fmla="*/ 14 h 14"/>
                <a:gd name="T94" fmla="*/ 1 w 3"/>
                <a:gd name="T95" fmla="*/ 14 h 14"/>
                <a:gd name="T96" fmla="*/ 2 w 3"/>
                <a:gd name="T97" fmla="*/ 14 h 14"/>
                <a:gd name="T98" fmla="*/ 2 w 3"/>
                <a:gd name="T99" fmla="*/ 14 h 14"/>
                <a:gd name="T100" fmla="*/ 2 w 3"/>
                <a:gd name="T101" fmla="*/ 14 h 14"/>
                <a:gd name="T102" fmla="*/ 2 w 3"/>
                <a:gd name="T103" fmla="*/ 13 h 14"/>
                <a:gd name="T104" fmla="*/ 2 w 3"/>
                <a:gd name="T105" fmla="*/ 13 h 14"/>
                <a:gd name="T106" fmla="*/ 3 w 3"/>
                <a:gd name="T107" fmla="*/ 13 h 14"/>
                <a:gd name="T108" fmla="*/ 2 w 3"/>
                <a:gd name="T109" fmla="*/ 13 h 14"/>
                <a:gd name="T110" fmla="*/ 3 w 3"/>
                <a:gd name="T111" fmla="*/ 12 h 14"/>
                <a:gd name="T112" fmla="*/ 3 w 3"/>
                <a:gd name="T113" fmla="*/ 12 h 14"/>
                <a:gd name="T114" fmla="*/ 3 w 3"/>
                <a:gd name="T115" fmla="*/ 11 h 14"/>
                <a:gd name="T116" fmla="*/ 3 w 3"/>
                <a:gd name="T117" fmla="*/ 10 h 14"/>
                <a:gd name="T118" fmla="*/ 3 w 3"/>
                <a:gd name="T119" fmla="*/ 10 h 14"/>
                <a:gd name="T120" fmla="*/ 3 w 3"/>
                <a:gd name="T121" fmla="*/ 6 h 14"/>
                <a:gd name="T122" fmla="*/ 3 w 3"/>
                <a:gd name="T123"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 h="14">
                  <a:moveTo>
                    <a:pt x="3" y="0"/>
                  </a:moveTo>
                  <a:cubicBezTo>
                    <a:pt x="2" y="0"/>
                    <a:pt x="2" y="2"/>
                    <a:pt x="2" y="2"/>
                  </a:cubicBezTo>
                  <a:cubicBezTo>
                    <a:pt x="2" y="3"/>
                    <a:pt x="2" y="3"/>
                    <a:pt x="2" y="3"/>
                  </a:cubicBezTo>
                  <a:cubicBezTo>
                    <a:pt x="2" y="3"/>
                    <a:pt x="2" y="3"/>
                    <a:pt x="2" y="2"/>
                  </a:cubicBezTo>
                  <a:cubicBezTo>
                    <a:pt x="2" y="2"/>
                    <a:pt x="2" y="2"/>
                    <a:pt x="2" y="2"/>
                  </a:cubicBezTo>
                  <a:cubicBezTo>
                    <a:pt x="2" y="2"/>
                    <a:pt x="2" y="2"/>
                    <a:pt x="2" y="3"/>
                  </a:cubicBezTo>
                  <a:cubicBezTo>
                    <a:pt x="2" y="3"/>
                    <a:pt x="2" y="3"/>
                    <a:pt x="2" y="3"/>
                  </a:cubicBezTo>
                  <a:cubicBezTo>
                    <a:pt x="2" y="4"/>
                    <a:pt x="2" y="4"/>
                    <a:pt x="2" y="5"/>
                  </a:cubicBezTo>
                  <a:cubicBezTo>
                    <a:pt x="2" y="5"/>
                    <a:pt x="2" y="6"/>
                    <a:pt x="2" y="6"/>
                  </a:cubicBezTo>
                  <a:cubicBezTo>
                    <a:pt x="2" y="5"/>
                    <a:pt x="2" y="4"/>
                    <a:pt x="2" y="3"/>
                  </a:cubicBezTo>
                  <a:cubicBezTo>
                    <a:pt x="2" y="3"/>
                    <a:pt x="2" y="3"/>
                    <a:pt x="2" y="3"/>
                  </a:cubicBezTo>
                  <a:cubicBezTo>
                    <a:pt x="2" y="5"/>
                    <a:pt x="2" y="5"/>
                    <a:pt x="2" y="5"/>
                  </a:cubicBezTo>
                  <a:cubicBezTo>
                    <a:pt x="2" y="5"/>
                    <a:pt x="2" y="5"/>
                    <a:pt x="2" y="5"/>
                  </a:cubicBezTo>
                  <a:cubicBezTo>
                    <a:pt x="2" y="5"/>
                    <a:pt x="2" y="5"/>
                    <a:pt x="2" y="5"/>
                  </a:cubicBezTo>
                  <a:cubicBezTo>
                    <a:pt x="2" y="5"/>
                    <a:pt x="2" y="4"/>
                    <a:pt x="2" y="4"/>
                  </a:cubicBezTo>
                  <a:cubicBezTo>
                    <a:pt x="2" y="4"/>
                    <a:pt x="2" y="4"/>
                    <a:pt x="2" y="4"/>
                  </a:cubicBezTo>
                  <a:cubicBezTo>
                    <a:pt x="2" y="3"/>
                    <a:pt x="2" y="3"/>
                    <a:pt x="2" y="3"/>
                  </a:cubicBezTo>
                  <a:cubicBezTo>
                    <a:pt x="2" y="3"/>
                    <a:pt x="2" y="3"/>
                    <a:pt x="2" y="3"/>
                  </a:cubicBezTo>
                  <a:cubicBezTo>
                    <a:pt x="2" y="3"/>
                    <a:pt x="2" y="3"/>
                    <a:pt x="2" y="3"/>
                  </a:cubicBezTo>
                  <a:cubicBezTo>
                    <a:pt x="2" y="3"/>
                    <a:pt x="2" y="3"/>
                    <a:pt x="2" y="3"/>
                  </a:cubicBezTo>
                  <a:cubicBezTo>
                    <a:pt x="2" y="3"/>
                    <a:pt x="2" y="5"/>
                    <a:pt x="2" y="6"/>
                  </a:cubicBezTo>
                  <a:cubicBezTo>
                    <a:pt x="2" y="6"/>
                    <a:pt x="2" y="6"/>
                    <a:pt x="2" y="6"/>
                  </a:cubicBezTo>
                  <a:cubicBezTo>
                    <a:pt x="2" y="6"/>
                    <a:pt x="2" y="7"/>
                    <a:pt x="2" y="7"/>
                  </a:cubicBezTo>
                  <a:cubicBezTo>
                    <a:pt x="2" y="7"/>
                    <a:pt x="2" y="7"/>
                    <a:pt x="2" y="7"/>
                  </a:cubicBezTo>
                  <a:cubicBezTo>
                    <a:pt x="2" y="7"/>
                    <a:pt x="2" y="7"/>
                    <a:pt x="2" y="7"/>
                  </a:cubicBezTo>
                  <a:cubicBezTo>
                    <a:pt x="2" y="7"/>
                    <a:pt x="2" y="8"/>
                    <a:pt x="2" y="8"/>
                  </a:cubicBezTo>
                  <a:cubicBezTo>
                    <a:pt x="2" y="8"/>
                    <a:pt x="2" y="8"/>
                    <a:pt x="2" y="8"/>
                  </a:cubicBezTo>
                  <a:cubicBezTo>
                    <a:pt x="2" y="8"/>
                    <a:pt x="2" y="8"/>
                    <a:pt x="2" y="8"/>
                  </a:cubicBezTo>
                  <a:cubicBezTo>
                    <a:pt x="2" y="8"/>
                    <a:pt x="2" y="8"/>
                    <a:pt x="2" y="9"/>
                  </a:cubicBezTo>
                  <a:cubicBezTo>
                    <a:pt x="2" y="9"/>
                    <a:pt x="2" y="9"/>
                    <a:pt x="2" y="9"/>
                  </a:cubicBezTo>
                  <a:cubicBezTo>
                    <a:pt x="2" y="9"/>
                    <a:pt x="2" y="10"/>
                    <a:pt x="2" y="10"/>
                  </a:cubicBezTo>
                  <a:cubicBezTo>
                    <a:pt x="2" y="10"/>
                    <a:pt x="2" y="10"/>
                    <a:pt x="2" y="11"/>
                  </a:cubicBezTo>
                  <a:cubicBezTo>
                    <a:pt x="2" y="11"/>
                    <a:pt x="2" y="11"/>
                    <a:pt x="2" y="12"/>
                  </a:cubicBezTo>
                  <a:cubicBezTo>
                    <a:pt x="2" y="12"/>
                    <a:pt x="2" y="12"/>
                    <a:pt x="1" y="13"/>
                  </a:cubicBezTo>
                  <a:cubicBezTo>
                    <a:pt x="1" y="13"/>
                    <a:pt x="1" y="13"/>
                    <a:pt x="1" y="13"/>
                  </a:cubicBezTo>
                  <a:cubicBezTo>
                    <a:pt x="1" y="13"/>
                    <a:pt x="1" y="13"/>
                    <a:pt x="1" y="13"/>
                  </a:cubicBezTo>
                  <a:cubicBezTo>
                    <a:pt x="1" y="13"/>
                    <a:pt x="1" y="13"/>
                    <a:pt x="1" y="13"/>
                  </a:cubicBezTo>
                  <a:cubicBezTo>
                    <a:pt x="1" y="13"/>
                    <a:pt x="1" y="13"/>
                    <a:pt x="1" y="13"/>
                  </a:cubicBezTo>
                  <a:cubicBezTo>
                    <a:pt x="1" y="13"/>
                    <a:pt x="1" y="13"/>
                    <a:pt x="1" y="13"/>
                  </a:cubicBezTo>
                  <a:cubicBezTo>
                    <a:pt x="1" y="13"/>
                    <a:pt x="1" y="13"/>
                    <a:pt x="1" y="13"/>
                  </a:cubicBezTo>
                  <a:cubicBezTo>
                    <a:pt x="1" y="13"/>
                    <a:pt x="1" y="13"/>
                    <a:pt x="1" y="13"/>
                  </a:cubicBezTo>
                  <a:cubicBezTo>
                    <a:pt x="0" y="13"/>
                    <a:pt x="0" y="13"/>
                    <a:pt x="0" y="13"/>
                  </a:cubicBezTo>
                  <a:cubicBezTo>
                    <a:pt x="0" y="14"/>
                    <a:pt x="0" y="14"/>
                    <a:pt x="0" y="14"/>
                  </a:cubicBezTo>
                  <a:cubicBezTo>
                    <a:pt x="0" y="14"/>
                    <a:pt x="0" y="14"/>
                    <a:pt x="0" y="14"/>
                  </a:cubicBezTo>
                  <a:cubicBezTo>
                    <a:pt x="1" y="14"/>
                    <a:pt x="1" y="14"/>
                    <a:pt x="1" y="14"/>
                  </a:cubicBezTo>
                  <a:cubicBezTo>
                    <a:pt x="1" y="14"/>
                    <a:pt x="1" y="14"/>
                    <a:pt x="1" y="14"/>
                  </a:cubicBezTo>
                  <a:cubicBezTo>
                    <a:pt x="1" y="14"/>
                    <a:pt x="1" y="14"/>
                    <a:pt x="1" y="14"/>
                  </a:cubicBezTo>
                  <a:cubicBezTo>
                    <a:pt x="1" y="14"/>
                    <a:pt x="1" y="14"/>
                    <a:pt x="1" y="14"/>
                  </a:cubicBezTo>
                  <a:cubicBezTo>
                    <a:pt x="1" y="14"/>
                    <a:pt x="2" y="14"/>
                    <a:pt x="2" y="14"/>
                  </a:cubicBezTo>
                  <a:cubicBezTo>
                    <a:pt x="2" y="14"/>
                    <a:pt x="2" y="14"/>
                    <a:pt x="2" y="14"/>
                  </a:cubicBezTo>
                  <a:cubicBezTo>
                    <a:pt x="2" y="14"/>
                    <a:pt x="2" y="14"/>
                    <a:pt x="2" y="14"/>
                  </a:cubicBezTo>
                  <a:cubicBezTo>
                    <a:pt x="2" y="14"/>
                    <a:pt x="2" y="14"/>
                    <a:pt x="2" y="13"/>
                  </a:cubicBezTo>
                  <a:cubicBezTo>
                    <a:pt x="2" y="13"/>
                    <a:pt x="2" y="13"/>
                    <a:pt x="2" y="13"/>
                  </a:cubicBezTo>
                  <a:cubicBezTo>
                    <a:pt x="2" y="13"/>
                    <a:pt x="2" y="13"/>
                    <a:pt x="3" y="13"/>
                  </a:cubicBezTo>
                  <a:cubicBezTo>
                    <a:pt x="2" y="13"/>
                    <a:pt x="2" y="13"/>
                    <a:pt x="2" y="13"/>
                  </a:cubicBezTo>
                  <a:cubicBezTo>
                    <a:pt x="3" y="13"/>
                    <a:pt x="3" y="12"/>
                    <a:pt x="3" y="12"/>
                  </a:cubicBezTo>
                  <a:cubicBezTo>
                    <a:pt x="3" y="12"/>
                    <a:pt x="3" y="12"/>
                    <a:pt x="3" y="12"/>
                  </a:cubicBezTo>
                  <a:cubicBezTo>
                    <a:pt x="3" y="11"/>
                    <a:pt x="3" y="11"/>
                    <a:pt x="3" y="11"/>
                  </a:cubicBezTo>
                  <a:cubicBezTo>
                    <a:pt x="3" y="10"/>
                    <a:pt x="3" y="10"/>
                    <a:pt x="3" y="10"/>
                  </a:cubicBezTo>
                  <a:cubicBezTo>
                    <a:pt x="3" y="10"/>
                    <a:pt x="3" y="10"/>
                    <a:pt x="3" y="10"/>
                  </a:cubicBezTo>
                  <a:cubicBezTo>
                    <a:pt x="3" y="9"/>
                    <a:pt x="3" y="7"/>
                    <a:pt x="3" y="6"/>
                  </a:cubicBezTo>
                  <a:cubicBezTo>
                    <a:pt x="2" y="4"/>
                    <a:pt x="3" y="1"/>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latin typeface="微软雅黑" panose="020B0503020204020204" charset="-122"/>
                <a:ea typeface="微软雅黑" panose="020B0503020204020204" charset="-122"/>
              </a:endParaRPr>
            </a:p>
          </p:txBody>
        </p:sp>
        <p:sp>
          <p:nvSpPr>
            <p:cNvPr id="364" name="Freeform 371"/>
            <p:cNvSpPr/>
            <p:nvPr/>
          </p:nvSpPr>
          <p:spPr bwMode="auto">
            <a:xfrm>
              <a:off x="5161" y="2108"/>
              <a:ext cx="52" cy="31"/>
            </a:xfrm>
            <a:custGeom>
              <a:avLst/>
              <a:gdLst>
                <a:gd name="T0" fmla="*/ 17 w 17"/>
                <a:gd name="T1" fmla="*/ 10 h 10"/>
                <a:gd name="T2" fmla="*/ 8 w 17"/>
                <a:gd name="T3" fmla="*/ 7 h 10"/>
                <a:gd name="T4" fmla="*/ 0 w 17"/>
                <a:gd name="T5" fmla="*/ 0 h 10"/>
              </a:gdLst>
              <a:ahLst/>
              <a:cxnLst>
                <a:cxn ang="0">
                  <a:pos x="T0" y="T1"/>
                </a:cxn>
                <a:cxn ang="0">
                  <a:pos x="T2" y="T3"/>
                </a:cxn>
                <a:cxn ang="0">
                  <a:pos x="T4" y="T5"/>
                </a:cxn>
              </a:cxnLst>
              <a:rect l="0" t="0" r="r" b="b"/>
              <a:pathLst>
                <a:path w="17" h="10">
                  <a:moveTo>
                    <a:pt x="17" y="10"/>
                  </a:moveTo>
                  <a:cubicBezTo>
                    <a:pt x="15" y="8"/>
                    <a:pt x="11" y="8"/>
                    <a:pt x="8" y="7"/>
                  </a:cubicBezTo>
                  <a:cubicBezTo>
                    <a:pt x="4" y="6"/>
                    <a:pt x="2" y="2"/>
                    <a:pt x="0"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latin typeface="微软雅黑" panose="020B0503020204020204" charset="-122"/>
                <a:ea typeface="微软雅黑" panose="020B0503020204020204" charset="-122"/>
              </a:endParaRPr>
            </a:p>
          </p:txBody>
        </p:sp>
        <p:sp>
          <p:nvSpPr>
            <p:cNvPr id="365" name="Freeform 372"/>
            <p:cNvSpPr/>
            <p:nvPr/>
          </p:nvSpPr>
          <p:spPr bwMode="auto">
            <a:xfrm>
              <a:off x="5161" y="2105"/>
              <a:ext cx="52" cy="34"/>
            </a:xfrm>
            <a:custGeom>
              <a:avLst/>
              <a:gdLst>
                <a:gd name="T0" fmla="*/ 0 w 17"/>
                <a:gd name="T1" fmla="*/ 0 h 11"/>
                <a:gd name="T2" fmla="*/ 2 w 17"/>
                <a:gd name="T3" fmla="*/ 3 h 11"/>
                <a:gd name="T4" fmla="*/ 3 w 17"/>
                <a:gd name="T5" fmla="*/ 4 h 11"/>
                <a:gd name="T6" fmla="*/ 2 w 17"/>
                <a:gd name="T7" fmla="*/ 3 h 11"/>
                <a:gd name="T8" fmla="*/ 1 w 17"/>
                <a:gd name="T9" fmla="*/ 2 h 11"/>
                <a:gd name="T10" fmla="*/ 2 w 17"/>
                <a:gd name="T11" fmla="*/ 3 h 11"/>
                <a:gd name="T12" fmla="*/ 2 w 17"/>
                <a:gd name="T13" fmla="*/ 4 h 11"/>
                <a:gd name="T14" fmla="*/ 5 w 17"/>
                <a:gd name="T15" fmla="*/ 6 h 11"/>
                <a:gd name="T16" fmla="*/ 6 w 17"/>
                <a:gd name="T17" fmla="*/ 7 h 11"/>
                <a:gd name="T18" fmla="*/ 2 w 17"/>
                <a:gd name="T19" fmla="*/ 4 h 11"/>
                <a:gd name="T20" fmla="*/ 3 w 17"/>
                <a:gd name="T21" fmla="*/ 4 h 11"/>
                <a:gd name="T22" fmla="*/ 4 w 17"/>
                <a:gd name="T23" fmla="*/ 6 h 11"/>
                <a:gd name="T24" fmla="*/ 4 w 17"/>
                <a:gd name="T25" fmla="*/ 6 h 11"/>
                <a:gd name="T26" fmla="*/ 4 w 17"/>
                <a:gd name="T27" fmla="*/ 6 h 11"/>
                <a:gd name="T28" fmla="*/ 3 w 17"/>
                <a:gd name="T29" fmla="*/ 5 h 11"/>
                <a:gd name="T30" fmla="*/ 3 w 17"/>
                <a:gd name="T31" fmla="*/ 5 h 11"/>
                <a:gd name="T32" fmla="*/ 3 w 17"/>
                <a:gd name="T33" fmla="*/ 4 h 11"/>
                <a:gd name="T34" fmla="*/ 2 w 17"/>
                <a:gd name="T35" fmla="*/ 4 h 11"/>
                <a:gd name="T36" fmla="*/ 2 w 17"/>
                <a:gd name="T37" fmla="*/ 4 h 11"/>
                <a:gd name="T38" fmla="*/ 2 w 17"/>
                <a:gd name="T39" fmla="*/ 4 h 11"/>
                <a:gd name="T40" fmla="*/ 5 w 17"/>
                <a:gd name="T41" fmla="*/ 7 h 11"/>
                <a:gd name="T42" fmla="*/ 6 w 17"/>
                <a:gd name="T43" fmla="*/ 7 h 11"/>
                <a:gd name="T44" fmla="*/ 6 w 17"/>
                <a:gd name="T45" fmla="*/ 8 h 11"/>
                <a:gd name="T46" fmla="*/ 6 w 17"/>
                <a:gd name="T47" fmla="*/ 8 h 11"/>
                <a:gd name="T48" fmla="*/ 7 w 17"/>
                <a:gd name="T49" fmla="*/ 8 h 11"/>
                <a:gd name="T50" fmla="*/ 8 w 17"/>
                <a:gd name="T51" fmla="*/ 8 h 11"/>
                <a:gd name="T52" fmla="*/ 8 w 17"/>
                <a:gd name="T53" fmla="*/ 9 h 11"/>
                <a:gd name="T54" fmla="*/ 8 w 17"/>
                <a:gd name="T55" fmla="*/ 9 h 11"/>
                <a:gd name="T56" fmla="*/ 9 w 17"/>
                <a:gd name="T57" fmla="*/ 9 h 11"/>
                <a:gd name="T58" fmla="*/ 10 w 17"/>
                <a:gd name="T59" fmla="*/ 9 h 11"/>
                <a:gd name="T60" fmla="*/ 11 w 17"/>
                <a:gd name="T61" fmla="*/ 9 h 11"/>
                <a:gd name="T62" fmla="*/ 12 w 17"/>
                <a:gd name="T63" fmla="*/ 9 h 11"/>
                <a:gd name="T64" fmla="*/ 14 w 17"/>
                <a:gd name="T65" fmla="*/ 10 h 11"/>
                <a:gd name="T66" fmla="*/ 15 w 17"/>
                <a:gd name="T67" fmla="*/ 10 h 11"/>
                <a:gd name="T68" fmla="*/ 15 w 17"/>
                <a:gd name="T69" fmla="*/ 10 h 11"/>
                <a:gd name="T70" fmla="*/ 16 w 17"/>
                <a:gd name="T71" fmla="*/ 10 h 11"/>
                <a:gd name="T72" fmla="*/ 16 w 17"/>
                <a:gd name="T73" fmla="*/ 10 h 11"/>
                <a:gd name="T74" fmla="*/ 16 w 17"/>
                <a:gd name="T75" fmla="*/ 10 h 11"/>
                <a:gd name="T76" fmla="*/ 16 w 17"/>
                <a:gd name="T77" fmla="*/ 10 h 11"/>
                <a:gd name="T78" fmla="*/ 16 w 17"/>
                <a:gd name="T79" fmla="*/ 11 h 11"/>
                <a:gd name="T80" fmla="*/ 16 w 17"/>
                <a:gd name="T81" fmla="*/ 11 h 11"/>
                <a:gd name="T82" fmla="*/ 17 w 17"/>
                <a:gd name="T83" fmla="*/ 11 h 11"/>
                <a:gd name="T84" fmla="*/ 17 w 17"/>
                <a:gd name="T85" fmla="*/ 11 h 11"/>
                <a:gd name="T86" fmla="*/ 17 w 17"/>
                <a:gd name="T87" fmla="*/ 11 h 11"/>
                <a:gd name="T88" fmla="*/ 17 w 17"/>
                <a:gd name="T89" fmla="*/ 11 h 11"/>
                <a:gd name="T90" fmla="*/ 17 w 17"/>
                <a:gd name="T91" fmla="*/ 10 h 11"/>
                <a:gd name="T92" fmla="*/ 17 w 17"/>
                <a:gd name="T93" fmla="*/ 10 h 11"/>
                <a:gd name="T94" fmla="*/ 17 w 17"/>
                <a:gd name="T95" fmla="*/ 10 h 11"/>
                <a:gd name="T96" fmla="*/ 17 w 17"/>
                <a:gd name="T97" fmla="*/ 10 h 11"/>
                <a:gd name="T98" fmla="*/ 17 w 17"/>
                <a:gd name="T99" fmla="*/ 10 h 11"/>
                <a:gd name="T100" fmla="*/ 17 w 17"/>
                <a:gd name="T101" fmla="*/ 10 h 11"/>
                <a:gd name="T102" fmla="*/ 16 w 17"/>
                <a:gd name="T103" fmla="*/ 9 h 11"/>
                <a:gd name="T104" fmla="*/ 15 w 17"/>
                <a:gd name="T105" fmla="*/ 9 h 11"/>
                <a:gd name="T106" fmla="*/ 15 w 17"/>
                <a:gd name="T107" fmla="*/ 9 h 11"/>
                <a:gd name="T108" fmla="*/ 15 w 17"/>
                <a:gd name="T109" fmla="*/ 9 h 11"/>
                <a:gd name="T110" fmla="*/ 14 w 17"/>
                <a:gd name="T111" fmla="*/ 9 h 11"/>
                <a:gd name="T112" fmla="*/ 13 w 17"/>
                <a:gd name="T113" fmla="*/ 9 h 11"/>
                <a:gd name="T114" fmla="*/ 12 w 17"/>
                <a:gd name="T115" fmla="*/ 8 h 11"/>
                <a:gd name="T116" fmla="*/ 11 w 17"/>
                <a:gd name="T117" fmla="*/ 8 h 11"/>
                <a:gd name="T118" fmla="*/ 11 w 17"/>
                <a:gd name="T119" fmla="*/ 8 h 11"/>
                <a:gd name="T120" fmla="*/ 6 w 17"/>
                <a:gd name="T121" fmla="*/ 7 h 11"/>
                <a:gd name="T122" fmla="*/ 0 w 17"/>
                <a:gd name="T123"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7" h="11">
                  <a:moveTo>
                    <a:pt x="0" y="0"/>
                  </a:moveTo>
                  <a:cubicBezTo>
                    <a:pt x="0" y="1"/>
                    <a:pt x="2" y="2"/>
                    <a:pt x="2" y="3"/>
                  </a:cubicBezTo>
                  <a:cubicBezTo>
                    <a:pt x="2" y="3"/>
                    <a:pt x="2" y="4"/>
                    <a:pt x="3" y="4"/>
                  </a:cubicBezTo>
                  <a:cubicBezTo>
                    <a:pt x="3" y="4"/>
                    <a:pt x="2" y="4"/>
                    <a:pt x="2" y="3"/>
                  </a:cubicBezTo>
                  <a:cubicBezTo>
                    <a:pt x="2" y="3"/>
                    <a:pt x="2" y="3"/>
                    <a:pt x="1" y="2"/>
                  </a:cubicBezTo>
                  <a:cubicBezTo>
                    <a:pt x="2" y="3"/>
                    <a:pt x="2" y="3"/>
                    <a:pt x="2" y="3"/>
                  </a:cubicBezTo>
                  <a:cubicBezTo>
                    <a:pt x="2" y="4"/>
                    <a:pt x="2" y="4"/>
                    <a:pt x="2" y="4"/>
                  </a:cubicBezTo>
                  <a:cubicBezTo>
                    <a:pt x="3" y="5"/>
                    <a:pt x="4" y="5"/>
                    <a:pt x="5" y="6"/>
                  </a:cubicBezTo>
                  <a:cubicBezTo>
                    <a:pt x="5" y="6"/>
                    <a:pt x="5" y="7"/>
                    <a:pt x="6" y="7"/>
                  </a:cubicBezTo>
                  <a:cubicBezTo>
                    <a:pt x="5" y="6"/>
                    <a:pt x="3" y="5"/>
                    <a:pt x="2" y="4"/>
                  </a:cubicBezTo>
                  <a:cubicBezTo>
                    <a:pt x="3" y="4"/>
                    <a:pt x="3" y="4"/>
                    <a:pt x="3" y="4"/>
                  </a:cubicBezTo>
                  <a:cubicBezTo>
                    <a:pt x="3" y="5"/>
                    <a:pt x="4" y="5"/>
                    <a:pt x="4" y="6"/>
                  </a:cubicBezTo>
                  <a:cubicBezTo>
                    <a:pt x="4" y="6"/>
                    <a:pt x="4" y="6"/>
                    <a:pt x="4" y="6"/>
                  </a:cubicBezTo>
                  <a:cubicBezTo>
                    <a:pt x="4" y="6"/>
                    <a:pt x="4" y="6"/>
                    <a:pt x="4" y="6"/>
                  </a:cubicBezTo>
                  <a:cubicBezTo>
                    <a:pt x="4" y="6"/>
                    <a:pt x="4" y="5"/>
                    <a:pt x="3" y="5"/>
                  </a:cubicBezTo>
                  <a:cubicBezTo>
                    <a:pt x="3" y="5"/>
                    <a:pt x="3" y="5"/>
                    <a:pt x="3" y="5"/>
                  </a:cubicBezTo>
                  <a:cubicBezTo>
                    <a:pt x="3" y="4"/>
                    <a:pt x="3" y="4"/>
                    <a:pt x="3" y="4"/>
                  </a:cubicBezTo>
                  <a:cubicBezTo>
                    <a:pt x="2" y="4"/>
                    <a:pt x="2" y="4"/>
                    <a:pt x="2" y="4"/>
                  </a:cubicBezTo>
                  <a:cubicBezTo>
                    <a:pt x="2" y="4"/>
                    <a:pt x="2" y="4"/>
                    <a:pt x="2" y="4"/>
                  </a:cubicBezTo>
                  <a:cubicBezTo>
                    <a:pt x="2" y="4"/>
                    <a:pt x="2" y="4"/>
                    <a:pt x="2" y="4"/>
                  </a:cubicBezTo>
                  <a:cubicBezTo>
                    <a:pt x="2" y="4"/>
                    <a:pt x="4" y="7"/>
                    <a:pt x="5" y="7"/>
                  </a:cubicBezTo>
                  <a:cubicBezTo>
                    <a:pt x="5" y="7"/>
                    <a:pt x="5" y="7"/>
                    <a:pt x="6" y="7"/>
                  </a:cubicBezTo>
                  <a:cubicBezTo>
                    <a:pt x="6" y="7"/>
                    <a:pt x="6" y="8"/>
                    <a:pt x="6" y="8"/>
                  </a:cubicBezTo>
                  <a:cubicBezTo>
                    <a:pt x="6" y="8"/>
                    <a:pt x="6" y="8"/>
                    <a:pt x="6" y="8"/>
                  </a:cubicBezTo>
                  <a:cubicBezTo>
                    <a:pt x="7" y="8"/>
                    <a:pt x="7" y="8"/>
                    <a:pt x="7" y="8"/>
                  </a:cubicBezTo>
                  <a:cubicBezTo>
                    <a:pt x="7" y="8"/>
                    <a:pt x="7" y="8"/>
                    <a:pt x="8" y="8"/>
                  </a:cubicBezTo>
                  <a:cubicBezTo>
                    <a:pt x="8" y="8"/>
                    <a:pt x="8" y="8"/>
                    <a:pt x="8" y="9"/>
                  </a:cubicBezTo>
                  <a:cubicBezTo>
                    <a:pt x="8" y="9"/>
                    <a:pt x="8" y="9"/>
                    <a:pt x="8" y="9"/>
                  </a:cubicBezTo>
                  <a:cubicBezTo>
                    <a:pt x="9" y="9"/>
                    <a:pt x="9" y="9"/>
                    <a:pt x="9" y="9"/>
                  </a:cubicBezTo>
                  <a:cubicBezTo>
                    <a:pt x="10" y="9"/>
                    <a:pt x="10" y="9"/>
                    <a:pt x="10" y="9"/>
                  </a:cubicBezTo>
                  <a:cubicBezTo>
                    <a:pt x="10" y="9"/>
                    <a:pt x="11" y="9"/>
                    <a:pt x="11" y="9"/>
                  </a:cubicBezTo>
                  <a:cubicBezTo>
                    <a:pt x="11" y="9"/>
                    <a:pt x="12" y="9"/>
                    <a:pt x="12" y="9"/>
                  </a:cubicBezTo>
                  <a:cubicBezTo>
                    <a:pt x="13" y="9"/>
                    <a:pt x="13" y="9"/>
                    <a:pt x="14" y="10"/>
                  </a:cubicBezTo>
                  <a:cubicBezTo>
                    <a:pt x="14" y="10"/>
                    <a:pt x="15" y="10"/>
                    <a:pt x="15" y="10"/>
                  </a:cubicBezTo>
                  <a:cubicBezTo>
                    <a:pt x="15" y="10"/>
                    <a:pt x="15" y="10"/>
                    <a:pt x="15" y="10"/>
                  </a:cubicBezTo>
                  <a:cubicBezTo>
                    <a:pt x="15" y="10"/>
                    <a:pt x="15" y="10"/>
                    <a:pt x="16" y="10"/>
                  </a:cubicBezTo>
                  <a:cubicBezTo>
                    <a:pt x="16" y="10"/>
                    <a:pt x="16" y="10"/>
                    <a:pt x="16" y="10"/>
                  </a:cubicBezTo>
                  <a:cubicBezTo>
                    <a:pt x="16" y="10"/>
                    <a:pt x="16" y="10"/>
                    <a:pt x="16" y="10"/>
                  </a:cubicBezTo>
                  <a:cubicBezTo>
                    <a:pt x="16" y="10"/>
                    <a:pt x="16" y="10"/>
                    <a:pt x="16" y="10"/>
                  </a:cubicBezTo>
                  <a:cubicBezTo>
                    <a:pt x="16" y="10"/>
                    <a:pt x="16" y="11"/>
                    <a:pt x="16" y="11"/>
                  </a:cubicBezTo>
                  <a:cubicBezTo>
                    <a:pt x="16" y="11"/>
                    <a:pt x="16" y="11"/>
                    <a:pt x="16" y="11"/>
                  </a:cubicBezTo>
                  <a:cubicBezTo>
                    <a:pt x="17" y="11"/>
                    <a:pt x="17" y="11"/>
                    <a:pt x="17" y="11"/>
                  </a:cubicBezTo>
                  <a:cubicBezTo>
                    <a:pt x="17" y="11"/>
                    <a:pt x="17" y="11"/>
                    <a:pt x="17" y="11"/>
                  </a:cubicBezTo>
                  <a:cubicBezTo>
                    <a:pt x="17" y="11"/>
                    <a:pt x="17" y="11"/>
                    <a:pt x="17" y="11"/>
                  </a:cubicBezTo>
                  <a:cubicBezTo>
                    <a:pt x="17" y="11"/>
                    <a:pt x="17" y="11"/>
                    <a:pt x="17" y="11"/>
                  </a:cubicBezTo>
                  <a:cubicBezTo>
                    <a:pt x="17" y="11"/>
                    <a:pt x="17" y="11"/>
                    <a:pt x="17" y="10"/>
                  </a:cubicBezTo>
                  <a:cubicBezTo>
                    <a:pt x="17" y="10"/>
                    <a:pt x="17" y="10"/>
                    <a:pt x="17" y="10"/>
                  </a:cubicBezTo>
                  <a:cubicBezTo>
                    <a:pt x="17" y="10"/>
                    <a:pt x="17" y="10"/>
                    <a:pt x="17" y="10"/>
                  </a:cubicBezTo>
                  <a:cubicBezTo>
                    <a:pt x="17" y="10"/>
                    <a:pt x="17" y="10"/>
                    <a:pt x="17" y="10"/>
                  </a:cubicBezTo>
                  <a:cubicBezTo>
                    <a:pt x="17" y="10"/>
                    <a:pt x="17" y="10"/>
                    <a:pt x="17" y="10"/>
                  </a:cubicBezTo>
                  <a:cubicBezTo>
                    <a:pt x="17" y="10"/>
                    <a:pt x="17" y="10"/>
                    <a:pt x="17" y="10"/>
                  </a:cubicBezTo>
                  <a:cubicBezTo>
                    <a:pt x="17" y="9"/>
                    <a:pt x="16" y="9"/>
                    <a:pt x="16" y="9"/>
                  </a:cubicBezTo>
                  <a:cubicBezTo>
                    <a:pt x="16" y="9"/>
                    <a:pt x="15" y="9"/>
                    <a:pt x="15" y="9"/>
                  </a:cubicBezTo>
                  <a:cubicBezTo>
                    <a:pt x="15" y="9"/>
                    <a:pt x="15" y="9"/>
                    <a:pt x="15" y="9"/>
                  </a:cubicBezTo>
                  <a:cubicBezTo>
                    <a:pt x="15" y="9"/>
                    <a:pt x="15" y="9"/>
                    <a:pt x="15" y="9"/>
                  </a:cubicBezTo>
                  <a:cubicBezTo>
                    <a:pt x="15" y="9"/>
                    <a:pt x="14" y="8"/>
                    <a:pt x="14" y="9"/>
                  </a:cubicBezTo>
                  <a:cubicBezTo>
                    <a:pt x="14" y="9"/>
                    <a:pt x="14" y="9"/>
                    <a:pt x="13" y="9"/>
                  </a:cubicBezTo>
                  <a:cubicBezTo>
                    <a:pt x="13" y="9"/>
                    <a:pt x="12" y="9"/>
                    <a:pt x="12" y="8"/>
                  </a:cubicBezTo>
                  <a:cubicBezTo>
                    <a:pt x="11" y="8"/>
                    <a:pt x="11" y="8"/>
                    <a:pt x="11" y="8"/>
                  </a:cubicBezTo>
                  <a:cubicBezTo>
                    <a:pt x="11" y="8"/>
                    <a:pt x="11" y="8"/>
                    <a:pt x="11" y="8"/>
                  </a:cubicBezTo>
                  <a:cubicBezTo>
                    <a:pt x="9" y="8"/>
                    <a:pt x="8" y="8"/>
                    <a:pt x="6" y="7"/>
                  </a:cubicBezTo>
                  <a:cubicBezTo>
                    <a:pt x="3" y="5"/>
                    <a:pt x="1"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latin typeface="微软雅黑" panose="020B0503020204020204" charset="-122"/>
                <a:ea typeface="微软雅黑" panose="020B0503020204020204" charset="-122"/>
              </a:endParaRPr>
            </a:p>
          </p:txBody>
        </p:sp>
        <p:sp>
          <p:nvSpPr>
            <p:cNvPr id="366" name="Freeform 373"/>
            <p:cNvSpPr/>
            <p:nvPr/>
          </p:nvSpPr>
          <p:spPr bwMode="auto">
            <a:xfrm>
              <a:off x="5183" y="2228"/>
              <a:ext cx="18" cy="43"/>
            </a:xfrm>
            <a:custGeom>
              <a:avLst/>
              <a:gdLst>
                <a:gd name="T0" fmla="*/ 0 w 6"/>
                <a:gd name="T1" fmla="*/ 0 h 14"/>
                <a:gd name="T2" fmla="*/ 5 w 6"/>
                <a:gd name="T3" fmla="*/ 14 h 14"/>
              </a:gdLst>
              <a:ahLst/>
              <a:cxnLst>
                <a:cxn ang="0">
                  <a:pos x="T0" y="T1"/>
                </a:cxn>
                <a:cxn ang="0">
                  <a:pos x="T2" y="T3"/>
                </a:cxn>
              </a:cxnLst>
              <a:rect l="0" t="0" r="r" b="b"/>
              <a:pathLst>
                <a:path w="6" h="14">
                  <a:moveTo>
                    <a:pt x="0" y="0"/>
                  </a:moveTo>
                  <a:cubicBezTo>
                    <a:pt x="5" y="3"/>
                    <a:pt x="6" y="9"/>
                    <a:pt x="5" y="14"/>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latin typeface="微软雅黑" panose="020B0503020204020204" charset="-122"/>
                <a:ea typeface="微软雅黑" panose="020B0503020204020204" charset="-122"/>
              </a:endParaRPr>
            </a:p>
          </p:txBody>
        </p:sp>
        <p:sp>
          <p:nvSpPr>
            <p:cNvPr id="367" name="Freeform 374"/>
            <p:cNvSpPr/>
            <p:nvPr/>
          </p:nvSpPr>
          <p:spPr bwMode="auto">
            <a:xfrm>
              <a:off x="5183" y="2228"/>
              <a:ext cx="18" cy="43"/>
            </a:xfrm>
            <a:custGeom>
              <a:avLst/>
              <a:gdLst>
                <a:gd name="T0" fmla="*/ 5 w 6"/>
                <a:gd name="T1" fmla="*/ 14 h 14"/>
                <a:gd name="T2" fmla="*/ 5 w 6"/>
                <a:gd name="T3" fmla="*/ 12 h 14"/>
                <a:gd name="T4" fmla="*/ 5 w 6"/>
                <a:gd name="T5" fmla="*/ 11 h 14"/>
                <a:gd name="T6" fmla="*/ 5 w 6"/>
                <a:gd name="T7" fmla="*/ 12 h 14"/>
                <a:gd name="T8" fmla="*/ 5 w 6"/>
                <a:gd name="T9" fmla="*/ 12 h 14"/>
                <a:gd name="T10" fmla="*/ 6 w 6"/>
                <a:gd name="T11" fmla="*/ 11 h 14"/>
                <a:gd name="T12" fmla="*/ 6 w 6"/>
                <a:gd name="T13" fmla="*/ 11 h 14"/>
                <a:gd name="T14" fmla="*/ 5 w 6"/>
                <a:gd name="T15" fmla="*/ 8 h 14"/>
                <a:gd name="T16" fmla="*/ 5 w 6"/>
                <a:gd name="T17" fmla="*/ 7 h 14"/>
                <a:gd name="T18" fmla="*/ 6 w 6"/>
                <a:gd name="T19" fmla="*/ 11 h 14"/>
                <a:gd name="T20" fmla="*/ 6 w 6"/>
                <a:gd name="T21" fmla="*/ 11 h 14"/>
                <a:gd name="T22" fmla="*/ 6 w 6"/>
                <a:gd name="T23" fmla="*/ 9 h 14"/>
                <a:gd name="T24" fmla="*/ 5 w 6"/>
                <a:gd name="T25" fmla="*/ 9 h 14"/>
                <a:gd name="T26" fmla="*/ 6 w 6"/>
                <a:gd name="T27" fmla="*/ 9 h 14"/>
                <a:gd name="T28" fmla="*/ 6 w 6"/>
                <a:gd name="T29" fmla="*/ 10 h 14"/>
                <a:gd name="T30" fmla="*/ 6 w 6"/>
                <a:gd name="T31" fmla="*/ 10 h 14"/>
                <a:gd name="T32" fmla="*/ 6 w 6"/>
                <a:gd name="T33" fmla="*/ 11 h 14"/>
                <a:gd name="T34" fmla="*/ 6 w 6"/>
                <a:gd name="T35" fmla="*/ 11 h 14"/>
                <a:gd name="T36" fmla="*/ 6 w 6"/>
                <a:gd name="T37" fmla="*/ 11 h 14"/>
                <a:gd name="T38" fmla="*/ 6 w 6"/>
                <a:gd name="T39" fmla="*/ 11 h 14"/>
                <a:gd name="T40" fmla="*/ 6 w 6"/>
                <a:gd name="T41" fmla="*/ 8 h 14"/>
                <a:gd name="T42" fmla="*/ 5 w 6"/>
                <a:gd name="T43" fmla="*/ 7 h 14"/>
                <a:gd name="T44" fmla="*/ 5 w 6"/>
                <a:gd name="T45" fmla="*/ 7 h 14"/>
                <a:gd name="T46" fmla="*/ 5 w 6"/>
                <a:gd name="T47" fmla="*/ 7 h 14"/>
                <a:gd name="T48" fmla="*/ 5 w 6"/>
                <a:gd name="T49" fmla="*/ 6 h 14"/>
                <a:gd name="T50" fmla="*/ 5 w 6"/>
                <a:gd name="T51" fmla="*/ 6 h 14"/>
                <a:gd name="T52" fmla="*/ 5 w 6"/>
                <a:gd name="T53" fmla="*/ 5 h 14"/>
                <a:gd name="T54" fmla="*/ 5 w 6"/>
                <a:gd name="T55" fmla="*/ 5 h 14"/>
                <a:gd name="T56" fmla="*/ 4 w 6"/>
                <a:gd name="T57" fmla="*/ 5 h 14"/>
                <a:gd name="T58" fmla="*/ 4 w 6"/>
                <a:gd name="T59" fmla="*/ 4 h 14"/>
                <a:gd name="T60" fmla="*/ 4 w 6"/>
                <a:gd name="T61" fmla="*/ 4 h 14"/>
                <a:gd name="T62" fmla="*/ 3 w 6"/>
                <a:gd name="T63" fmla="*/ 3 h 14"/>
                <a:gd name="T64" fmla="*/ 2 w 6"/>
                <a:gd name="T65" fmla="*/ 2 h 14"/>
                <a:gd name="T66" fmla="*/ 2 w 6"/>
                <a:gd name="T67" fmla="*/ 1 h 14"/>
                <a:gd name="T68" fmla="*/ 1 w 6"/>
                <a:gd name="T69" fmla="*/ 1 h 14"/>
                <a:gd name="T70" fmla="*/ 1 w 6"/>
                <a:gd name="T71" fmla="*/ 0 h 14"/>
                <a:gd name="T72" fmla="*/ 1 w 6"/>
                <a:gd name="T73" fmla="*/ 0 h 14"/>
                <a:gd name="T74" fmla="*/ 1 w 6"/>
                <a:gd name="T75" fmla="*/ 0 h 14"/>
                <a:gd name="T76" fmla="*/ 1 w 6"/>
                <a:gd name="T77" fmla="*/ 0 h 14"/>
                <a:gd name="T78" fmla="*/ 1 w 6"/>
                <a:gd name="T79" fmla="*/ 0 h 14"/>
                <a:gd name="T80" fmla="*/ 1 w 6"/>
                <a:gd name="T81" fmla="*/ 0 h 14"/>
                <a:gd name="T82" fmla="*/ 0 w 6"/>
                <a:gd name="T83" fmla="*/ 0 h 14"/>
                <a:gd name="T84" fmla="*/ 0 w 6"/>
                <a:gd name="T85" fmla="*/ 0 h 14"/>
                <a:gd name="T86" fmla="*/ 0 w 6"/>
                <a:gd name="T87" fmla="*/ 0 h 14"/>
                <a:gd name="T88" fmla="*/ 0 w 6"/>
                <a:gd name="T89" fmla="*/ 0 h 14"/>
                <a:gd name="T90" fmla="*/ 0 w 6"/>
                <a:gd name="T91" fmla="*/ 0 h 14"/>
                <a:gd name="T92" fmla="*/ 0 w 6"/>
                <a:gd name="T93" fmla="*/ 0 h 14"/>
                <a:gd name="T94" fmla="*/ 0 w 6"/>
                <a:gd name="T95" fmla="*/ 1 h 14"/>
                <a:gd name="T96" fmla="*/ 0 w 6"/>
                <a:gd name="T97" fmla="*/ 1 h 14"/>
                <a:gd name="T98" fmla="*/ 0 w 6"/>
                <a:gd name="T99" fmla="*/ 1 h 14"/>
                <a:gd name="T100" fmla="*/ 0 w 6"/>
                <a:gd name="T101" fmla="*/ 1 h 14"/>
                <a:gd name="T102" fmla="*/ 0 w 6"/>
                <a:gd name="T103" fmla="*/ 2 h 14"/>
                <a:gd name="T104" fmla="*/ 1 w 6"/>
                <a:gd name="T105" fmla="*/ 2 h 14"/>
                <a:gd name="T106" fmla="*/ 1 w 6"/>
                <a:gd name="T107" fmla="*/ 2 h 14"/>
                <a:gd name="T108" fmla="*/ 1 w 6"/>
                <a:gd name="T109" fmla="*/ 2 h 14"/>
                <a:gd name="T110" fmla="*/ 2 w 6"/>
                <a:gd name="T111" fmla="*/ 2 h 14"/>
                <a:gd name="T112" fmla="*/ 2 w 6"/>
                <a:gd name="T113" fmla="*/ 3 h 14"/>
                <a:gd name="T114" fmla="*/ 3 w 6"/>
                <a:gd name="T115" fmla="*/ 3 h 14"/>
                <a:gd name="T116" fmla="*/ 3 w 6"/>
                <a:gd name="T117" fmla="*/ 4 h 14"/>
                <a:gd name="T118" fmla="*/ 3 w 6"/>
                <a:gd name="T119" fmla="*/ 4 h 14"/>
                <a:gd name="T120" fmla="*/ 5 w 6"/>
                <a:gd name="T121" fmla="*/ 7 h 14"/>
                <a:gd name="T122" fmla="*/ 5 w 6"/>
                <a:gd name="T123" fmla="*/ 1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6" h="14">
                  <a:moveTo>
                    <a:pt x="5" y="14"/>
                  </a:moveTo>
                  <a:cubicBezTo>
                    <a:pt x="5" y="14"/>
                    <a:pt x="5" y="12"/>
                    <a:pt x="5" y="12"/>
                  </a:cubicBezTo>
                  <a:cubicBezTo>
                    <a:pt x="5" y="11"/>
                    <a:pt x="5" y="11"/>
                    <a:pt x="5" y="11"/>
                  </a:cubicBezTo>
                  <a:cubicBezTo>
                    <a:pt x="5" y="11"/>
                    <a:pt x="5" y="11"/>
                    <a:pt x="5" y="12"/>
                  </a:cubicBezTo>
                  <a:cubicBezTo>
                    <a:pt x="5" y="12"/>
                    <a:pt x="5" y="12"/>
                    <a:pt x="5" y="12"/>
                  </a:cubicBezTo>
                  <a:cubicBezTo>
                    <a:pt x="5" y="12"/>
                    <a:pt x="5" y="12"/>
                    <a:pt x="6" y="11"/>
                  </a:cubicBezTo>
                  <a:cubicBezTo>
                    <a:pt x="6" y="11"/>
                    <a:pt x="6" y="11"/>
                    <a:pt x="6" y="11"/>
                  </a:cubicBezTo>
                  <a:cubicBezTo>
                    <a:pt x="5" y="10"/>
                    <a:pt x="5" y="9"/>
                    <a:pt x="5" y="8"/>
                  </a:cubicBezTo>
                  <a:cubicBezTo>
                    <a:pt x="5" y="8"/>
                    <a:pt x="5" y="8"/>
                    <a:pt x="5" y="7"/>
                  </a:cubicBezTo>
                  <a:cubicBezTo>
                    <a:pt x="5" y="8"/>
                    <a:pt x="6" y="10"/>
                    <a:pt x="6" y="11"/>
                  </a:cubicBezTo>
                  <a:cubicBezTo>
                    <a:pt x="6" y="11"/>
                    <a:pt x="6" y="11"/>
                    <a:pt x="6" y="11"/>
                  </a:cubicBezTo>
                  <a:cubicBezTo>
                    <a:pt x="6" y="10"/>
                    <a:pt x="6" y="9"/>
                    <a:pt x="6" y="9"/>
                  </a:cubicBezTo>
                  <a:cubicBezTo>
                    <a:pt x="5" y="9"/>
                    <a:pt x="5" y="9"/>
                    <a:pt x="5" y="9"/>
                  </a:cubicBezTo>
                  <a:cubicBezTo>
                    <a:pt x="6" y="9"/>
                    <a:pt x="6" y="9"/>
                    <a:pt x="6" y="9"/>
                  </a:cubicBezTo>
                  <a:cubicBezTo>
                    <a:pt x="6" y="9"/>
                    <a:pt x="6" y="9"/>
                    <a:pt x="6" y="10"/>
                  </a:cubicBezTo>
                  <a:cubicBezTo>
                    <a:pt x="6" y="10"/>
                    <a:pt x="6" y="10"/>
                    <a:pt x="6" y="10"/>
                  </a:cubicBezTo>
                  <a:cubicBezTo>
                    <a:pt x="6" y="10"/>
                    <a:pt x="6" y="11"/>
                    <a:pt x="6" y="11"/>
                  </a:cubicBezTo>
                  <a:cubicBezTo>
                    <a:pt x="6" y="11"/>
                    <a:pt x="6" y="11"/>
                    <a:pt x="6" y="11"/>
                  </a:cubicBezTo>
                  <a:cubicBezTo>
                    <a:pt x="6" y="11"/>
                    <a:pt x="6" y="11"/>
                    <a:pt x="6" y="11"/>
                  </a:cubicBezTo>
                  <a:cubicBezTo>
                    <a:pt x="6" y="11"/>
                    <a:pt x="6" y="11"/>
                    <a:pt x="6" y="11"/>
                  </a:cubicBezTo>
                  <a:cubicBezTo>
                    <a:pt x="6" y="11"/>
                    <a:pt x="6" y="8"/>
                    <a:pt x="6" y="8"/>
                  </a:cubicBezTo>
                  <a:cubicBezTo>
                    <a:pt x="6" y="8"/>
                    <a:pt x="5" y="8"/>
                    <a:pt x="5" y="7"/>
                  </a:cubicBezTo>
                  <a:cubicBezTo>
                    <a:pt x="5" y="7"/>
                    <a:pt x="5" y="7"/>
                    <a:pt x="5" y="7"/>
                  </a:cubicBezTo>
                  <a:cubicBezTo>
                    <a:pt x="5" y="7"/>
                    <a:pt x="5" y="7"/>
                    <a:pt x="5" y="7"/>
                  </a:cubicBezTo>
                  <a:cubicBezTo>
                    <a:pt x="5" y="7"/>
                    <a:pt x="5" y="6"/>
                    <a:pt x="5" y="6"/>
                  </a:cubicBezTo>
                  <a:cubicBezTo>
                    <a:pt x="5" y="6"/>
                    <a:pt x="5" y="6"/>
                    <a:pt x="5" y="6"/>
                  </a:cubicBezTo>
                  <a:cubicBezTo>
                    <a:pt x="5" y="6"/>
                    <a:pt x="5" y="6"/>
                    <a:pt x="5" y="5"/>
                  </a:cubicBezTo>
                  <a:cubicBezTo>
                    <a:pt x="5" y="5"/>
                    <a:pt x="5" y="5"/>
                    <a:pt x="5" y="5"/>
                  </a:cubicBezTo>
                  <a:cubicBezTo>
                    <a:pt x="5" y="5"/>
                    <a:pt x="5" y="5"/>
                    <a:pt x="4" y="5"/>
                  </a:cubicBezTo>
                  <a:cubicBezTo>
                    <a:pt x="4" y="4"/>
                    <a:pt x="4" y="4"/>
                    <a:pt x="4" y="4"/>
                  </a:cubicBezTo>
                  <a:cubicBezTo>
                    <a:pt x="4" y="4"/>
                    <a:pt x="4" y="4"/>
                    <a:pt x="4" y="4"/>
                  </a:cubicBezTo>
                  <a:cubicBezTo>
                    <a:pt x="3" y="3"/>
                    <a:pt x="3" y="3"/>
                    <a:pt x="3" y="3"/>
                  </a:cubicBezTo>
                  <a:cubicBezTo>
                    <a:pt x="3" y="2"/>
                    <a:pt x="3" y="2"/>
                    <a:pt x="2" y="2"/>
                  </a:cubicBezTo>
                  <a:cubicBezTo>
                    <a:pt x="2" y="1"/>
                    <a:pt x="2" y="1"/>
                    <a:pt x="2" y="1"/>
                  </a:cubicBezTo>
                  <a:cubicBezTo>
                    <a:pt x="2" y="1"/>
                    <a:pt x="1" y="1"/>
                    <a:pt x="1" y="1"/>
                  </a:cubicBezTo>
                  <a:cubicBezTo>
                    <a:pt x="1" y="1"/>
                    <a:pt x="1" y="1"/>
                    <a:pt x="1" y="0"/>
                  </a:cubicBezTo>
                  <a:cubicBezTo>
                    <a:pt x="1" y="0"/>
                    <a:pt x="1" y="0"/>
                    <a:pt x="1" y="0"/>
                  </a:cubicBezTo>
                  <a:cubicBezTo>
                    <a:pt x="1" y="0"/>
                    <a:pt x="1" y="0"/>
                    <a:pt x="1" y="0"/>
                  </a:cubicBezTo>
                  <a:cubicBezTo>
                    <a:pt x="1" y="0"/>
                    <a:pt x="1" y="0"/>
                    <a:pt x="1" y="0"/>
                  </a:cubicBezTo>
                  <a:cubicBezTo>
                    <a:pt x="1" y="0"/>
                    <a:pt x="1" y="0"/>
                    <a:pt x="1" y="0"/>
                  </a:cubicBezTo>
                  <a:cubicBezTo>
                    <a:pt x="1" y="0"/>
                    <a:pt x="1" y="0"/>
                    <a:pt x="1"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1"/>
                    <a:pt x="0" y="1"/>
                    <a:pt x="0" y="1"/>
                  </a:cubicBezTo>
                  <a:cubicBezTo>
                    <a:pt x="0" y="1"/>
                    <a:pt x="0" y="1"/>
                    <a:pt x="0" y="1"/>
                  </a:cubicBezTo>
                  <a:cubicBezTo>
                    <a:pt x="0" y="1"/>
                    <a:pt x="0" y="1"/>
                    <a:pt x="0" y="1"/>
                  </a:cubicBezTo>
                  <a:cubicBezTo>
                    <a:pt x="0" y="1"/>
                    <a:pt x="0" y="1"/>
                    <a:pt x="0" y="1"/>
                  </a:cubicBezTo>
                  <a:cubicBezTo>
                    <a:pt x="0" y="1"/>
                    <a:pt x="0" y="1"/>
                    <a:pt x="0" y="2"/>
                  </a:cubicBezTo>
                  <a:cubicBezTo>
                    <a:pt x="1" y="2"/>
                    <a:pt x="1" y="2"/>
                    <a:pt x="1" y="2"/>
                  </a:cubicBezTo>
                  <a:cubicBezTo>
                    <a:pt x="1" y="2"/>
                    <a:pt x="1" y="2"/>
                    <a:pt x="1" y="2"/>
                  </a:cubicBezTo>
                  <a:cubicBezTo>
                    <a:pt x="1" y="2"/>
                    <a:pt x="1" y="2"/>
                    <a:pt x="1" y="2"/>
                  </a:cubicBezTo>
                  <a:cubicBezTo>
                    <a:pt x="1" y="2"/>
                    <a:pt x="1" y="2"/>
                    <a:pt x="2" y="2"/>
                  </a:cubicBezTo>
                  <a:cubicBezTo>
                    <a:pt x="2" y="2"/>
                    <a:pt x="2" y="2"/>
                    <a:pt x="2" y="3"/>
                  </a:cubicBezTo>
                  <a:cubicBezTo>
                    <a:pt x="2" y="3"/>
                    <a:pt x="3" y="3"/>
                    <a:pt x="3" y="3"/>
                  </a:cubicBezTo>
                  <a:cubicBezTo>
                    <a:pt x="3" y="4"/>
                    <a:pt x="3" y="4"/>
                    <a:pt x="3" y="4"/>
                  </a:cubicBezTo>
                  <a:cubicBezTo>
                    <a:pt x="3" y="4"/>
                    <a:pt x="3" y="4"/>
                    <a:pt x="3" y="4"/>
                  </a:cubicBezTo>
                  <a:cubicBezTo>
                    <a:pt x="4" y="5"/>
                    <a:pt x="4" y="6"/>
                    <a:pt x="5" y="7"/>
                  </a:cubicBezTo>
                  <a:cubicBezTo>
                    <a:pt x="6" y="10"/>
                    <a:pt x="5" y="13"/>
                    <a:pt x="5"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latin typeface="微软雅黑" panose="020B0503020204020204" charset="-122"/>
                <a:ea typeface="微软雅黑" panose="020B0503020204020204" charset="-122"/>
              </a:endParaRPr>
            </a:p>
          </p:txBody>
        </p:sp>
        <p:sp>
          <p:nvSpPr>
            <p:cNvPr id="368" name="Freeform 375"/>
            <p:cNvSpPr/>
            <p:nvPr/>
          </p:nvSpPr>
          <p:spPr bwMode="auto">
            <a:xfrm>
              <a:off x="5195" y="2240"/>
              <a:ext cx="18" cy="9"/>
            </a:xfrm>
            <a:custGeom>
              <a:avLst/>
              <a:gdLst>
                <a:gd name="T0" fmla="*/ 0 w 6"/>
                <a:gd name="T1" fmla="*/ 0 h 3"/>
                <a:gd name="T2" fmla="*/ 6 w 6"/>
                <a:gd name="T3" fmla="*/ 3 h 3"/>
              </a:gdLst>
              <a:ahLst/>
              <a:cxnLst>
                <a:cxn ang="0">
                  <a:pos x="T0" y="T1"/>
                </a:cxn>
                <a:cxn ang="0">
                  <a:pos x="T2" y="T3"/>
                </a:cxn>
              </a:cxnLst>
              <a:rect l="0" t="0" r="r" b="b"/>
              <a:pathLst>
                <a:path w="6" h="3">
                  <a:moveTo>
                    <a:pt x="0" y="0"/>
                  </a:moveTo>
                  <a:cubicBezTo>
                    <a:pt x="2" y="1"/>
                    <a:pt x="4" y="1"/>
                    <a:pt x="6" y="3"/>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latin typeface="微软雅黑" panose="020B0503020204020204" charset="-122"/>
                <a:ea typeface="微软雅黑" panose="020B0503020204020204" charset="-122"/>
              </a:endParaRPr>
            </a:p>
          </p:txBody>
        </p:sp>
        <p:sp>
          <p:nvSpPr>
            <p:cNvPr id="369" name="Freeform 376"/>
            <p:cNvSpPr/>
            <p:nvPr/>
          </p:nvSpPr>
          <p:spPr bwMode="auto">
            <a:xfrm>
              <a:off x="5195" y="2237"/>
              <a:ext cx="18" cy="12"/>
            </a:xfrm>
            <a:custGeom>
              <a:avLst/>
              <a:gdLst>
                <a:gd name="T0" fmla="*/ 6 w 6"/>
                <a:gd name="T1" fmla="*/ 4 h 4"/>
                <a:gd name="T2" fmla="*/ 5 w 6"/>
                <a:gd name="T3" fmla="*/ 3 h 4"/>
                <a:gd name="T4" fmla="*/ 5 w 6"/>
                <a:gd name="T5" fmla="*/ 3 h 4"/>
                <a:gd name="T6" fmla="*/ 5 w 6"/>
                <a:gd name="T7" fmla="*/ 3 h 4"/>
                <a:gd name="T8" fmla="*/ 5 w 6"/>
                <a:gd name="T9" fmla="*/ 3 h 4"/>
                <a:gd name="T10" fmla="*/ 5 w 6"/>
                <a:gd name="T11" fmla="*/ 3 h 4"/>
                <a:gd name="T12" fmla="*/ 5 w 6"/>
                <a:gd name="T13" fmla="*/ 3 h 4"/>
                <a:gd name="T14" fmla="*/ 4 w 6"/>
                <a:gd name="T15" fmla="*/ 2 h 4"/>
                <a:gd name="T16" fmla="*/ 3 w 6"/>
                <a:gd name="T17" fmla="*/ 2 h 4"/>
                <a:gd name="T18" fmla="*/ 5 w 6"/>
                <a:gd name="T19" fmla="*/ 3 h 4"/>
                <a:gd name="T20" fmla="*/ 5 w 6"/>
                <a:gd name="T21" fmla="*/ 3 h 4"/>
                <a:gd name="T22" fmla="*/ 4 w 6"/>
                <a:gd name="T23" fmla="*/ 2 h 4"/>
                <a:gd name="T24" fmla="*/ 4 w 6"/>
                <a:gd name="T25" fmla="*/ 2 h 4"/>
                <a:gd name="T26" fmla="*/ 4 w 6"/>
                <a:gd name="T27" fmla="*/ 2 h 4"/>
                <a:gd name="T28" fmla="*/ 4 w 6"/>
                <a:gd name="T29" fmla="*/ 3 h 4"/>
                <a:gd name="T30" fmla="*/ 5 w 6"/>
                <a:gd name="T31" fmla="*/ 3 h 4"/>
                <a:gd name="T32" fmla="*/ 5 w 6"/>
                <a:gd name="T33" fmla="*/ 3 h 4"/>
                <a:gd name="T34" fmla="*/ 5 w 6"/>
                <a:gd name="T35" fmla="*/ 3 h 4"/>
                <a:gd name="T36" fmla="*/ 5 w 6"/>
                <a:gd name="T37" fmla="*/ 3 h 4"/>
                <a:gd name="T38" fmla="*/ 5 w 6"/>
                <a:gd name="T39" fmla="*/ 3 h 4"/>
                <a:gd name="T40" fmla="*/ 4 w 6"/>
                <a:gd name="T41" fmla="*/ 2 h 4"/>
                <a:gd name="T42" fmla="*/ 3 w 6"/>
                <a:gd name="T43" fmla="*/ 2 h 4"/>
                <a:gd name="T44" fmla="*/ 3 w 6"/>
                <a:gd name="T45" fmla="*/ 2 h 4"/>
                <a:gd name="T46" fmla="*/ 3 w 6"/>
                <a:gd name="T47" fmla="*/ 2 h 4"/>
                <a:gd name="T48" fmla="*/ 3 w 6"/>
                <a:gd name="T49" fmla="*/ 2 h 4"/>
                <a:gd name="T50" fmla="*/ 3 w 6"/>
                <a:gd name="T51" fmla="*/ 2 h 4"/>
                <a:gd name="T52" fmla="*/ 3 w 6"/>
                <a:gd name="T53" fmla="*/ 2 h 4"/>
                <a:gd name="T54" fmla="*/ 3 w 6"/>
                <a:gd name="T55" fmla="*/ 2 h 4"/>
                <a:gd name="T56" fmla="*/ 2 w 6"/>
                <a:gd name="T57" fmla="*/ 2 h 4"/>
                <a:gd name="T58" fmla="*/ 2 w 6"/>
                <a:gd name="T59" fmla="*/ 2 h 4"/>
                <a:gd name="T60" fmla="*/ 2 w 6"/>
                <a:gd name="T61" fmla="*/ 2 h 4"/>
                <a:gd name="T62" fmla="*/ 2 w 6"/>
                <a:gd name="T63" fmla="*/ 1 h 4"/>
                <a:gd name="T64" fmla="*/ 1 w 6"/>
                <a:gd name="T65" fmla="*/ 1 h 4"/>
                <a:gd name="T66" fmla="*/ 1 w 6"/>
                <a:gd name="T67" fmla="*/ 1 h 4"/>
                <a:gd name="T68" fmla="*/ 1 w 6"/>
                <a:gd name="T69" fmla="*/ 1 h 4"/>
                <a:gd name="T70" fmla="*/ 1 w 6"/>
                <a:gd name="T71" fmla="*/ 1 h 4"/>
                <a:gd name="T72" fmla="*/ 1 w 6"/>
                <a:gd name="T73" fmla="*/ 1 h 4"/>
                <a:gd name="T74" fmla="*/ 1 w 6"/>
                <a:gd name="T75" fmla="*/ 0 h 4"/>
                <a:gd name="T76" fmla="*/ 1 w 6"/>
                <a:gd name="T77" fmla="*/ 0 h 4"/>
                <a:gd name="T78" fmla="*/ 1 w 6"/>
                <a:gd name="T79" fmla="*/ 0 h 4"/>
                <a:gd name="T80" fmla="*/ 1 w 6"/>
                <a:gd name="T81" fmla="*/ 0 h 4"/>
                <a:gd name="T82" fmla="*/ 1 w 6"/>
                <a:gd name="T83" fmla="*/ 0 h 4"/>
                <a:gd name="T84" fmla="*/ 1 w 6"/>
                <a:gd name="T85" fmla="*/ 0 h 4"/>
                <a:gd name="T86" fmla="*/ 0 w 6"/>
                <a:gd name="T87" fmla="*/ 0 h 4"/>
                <a:gd name="T88" fmla="*/ 0 w 6"/>
                <a:gd name="T89" fmla="*/ 0 h 4"/>
                <a:gd name="T90" fmla="*/ 0 w 6"/>
                <a:gd name="T91" fmla="*/ 1 h 4"/>
                <a:gd name="T92" fmla="*/ 0 w 6"/>
                <a:gd name="T93" fmla="*/ 1 h 4"/>
                <a:gd name="T94" fmla="*/ 0 w 6"/>
                <a:gd name="T95" fmla="*/ 1 h 4"/>
                <a:gd name="T96" fmla="*/ 0 w 6"/>
                <a:gd name="T97" fmla="*/ 1 h 4"/>
                <a:gd name="T98" fmla="*/ 0 w 6"/>
                <a:gd name="T99" fmla="*/ 1 h 4"/>
                <a:gd name="T100" fmla="*/ 0 w 6"/>
                <a:gd name="T101" fmla="*/ 1 h 4"/>
                <a:gd name="T102" fmla="*/ 0 w 6"/>
                <a:gd name="T103" fmla="*/ 2 h 4"/>
                <a:gd name="T104" fmla="*/ 0 w 6"/>
                <a:gd name="T105" fmla="*/ 2 h 4"/>
                <a:gd name="T106" fmla="*/ 0 w 6"/>
                <a:gd name="T107" fmla="*/ 2 h 4"/>
                <a:gd name="T108" fmla="*/ 0 w 6"/>
                <a:gd name="T109" fmla="*/ 2 h 4"/>
                <a:gd name="T110" fmla="*/ 1 w 6"/>
                <a:gd name="T111" fmla="*/ 2 h 4"/>
                <a:gd name="T112" fmla="*/ 1 w 6"/>
                <a:gd name="T113" fmla="*/ 2 h 4"/>
                <a:gd name="T114" fmla="*/ 1 w 6"/>
                <a:gd name="T115" fmla="*/ 2 h 4"/>
                <a:gd name="T116" fmla="*/ 2 w 6"/>
                <a:gd name="T117" fmla="*/ 2 h 4"/>
                <a:gd name="T118" fmla="*/ 2 w 6"/>
                <a:gd name="T119" fmla="*/ 2 h 4"/>
                <a:gd name="T120" fmla="*/ 3 w 6"/>
                <a:gd name="T121" fmla="*/ 3 h 4"/>
                <a:gd name="T122" fmla="*/ 5 w 6"/>
                <a:gd name="T123" fmla="*/ 4 h 4"/>
                <a:gd name="T124" fmla="*/ 6 w 6"/>
                <a:gd name="T125" fmla="*/ 4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 h="4">
                  <a:moveTo>
                    <a:pt x="6" y="4"/>
                  </a:moveTo>
                  <a:cubicBezTo>
                    <a:pt x="5" y="4"/>
                    <a:pt x="5" y="3"/>
                    <a:pt x="5" y="3"/>
                  </a:cubicBezTo>
                  <a:cubicBezTo>
                    <a:pt x="5" y="3"/>
                    <a:pt x="5" y="3"/>
                    <a:pt x="5" y="3"/>
                  </a:cubicBezTo>
                  <a:cubicBezTo>
                    <a:pt x="5" y="3"/>
                    <a:pt x="5" y="3"/>
                    <a:pt x="5" y="3"/>
                  </a:cubicBezTo>
                  <a:cubicBezTo>
                    <a:pt x="5" y="3"/>
                    <a:pt x="5" y="3"/>
                    <a:pt x="5" y="3"/>
                  </a:cubicBezTo>
                  <a:cubicBezTo>
                    <a:pt x="5" y="3"/>
                    <a:pt x="5" y="3"/>
                    <a:pt x="5" y="3"/>
                  </a:cubicBezTo>
                  <a:cubicBezTo>
                    <a:pt x="5" y="3"/>
                    <a:pt x="5" y="3"/>
                    <a:pt x="5" y="3"/>
                  </a:cubicBezTo>
                  <a:cubicBezTo>
                    <a:pt x="4" y="3"/>
                    <a:pt x="4" y="3"/>
                    <a:pt x="4" y="2"/>
                  </a:cubicBezTo>
                  <a:cubicBezTo>
                    <a:pt x="4" y="2"/>
                    <a:pt x="4" y="2"/>
                    <a:pt x="3" y="2"/>
                  </a:cubicBezTo>
                  <a:cubicBezTo>
                    <a:pt x="4" y="2"/>
                    <a:pt x="4" y="3"/>
                    <a:pt x="5" y="3"/>
                  </a:cubicBezTo>
                  <a:cubicBezTo>
                    <a:pt x="5" y="3"/>
                    <a:pt x="5" y="3"/>
                    <a:pt x="5" y="3"/>
                  </a:cubicBezTo>
                  <a:cubicBezTo>
                    <a:pt x="4" y="3"/>
                    <a:pt x="4" y="3"/>
                    <a:pt x="4" y="2"/>
                  </a:cubicBezTo>
                  <a:cubicBezTo>
                    <a:pt x="4" y="2"/>
                    <a:pt x="4" y="2"/>
                    <a:pt x="4" y="2"/>
                  </a:cubicBezTo>
                  <a:cubicBezTo>
                    <a:pt x="4" y="2"/>
                    <a:pt x="4" y="2"/>
                    <a:pt x="4" y="2"/>
                  </a:cubicBezTo>
                  <a:cubicBezTo>
                    <a:pt x="4" y="3"/>
                    <a:pt x="4" y="3"/>
                    <a:pt x="4" y="3"/>
                  </a:cubicBezTo>
                  <a:cubicBezTo>
                    <a:pt x="5" y="3"/>
                    <a:pt x="5" y="3"/>
                    <a:pt x="5" y="3"/>
                  </a:cubicBezTo>
                  <a:cubicBezTo>
                    <a:pt x="5" y="3"/>
                    <a:pt x="5" y="3"/>
                    <a:pt x="5" y="3"/>
                  </a:cubicBezTo>
                  <a:cubicBezTo>
                    <a:pt x="5" y="3"/>
                    <a:pt x="5" y="3"/>
                    <a:pt x="5" y="3"/>
                  </a:cubicBezTo>
                  <a:cubicBezTo>
                    <a:pt x="5" y="3"/>
                    <a:pt x="5" y="3"/>
                    <a:pt x="5" y="3"/>
                  </a:cubicBezTo>
                  <a:cubicBezTo>
                    <a:pt x="5" y="3"/>
                    <a:pt x="5" y="3"/>
                    <a:pt x="5" y="3"/>
                  </a:cubicBezTo>
                  <a:cubicBezTo>
                    <a:pt x="5" y="3"/>
                    <a:pt x="4" y="2"/>
                    <a:pt x="4" y="2"/>
                  </a:cubicBezTo>
                  <a:cubicBezTo>
                    <a:pt x="4" y="2"/>
                    <a:pt x="4" y="2"/>
                    <a:pt x="3" y="2"/>
                  </a:cubicBezTo>
                  <a:cubicBezTo>
                    <a:pt x="3" y="2"/>
                    <a:pt x="3" y="2"/>
                    <a:pt x="3" y="2"/>
                  </a:cubicBezTo>
                  <a:cubicBezTo>
                    <a:pt x="3" y="2"/>
                    <a:pt x="3" y="2"/>
                    <a:pt x="3" y="2"/>
                  </a:cubicBezTo>
                  <a:cubicBezTo>
                    <a:pt x="3" y="2"/>
                    <a:pt x="3" y="2"/>
                    <a:pt x="3" y="2"/>
                  </a:cubicBezTo>
                  <a:cubicBezTo>
                    <a:pt x="3" y="2"/>
                    <a:pt x="3" y="2"/>
                    <a:pt x="3" y="2"/>
                  </a:cubicBezTo>
                  <a:cubicBezTo>
                    <a:pt x="3" y="2"/>
                    <a:pt x="3" y="2"/>
                    <a:pt x="3" y="2"/>
                  </a:cubicBezTo>
                  <a:cubicBezTo>
                    <a:pt x="3" y="2"/>
                    <a:pt x="3" y="2"/>
                    <a:pt x="3" y="2"/>
                  </a:cubicBezTo>
                  <a:cubicBezTo>
                    <a:pt x="3" y="2"/>
                    <a:pt x="3" y="2"/>
                    <a:pt x="2" y="2"/>
                  </a:cubicBezTo>
                  <a:cubicBezTo>
                    <a:pt x="2" y="2"/>
                    <a:pt x="2" y="1"/>
                    <a:pt x="2" y="2"/>
                  </a:cubicBezTo>
                  <a:cubicBezTo>
                    <a:pt x="2" y="2"/>
                    <a:pt x="2" y="2"/>
                    <a:pt x="2" y="2"/>
                  </a:cubicBezTo>
                  <a:cubicBezTo>
                    <a:pt x="2" y="1"/>
                    <a:pt x="2" y="2"/>
                    <a:pt x="2" y="1"/>
                  </a:cubicBezTo>
                  <a:cubicBezTo>
                    <a:pt x="1" y="1"/>
                    <a:pt x="1" y="1"/>
                    <a:pt x="1" y="1"/>
                  </a:cubicBezTo>
                  <a:cubicBezTo>
                    <a:pt x="1" y="1"/>
                    <a:pt x="1" y="1"/>
                    <a:pt x="1" y="1"/>
                  </a:cubicBezTo>
                  <a:cubicBezTo>
                    <a:pt x="1" y="1"/>
                    <a:pt x="1" y="1"/>
                    <a:pt x="1" y="1"/>
                  </a:cubicBezTo>
                  <a:cubicBezTo>
                    <a:pt x="1" y="1"/>
                    <a:pt x="1" y="1"/>
                    <a:pt x="1" y="1"/>
                  </a:cubicBezTo>
                  <a:cubicBezTo>
                    <a:pt x="1" y="1"/>
                    <a:pt x="1" y="1"/>
                    <a:pt x="1" y="1"/>
                  </a:cubicBezTo>
                  <a:cubicBezTo>
                    <a:pt x="1" y="0"/>
                    <a:pt x="1" y="0"/>
                    <a:pt x="1" y="0"/>
                  </a:cubicBezTo>
                  <a:cubicBezTo>
                    <a:pt x="1" y="0"/>
                    <a:pt x="1" y="0"/>
                    <a:pt x="1" y="0"/>
                  </a:cubicBezTo>
                  <a:cubicBezTo>
                    <a:pt x="1" y="0"/>
                    <a:pt x="1" y="0"/>
                    <a:pt x="1" y="0"/>
                  </a:cubicBezTo>
                  <a:cubicBezTo>
                    <a:pt x="1" y="0"/>
                    <a:pt x="1" y="0"/>
                    <a:pt x="1" y="0"/>
                  </a:cubicBezTo>
                  <a:cubicBezTo>
                    <a:pt x="1" y="0"/>
                    <a:pt x="1" y="0"/>
                    <a:pt x="1" y="0"/>
                  </a:cubicBezTo>
                  <a:cubicBezTo>
                    <a:pt x="1" y="0"/>
                    <a:pt x="1" y="0"/>
                    <a:pt x="1" y="0"/>
                  </a:cubicBezTo>
                  <a:cubicBezTo>
                    <a:pt x="0" y="0"/>
                    <a:pt x="0" y="0"/>
                    <a:pt x="0" y="0"/>
                  </a:cubicBezTo>
                  <a:cubicBezTo>
                    <a:pt x="0" y="0"/>
                    <a:pt x="0" y="0"/>
                    <a:pt x="0" y="0"/>
                  </a:cubicBezTo>
                  <a:cubicBezTo>
                    <a:pt x="0" y="0"/>
                    <a:pt x="0" y="1"/>
                    <a:pt x="0" y="1"/>
                  </a:cubicBezTo>
                  <a:cubicBezTo>
                    <a:pt x="0" y="1"/>
                    <a:pt x="0" y="1"/>
                    <a:pt x="0" y="1"/>
                  </a:cubicBezTo>
                  <a:cubicBezTo>
                    <a:pt x="0" y="1"/>
                    <a:pt x="0" y="1"/>
                    <a:pt x="0" y="1"/>
                  </a:cubicBezTo>
                  <a:cubicBezTo>
                    <a:pt x="0" y="1"/>
                    <a:pt x="0" y="1"/>
                    <a:pt x="0" y="1"/>
                  </a:cubicBezTo>
                  <a:cubicBezTo>
                    <a:pt x="0" y="1"/>
                    <a:pt x="0" y="1"/>
                    <a:pt x="0" y="1"/>
                  </a:cubicBezTo>
                  <a:cubicBezTo>
                    <a:pt x="0" y="1"/>
                    <a:pt x="0" y="1"/>
                    <a:pt x="0" y="1"/>
                  </a:cubicBezTo>
                  <a:cubicBezTo>
                    <a:pt x="0" y="1"/>
                    <a:pt x="0" y="2"/>
                    <a:pt x="0" y="2"/>
                  </a:cubicBezTo>
                  <a:cubicBezTo>
                    <a:pt x="0" y="2"/>
                    <a:pt x="0" y="2"/>
                    <a:pt x="0" y="2"/>
                  </a:cubicBezTo>
                  <a:cubicBezTo>
                    <a:pt x="0" y="2"/>
                    <a:pt x="0" y="2"/>
                    <a:pt x="0" y="2"/>
                  </a:cubicBezTo>
                  <a:cubicBezTo>
                    <a:pt x="0" y="2"/>
                    <a:pt x="0" y="2"/>
                    <a:pt x="0" y="2"/>
                  </a:cubicBezTo>
                  <a:cubicBezTo>
                    <a:pt x="0" y="2"/>
                    <a:pt x="1" y="2"/>
                    <a:pt x="1" y="2"/>
                  </a:cubicBezTo>
                  <a:cubicBezTo>
                    <a:pt x="1" y="2"/>
                    <a:pt x="1" y="2"/>
                    <a:pt x="1" y="2"/>
                  </a:cubicBezTo>
                  <a:cubicBezTo>
                    <a:pt x="1" y="2"/>
                    <a:pt x="1" y="2"/>
                    <a:pt x="1" y="2"/>
                  </a:cubicBezTo>
                  <a:cubicBezTo>
                    <a:pt x="2" y="2"/>
                    <a:pt x="2" y="2"/>
                    <a:pt x="2" y="2"/>
                  </a:cubicBezTo>
                  <a:cubicBezTo>
                    <a:pt x="2" y="2"/>
                    <a:pt x="2" y="2"/>
                    <a:pt x="2" y="2"/>
                  </a:cubicBezTo>
                  <a:cubicBezTo>
                    <a:pt x="2" y="2"/>
                    <a:pt x="3" y="3"/>
                    <a:pt x="3" y="3"/>
                  </a:cubicBezTo>
                  <a:cubicBezTo>
                    <a:pt x="4" y="3"/>
                    <a:pt x="5" y="4"/>
                    <a:pt x="5" y="4"/>
                  </a:cubicBezTo>
                  <a:lnTo>
                    <a:pt x="6" y="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latin typeface="微软雅黑" panose="020B0503020204020204" charset="-122"/>
                <a:ea typeface="微软雅黑" panose="020B0503020204020204" charset="-122"/>
              </a:endParaRPr>
            </a:p>
          </p:txBody>
        </p:sp>
        <p:sp>
          <p:nvSpPr>
            <p:cNvPr id="370" name="Freeform 377"/>
            <p:cNvSpPr/>
            <p:nvPr/>
          </p:nvSpPr>
          <p:spPr bwMode="auto">
            <a:xfrm>
              <a:off x="5183" y="2234"/>
              <a:ext cx="3" cy="25"/>
            </a:xfrm>
            <a:custGeom>
              <a:avLst/>
              <a:gdLst>
                <a:gd name="T0" fmla="*/ 1 w 1"/>
                <a:gd name="T1" fmla="*/ 0 h 8"/>
                <a:gd name="T2" fmla="*/ 0 w 1"/>
                <a:gd name="T3" fmla="*/ 8 h 8"/>
              </a:gdLst>
              <a:ahLst/>
              <a:cxnLst>
                <a:cxn ang="0">
                  <a:pos x="T0" y="T1"/>
                </a:cxn>
                <a:cxn ang="0">
                  <a:pos x="T2" y="T3"/>
                </a:cxn>
              </a:cxnLst>
              <a:rect l="0" t="0" r="r" b="b"/>
              <a:pathLst>
                <a:path w="1" h="8">
                  <a:moveTo>
                    <a:pt x="1" y="0"/>
                  </a:moveTo>
                  <a:cubicBezTo>
                    <a:pt x="1" y="2"/>
                    <a:pt x="1" y="6"/>
                    <a:pt x="0" y="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latin typeface="微软雅黑" panose="020B0503020204020204" charset="-122"/>
                <a:ea typeface="微软雅黑" panose="020B0503020204020204" charset="-122"/>
              </a:endParaRPr>
            </a:p>
          </p:txBody>
        </p:sp>
        <p:sp>
          <p:nvSpPr>
            <p:cNvPr id="371" name="Freeform 378"/>
            <p:cNvSpPr/>
            <p:nvPr/>
          </p:nvSpPr>
          <p:spPr bwMode="auto">
            <a:xfrm>
              <a:off x="5183" y="2234"/>
              <a:ext cx="6" cy="25"/>
            </a:xfrm>
            <a:custGeom>
              <a:avLst/>
              <a:gdLst>
                <a:gd name="T0" fmla="*/ 0 w 2"/>
                <a:gd name="T1" fmla="*/ 8 h 8"/>
                <a:gd name="T2" fmla="*/ 1 w 2"/>
                <a:gd name="T3" fmla="*/ 7 h 8"/>
                <a:gd name="T4" fmla="*/ 1 w 2"/>
                <a:gd name="T5" fmla="*/ 6 h 8"/>
                <a:gd name="T6" fmla="*/ 1 w 2"/>
                <a:gd name="T7" fmla="*/ 7 h 8"/>
                <a:gd name="T8" fmla="*/ 0 w 2"/>
                <a:gd name="T9" fmla="*/ 7 h 8"/>
                <a:gd name="T10" fmla="*/ 1 w 2"/>
                <a:gd name="T11" fmla="*/ 7 h 8"/>
                <a:gd name="T12" fmla="*/ 1 w 2"/>
                <a:gd name="T13" fmla="*/ 6 h 8"/>
                <a:gd name="T14" fmla="*/ 1 w 2"/>
                <a:gd name="T15" fmla="*/ 5 h 8"/>
                <a:gd name="T16" fmla="*/ 1 w 2"/>
                <a:gd name="T17" fmla="*/ 5 h 8"/>
                <a:gd name="T18" fmla="*/ 1 w 2"/>
                <a:gd name="T19" fmla="*/ 6 h 8"/>
                <a:gd name="T20" fmla="*/ 1 w 2"/>
                <a:gd name="T21" fmla="*/ 6 h 8"/>
                <a:gd name="T22" fmla="*/ 1 w 2"/>
                <a:gd name="T23" fmla="*/ 5 h 8"/>
                <a:gd name="T24" fmla="*/ 1 w 2"/>
                <a:gd name="T25" fmla="*/ 5 h 8"/>
                <a:gd name="T26" fmla="*/ 1 w 2"/>
                <a:gd name="T27" fmla="*/ 5 h 8"/>
                <a:gd name="T28" fmla="*/ 1 w 2"/>
                <a:gd name="T29" fmla="*/ 6 h 8"/>
                <a:gd name="T30" fmla="*/ 1 w 2"/>
                <a:gd name="T31" fmla="*/ 6 h 8"/>
                <a:gd name="T32" fmla="*/ 1 w 2"/>
                <a:gd name="T33" fmla="*/ 6 h 8"/>
                <a:gd name="T34" fmla="*/ 1 w 2"/>
                <a:gd name="T35" fmla="*/ 6 h 8"/>
                <a:gd name="T36" fmla="*/ 1 w 2"/>
                <a:gd name="T37" fmla="*/ 7 h 8"/>
                <a:gd name="T38" fmla="*/ 1 w 2"/>
                <a:gd name="T39" fmla="*/ 7 h 8"/>
                <a:gd name="T40" fmla="*/ 1 w 2"/>
                <a:gd name="T41" fmla="*/ 5 h 8"/>
                <a:gd name="T42" fmla="*/ 1 w 2"/>
                <a:gd name="T43" fmla="*/ 5 h 8"/>
                <a:gd name="T44" fmla="*/ 1 w 2"/>
                <a:gd name="T45" fmla="*/ 4 h 8"/>
                <a:gd name="T46" fmla="*/ 1 w 2"/>
                <a:gd name="T47" fmla="*/ 4 h 8"/>
                <a:gd name="T48" fmla="*/ 1 w 2"/>
                <a:gd name="T49" fmla="*/ 4 h 8"/>
                <a:gd name="T50" fmla="*/ 2 w 2"/>
                <a:gd name="T51" fmla="*/ 4 h 8"/>
                <a:gd name="T52" fmla="*/ 2 w 2"/>
                <a:gd name="T53" fmla="*/ 4 h 8"/>
                <a:gd name="T54" fmla="*/ 1 w 2"/>
                <a:gd name="T55" fmla="*/ 4 h 8"/>
                <a:gd name="T56" fmla="*/ 1 w 2"/>
                <a:gd name="T57" fmla="*/ 3 h 8"/>
                <a:gd name="T58" fmla="*/ 1 w 2"/>
                <a:gd name="T59" fmla="*/ 3 h 8"/>
                <a:gd name="T60" fmla="*/ 1 w 2"/>
                <a:gd name="T61" fmla="*/ 3 h 8"/>
                <a:gd name="T62" fmla="*/ 1 w 2"/>
                <a:gd name="T63" fmla="*/ 2 h 8"/>
                <a:gd name="T64" fmla="*/ 1 w 2"/>
                <a:gd name="T65" fmla="*/ 1 h 8"/>
                <a:gd name="T66" fmla="*/ 2 w 2"/>
                <a:gd name="T67" fmla="*/ 1 h 8"/>
                <a:gd name="T68" fmla="*/ 2 w 2"/>
                <a:gd name="T69" fmla="*/ 1 h 8"/>
                <a:gd name="T70" fmla="*/ 2 w 2"/>
                <a:gd name="T71" fmla="*/ 1 h 8"/>
                <a:gd name="T72" fmla="*/ 2 w 2"/>
                <a:gd name="T73" fmla="*/ 1 h 8"/>
                <a:gd name="T74" fmla="*/ 2 w 2"/>
                <a:gd name="T75" fmla="*/ 1 h 8"/>
                <a:gd name="T76" fmla="*/ 2 w 2"/>
                <a:gd name="T77" fmla="*/ 1 h 8"/>
                <a:gd name="T78" fmla="*/ 2 w 2"/>
                <a:gd name="T79" fmla="*/ 1 h 8"/>
                <a:gd name="T80" fmla="*/ 2 w 2"/>
                <a:gd name="T81" fmla="*/ 0 h 8"/>
                <a:gd name="T82" fmla="*/ 2 w 2"/>
                <a:gd name="T83" fmla="*/ 0 h 8"/>
                <a:gd name="T84" fmla="*/ 2 w 2"/>
                <a:gd name="T85" fmla="*/ 0 h 8"/>
                <a:gd name="T86" fmla="*/ 2 w 2"/>
                <a:gd name="T87" fmla="*/ 0 h 8"/>
                <a:gd name="T88" fmla="*/ 2 w 2"/>
                <a:gd name="T89" fmla="*/ 0 h 8"/>
                <a:gd name="T90" fmla="*/ 1 w 2"/>
                <a:gd name="T91" fmla="*/ 0 h 8"/>
                <a:gd name="T92" fmla="*/ 1 w 2"/>
                <a:gd name="T93" fmla="*/ 0 h 8"/>
                <a:gd name="T94" fmla="*/ 1 w 2"/>
                <a:gd name="T95" fmla="*/ 0 h 8"/>
                <a:gd name="T96" fmla="*/ 1 w 2"/>
                <a:gd name="T97" fmla="*/ 0 h 8"/>
                <a:gd name="T98" fmla="*/ 1 w 2"/>
                <a:gd name="T99" fmla="*/ 0 h 8"/>
                <a:gd name="T100" fmla="*/ 1 w 2"/>
                <a:gd name="T101" fmla="*/ 0 h 8"/>
                <a:gd name="T102" fmla="*/ 0 w 2"/>
                <a:gd name="T103" fmla="*/ 1 h 8"/>
                <a:gd name="T104" fmla="*/ 0 w 2"/>
                <a:gd name="T105" fmla="*/ 1 h 8"/>
                <a:gd name="T106" fmla="*/ 0 w 2"/>
                <a:gd name="T107" fmla="*/ 1 h 8"/>
                <a:gd name="T108" fmla="*/ 1 w 2"/>
                <a:gd name="T109" fmla="*/ 1 h 8"/>
                <a:gd name="T110" fmla="*/ 1 w 2"/>
                <a:gd name="T111" fmla="*/ 1 h 8"/>
                <a:gd name="T112" fmla="*/ 1 w 2"/>
                <a:gd name="T113" fmla="*/ 2 h 8"/>
                <a:gd name="T114" fmla="*/ 1 w 2"/>
                <a:gd name="T115" fmla="*/ 2 h 8"/>
                <a:gd name="T116" fmla="*/ 1 w 2"/>
                <a:gd name="T117" fmla="*/ 2 h 8"/>
                <a:gd name="T118" fmla="*/ 1 w 2"/>
                <a:gd name="T119" fmla="*/ 3 h 8"/>
                <a:gd name="T120" fmla="*/ 1 w 2"/>
                <a:gd name="T121" fmla="*/ 5 h 8"/>
                <a:gd name="T122" fmla="*/ 0 w 2"/>
                <a:gd name="T123"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 h="8">
                  <a:moveTo>
                    <a:pt x="0" y="8"/>
                  </a:moveTo>
                  <a:cubicBezTo>
                    <a:pt x="0" y="8"/>
                    <a:pt x="0" y="7"/>
                    <a:pt x="1" y="7"/>
                  </a:cubicBezTo>
                  <a:cubicBezTo>
                    <a:pt x="1" y="7"/>
                    <a:pt x="1" y="7"/>
                    <a:pt x="1" y="6"/>
                  </a:cubicBezTo>
                  <a:cubicBezTo>
                    <a:pt x="1" y="6"/>
                    <a:pt x="1" y="7"/>
                    <a:pt x="1" y="7"/>
                  </a:cubicBezTo>
                  <a:cubicBezTo>
                    <a:pt x="1" y="7"/>
                    <a:pt x="0" y="7"/>
                    <a:pt x="0" y="7"/>
                  </a:cubicBezTo>
                  <a:cubicBezTo>
                    <a:pt x="1" y="7"/>
                    <a:pt x="1" y="7"/>
                    <a:pt x="1" y="7"/>
                  </a:cubicBezTo>
                  <a:cubicBezTo>
                    <a:pt x="1" y="6"/>
                    <a:pt x="1" y="6"/>
                    <a:pt x="1" y="6"/>
                  </a:cubicBezTo>
                  <a:cubicBezTo>
                    <a:pt x="1" y="6"/>
                    <a:pt x="1" y="6"/>
                    <a:pt x="1" y="5"/>
                  </a:cubicBezTo>
                  <a:cubicBezTo>
                    <a:pt x="1" y="5"/>
                    <a:pt x="1" y="5"/>
                    <a:pt x="1" y="5"/>
                  </a:cubicBezTo>
                  <a:cubicBezTo>
                    <a:pt x="1" y="5"/>
                    <a:pt x="1" y="6"/>
                    <a:pt x="1" y="6"/>
                  </a:cubicBezTo>
                  <a:cubicBezTo>
                    <a:pt x="1" y="6"/>
                    <a:pt x="1" y="6"/>
                    <a:pt x="1" y="6"/>
                  </a:cubicBezTo>
                  <a:cubicBezTo>
                    <a:pt x="1" y="5"/>
                    <a:pt x="1" y="5"/>
                    <a:pt x="1" y="5"/>
                  </a:cubicBezTo>
                  <a:cubicBezTo>
                    <a:pt x="1" y="5"/>
                    <a:pt x="1" y="5"/>
                    <a:pt x="1" y="5"/>
                  </a:cubicBezTo>
                  <a:cubicBezTo>
                    <a:pt x="1" y="5"/>
                    <a:pt x="1" y="5"/>
                    <a:pt x="1" y="5"/>
                  </a:cubicBezTo>
                  <a:cubicBezTo>
                    <a:pt x="1" y="6"/>
                    <a:pt x="1" y="6"/>
                    <a:pt x="1" y="6"/>
                  </a:cubicBezTo>
                  <a:cubicBezTo>
                    <a:pt x="1" y="6"/>
                    <a:pt x="1" y="6"/>
                    <a:pt x="1" y="6"/>
                  </a:cubicBezTo>
                  <a:cubicBezTo>
                    <a:pt x="1" y="6"/>
                    <a:pt x="1" y="6"/>
                    <a:pt x="1" y="6"/>
                  </a:cubicBezTo>
                  <a:cubicBezTo>
                    <a:pt x="1" y="6"/>
                    <a:pt x="1" y="6"/>
                    <a:pt x="1" y="6"/>
                  </a:cubicBezTo>
                  <a:cubicBezTo>
                    <a:pt x="1" y="7"/>
                    <a:pt x="1" y="7"/>
                    <a:pt x="1" y="7"/>
                  </a:cubicBezTo>
                  <a:cubicBezTo>
                    <a:pt x="1" y="7"/>
                    <a:pt x="1" y="7"/>
                    <a:pt x="1" y="7"/>
                  </a:cubicBezTo>
                  <a:cubicBezTo>
                    <a:pt x="1" y="6"/>
                    <a:pt x="2" y="5"/>
                    <a:pt x="1" y="5"/>
                  </a:cubicBezTo>
                  <a:cubicBezTo>
                    <a:pt x="1" y="5"/>
                    <a:pt x="1" y="5"/>
                    <a:pt x="1" y="5"/>
                  </a:cubicBezTo>
                  <a:cubicBezTo>
                    <a:pt x="1" y="5"/>
                    <a:pt x="1" y="4"/>
                    <a:pt x="1" y="4"/>
                  </a:cubicBezTo>
                  <a:cubicBezTo>
                    <a:pt x="1" y="4"/>
                    <a:pt x="1" y="4"/>
                    <a:pt x="1" y="4"/>
                  </a:cubicBezTo>
                  <a:cubicBezTo>
                    <a:pt x="1" y="4"/>
                    <a:pt x="1" y="4"/>
                    <a:pt x="1" y="4"/>
                  </a:cubicBezTo>
                  <a:cubicBezTo>
                    <a:pt x="1" y="4"/>
                    <a:pt x="2" y="4"/>
                    <a:pt x="2" y="4"/>
                  </a:cubicBezTo>
                  <a:cubicBezTo>
                    <a:pt x="1" y="4"/>
                    <a:pt x="2" y="4"/>
                    <a:pt x="2" y="4"/>
                  </a:cubicBezTo>
                  <a:cubicBezTo>
                    <a:pt x="2" y="4"/>
                    <a:pt x="1" y="4"/>
                    <a:pt x="1" y="4"/>
                  </a:cubicBezTo>
                  <a:cubicBezTo>
                    <a:pt x="2" y="3"/>
                    <a:pt x="1" y="3"/>
                    <a:pt x="1" y="3"/>
                  </a:cubicBezTo>
                  <a:cubicBezTo>
                    <a:pt x="1" y="3"/>
                    <a:pt x="2" y="3"/>
                    <a:pt x="1" y="3"/>
                  </a:cubicBezTo>
                  <a:cubicBezTo>
                    <a:pt x="1" y="3"/>
                    <a:pt x="1" y="3"/>
                    <a:pt x="1" y="3"/>
                  </a:cubicBezTo>
                  <a:cubicBezTo>
                    <a:pt x="1" y="2"/>
                    <a:pt x="1" y="2"/>
                    <a:pt x="1" y="2"/>
                  </a:cubicBezTo>
                  <a:cubicBezTo>
                    <a:pt x="1" y="2"/>
                    <a:pt x="1" y="2"/>
                    <a:pt x="1" y="1"/>
                  </a:cubicBezTo>
                  <a:cubicBezTo>
                    <a:pt x="1" y="1"/>
                    <a:pt x="2" y="1"/>
                    <a:pt x="2" y="1"/>
                  </a:cubicBezTo>
                  <a:cubicBezTo>
                    <a:pt x="2" y="1"/>
                    <a:pt x="2" y="1"/>
                    <a:pt x="2" y="1"/>
                  </a:cubicBezTo>
                  <a:cubicBezTo>
                    <a:pt x="2" y="1"/>
                    <a:pt x="2" y="1"/>
                    <a:pt x="2" y="1"/>
                  </a:cubicBezTo>
                  <a:cubicBezTo>
                    <a:pt x="2" y="1"/>
                    <a:pt x="2" y="1"/>
                    <a:pt x="2" y="1"/>
                  </a:cubicBezTo>
                  <a:cubicBezTo>
                    <a:pt x="2" y="1"/>
                    <a:pt x="2" y="1"/>
                    <a:pt x="2" y="1"/>
                  </a:cubicBezTo>
                  <a:cubicBezTo>
                    <a:pt x="2" y="1"/>
                    <a:pt x="2" y="1"/>
                    <a:pt x="2" y="1"/>
                  </a:cubicBezTo>
                  <a:cubicBezTo>
                    <a:pt x="2" y="1"/>
                    <a:pt x="2" y="1"/>
                    <a:pt x="2" y="1"/>
                  </a:cubicBezTo>
                  <a:cubicBezTo>
                    <a:pt x="2" y="0"/>
                    <a:pt x="2" y="0"/>
                    <a:pt x="2" y="0"/>
                  </a:cubicBezTo>
                  <a:cubicBezTo>
                    <a:pt x="2" y="0"/>
                    <a:pt x="2" y="0"/>
                    <a:pt x="2" y="0"/>
                  </a:cubicBezTo>
                  <a:cubicBezTo>
                    <a:pt x="2" y="0"/>
                    <a:pt x="2" y="0"/>
                    <a:pt x="2" y="0"/>
                  </a:cubicBezTo>
                  <a:cubicBezTo>
                    <a:pt x="2" y="0"/>
                    <a:pt x="2" y="0"/>
                    <a:pt x="2" y="0"/>
                  </a:cubicBezTo>
                  <a:cubicBezTo>
                    <a:pt x="2" y="0"/>
                    <a:pt x="2" y="0"/>
                    <a:pt x="2" y="0"/>
                  </a:cubicBezTo>
                  <a:cubicBezTo>
                    <a:pt x="1" y="0"/>
                    <a:pt x="1" y="0"/>
                    <a:pt x="1" y="0"/>
                  </a:cubicBezTo>
                  <a:cubicBezTo>
                    <a:pt x="1" y="0"/>
                    <a:pt x="1" y="0"/>
                    <a:pt x="1" y="0"/>
                  </a:cubicBezTo>
                  <a:cubicBezTo>
                    <a:pt x="1" y="0"/>
                    <a:pt x="1" y="0"/>
                    <a:pt x="1" y="0"/>
                  </a:cubicBezTo>
                  <a:cubicBezTo>
                    <a:pt x="1" y="0"/>
                    <a:pt x="1" y="0"/>
                    <a:pt x="1" y="0"/>
                  </a:cubicBezTo>
                  <a:cubicBezTo>
                    <a:pt x="1" y="0"/>
                    <a:pt x="1" y="0"/>
                    <a:pt x="1" y="0"/>
                  </a:cubicBezTo>
                  <a:cubicBezTo>
                    <a:pt x="1" y="0"/>
                    <a:pt x="1" y="0"/>
                    <a:pt x="1" y="0"/>
                  </a:cubicBezTo>
                  <a:cubicBezTo>
                    <a:pt x="0" y="0"/>
                    <a:pt x="0" y="0"/>
                    <a:pt x="0" y="1"/>
                  </a:cubicBezTo>
                  <a:cubicBezTo>
                    <a:pt x="0" y="1"/>
                    <a:pt x="0" y="1"/>
                    <a:pt x="0" y="1"/>
                  </a:cubicBezTo>
                  <a:cubicBezTo>
                    <a:pt x="0" y="1"/>
                    <a:pt x="0" y="1"/>
                    <a:pt x="0" y="1"/>
                  </a:cubicBezTo>
                  <a:cubicBezTo>
                    <a:pt x="0" y="1"/>
                    <a:pt x="1" y="1"/>
                    <a:pt x="1" y="1"/>
                  </a:cubicBezTo>
                  <a:cubicBezTo>
                    <a:pt x="1" y="1"/>
                    <a:pt x="0" y="1"/>
                    <a:pt x="1" y="1"/>
                  </a:cubicBezTo>
                  <a:cubicBezTo>
                    <a:pt x="1" y="1"/>
                    <a:pt x="1" y="1"/>
                    <a:pt x="1" y="2"/>
                  </a:cubicBezTo>
                  <a:cubicBezTo>
                    <a:pt x="1" y="2"/>
                    <a:pt x="1" y="2"/>
                    <a:pt x="1" y="2"/>
                  </a:cubicBezTo>
                  <a:cubicBezTo>
                    <a:pt x="1" y="2"/>
                    <a:pt x="1" y="2"/>
                    <a:pt x="1" y="2"/>
                  </a:cubicBezTo>
                  <a:cubicBezTo>
                    <a:pt x="1" y="3"/>
                    <a:pt x="1" y="3"/>
                    <a:pt x="1" y="3"/>
                  </a:cubicBezTo>
                  <a:cubicBezTo>
                    <a:pt x="1" y="3"/>
                    <a:pt x="1" y="4"/>
                    <a:pt x="1" y="5"/>
                  </a:cubicBezTo>
                  <a:cubicBezTo>
                    <a:pt x="1" y="6"/>
                    <a:pt x="0" y="8"/>
                    <a:pt x="0"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latin typeface="微软雅黑" panose="020B0503020204020204" charset="-122"/>
                <a:ea typeface="微软雅黑" panose="020B0503020204020204" charset="-122"/>
              </a:endParaRPr>
            </a:p>
          </p:txBody>
        </p:sp>
        <p:sp>
          <p:nvSpPr>
            <p:cNvPr id="372" name="Freeform 379"/>
            <p:cNvSpPr/>
            <p:nvPr/>
          </p:nvSpPr>
          <p:spPr bwMode="auto">
            <a:xfrm>
              <a:off x="4915" y="1978"/>
              <a:ext cx="104" cy="34"/>
            </a:xfrm>
            <a:custGeom>
              <a:avLst/>
              <a:gdLst>
                <a:gd name="T0" fmla="*/ 0 w 34"/>
                <a:gd name="T1" fmla="*/ 11 h 11"/>
                <a:gd name="T2" fmla="*/ 9 w 34"/>
                <a:gd name="T3" fmla="*/ 9 h 11"/>
                <a:gd name="T4" fmla="*/ 17 w 34"/>
                <a:gd name="T5" fmla="*/ 9 h 11"/>
                <a:gd name="T6" fmla="*/ 26 w 34"/>
                <a:gd name="T7" fmla="*/ 7 h 11"/>
                <a:gd name="T8" fmla="*/ 34 w 34"/>
                <a:gd name="T9" fmla="*/ 0 h 11"/>
              </a:gdLst>
              <a:ahLst/>
              <a:cxnLst>
                <a:cxn ang="0">
                  <a:pos x="T0" y="T1"/>
                </a:cxn>
                <a:cxn ang="0">
                  <a:pos x="T2" y="T3"/>
                </a:cxn>
                <a:cxn ang="0">
                  <a:pos x="T4" y="T5"/>
                </a:cxn>
                <a:cxn ang="0">
                  <a:pos x="T6" y="T7"/>
                </a:cxn>
                <a:cxn ang="0">
                  <a:pos x="T8" y="T9"/>
                </a:cxn>
              </a:cxnLst>
              <a:rect l="0" t="0" r="r" b="b"/>
              <a:pathLst>
                <a:path w="34" h="11">
                  <a:moveTo>
                    <a:pt x="0" y="11"/>
                  </a:moveTo>
                  <a:cubicBezTo>
                    <a:pt x="3" y="10"/>
                    <a:pt x="6" y="10"/>
                    <a:pt x="9" y="9"/>
                  </a:cubicBezTo>
                  <a:cubicBezTo>
                    <a:pt x="12" y="9"/>
                    <a:pt x="15" y="9"/>
                    <a:pt x="17" y="9"/>
                  </a:cubicBezTo>
                  <a:cubicBezTo>
                    <a:pt x="21" y="9"/>
                    <a:pt x="24" y="9"/>
                    <a:pt x="26" y="7"/>
                  </a:cubicBezTo>
                  <a:cubicBezTo>
                    <a:pt x="29" y="6"/>
                    <a:pt x="33" y="3"/>
                    <a:pt x="34"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latin typeface="微软雅黑" panose="020B0503020204020204" charset="-122"/>
                <a:ea typeface="微软雅黑" panose="020B0503020204020204" charset="-122"/>
              </a:endParaRPr>
            </a:p>
          </p:txBody>
        </p:sp>
        <p:sp>
          <p:nvSpPr>
            <p:cNvPr id="373" name="Freeform 380"/>
            <p:cNvSpPr/>
            <p:nvPr/>
          </p:nvSpPr>
          <p:spPr bwMode="auto">
            <a:xfrm>
              <a:off x="4915" y="1978"/>
              <a:ext cx="104" cy="34"/>
            </a:xfrm>
            <a:custGeom>
              <a:avLst/>
              <a:gdLst>
                <a:gd name="T0" fmla="*/ 34 w 34"/>
                <a:gd name="T1" fmla="*/ 0 h 11"/>
                <a:gd name="T2" fmla="*/ 30 w 34"/>
                <a:gd name="T3" fmla="*/ 5 h 11"/>
                <a:gd name="T4" fmla="*/ 29 w 34"/>
                <a:gd name="T5" fmla="*/ 6 h 11"/>
                <a:gd name="T6" fmla="*/ 30 w 34"/>
                <a:gd name="T7" fmla="*/ 5 h 11"/>
                <a:gd name="T8" fmla="*/ 32 w 34"/>
                <a:gd name="T9" fmla="*/ 4 h 11"/>
                <a:gd name="T10" fmla="*/ 30 w 34"/>
                <a:gd name="T11" fmla="*/ 5 h 11"/>
                <a:gd name="T12" fmla="*/ 29 w 34"/>
                <a:gd name="T13" fmla="*/ 6 h 11"/>
                <a:gd name="T14" fmla="*/ 24 w 34"/>
                <a:gd name="T15" fmla="*/ 8 h 11"/>
                <a:gd name="T16" fmla="*/ 21 w 34"/>
                <a:gd name="T17" fmla="*/ 8 h 11"/>
                <a:gd name="T18" fmla="*/ 29 w 34"/>
                <a:gd name="T19" fmla="*/ 6 h 11"/>
                <a:gd name="T20" fmla="*/ 28 w 34"/>
                <a:gd name="T21" fmla="*/ 6 h 11"/>
                <a:gd name="T22" fmla="*/ 25 w 34"/>
                <a:gd name="T23" fmla="*/ 8 h 11"/>
                <a:gd name="T24" fmla="*/ 24 w 34"/>
                <a:gd name="T25" fmla="*/ 8 h 11"/>
                <a:gd name="T26" fmla="*/ 25 w 34"/>
                <a:gd name="T27" fmla="*/ 8 h 11"/>
                <a:gd name="T28" fmla="*/ 26 w 34"/>
                <a:gd name="T29" fmla="*/ 7 h 11"/>
                <a:gd name="T30" fmla="*/ 28 w 34"/>
                <a:gd name="T31" fmla="*/ 6 h 11"/>
                <a:gd name="T32" fmla="*/ 28 w 34"/>
                <a:gd name="T33" fmla="*/ 6 h 11"/>
                <a:gd name="T34" fmla="*/ 29 w 34"/>
                <a:gd name="T35" fmla="*/ 6 h 11"/>
                <a:gd name="T36" fmla="*/ 29 w 34"/>
                <a:gd name="T37" fmla="*/ 5 h 11"/>
                <a:gd name="T38" fmla="*/ 29 w 34"/>
                <a:gd name="T39" fmla="*/ 5 h 11"/>
                <a:gd name="T40" fmla="*/ 23 w 34"/>
                <a:gd name="T41" fmla="*/ 8 h 11"/>
                <a:gd name="T42" fmla="*/ 21 w 34"/>
                <a:gd name="T43" fmla="*/ 8 h 11"/>
                <a:gd name="T44" fmla="*/ 21 w 34"/>
                <a:gd name="T45" fmla="*/ 8 h 11"/>
                <a:gd name="T46" fmla="*/ 20 w 34"/>
                <a:gd name="T47" fmla="*/ 8 h 11"/>
                <a:gd name="T48" fmla="*/ 19 w 34"/>
                <a:gd name="T49" fmla="*/ 8 h 11"/>
                <a:gd name="T50" fmla="*/ 18 w 34"/>
                <a:gd name="T51" fmla="*/ 8 h 11"/>
                <a:gd name="T52" fmla="*/ 17 w 34"/>
                <a:gd name="T53" fmla="*/ 8 h 11"/>
                <a:gd name="T54" fmla="*/ 17 w 34"/>
                <a:gd name="T55" fmla="*/ 8 h 11"/>
                <a:gd name="T56" fmla="*/ 15 w 34"/>
                <a:gd name="T57" fmla="*/ 8 h 11"/>
                <a:gd name="T58" fmla="*/ 13 w 34"/>
                <a:gd name="T59" fmla="*/ 8 h 11"/>
                <a:gd name="T60" fmla="*/ 12 w 34"/>
                <a:gd name="T61" fmla="*/ 9 h 11"/>
                <a:gd name="T62" fmla="*/ 10 w 34"/>
                <a:gd name="T63" fmla="*/ 9 h 11"/>
                <a:gd name="T64" fmla="*/ 7 w 34"/>
                <a:gd name="T65" fmla="*/ 9 h 11"/>
                <a:gd name="T66" fmla="*/ 5 w 34"/>
                <a:gd name="T67" fmla="*/ 9 h 11"/>
                <a:gd name="T68" fmla="*/ 4 w 34"/>
                <a:gd name="T69" fmla="*/ 9 h 11"/>
                <a:gd name="T70" fmla="*/ 3 w 34"/>
                <a:gd name="T71" fmla="*/ 9 h 11"/>
                <a:gd name="T72" fmla="*/ 3 w 34"/>
                <a:gd name="T73" fmla="*/ 9 h 11"/>
                <a:gd name="T74" fmla="*/ 3 w 34"/>
                <a:gd name="T75" fmla="*/ 9 h 11"/>
                <a:gd name="T76" fmla="*/ 3 w 34"/>
                <a:gd name="T77" fmla="*/ 9 h 11"/>
                <a:gd name="T78" fmla="*/ 3 w 34"/>
                <a:gd name="T79" fmla="*/ 9 h 11"/>
                <a:gd name="T80" fmla="*/ 2 w 34"/>
                <a:gd name="T81" fmla="*/ 9 h 11"/>
                <a:gd name="T82" fmla="*/ 1 w 34"/>
                <a:gd name="T83" fmla="*/ 10 h 11"/>
                <a:gd name="T84" fmla="*/ 1 w 34"/>
                <a:gd name="T85" fmla="*/ 10 h 11"/>
                <a:gd name="T86" fmla="*/ 1 w 34"/>
                <a:gd name="T87" fmla="*/ 10 h 11"/>
                <a:gd name="T88" fmla="*/ 0 w 34"/>
                <a:gd name="T89" fmla="*/ 10 h 11"/>
                <a:gd name="T90" fmla="*/ 0 w 34"/>
                <a:gd name="T91" fmla="*/ 11 h 11"/>
                <a:gd name="T92" fmla="*/ 1 w 34"/>
                <a:gd name="T93" fmla="*/ 11 h 11"/>
                <a:gd name="T94" fmla="*/ 1 w 34"/>
                <a:gd name="T95" fmla="*/ 11 h 11"/>
                <a:gd name="T96" fmla="*/ 1 w 34"/>
                <a:gd name="T97" fmla="*/ 11 h 11"/>
                <a:gd name="T98" fmla="*/ 2 w 34"/>
                <a:gd name="T99" fmla="*/ 11 h 11"/>
                <a:gd name="T100" fmla="*/ 1 w 34"/>
                <a:gd name="T101" fmla="*/ 11 h 11"/>
                <a:gd name="T102" fmla="*/ 4 w 34"/>
                <a:gd name="T103" fmla="*/ 11 h 11"/>
                <a:gd name="T104" fmla="*/ 5 w 34"/>
                <a:gd name="T105" fmla="*/ 10 h 11"/>
                <a:gd name="T106" fmla="*/ 5 w 34"/>
                <a:gd name="T107" fmla="*/ 10 h 11"/>
                <a:gd name="T108" fmla="*/ 5 w 34"/>
                <a:gd name="T109" fmla="*/ 10 h 11"/>
                <a:gd name="T110" fmla="*/ 7 w 34"/>
                <a:gd name="T111" fmla="*/ 10 h 11"/>
                <a:gd name="T112" fmla="*/ 8 w 34"/>
                <a:gd name="T113" fmla="*/ 10 h 11"/>
                <a:gd name="T114" fmla="*/ 10 w 34"/>
                <a:gd name="T115" fmla="*/ 9 h 11"/>
                <a:gd name="T116" fmla="*/ 12 w 34"/>
                <a:gd name="T117" fmla="*/ 9 h 11"/>
                <a:gd name="T118" fmla="*/ 12 w 34"/>
                <a:gd name="T119" fmla="*/ 9 h 11"/>
                <a:gd name="T120" fmla="*/ 21 w 34"/>
                <a:gd name="T121" fmla="*/ 9 h 11"/>
                <a:gd name="T122" fmla="*/ 34 w 34"/>
                <a:gd name="T123" fmla="*/ 1 h 11"/>
                <a:gd name="T124" fmla="*/ 34 w 34"/>
                <a:gd name="T125"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4" h="11">
                  <a:moveTo>
                    <a:pt x="34" y="0"/>
                  </a:moveTo>
                  <a:cubicBezTo>
                    <a:pt x="34" y="1"/>
                    <a:pt x="32" y="4"/>
                    <a:pt x="30" y="5"/>
                  </a:cubicBezTo>
                  <a:cubicBezTo>
                    <a:pt x="30" y="5"/>
                    <a:pt x="29" y="6"/>
                    <a:pt x="29" y="6"/>
                  </a:cubicBezTo>
                  <a:cubicBezTo>
                    <a:pt x="29" y="6"/>
                    <a:pt x="29" y="6"/>
                    <a:pt x="30" y="5"/>
                  </a:cubicBezTo>
                  <a:cubicBezTo>
                    <a:pt x="31" y="5"/>
                    <a:pt x="31" y="4"/>
                    <a:pt x="32" y="4"/>
                  </a:cubicBezTo>
                  <a:cubicBezTo>
                    <a:pt x="31" y="4"/>
                    <a:pt x="30" y="5"/>
                    <a:pt x="30" y="5"/>
                  </a:cubicBezTo>
                  <a:cubicBezTo>
                    <a:pt x="29" y="6"/>
                    <a:pt x="29" y="6"/>
                    <a:pt x="29" y="6"/>
                  </a:cubicBezTo>
                  <a:cubicBezTo>
                    <a:pt x="27" y="7"/>
                    <a:pt x="26" y="8"/>
                    <a:pt x="24" y="8"/>
                  </a:cubicBezTo>
                  <a:cubicBezTo>
                    <a:pt x="23" y="8"/>
                    <a:pt x="22" y="9"/>
                    <a:pt x="21" y="8"/>
                  </a:cubicBezTo>
                  <a:cubicBezTo>
                    <a:pt x="24" y="8"/>
                    <a:pt x="26" y="7"/>
                    <a:pt x="29" y="6"/>
                  </a:cubicBezTo>
                  <a:cubicBezTo>
                    <a:pt x="28" y="6"/>
                    <a:pt x="28" y="6"/>
                    <a:pt x="28" y="6"/>
                  </a:cubicBezTo>
                  <a:cubicBezTo>
                    <a:pt x="27" y="7"/>
                    <a:pt x="26" y="7"/>
                    <a:pt x="25" y="8"/>
                  </a:cubicBezTo>
                  <a:cubicBezTo>
                    <a:pt x="24" y="8"/>
                    <a:pt x="24" y="8"/>
                    <a:pt x="24" y="8"/>
                  </a:cubicBezTo>
                  <a:cubicBezTo>
                    <a:pt x="25" y="8"/>
                    <a:pt x="25" y="8"/>
                    <a:pt x="25" y="8"/>
                  </a:cubicBezTo>
                  <a:cubicBezTo>
                    <a:pt x="25" y="8"/>
                    <a:pt x="26" y="7"/>
                    <a:pt x="26" y="7"/>
                  </a:cubicBezTo>
                  <a:cubicBezTo>
                    <a:pt x="27" y="7"/>
                    <a:pt x="27" y="7"/>
                    <a:pt x="28" y="6"/>
                  </a:cubicBezTo>
                  <a:cubicBezTo>
                    <a:pt x="28" y="6"/>
                    <a:pt x="28" y="6"/>
                    <a:pt x="28" y="6"/>
                  </a:cubicBezTo>
                  <a:cubicBezTo>
                    <a:pt x="29" y="6"/>
                    <a:pt x="29" y="6"/>
                    <a:pt x="29" y="6"/>
                  </a:cubicBezTo>
                  <a:cubicBezTo>
                    <a:pt x="29" y="5"/>
                    <a:pt x="29" y="5"/>
                    <a:pt x="29" y="5"/>
                  </a:cubicBezTo>
                  <a:cubicBezTo>
                    <a:pt x="29" y="5"/>
                    <a:pt x="29" y="5"/>
                    <a:pt x="29" y="5"/>
                  </a:cubicBezTo>
                  <a:cubicBezTo>
                    <a:pt x="29" y="6"/>
                    <a:pt x="24" y="8"/>
                    <a:pt x="23" y="8"/>
                  </a:cubicBezTo>
                  <a:cubicBezTo>
                    <a:pt x="23" y="8"/>
                    <a:pt x="22" y="8"/>
                    <a:pt x="21" y="8"/>
                  </a:cubicBezTo>
                  <a:cubicBezTo>
                    <a:pt x="21" y="8"/>
                    <a:pt x="21" y="8"/>
                    <a:pt x="21" y="8"/>
                  </a:cubicBezTo>
                  <a:cubicBezTo>
                    <a:pt x="21" y="8"/>
                    <a:pt x="20" y="8"/>
                    <a:pt x="20" y="8"/>
                  </a:cubicBezTo>
                  <a:cubicBezTo>
                    <a:pt x="20" y="8"/>
                    <a:pt x="19" y="8"/>
                    <a:pt x="19" y="8"/>
                  </a:cubicBezTo>
                  <a:cubicBezTo>
                    <a:pt x="19" y="8"/>
                    <a:pt x="18" y="8"/>
                    <a:pt x="18" y="8"/>
                  </a:cubicBezTo>
                  <a:cubicBezTo>
                    <a:pt x="18" y="8"/>
                    <a:pt x="18" y="8"/>
                    <a:pt x="17" y="8"/>
                  </a:cubicBezTo>
                  <a:cubicBezTo>
                    <a:pt x="17" y="8"/>
                    <a:pt x="17" y="8"/>
                    <a:pt x="17" y="8"/>
                  </a:cubicBezTo>
                  <a:cubicBezTo>
                    <a:pt x="16" y="8"/>
                    <a:pt x="16" y="8"/>
                    <a:pt x="15" y="8"/>
                  </a:cubicBezTo>
                  <a:cubicBezTo>
                    <a:pt x="14" y="8"/>
                    <a:pt x="14" y="8"/>
                    <a:pt x="13" y="8"/>
                  </a:cubicBezTo>
                  <a:cubicBezTo>
                    <a:pt x="13" y="8"/>
                    <a:pt x="12" y="9"/>
                    <a:pt x="12" y="9"/>
                  </a:cubicBezTo>
                  <a:cubicBezTo>
                    <a:pt x="11" y="9"/>
                    <a:pt x="11" y="9"/>
                    <a:pt x="10" y="9"/>
                  </a:cubicBezTo>
                  <a:cubicBezTo>
                    <a:pt x="9" y="9"/>
                    <a:pt x="8" y="9"/>
                    <a:pt x="7" y="9"/>
                  </a:cubicBezTo>
                  <a:cubicBezTo>
                    <a:pt x="6" y="9"/>
                    <a:pt x="5" y="9"/>
                    <a:pt x="5" y="9"/>
                  </a:cubicBezTo>
                  <a:cubicBezTo>
                    <a:pt x="4" y="9"/>
                    <a:pt x="4" y="9"/>
                    <a:pt x="4" y="9"/>
                  </a:cubicBezTo>
                  <a:cubicBezTo>
                    <a:pt x="4" y="9"/>
                    <a:pt x="4" y="9"/>
                    <a:pt x="3" y="9"/>
                  </a:cubicBezTo>
                  <a:cubicBezTo>
                    <a:pt x="3" y="9"/>
                    <a:pt x="3" y="9"/>
                    <a:pt x="3" y="9"/>
                  </a:cubicBezTo>
                  <a:cubicBezTo>
                    <a:pt x="3" y="9"/>
                    <a:pt x="3" y="9"/>
                    <a:pt x="3" y="9"/>
                  </a:cubicBezTo>
                  <a:cubicBezTo>
                    <a:pt x="3" y="9"/>
                    <a:pt x="3" y="9"/>
                    <a:pt x="3" y="9"/>
                  </a:cubicBezTo>
                  <a:cubicBezTo>
                    <a:pt x="3" y="9"/>
                    <a:pt x="3" y="9"/>
                    <a:pt x="3" y="9"/>
                  </a:cubicBezTo>
                  <a:cubicBezTo>
                    <a:pt x="3" y="9"/>
                    <a:pt x="2" y="9"/>
                    <a:pt x="2" y="9"/>
                  </a:cubicBezTo>
                  <a:cubicBezTo>
                    <a:pt x="1" y="10"/>
                    <a:pt x="1" y="10"/>
                    <a:pt x="1" y="10"/>
                  </a:cubicBezTo>
                  <a:cubicBezTo>
                    <a:pt x="1" y="10"/>
                    <a:pt x="1" y="10"/>
                    <a:pt x="1" y="10"/>
                  </a:cubicBezTo>
                  <a:cubicBezTo>
                    <a:pt x="1" y="10"/>
                    <a:pt x="1" y="10"/>
                    <a:pt x="1" y="10"/>
                  </a:cubicBezTo>
                  <a:cubicBezTo>
                    <a:pt x="0" y="10"/>
                    <a:pt x="1" y="10"/>
                    <a:pt x="0" y="10"/>
                  </a:cubicBezTo>
                  <a:cubicBezTo>
                    <a:pt x="1" y="10"/>
                    <a:pt x="0" y="11"/>
                    <a:pt x="0" y="11"/>
                  </a:cubicBezTo>
                  <a:cubicBezTo>
                    <a:pt x="0" y="11"/>
                    <a:pt x="1" y="11"/>
                    <a:pt x="1" y="11"/>
                  </a:cubicBezTo>
                  <a:cubicBezTo>
                    <a:pt x="1" y="11"/>
                    <a:pt x="1" y="11"/>
                    <a:pt x="1" y="11"/>
                  </a:cubicBezTo>
                  <a:cubicBezTo>
                    <a:pt x="1" y="11"/>
                    <a:pt x="2" y="11"/>
                    <a:pt x="1" y="11"/>
                  </a:cubicBezTo>
                  <a:cubicBezTo>
                    <a:pt x="1" y="11"/>
                    <a:pt x="2" y="11"/>
                    <a:pt x="2" y="11"/>
                  </a:cubicBezTo>
                  <a:cubicBezTo>
                    <a:pt x="2" y="11"/>
                    <a:pt x="1" y="11"/>
                    <a:pt x="1" y="11"/>
                  </a:cubicBezTo>
                  <a:cubicBezTo>
                    <a:pt x="2" y="11"/>
                    <a:pt x="3" y="11"/>
                    <a:pt x="4" y="11"/>
                  </a:cubicBezTo>
                  <a:cubicBezTo>
                    <a:pt x="4" y="11"/>
                    <a:pt x="4" y="10"/>
                    <a:pt x="5" y="10"/>
                  </a:cubicBezTo>
                  <a:cubicBezTo>
                    <a:pt x="5" y="10"/>
                    <a:pt x="5" y="10"/>
                    <a:pt x="5" y="10"/>
                  </a:cubicBezTo>
                  <a:cubicBezTo>
                    <a:pt x="5" y="10"/>
                    <a:pt x="5" y="10"/>
                    <a:pt x="5" y="10"/>
                  </a:cubicBezTo>
                  <a:cubicBezTo>
                    <a:pt x="6" y="10"/>
                    <a:pt x="7" y="10"/>
                    <a:pt x="7" y="10"/>
                  </a:cubicBezTo>
                  <a:cubicBezTo>
                    <a:pt x="8" y="10"/>
                    <a:pt x="8" y="10"/>
                    <a:pt x="8" y="10"/>
                  </a:cubicBezTo>
                  <a:cubicBezTo>
                    <a:pt x="9" y="10"/>
                    <a:pt x="10" y="10"/>
                    <a:pt x="10" y="9"/>
                  </a:cubicBezTo>
                  <a:cubicBezTo>
                    <a:pt x="11" y="9"/>
                    <a:pt x="11" y="9"/>
                    <a:pt x="12" y="9"/>
                  </a:cubicBezTo>
                  <a:cubicBezTo>
                    <a:pt x="12" y="9"/>
                    <a:pt x="12" y="9"/>
                    <a:pt x="12" y="9"/>
                  </a:cubicBezTo>
                  <a:cubicBezTo>
                    <a:pt x="16" y="9"/>
                    <a:pt x="18" y="9"/>
                    <a:pt x="21" y="9"/>
                  </a:cubicBezTo>
                  <a:cubicBezTo>
                    <a:pt x="28" y="8"/>
                    <a:pt x="34" y="2"/>
                    <a:pt x="34" y="1"/>
                  </a:cubicBezTo>
                  <a:lnTo>
                    <a:pt x="34"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latin typeface="微软雅黑" panose="020B0503020204020204" charset="-122"/>
                <a:ea typeface="微软雅黑" panose="020B0503020204020204" charset="-122"/>
              </a:endParaRPr>
            </a:p>
          </p:txBody>
        </p:sp>
        <p:sp>
          <p:nvSpPr>
            <p:cNvPr id="374" name="Freeform 381"/>
            <p:cNvSpPr/>
            <p:nvPr/>
          </p:nvSpPr>
          <p:spPr bwMode="auto">
            <a:xfrm>
              <a:off x="4973" y="2006"/>
              <a:ext cx="37" cy="40"/>
            </a:xfrm>
            <a:custGeom>
              <a:avLst/>
              <a:gdLst>
                <a:gd name="T0" fmla="*/ 0 w 12"/>
                <a:gd name="T1" fmla="*/ 0 h 13"/>
                <a:gd name="T2" fmla="*/ 4 w 12"/>
                <a:gd name="T3" fmla="*/ 8 h 13"/>
                <a:gd name="T4" fmla="*/ 12 w 12"/>
                <a:gd name="T5" fmla="*/ 10 h 13"/>
              </a:gdLst>
              <a:ahLst/>
              <a:cxnLst>
                <a:cxn ang="0">
                  <a:pos x="T0" y="T1"/>
                </a:cxn>
                <a:cxn ang="0">
                  <a:pos x="T2" y="T3"/>
                </a:cxn>
                <a:cxn ang="0">
                  <a:pos x="T4" y="T5"/>
                </a:cxn>
              </a:cxnLst>
              <a:rect l="0" t="0" r="r" b="b"/>
              <a:pathLst>
                <a:path w="12" h="13">
                  <a:moveTo>
                    <a:pt x="0" y="0"/>
                  </a:moveTo>
                  <a:cubicBezTo>
                    <a:pt x="4" y="1"/>
                    <a:pt x="2" y="6"/>
                    <a:pt x="4" y="8"/>
                  </a:cubicBezTo>
                  <a:cubicBezTo>
                    <a:pt x="5" y="10"/>
                    <a:pt x="10" y="13"/>
                    <a:pt x="12" y="1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latin typeface="微软雅黑" panose="020B0503020204020204" charset="-122"/>
                <a:ea typeface="微软雅黑" panose="020B0503020204020204" charset="-122"/>
              </a:endParaRPr>
            </a:p>
          </p:txBody>
        </p:sp>
        <p:sp>
          <p:nvSpPr>
            <p:cNvPr id="375" name="Freeform 382"/>
            <p:cNvSpPr/>
            <p:nvPr/>
          </p:nvSpPr>
          <p:spPr bwMode="auto">
            <a:xfrm>
              <a:off x="4973" y="2003"/>
              <a:ext cx="37" cy="40"/>
            </a:xfrm>
            <a:custGeom>
              <a:avLst/>
              <a:gdLst>
                <a:gd name="T0" fmla="*/ 12 w 12"/>
                <a:gd name="T1" fmla="*/ 11 h 13"/>
                <a:gd name="T2" fmla="*/ 9 w 12"/>
                <a:gd name="T3" fmla="*/ 13 h 13"/>
                <a:gd name="T4" fmla="*/ 9 w 12"/>
                <a:gd name="T5" fmla="*/ 12 h 13"/>
                <a:gd name="T6" fmla="*/ 9 w 12"/>
                <a:gd name="T7" fmla="*/ 13 h 13"/>
                <a:gd name="T8" fmla="*/ 10 w 12"/>
                <a:gd name="T9" fmla="*/ 12 h 13"/>
                <a:gd name="T10" fmla="*/ 9 w 12"/>
                <a:gd name="T11" fmla="*/ 12 h 13"/>
                <a:gd name="T12" fmla="*/ 9 w 12"/>
                <a:gd name="T13" fmla="*/ 12 h 13"/>
                <a:gd name="T14" fmla="*/ 6 w 12"/>
                <a:gd name="T15" fmla="*/ 11 h 13"/>
                <a:gd name="T16" fmla="*/ 5 w 12"/>
                <a:gd name="T17" fmla="*/ 10 h 13"/>
                <a:gd name="T18" fmla="*/ 8 w 12"/>
                <a:gd name="T19" fmla="*/ 12 h 13"/>
                <a:gd name="T20" fmla="*/ 8 w 12"/>
                <a:gd name="T21" fmla="*/ 12 h 13"/>
                <a:gd name="T22" fmla="*/ 7 w 12"/>
                <a:gd name="T23" fmla="*/ 11 h 13"/>
                <a:gd name="T24" fmla="*/ 6 w 12"/>
                <a:gd name="T25" fmla="*/ 11 h 13"/>
                <a:gd name="T26" fmla="*/ 7 w 12"/>
                <a:gd name="T27" fmla="*/ 11 h 13"/>
                <a:gd name="T28" fmla="*/ 7 w 12"/>
                <a:gd name="T29" fmla="*/ 12 h 13"/>
                <a:gd name="T30" fmla="*/ 8 w 12"/>
                <a:gd name="T31" fmla="*/ 12 h 13"/>
                <a:gd name="T32" fmla="*/ 8 w 12"/>
                <a:gd name="T33" fmla="*/ 12 h 13"/>
                <a:gd name="T34" fmla="*/ 9 w 12"/>
                <a:gd name="T35" fmla="*/ 12 h 13"/>
                <a:gd name="T36" fmla="*/ 9 w 12"/>
                <a:gd name="T37" fmla="*/ 12 h 13"/>
                <a:gd name="T38" fmla="*/ 9 w 12"/>
                <a:gd name="T39" fmla="*/ 12 h 13"/>
                <a:gd name="T40" fmla="*/ 6 w 12"/>
                <a:gd name="T41" fmla="*/ 11 h 13"/>
                <a:gd name="T42" fmla="*/ 5 w 12"/>
                <a:gd name="T43" fmla="*/ 10 h 13"/>
                <a:gd name="T44" fmla="*/ 5 w 12"/>
                <a:gd name="T45" fmla="*/ 10 h 13"/>
                <a:gd name="T46" fmla="*/ 5 w 12"/>
                <a:gd name="T47" fmla="*/ 10 h 13"/>
                <a:gd name="T48" fmla="*/ 4 w 12"/>
                <a:gd name="T49" fmla="*/ 9 h 13"/>
                <a:gd name="T50" fmla="*/ 4 w 12"/>
                <a:gd name="T51" fmla="*/ 9 h 13"/>
                <a:gd name="T52" fmla="*/ 4 w 12"/>
                <a:gd name="T53" fmla="*/ 8 h 13"/>
                <a:gd name="T54" fmla="*/ 4 w 12"/>
                <a:gd name="T55" fmla="*/ 8 h 13"/>
                <a:gd name="T56" fmla="*/ 4 w 12"/>
                <a:gd name="T57" fmla="*/ 8 h 13"/>
                <a:gd name="T58" fmla="*/ 3 w 12"/>
                <a:gd name="T59" fmla="*/ 7 h 13"/>
                <a:gd name="T60" fmla="*/ 3 w 12"/>
                <a:gd name="T61" fmla="*/ 6 h 13"/>
                <a:gd name="T62" fmla="*/ 3 w 12"/>
                <a:gd name="T63" fmla="*/ 5 h 13"/>
                <a:gd name="T64" fmla="*/ 3 w 12"/>
                <a:gd name="T65" fmla="*/ 3 h 13"/>
                <a:gd name="T66" fmla="*/ 2 w 12"/>
                <a:gd name="T67" fmla="*/ 2 h 13"/>
                <a:gd name="T68" fmla="*/ 2 w 12"/>
                <a:gd name="T69" fmla="*/ 2 h 13"/>
                <a:gd name="T70" fmla="*/ 2 w 12"/>
                <a:gd name="T71" fmla="*/ 1 h 13"/>
                <a:gd name="T72" fmla="*/ 2 w 12"/>
                <a:gd name="T73" fmla="*/ 1 h 13"/>
                <a:gd name="T74" fmla="*/ 2 w 12"/>
                <a:gd name="T75" fmla="*/ 1 h 13"/>
                <a:gd name="T76" fmla="*/ 2 w 12"/>
                <a:gd name="T77" fmla="*/ 1 h 13"/>
                <a:gd name="T78" fmla="*/ 2 w 12"/>
                <a:gd name="T79" fmla="*/ 1 h 13"/>
                <a:gd name="T80" fmla="*/ 2 w 12"/>
                <a:gd name="T81" fmla="*/ 1 h 13"/>
                <a:gd name="T82" fmla="*/ 1 w 12"/>
                <a:gd name="T83" fmla="*/ 0 h 13"/>
                <a:gd name="T84" fmla="*/ 1 w 12"/>
                <a:gd name="T85" fmla="*/ 0 h 13"/>
                <a:gd name="T86" fmla="*/ 1 w 12"/>
                <a:gd name="T87" fmla="*/ 0 h 13"/>
                <a:gd name="T88" fmla="*/ 1 w 12"/>
                <a:gd name="T89" fmla="*/ 0 h 13"/>
                <a:gd name="T90" fmla="*/ 0 w 12"/>
                <a:gd name="T91" fmla="*/ 1 h 13"/>
                <a:gd name="T92" fmla="*/ 1 w 12"/>
                <a:gd name="T93" fmla="*/ 1 h 13"/>
                <a:gd name="T94" fmla="*/ 1 w 12"/>
                <a:gd name="T95" fmla="*/ 1 h 13"/>
                <a:gd name="T96" fmla="*/ 1 w 12"/>
                <a:gd name="T97" fmla="*/ 2 h 13"/>
                <a:gd name="T98" fmla="*/ 1 w 12"/>
                <a:gd name="T99" fmla="*/ 2 h 13"/>
                <a:gd name="T100" fmla="*/ 0 w 12"/>
                <a:gd name="T101" fmla="*/ 2 h 13"/>
                <a:gd name="T102" fmla="*/ 1 w 12"/>
                <a:gd name="T103" fmla="*/ 2 h 13"/>
                <a:gd name="T104" fmla="*/ 1 w 12"/>
                <a:gd name="T105" fmla="*/ 3 h 13"/>
                <a:gd name="T106" fmla="*/ 1 w 12"/>
                <a:gd name="T107" fmla="*/ 3 h 13"/>
                <a:gd name="T108" fmla="*/ 2 w 12"/>
                <a:gd name="T109" fmla="*/ 3 h 13"/>
                <a:gd name="T110" fmla="*/ 2 w 12"/>
                <a:gd name="T111" fmla="*/ 4 h 13"/>
                <a:gd name="T112" fmla="*/ 2 w 12"/>
                <a:gd name="T113" fmla="*/ 4 h 13"/>
                <a:gd name="T114" fmla="*/ 3 w 12"/>
                <a:gd name="T115" fmla="*/ 5 h 13"/>
                <a:gd name="T116" fmla="*/ 3 w 12"/>
                <a:gd name="T117" fmla="*/ 6 h 13"/>
                <a:gd name="T118" fmla="*/ 3 w 12"/>
                <a:gd name="T119" fmla="*/ 6 h 13"/>
                <a:gd name="T120" fmla="*/ 5 w 12"/>
                <a:gd name="T121" fmla="*/ 11 h 13"/>
                <a:gd name="T122" fmla="*/ 9 w 12"/>
                <a:gd name="T123" fmla="*/ 13 h 13"/>
                <a:gd name="T124" fmla="*/ 12 w 12"/>
                <a:gd name="T125" fmla="*/ 11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2" h="13">
                  <a:moveTo>
                    <a:pt x="12" y="11"/>
                  </a:moveTo>
                  <a:cubicBezTo>
                    <a:pt x="12" y="11"/>
                    <a:pt x="10" y="13"/>
                    <a:pt x="9" y="13"/>
                  </a:cubicBezTo>
                  <a:cubicBezTo>
                    <a:pt x="9" y="13"/>
                    <a:pt x="9" y="12"/>
                    <a:pt x="9" y="12"/>
                  </a:cubicBezTo>
                  <a:cubicBezTo>
                    <a:pt x="9" y="12"/>
                    <a:pt x="9" y="12"/>
                    <a:pt x="9" y="13"/>
                  </a:cubicBezTo>
                  <a:cubicBezTo>
                    <a:pt x="10" y="13"/>
                    <a:pt x="10" y="13"/>
                    <a:pt x="10" y="12"/>
                  </a:cubicBezTo>
                  <a:cubicBezTo>
                    <a:pt x="10" y="12"/>
                    <a:pt x="9" y="12"/>
                    <a:pt x="9" y="12"/>
                  </a:cubicBezTo>
                  <a:cubicBezTo>
                    <a:pt x="9" y="12"/>
                    <a:pt x="9" y="12"/>
                    <a:pt x="9" y="12"/>
                  </a:cubicBezTo>
                  <a:cubicBezTo>
                    <a:pt x="8" y="12"/>
                    <a:pt x="7" y="12"/>
                    <a:pt x="6" y="11"/>
                  </a:cubicBezTo>
                  <a:cubicBezTo>
                    <a:pt x="6" y="11"/>
                    <a:pt x="5" y="10"/>
                    <a:pt x="5" y="10"/>
                  </a:cubicBezTo>
                  <a:cubicBezTo>
                    <a:pt x="6" y="11"/>
                    <a:pt x="7" y="12"/>
                    <a:pt x="8" y="12"/>
                  </a:cubicBezTo>
                  <a:cubicBezTo>
                    <a:pt x="8" y="12"/>
                    <a:pt x="8" y="12"/>
                    <a:pt x="8" y="12"/>
                  </a:cubicBezTo>
                  <a:cubicBezTo>
                    <a:pt x="8" y="12"/>
                    <a:pt x="7" y="12"/>
                    <a:pt x="7" y="11"/>
                  </a:cubicBezTo>
                  <a:cubicBezTo>
                    <a:pt x="6" y="11"/>
                    <a:pt x="6" y="11"/>
                    <a:pt x="6" y="11"/>
                  </a:cubicBezTo>
                  <a:cubicBezTo>
                    <a:pt x="7" y="11"/>
                    <a:pt x="7" y="11"/>
                    <a:pt x="7" y="11"/>
                  </a:cubicBezTo>
                  <a:cubicBezTo>
                    <a:pt x="7" y="11"/>
                    <a:pt x="7" y="11"/>
                    <a:pt x="7" y="12"/>
                  </a:cubicBezTo>
                  <a:cubicBezTo>
                    <a:pt x="8" y="12"/>
                    <a:pt x="8" y="12"/>
                    <a:pt x="8" y="12"/>
                  </a:cubicBezTo>
                  <a:cubicBezTo>
                    <a:pt x="8" y="12"/>
                    <a:pt x="8" y="12"/>
                    <a:pt x="8" y="12"/>
                  </a:cubicBezTo>
                  <a:cubicBezTo>
                    <a:pt x="9" y="12"/>
                    <a:pt x="9" y="12"/>
                    <a:pt x="9" y="12"/>
                  </a:cubicBezTo>
                  <a:cubicBezTo>
                    <a:pt x="9" y="12"/>
                    <a:pt x="9" y="12"/>
                    <a:pt x="9" y="12"/>
                  </a:cubicBezTo>
                  <a:cubicBezTo>
                    <a:pt x="9" y="12"/>
                    <a:pt x="9" y="12"/>
                    <a:pt x="9" y="12"/>
                  </a:cubicBezTo>
                  <a:cubicBezTo>
                    <a:pt x="8" y="12"/>
                    <a:pt x="6" y="11"/>
                    <a:pt x="6" y="11"/>
                  </a:cubicBezTo>
                  <a:cubicBezTo>
                    <a:pt x="6" y="10"/>
                    <a:pt x="5" y="10"/>
                    <a:pt x="5" y="10"/>
                  </a:cubicBezTo>
                  <a:cubicBezTo>
                    <a:pt x="5" y="10"/>
                    <a:pt x="5" y="10"/>
                    <a:pt x="5" y="10"/>
                  </a:cubicBezTo>
                  <a:cubicBezTo>
                    <a:pt x="5" y="10"/>
                    <a:pt x="5" y="10"/>
                    <a:pt x="5" y="10"/>
                  </a:cubicBezTo>
                  <a:cubicBezTo>
                    <a:pt x="5" y="10"/>
                    <a:pt x="4" y="9"/>
                    <a:pt x="4" y="9"/>
                  </a:cubicBezTo>
                  <a:cubicBezTo>
                    <a:pt x="4" y="9"/>
                    <a:pt x="4" y="9"/>
                    <a:pt x="4" y="9"/>
                  </a:cubicBezTo>
                  <a:cubicBezTo>
                    <a:pt x="4" y="9"/>
                    <a:pt x="4" y="9"/>
                    <a:pt x="4" y="8"/>
                  </a:cubicBezTo>
                  <a:cubicBezTo>
                    <a:pt x="4" y="8"/>
                    <a:pt x="4" y="8"/>
                    <a:pt x="4" y="8"/>
                  </a:cubicBezTo>
                  <a:cubicBezTo>
                    <a:pt x="4" y="8"/>
                    <a:pt x="4" y="8"/>
                    <a:pt x="4" y="8"/>
                  </a:cubicBezTo>
                  <a:cubicBezTo>
                    <a:pt x="4" y="7"/>
                    <a:pt x="4" y="7"/>
                    <a:pt x="3" y="7"/>
                  </a:cubicBezTo>
                  <a:cubicBezTo>
                    <a:pt x="3" y="7"/>
                    <a:pt x="3" y="6"/>
                    <a:pt x="3" y="6"/>
                  </a:cubicBezTo>
                  <a:cubicBezTo>
                    <a:pt x="3" y="5"/>
                    <a:pt x="3" y="5"/>
                    <a:pt x="3" y="5"/>
                  </a:cubicBezTo>
                  <a:cubicBezTo>
                    <a:pt x="3" y="4"/>
                    <a:pt x="3" y="4"/>
                    <a:pt x="3" y="3"/>
                  </a:cubicBezTo>
                  <a:cubicBezTo>
                    <a:pt x="3" y="3"/>
                    <a:pt x="3" y="3"/>
                    <a:pt x="2" y="2"/>
                  </a:cubicBezTo>
                  <a:cubicBezTo>
                    <a:pt x="2" y="2"/>
                    <a:pt x="2" y="2"/>
                    <a:pt x="2" y="2"/>
                  </a:cubicBezTo>
                  <a:cubicBezTo>
                    <a:pt x="2" y="2"/>
                    <a:pt x="2" y="2"/>
                    <a:pt x="2" y="1"/>
                  </a:cubicBezTo>
                  <a:cubicBezTo>
                    <a:pt x="2" y="1"/>
                    <a:pt x="2" y="1"/>
                    <a:pt x="2" y="1"/>
                  </a:cubicBezTo>
                  <a:cubicBezTo>
                    <a:pt x="2" y="1"/>
                    <a:pt x="2" y="1"/>
                    <a:pt x="2" y="1"/>
                  </a:cubicBezTo>
                  <a:cubicBezTo>
                    <a:pt x="2" y="1"/>
                    <a:pt x="2" y="1"/>
                    <a:pt x="2" y="1"/>
                  </a:cubicBezTo>
                  <a:cubicBezTo>
                    <a:pt x="2" y="1"/>
                    <a:pt x="2" y="1"/>
                    <a:pt x="2" y="1"/>
                  </a:cubicBezTo>
                  <a:cubicBezTo>
                    <a:pt x="2" y="1"/>
                    <a:pt x="2" y="1"/>
                    <a:pt x="2" y="1"/>
                  </a:cubicBezTo>
                  <a:cubicBezTo>
                    <a:pt x="1" y="0"/>
                    <a:pt x="1" y="0"/>
                    <a:pt x="1" y="0"/>
                  </a:cubicBezTo>
                  <a:cubicBezTo>
                    <a:pt x="1" y="0"/>
                    <a:pt x="1" y="0"/>
                    <a:pt x="1" y="0"/>
                  </a:cubicBezTo>
                  <a:cubicBezTo>
                    <a:pt x="1" y="0"/>
                    <a:pt x="1" y="0"/>
                    <a:pt x="1" y="0"/>
                  </a:cubicBezTo>
                  <a:cubicBezTo>
                    <a:pt x="1" y="0"/>
                    <a:pt x="1" y="0"/>
                    <a:pt x="1" y="0"/>
                  </a:cubicBezTo>
                  <a:cubicBezTo>
                    <a:pt x="1" y="1"/>
                    <a:pt x="0" y="1"/>
                    <a:pt x="0" y="1"/>
                  </a:cubicBezTo>
                  <a:cubicBezTo>
                    <a:pt x="0" y="1"/>
                    <a:pt x="1" y="1"/>
                    <a:pt x="1" y="1"/>
                  </a:cubicBezTo>
                  <a:cubicBezTo>
                    <a:pt x="1" y="1"/>
                    <a:pt x="1" y="1"/>
                    <a:pt x="1" y="1"/>
                  </a:cubicBezTo>
                  <a:cubicBezTo>
                    <a:pt x="1" y="1"/>
                    <a:pt x="1" y="2"/>
                    <a:pt x="1" y="2"/>
                  </a:cubicBezTo>
                  <a:cubicBezTo>
                    <a:pt x="1" y="2"/>
                    <a:pt x="1" y="2"/>
                    <a:pt x="1" y="2"/>
                  </a:cubicBezTo>
                  <a:cubicBezTo>
                    <a:pt x="1" y="2"/>
                    <a:pt x="0" y="2"/>
                    <a:pt x="0" y="2"/>
                  </a:cubicBezTo>
                  <a:cubicBezTo>
                    <a:pt x="1" y="2"/>
                    <a:pt x="1" y="2"/>
                    <a:pt x="1" y="2"/>
                  </a:cubicBezTo>
                  <a:cubicBezTo>
                    <a:pt x="1" y="3"/>
                    <a:pt x="1" y="3"/>
                    <a:pt x="1" y="3"/>
                  </a:cubicBezTo>
                  <a:cubicBezTo>
                    <a:pt x="1" y="3"/>
                    <a:pt x="1" y="3"/>
                    <a:pt x="1" y="3"/>
                  </a:cubicBezTo>
                  <a:cubicBezTo>
                    <a:pt x="2" y="3"/>
                    <a:pt x="2" y="3"/>
                    <a:pt x="2" y="3"/>
                  </a:cubicBezTo>
                  <a:cubicBezTo>
                    <a:pt x="2" y="3"/>
                    <a:pt x="2" y="4"/>
                    <a:pt x="2" y="4"/>
                  </a:cubicBezTo>
                  <a:cubicBezTo>
                    <a:pt x="2" y="4"/>
                    <a:pt x="2" y="4"/>
                    <a:pt x="2" y="4"/>
                  </a:cubicBezTo>
                  <a:cubicBezTo>
                    <a:pt x="2" y="4"/>
                    <a:pt x="2" y="5"/>
                    <a:pt x="3" y="5"/>
                  </a:cubicBezTo>
                  <a:cubicBezTo>
                    <a:pt x="3" y="6"/>
                    <a:pt x="3" y="6"/>
                    <a:pt x="3" y="6"/>
                  </a:cubicBezTo>
                  <a:cubicBezTo>
                    <a:pt x="3" y="6"/>
                    <a:pt x="3" y="6"/>
                    <a:pt x="3" y="6"/>
                  </a:cubicBezTo>
                  <a:cubicBezTo>
                    <a:pt x="3" y="8"/>
                    <a:pt x="3" y="9"/>
                    <a:pt x="5" y="11"/>
                  </a:cubicBezTo>
                  <a:cubicBezTo>
                    <a:pt x="6" y="12"/>
                    <a:pt x="8" y="13"/>
                    <a:pt x="9" y="13"/>
                  </a:cubicBezTo>
                  <a:cubicBezTo>
                    <a:pt x="11" y="13"/>
                    <a:pt x="12" y="11"/>
                    <a:pt x="12"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latin typeface="微软雅黑" panose="020B0503020204020204" charset="-122"/>
                <a:ea typeface="微软雅黑" panose="020B0503020204020204" charset="-122"/>
              </a:endParaRPr>
            </a:p>
          </p:txBody>
        </p:sp>
        <p:sp>
          <p:nvSpPr>
            <p:cNvPr id="376" name="Freeform 383"/>
            <p:cNvSpPr/>
            <p:nvPr/>
          </p:nvSpPr>
          <p:spPr bwMode="auto">
            <a:xfrm>
              <a:off x="4979" y="1954"/>
              <a:ext cx="22" cy="52"/>
            </a:xfrm>
            <a:custGeom>
              <a:avLst/>
              <a:gdLst>
                <a:gd name="T0" fmla="*/ 0 w 7"/>
                <a:gd name="T1" fmla="*/ 17 h 17"/>
                <a:gd name="T2" fmla="*/ 0 w 7"/>
                <a:gd name="T3" fmla="*/ 8 h 17"/>
                <a:gd name="T4" fmla="*/ 3 w 7"/>
                <a:gd name="T5" fmla="*/ 4 h 17"/>
                <a:gd name="T6" fmla="*/ 7 w 7"/>
                <a:gd name="T7" fmla="*/ 0 h 17"/>
              </a:gdLst>
              <a:ahLst/>
              <a:cxnLst>
                <a:cxn ang="0">
                  <a:pos x="T0" y="T1"/>
                </a:cxn>
                <a:cxn ang="0">
                  <a:pos x="T2" y="T3"/>
                </a:cxn>
                <a:cxn ang="0">
                  <a:pos x="T4" y="T5"/>
                </a:cxn>
                <a:cxn ang="0">
                  <a:pos x="T6" y="T7"/>
                </a:cxn>
              </a:cxnLst>
              <a:rect l="0" t="0" r="r" b="b"/>
              <a:pathLst>
                <a:path w="7" h="17">
                  <a:moveTo>
                    <a:pt x="0" y="17"/>
                  </a:moveTo>
                  <a:cubicBezTo>
                    <a:pt x="2" y="15"/>
                    <a:pt x="0" y="11"/>
                    <a:pt x="0" y="8"/>
                  </a:cubicBezTo>
                  <a:cubicBezTo>
                    <a:pt x="1" y="7"/>
                    <a:pt x="2" y="6"/>
                    <a:pt x="3" y="4"/>
                  </a:cubicBezTo>
                  <a:cubicBezTo>
                    <a:pt x="4" y="2"/>
                    <a:pt x="6" y="2"/>
                    <a:pt x="7"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latin typeface="微软雅黑" panose="020B0503020204020204" charset="-122"/>
                <a:ea typeface="微软雅黑" panose="020B0503020204020204" charset="-122"/>
              </a:endParaRPr>
            </a:p>
          </p:txBody>
        </p:sp>
        <p:sp>
          <p:nvSpPr>
            <p:cNvPr id="377" name="Freeform 384"/>
            <p:cNvSpPr/>
            <p:nvPr/>
          </p:nvSpPr>
          <p:spPr bwMode="auto">
            <a:xfrm>
              <a:off x="4979" y="1954"/>
              <a:ext cx="22" cy="52"/>
            </a:xfrm>
            <a:custGeom>
              <a:avLst/>
              <a:gdLst>
                <a:gd name="T0" fmla="*/ 7 w 7"/>
                <a:gd name="T1" fmla="*/ 0 h 17"/>
                <a:gd name="T2" fmla="*/ 5 w 7"/>
                <a:gd name="T3" fmla="*/ 2 h 17"/>
                <a:gd name="T4" fmla="*/ 4 w 7"/>
                <a:gd name="T5" fmla="*/ 3 h 17"/>
                <a:gd name="T6" fmla="*/ 5 w 7"/>
                <a:gd name="T7" fmla="*/ 2 h 17"/>
                <a:gd name="T8" fmla="*/ 5 w 7"/>
                <a:gd name="T9" fmla="*/ 2 h 17"/>
                <a:gd name="T10" fmla="*/ 4 w 7"/>
                <a:gd name="T11" fmla="*/ 2 h 17"/>
                <a:gd name="T12" fmla="*/ 4 w 7"/>
                <a:gd name="T13" fmla="*/ 3 h 17"/>
                <a:gd name="T14" fmla="*/ 2 w 7"/>
                <a:gd name="T15" fmla="*/ 5 h 17"/>
                <a:gd name="T16" fmla="*/ 1 w 7"/>
                <a:gd name="T17" fmla="*/ 6 h 17"/>
                <a:gd name="T18" fmla="*/ 4 w 7"/>
                <a:gd name="T19" fmla="*/ 3 h 17"/>
                <a:gd name="T20" fmla="*/ 4 w 7"/>
                <a:gd name="T21" fmla="*/ 3 h 17"/>
                <a:gd name="T22" fmla="*/ 2 w 7"/>
                <a:gd name="T23" fmla="*/ 4 h 17"/>
                <a:gd name="T24" fmla="*/ 2 w 7"/>
                <a:gd name="T25" fmla="*/ 5 h 17"/>
                <a:gd name="T26" fmla="*/ 2 w 7"/>
                <a:gd name="T27" fmla="*/ 4 h 17"/>
                <a:gd name="T28" fmla="*/ 3 w 7"/>
                <a:gd name="T29" fmla="*/ 4 h 17"/>
                <a:gd name="T30" fmla="*/ 3 w 7"/>
                <a:gd name="T31" fmla="*/ 3 h 17"/>
                <a:gd name="T32" fmla="*/ 4 w 7"/>
                <a:gd name="T33" fmla="*/ 3 h 17"/>
                <a:gd name="T34" fmla="*/ 4 w 7"/>
                <a:gd name="T35" fmla="*/ 3 h 17"/>
                <a:gd name="T36" fmla="*/ 4 w 7"/>
                <a:gd name="T37" fmla="*/ 3 h 17"/>
                <a:gd name="T38" fmla="*/ 4 w 7"/>
                <a:gd name="T39" fmla="*/ 3 h 17"/>
                <a:gd name="T40" fmla="*/ 1 w 7"/>
                <a:gd name="T41" fmla="*/ 5 h 17"/>
                <a:gd name="T42" fmla="*/ 1 w 7"/>
                <a:gd name="T43" fmla="*/ 6 h 17"/>
                <a:gd name="T44" fmla="*/ 1 w 7"/>
                <a:gd name="T45" fmla="*/ 6 h 17"/>
                <a:gd name="T46" fmla="*/ 1 w 7"/>
                <a:gd name="T47" fmla="*/ 7 h 17"/>
                <a:gd name="T48" fmla="*/ 0 w 7"/>
                <a:gd name="T49" fmla="*/ 7 h 17"/>
                <a:gd name="T50" fmla="*/ 0 w 7"/>
                <a:gd name="T51" fmla="*/ 8 h 17"/>
                <a:gd name="T52" fmla="*/ 0 w 7"/>
                <a:gd name="T53" fmla="*/ 8 h 17"/>
                <a:gd name="T54" fmla="*/ 0 w 7"/>
                <a:gd name="T55" fmla="*/ 8 h 17"/>
                <a:gd name="T56" fmla="*/ 0 w 7"/>
                <a:gd name="T57" fmla="*/ 9 h 17"/>
                <a:gd name="T58" fmla="*/ 0 w 7"/>
                <a:gd name="T59" fmla="*/ 10 h 17"/>
                <a:gd name="T60" fmla="*/ 0 w 7"/>
                <a:gd name="T61" fmla="*/ 11 h 17"/>
                <a:gd name="T62" fmla="*/ 1 w 7"/>
                <a:gd name="T63" fmla="*/ 12 h 17"/>
                <a:gd name="T64" fmla="*/ 1 w 7"/>
                <a:gd name="T65" fmla="*/ 14 h 17"/>
                <a:gd name="T66" fmla="*/ 0 w 7"/>
                <a:gd name="T67" fmla="*/ 15 h 17"/>
                <a:gd name="T68" fmla="*/ 0 w 7"/>
                <a:gd name="T69" fmla="*/ 15 h 17"/>
                <a:gd name="T70" fmla="*/ 0 w 7"/>
                <a:gd name="T71" fmla="*/ 15 h 17"/>
                <a:gd name="T72" fmla="*/ 0 w 7"/>
                <a:gd name="T73" fmla="*/ 15 h 17"/>
                <a:gd name="T74" fmla="*/ 0 w 7"/>
                <a:gd name="T75" fmla="*/ 15 h 17"/>
                <a:gd name="T76" fmla="*/ 0 w 7"/>
                <a:gd name="T77" fmla="*/ 15 h 17"/>
                <a:gd name="T78" fmla="*/ 0 w 7"/>
                <a:gd name="T79" fmla="*/ 15 h 17"/>
                <a:gd name="T80" fmla="*/ 0 w 7"/>
                <a:gd name="T81" fmla="*/ 16 h 17"/>
                <a:gd name="T82" fmla="*/ 0 w 7"/>
                <a:gd name="T83" fmla="*/ 16 h 17"/>
                <a:gd name="T84" fmla="*/ 0 w 7"/>
                <a:gd name="T85" fmla="*/ 16 h 17"/>
                <a:gd name="T86" fmla="*/ 0 w 7"/>
                <a:gd name="T87" fmla="*/ 16 h 17"/>
                <a:gd name="T88" fmla="*/ 0 w 7"/>
                <a:gd name="T89" fmla="*/ 16 h 17"/>
                <a:gd name="T90" fmla="*/ 0 w 7"/>
                <a:gd name="T91" fmla="*/ 17 h 17"/>
                <a:gd name="T92" fmla="*/ 1 w 7"/>
                <a:gd name="T93" fmla="*/ 17 h 17"/>
                <a:gd name="T94" fmla="*/ 1 w 7"/>
                <a:gd name="T95" fmla="*/ 17 h 17"/>
                <a:gd name="T96" fmla="*/ 1 w 7"/>
                <a:gd name="T97" fmla="*/ 17 h 17"/>
                <a:gd name="T98" fmla="*/ 1 w 7"/>
                <a:gd name="T99" fmla="*/ 17 h 17"/>
                <a:gd name="T100" fmla="*/ 1 w 7"/>
                <a:gd name="T101" fmla="*/ 17 h 17"/>
                <a:gd name="T102" fmla="*/ 2 w 7"/>
                <a:gd name="T103" fmla="*/ 15 h 17"/>
                <a:gd name="T104" fmla="*/ 2 w 7"/>
                <a:gd name="T105" fmla="*/ 15 h 17"/>
                <a:gd name="T106" fmla="*/ 2 w 7"/>
                <a:gd name="T107" fmla="*/ 15 h 17"/>
                <a:gd name="T108" fmla="*/ 2 w 7"/>
                <a:gd name="T109" fmla="*/ 15 h 17"/>
                <a:gd name="T110" fmla="*/ 2 w 7"/>
                <a:gd name="T111" fmla="*/ 14 h 17"/>
                <a:gd name="T112" fmla="*/ 1 w 7"/>
                <a:gd name="T113" fmla="*/ 13 h 17"/>
                <a:gd name="T114" fmla="*/ 1 w 7"/>
                <a:gd name="T115" fmla="*/ 12 h 17"/>
                <a:gd name="T116" fmla="*/ 1 w 7"/>
                <a:gd name="T117" fmla="*/ 11 h 17"/>
                <a:gd name="T118" fmla="*/ 1 w 7"/>
                <a:gd name="T119" fmla="*/ 11 h 17"/>
                <a:gd name="T120" fmla="*/ 2 w 7"/>
                <a:gd name="T121" fmla="*/ 6 h 17"/>
                <a:gd name="T122" fmla="*/ 7 w 7"/>
                <a:gd name="T123"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7" h="17">
                  <a:moveTo>
                    <a:pt x="7" y="0"/>
                  </a:moveTo>
                  <a:cubicBezTo>
                    <a:pt x="7" y="1"/>
                    <a:pt x="5" y="2"/>
                    <a:pt x="5" y="2"/>
                  </a:cubicBezTo>
                  <a:cubicBezTo>
                    <a:pt x="4" y="3"/>
                    <a:pt x="4" y="3"/>
                    <a:pt x="4" y="3"/>
                  </a:cubicBezTo>
                  <a:cubicBezTo>
                    <a:pt x="4" y="3"/>
                    <a:pt x="4" y="3"/>
                    <a:pt x="5" y="2"/>
                  </a:cubicBezTo>
                  <a:cubicBezTo>
                    <a:pt x="5" y="2"/>
                    <a:pt x="5" y="2"/>
                    <a:pt x="5" y="2"/>
                  </a:cubicBezTo>
                  <a:cubicBezTo>
                    <a:pt x="5" y="2"/>
                    <a:pt x="5" y="2"/>
                    <a:pt x="4" y="2"/>
                  </a:cubicBezTo>
                  <a:cubicBezTo>
                    <a:pt x="4" y="3"/>
                    <a:pt x="4" y="3"/>
                    <a:pt x="4" y="3"/>
                  </a:cubicBezTo>
                  <a:cubicBezTo>
                    <a:pt x="3" y="3"/>
                    <a:pt x="3" y="4"/>
                    <a:pt x="2" y="5"/>
                  </a:cubicBezTo>
                  <a:cubicBezTo>
                    <a:pt x="2" y="5"/>
                    <a:pt x="1" y="6"/>
                    <a:pt x="1" y="6"/>
                  </a:cubicBezTo>
                  <a:cubicBezTo>
                    <a:pt x="2" y="5"/>
                    <a:pt x="3" y="4"/>
                    <a:pt x="4" y="3"/>
                  </a:cubicBezTo>
                  <a:cubicBezTo>
                    <a:pt x="4" y="3"/>
                    <a:pt x="4" y="3"/>
                    <a:pt x="4" y="3"/>
                  </a:cubicBezTo>
                  <a:cubicBezTo>
                    <a:pt x="3" y="3"/>
                    <a:pt x="3" y="4"/>
                    <a:pt x="2" y="4"/>
                  </a:cubicBezTo>
                  <a:cubicBezTo>
                    <a:pt x="2" y="5"/>
                    <a:pt x="2" y="5"/>
                    <a:pt x="2" y="5"/>
                  </a:cubicBezTo>
                  <a:cubicBezTo>
                    <a:pt x="2" y="4"/>
                    <a:pt x="2" y="4"/>
                    <a:pt x="2" y="4"/>
                  </a:cubicBezTo>
                  <a:cubicBezTo>
                    <a:pt x="2" y="4"/>
                    <a:pt x="2" y="4"/>
                    <a:pt x="3" y="4"/>
                  </a:cubicBezTo>
                  <a:cubicBezTo>
                    <a:pt x="3" y="3"/>
                    <a:pt x="3" y="3"/>
                    <a:pt x="3" y="3"/>
                  </a:cubicBezTo>
                  <a:cubicBezTo>
                    <a:pt x="3" y="3"/>
                    <a:pt x="3" y="3"/>
                    <a:pt x="4" y="3"/>
                  </a:cubicBezTo>
                  <a:cubicBezTo>
                    <a:pt x="4" y="3"/>
                    <a:pt x="4" y="3"/>
                    <a:pt x="4" y="3"/>
                  </a:cubicBezTo>
                  <a:cubicBezTo>
                    <a:pt x="4" y="3"/>
                    <a:pt x="4" y="3"/>
                    <a:pt x="4" y="3"/>
                  </a:cubicBezTo>
                  <a:cubicBezTo>
                    <a:pt x="4" y="3"/>
                    <a:pt x="4" y="3"/>
                    <a:pt x="4" y="3"/>
                  </a:cubicBezTo>
                  <a:cubicBezTo>
                    <a:pt x="4" y="2"/>
                    <a:pt x="2" y="5"/>
                    <a:pt x="1" y="5"/>
                  </a:cubicBezTo>
                  <a:cubicBezTo>
                    <a:pt x="1" y="5"/>
                    <a:pt x="1" y="6"/>
                    <a:pt x="1" y="6"/>
                  </a:cubicBezTo>
                  <a:cubicBezTo>
                    <a:pt x="1" y="6"/>
                    <a:pt x="1" y="6"/>
                    <a:pt x="1" y="6"/>
                  </a:cubicBezTo>
                  <a:cubicBezTo>
                    <a:pt x="1" y="6"/>
                    <a:pt x="1" y="6"/>
                    <a:pt x="1" y="7"/>
                  </a:cubicBezTo>
                  <a:cubicBezTo>
                    <a:pt x="1" y="7"/>
                    <a:pt x="0" y="7"/>
                    <a:pt x="0" y="7"/>
                  </a:cubicBezTo>
                  <a:cubicBezTo>
                    <a:pt x="0" y="7"/>
                    <a:pt x="0" y="8"/>
                    <a:pt x="0" y="8"/>
                  </a:cubicBezTo>
                  <a:cubicBezTo>
                    <a:pt x="0" y="8"/>
                    <a:pt x="0" y="8"/>
                    <a:pt x="0" y="8"/>
                  </a:cubicBezTo>
                  <a:cubicBezTo>
                    <a:pt x="0" y="8"/>
                    <a:pt x="0" y="8"/>
                    <a:pt x="0" y="8"/>
                  </a:cubicBezTo>
                  <a:cubicBezTo>
                    <a:pt x="0" y="9"/>
                    <a:pt x="0" y="9"/>
                    <a:pt x="0" y="9"/>
                  </a:cubicBezTo>
                  <a:cubicBezTo>
                    <a:pt x="0" y="10"/>
                    <a:pt x="0" y="10"/>
                    <a:pt x="0" y="10"/>
                  </a:cubicBezTo>
                  <a:cubicBezTo>
                    <a:pt x="0" y="10"/>
                    <a:pt x="0" y="11"/>
                    <a:pt x="0" y="11"/>
                  </a:cubicBezTo>
                  <a:cubicBezTo>
                    <a:pt x="0" y="11"/>
                    <a:pt x="1" y="12"/>
                    <a:pt x="1" y="12"/>
                  </a:cubicBezTo>
                  <a:cubicBezTo>
                    <a:pt x="1" y="13"/>
                    <a:pt x="1" y="13"/>
                    <a:pt x="1" y="14"/>
                  </a:cubicBezTo>
                  <a:cubicBezTo>
                    <a:pt x="1" y="14"/>
                    <a:pt x="1" y="14"/>
                    <a:pt x="0" y="15"/>
                  </a:cubicBezTo>
                  <a:cubicBezTo>
                    <a:pt x="0" y="15"/>
                    <a:pt x="0" y="15"/>
                    <a:pt x="0" y="15"/>
                  </a:cubicBezTo>
                  <a:cubicBezTo>
                    <a:pt x="0" y="15"/>
                    <a:pt x="0" y="15"/>
                    <a:pt x="0" y="15"/>
                  </a:cubicBezTo>
                  <a:cubicBezTo>
                    <a:pt x="0" y="15"/>
                    <a:pt x="0" y="15"/>
                    <a:pt x="0" y="15"/>
                  </a:cubicBezTo>
                  <a:cubicBezTo>
                    <a:pt x="0" y="15"/>
                    <a:pt x="0" y="15"/>
                    <a:pt x="0" y="15"/>
                  </a:cubicBezTo>
                  <a:cubicBezTo>
                    <a:pt x="0" y="15"/>
                    <a:pt x="0" y="15"/>
                    <a:pt x="0" y="15"/>
                  </a:cubicBezTo>
                  <a:cubicBezTo>
                    <a:pt x="0" y="15"/>
                    <a:pt x="0" y="15"/>
                    <a:pt x="0" y="15"/>
                  </a:cubicBezTo>
                  <a:cubicBezTo>
                    <a:pt x="0" y="16"/>
                    <a:pt x="0" y="16"/>
                    <a:pt x="0" y="16"/>
                  </a:cubicBezTo>
                  <a:cubicBezTo>
                    <a:pt x="0" y="16"/>
                    <a:pt x="0" y="16"/>
                    <a:pt x="0" y="16"/>
                  </a:cubicBezTo>
                  <a:cubicBezTo>
                    <a:pt x="0" y="16"/>
                    <a:pt x="0" y="16"/>
                    <a:pt x="0" y="16"/>
                  </a:cubicBezTo>
                  <a:cubicBezTo>
                    <a:pt x="0" y="16"/>
                    <a:pt x="0" y="16"/>
                    <a:pt x="0" y="16"/>
                  </a:cubicBezTo>
                  <a:cubicBezTo>
                    <a:pt x="0" y="16"/>
                    <a:pt x="0" y="16"/>
                    <a:pt x="0" y="16"/>
                  </a:cubicBezTo>
                  <a:cubicBezTo>
                    <a:pt x="0" y="17"/>
                    <a:pt x="0" y="17"/>
                    <a:pt x="0" y="17"/>
                  </a:cubicBezTo>
                  <a:cubicBezTo>
                    <a:pt x="0" y="17"/>
                    <a:pt x="0" y="17"/>
                    <a:pt x="1" y="17"/>
                  </a:cubicBezTo>
                  <a:cubicBezTo>
                    <a:pt x="1" y="17"/>
                    <a:pt x="1" y="17"/>
                    <a:pt x="1" y="17"/>
                  </a:cubicBezTo>
                  <a:cubicBezTo>
                    <a:pt x="1" y="17"/>
                    <a:pt x="1" y="17"/>
                    <a:pt x="1" y="17"/>
                  </a:cubicBezTo>
                  <a:cubicBezTo>
                    <a:pt x="1" y="17"/>
                    <a:pt x="1" y="17"/>
                    <a:pt x="1" y="17"/>
                  </a:cubicBezTo>
                  <a:cubicBezTo>
                    <a:pt x="1" y="17"/>
                    <a:pt x="1" y="17"/>
                    <a:pt x="1" y="17"/>
                  </a:cubicBezTo>
                  <a:cubicBezTo>
                    <a:pt x="1" y="17"/>
                    <a:pt x="2" y="16"/>
                    <a:pt x="2" y="15"/>
                  </a:cubicBezTo>
                  <a:cubicBezTo>
                    <a:pt x="2" y="15"/>
                    <a:pt x="2" y="15"/>
                    <a:pt x="2" y="15"/>
                  </a:cubicBezTo>
                  <a:cubicBezTo>
                    <a:pt x="2" y="15"/>
                    <a:pt x="2" y="15"/>
                    <a:pt x="2" y="15"/>
                  </a:cubicBezTo>
                  <a:cubicBezTo>
                    <a:pt x="2" y="15"/>
                    <a:pt x="2" y="15"/>
                    <a:pt x="2" y="15"/>
                  </a:cubicBezTo>
                  <a:cubicBezTo>
                    <a:pt x="2" y="14"/>
                    <a:pt x="2" y="14"/>
                    <a:pt x="2" y="14"/>
                  </a:cubicBezTo>
                  <a:cubicBezTo>
                    <a:pt x="2" y="13"/>
                    <a:pt x="1" y="13"/>
                    <a:pt x="1" y="13"/>
                  </a:cubicBezTo>
                  <a:cubicBezTo>
                    <a:pt x="1" y="13"/>
                    <a:pt x="1" y="12"/>
                    <a:pt x="1" y="12"/>
                  </a:cubicBezTo>
                  <a:cubicBezTo>
                    <a:pt x="1" y="11"/>
                    <a:pt x="1" y="11"/>
                    <a:pt x="1" y="11"/>
                  </a:cubicBezTo>
                  <a:cubicBezTo>
                    <a:pt x="1" y="11"/>
                    <a:pt x="1" y="11"/>
                    <a:pt x="1" y="11"/>
                  </a:cubicBezTo>
                  <a:cubicBezTo>
                    <a:pt x="1" y="9"/>
                    <a:pt x="1" y="8"/>
                    <a:pt x="2" y="6"/>
                  </a:cubicBezTo>
                  <a:cubicBezTo>
                    <a:pt x="3" y="3"/>
                    <a:pt x="7" y="2"/>
                    <a:pt x="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latin typeface="微软雅黑" panose="020B0503020204020204" charset="-122"/>
                <a:ea typeface="微软雅黑" panose="020B0503020204020204" charset="-122"/>
              </a:endParaRPr>
            </a:p>
          </p:txBody>
        </p:sp>
        <p:sp>
          <p:nvSpPr>
            <p:cNvPr id="378" name="Freeform 385"/>
            <p:cNvSpPr/>
            <p:nvPr/>
          </p:nvSpPr>
          <p:spPr bwMode="auto">
            <a:xfrm>
              <a:off x="5013" y="1849"/>
              <a:ext cx="19" cy="126"/>
            </a:xfrm>
            <a:custGeom>
              <a:avLst/>
              <a:gdLst>
                <a:gd name="T0" fmla="*/ 0 w 6"/>
                <a:gd name="T1" fmla="*/ 41 h 41"/>
                <a:gd name="T2" fmla="*/ 6 w 6"/>
                <a:gd name="T3" fmla="*/ 23 h 41"/>
                <a:gd name="T4" fmla="*/ 4 w 6"/>
                <a:gd name="T5" fmla="*/ 12 h 41"/>
                <a:gd name="T6" fmla="*/ 4 w 6"/>
                <a:gd name="T7" fmla="*/ 7 h 41"/>
                <a:gd name="T8" fmla="*/ 6 w 6"/>
                <a:gd name="T9" fmla="*/ 0 h 41"/>
              </a:gdLst>
              <a:ahLst/>
              <a:cxnLst>
                <a:cxn ang="0">
                  <a:pos x="T0" y="T1"/>
                </a:cxn>
                <a:cxn ang="0">
                  <a:pos x="T2" y="T3"/>
                </a:cxn>
                <a:cxn ang="0">
                  <a:pos x="T4" y="T5"/>
                </a:cxn>
                <a:cxn ang="0">
                  <a:pos x="T6" y="T7"/>
                </a:cxn>
                <a:cxn ang="0">
                  <a:pos x="T8" y="T9"/>
                </a:cxn>
              </a:cxnLst>
              <a:rect l="0" t="0" r="r" b="b"/>
              <a:pathLst>
                <a:path w="6" h="41">
                  <a:moveTo>
                    <a:pt x="0" y="41"/>
                  </a:moveTo>
                  <a:cubicBezTo>
                    <a:pt x="6" y="38"/>
                    <a:pt x="6" y="29"/>
                    <a:pt x="6" y="23"/>
                  </a:cubicBezTo>
                  <a:cubicBezTo>
                    <a:pt x="5" y="19"/>
                    <a:pt x="4" y="15"/>
                    <a:pt x="4" y="12"/>
                  </a:cubicBezTo>
                  <a:cubicBezTo>
                    <a:pt x="4" y="10"/>
                    <a:pt x="3" y="8"/>
                    <a:pt x="4" y="7"/>
                  </a:cubicBezTo>
                  <a:cubicBezTo>
                    <a:pt x="4" y="4"/>
                    <a:pt x="6" y="2"/>
                    <a:pt x="6"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latin typeface="微软雅黑" panose="020B0503020204020204" charset="-122"/>
                <a:ea typeface="微软雅黑" panose="020B0503020204020204" charset="-122"/>
              </a:endParaRPr>
            </a:p>
          </p:txBody>
        </p:sp>
        <p:sp>
          <p:nvSpPr>
            <p:cNvPr id="379" name="Freeform 386"/>
            <p:cNvSpPr/>
            <p:nvPr/>
          </p:nvSpPr>
          <p:spPr bwMode="auto">
            <a:xfrm>
              <a:off x="5013" y="1849"/>
              <a:ext cx="19" cy="126"/>
            </a:xfrm>
            <a:custGeom>
              <a:avLst/>
              <a:gdLst>
                <a:gd name="T0" fmla="*/ 4 w 6"/>
                <a:gd name="T1" fmla="*/ 7 h 41"/>
                <a:gd name="T2" fmla="*/ 4 w 6"/>
                <a:gd name="T3" fmla="*/ 7 h 41"/>
                <a:gd name="T4" fmla="*/ 3 w 6"/>
                <a:gd name="T5" fmla="*/ 7 h 41"/>
                <a:gd name="T6" fmla="*/ 4 w 6"/>
                <a:gd name="T7" fmla="*/ 15 h 41"/>
                <a:gd name="T8" fmla="*/ 3 w 6"/>
                <a:gd name="T9" fmla="*/ 9 h 41"/>
                <a:gd name="T10" fmla="*/ 4 w 6"/>
                <a:gd name="T11" fmla="*/ 14 h 41"/>
                <a:gd name="T12" fmla="*/ 4 w 6"/>
                <a:gd name="T13" fmla="*/ 14 h 41"/>
                <a:gd name="T14" fmla="*/ 3 w 6"/>
                <a:gd name="T15" fmla="*/ 10 h 41"/>
                <a:gd name="T16" fmla="*/ 3 w 6"/>
                <a:gd name="T17" fmla="*/ 9 h 41"/>
                <a:gd name="T18" fmla="*/ 3 w 6"/>
                <a:gd name="T19" fmla="*/ 8 h 41"/>
                <a:gd name="T20" fmla="*/ 5 w 6"/>
                <a:gd name="T21" fmla="*/ 18 h 41"/>
                <a:gd name="T22" fmla="*/ 5 w 6"/>
                <a:gd name="T23" fmla="*/ 19 h 41"/>
                <a:gd name="T24" fmla="*/ 5 w 6"/>
                <a:gd name="T25" fmla="*/ 22 h 41"/>
                <a:gd name="T26" fmla="*/ 5 w 6"/>
                <a:gd name="T27" fmla="*/ 24 h 41"/>
                <a:gd name="T28" fmla="*/ 5 w 6"/>
                <a:gd name="T29" fmla="*/ 27 h 41"/>
                <a:gd name="T30" fmla="*/ 5 w 6"/>
                <a:gd name="T31" fmla="*/ 32 h 41"/>
                <a:gd name="T32" fmla="*/ 3 w 6"/>
                <a:gd name="T33" fmla="*/ 37 h 41"/>
                <a:gd name="T34" fmla="*/ 3 w 6"/>
                <a:gd name="T35" fmla="*/ 39 h 41"/>
                <a:gd name="T36" fmla="*/ 2 w 6"/>
                <a:gd name="T37" fmla="*/ 39 h 41"/>
                <a:gd name="T38" fmla="*/ 2 w 6"/>
                <a:gd name="T39" fmla="*/ 39 h 41"/>
                <a:gd name="T40" fmla="*/ 1 w 6"/>
                <a:gd name="T41" fmla="*/ 40 h 41"/>
                <a:gd name="T42" fmla="*/ 0 w 6"/>
                <a:gd name="T43" fmla="*/ 41 h 41"/>
                <a:gd name="T44" fmla="*/ 0 w 6"/>
                <a:gd name="T45" fmla="*/ 41 h 41"/>
                <a:gd name="T46" fmla="*/ 1 w 6"/>
                <a:gd name="T47" fmla="*/ 41 h 41"/>
                <a:gd name="T48" fmla="*/ 2 w 6"/>
                <a:gd name="T49" fmla="*/ 41 h 41"/>
                <a:gd name="T50" fmla="*/ 4 w 6"/>
                <a:gd name="T51" fmla="*/ 39 h 41"/>
                <a:gd name="T52" fmla="*/ 5 w 6"/>
                <a:gd name="T53" fmla="*/ 38 h 41"/>
                <a:gd name="T54" fmla="*/ 5 w 6"/>
                <a:gd name="T55" fmla="*/ 35 h 41"/>
                <a:gd name="T56" fmla="*/ 6 w 6"/>
                <a:gd name="T57" fmla="*/ 31 h 41"/>
                <a:gd name="T58" fmla="*/ 6 w 6"/>
                <a:gd name="T59" fmla="*/ 29 h 41"/>
                <a:gd name="T60" fmla="*/ 4 w 6"/>
                <a:gd name="T61" fmla="*/ 7 h 41"/>
                <a:gd name="T62" fmla="*/ 6 w 6"/>
                <a:gd name="T63" fmla="*/ 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 h="41">
                  <a:moveTo>
                    <a:pt x="6" y="0"/>
                  </a:moveTo>
                  <a:cubicBezTo>
                    <a:pt x="6" y="1"/>
                    <a:pt x="4" y="5"/>
                    <a:pt x="4" y="7"/>
                  </a:cubicBezTo>
                  <a:cubicBezTo>
                    <a:pt x="4" y="8"/>
                    <a:pt x="4" y="8"/>
                    <a:pt x="4" y="9"/>
                  </a:cubicBezTo>
                  <a:cubicBezTo>
                    <a:pt x="4" y="9"/>
                    <a:pt x="4" y="8"/>
                    <a:pt x="4" y="7"/>
                  </a:cubicBezTo>
                  <a:cubicBezTo>
                    <a:pt x="4" y="6"/>
                    <a:pt x="4" y="6"/>
                    <a:pt x="4" y="5"/>
                  </a:cubicBezTo>
                  <a:cubicBezTo>
                    <a:pt x="4" y="6"/>
                    <a:pt x="4" y="7"/>
                    <a:pt x="3" y="7"/>
                  </a:cubicBezTo>
                  <a:cubicBezTo>
                    <a:pt x="3" y="8"/>
                    <a:pt x="3" y="8"/>
                    <a:pt x="3" y="9"/>
                  </a:cubicBezTo>
                  <a:cubicBezTo>
                    <a:pt x="4" y="11"/>
                    <a:pt x="4" y="13"/>
                    <a:pt x="4" y="15"/>
                  </a:cubicBezTo>
                  <a:cubicBezTo>
                    <a:pt x="4" y="16"/>
                    <a:pt x="5" y="17"/>
                    <a:pt x="5" y="18"/>
                  </a:cubicBezTo>
                  <a:cubicBezTo>
                    <a:pt x="4" y="15"/>
                    <a:pt x="4" y="12"/>
                    <a:pt x="3" y="9"/>
                  </a:cubicBezTo>
                  <a:cubicBezTo>
                    <a:pt x="3" y="9"/>
                    <a:pt x="3" y="9"/>
                    <a:pt x="3" y="9"/>
                  </a:cubicBezTo>
                  <a:cubicBezTo>
                    <a:pt x="4" y="11"/>
                    <a:pt x="4" y="13"/>
                    <a:pt x="4" y="14"/>
                  </a:cubicBezTo>
                  <a:cubicBezTo>
                    <a:pt x="4" y="15"/>
                    <a:pt x="4" y="15"/>
                    <a:pt x="4" y="15"/>
                  </a:cubicBezTo>
                  <a:cubicBezTo>
                    <a:pt x="4" y="14"/>
                    <a:pt x="4" y="14"/>
                    <a:pt x="4" y="14"/>
                  </a:cubicBezTo>
                  <a:cubicBezTo>
                    <a:pt x="4" y="13"/>
                    <a:pt x="4" y="13"/>
                    <a:pt x="4" y="12"/>
                  </a:cubicBezTo>
                  <a:cubicBezTo>
                    <a:pt x="4" y="11"/>
                    <a:pt x="3" y="11"/>
                    <a:pt x="3" y="10"/>
                  </a:cubicBezTo>
                  <a:cubicBezTo>
                    <a:pt x="3" y="10"/>
                    <a:pt x="3" y="10"/>
                    <a:pt x="3" y="9"/>
                  </a:cubicBezTo>
                  <a:cubicBezTo>
                    <a:pt x="3" y="9"/>
                    <a:pt x="3" y="9"/>
                    <a:pt x="3" y="9"/>
                  </a:cubicBezTo>
                  <a:cubicBezTo>
                    <a:pt x="3" y="8"/>
                    <a:pt x="3" y="8"/>
                    <a:pt x="3" y="8"/>
                  </a:cubicBezTo>
                  <a:cubicBezTo>
                    <a:pt x="3" y="8"/>
                    <a:pt x="3" y="8"/>
                    <a:pt x="3" y="8"/>
                  </a:cubicBezTo>
                  <a:cubicBezTo>
                    <a:pt x="3" y="9"/>
                    <a:pt x="4" y="15"/>
                    <a:pt x="4" y="16"/>
                  </a:cubicBezTo>
                  <a:cubicBezTo>
                    <a:pt x="4" y="17"/>
                    <a:pt x="4" y="18"/>
                    <a:pt x="5" y="18"/>
                  </a:cubicBezTo>
                  <a:cubicBezTo>
                    <a:pt x="5" y="19"/>
                    <a:pt x="5" y="19"/>
                    <a:pt x="5" y="19"/>
                  </a:cubicBezTo>
                  <a:cubicBezTo>
                    <a:pt x="5" y="19"/>
                    <a:pt x="5" y="19"/>
                    <a:pt x="5" y="19"/>
                  </a:cubicBezTo>
                  <a:cubicBezTo>
                    <a:pt x="5" y="20"/>
                    <a:pt x="5" y="21"/>
                    <a:pt x="5" y="21"/>
                  </a:cubicBezTo>
                  <a:cubicBezTo>
                    <a:pt x="5" y="21"/>
                    <a:pt x="5" y="22"/>
                    <a:pt x="5" y="22"/>
                  </a:cubicBezTo>
                  <a:cubicBezTo>
                    <a:pt x="5" y="23"/>
                    <a:pt x="5" y="22"/>
                    <a:pt x="5" y="23"/>
                  </a:cubicBezTo>
                  <a:cubicBezTo>
                    <a:pt x="5" y="23"/>
                    <a:pt x="5" y="24"/>
                    <a:pt x="5" y="24"/>
                  </a:cubicBezTo>
                  <a:cubicBezTo>
                    <a:pt x="5" y="24"/>
                    <a:pt x="5" y="25"/>
                    <a:pt x="5" y="25"/>
                  </a:cubicBezTo>
                  <a:cubicBezTo>
                    <a:pt x="6" y="26"/>
                    <a:pt x="5" y="26"/>
                    <a:pt x="5" y="27"/>
                  </a:cubicBezTo>
                  <a:cubicBezTo>
                    <a:pt x="6" y="28"/>
                    <a:pt x="6" y="29"/>
                    <a:pt x="6" y="29"/>
                  </a:cubicBezTo>
                  <a:cubicBezTo>
                    <a:pt x="5" y="30"/>
                    <a:pt x="6" y="31"/>
                    <a:pt x="5" y="32"/>
                  </a:cubicBezTo>
                  <a:cubicBezTo>
                    <a:pt x="5" y="33"/>
                    <a:pt x="5" y="34"/>
                    <a:pt x="4" y="35"/>
                  </a:cubicBezTo>
                  <a:cubicBezTo>
                    <a:pt x="4" y="36"/>
                    <a:pt x="4" y="37"/>
                    <a:pt x="3" y="37"/>
                  </a:cubicBezTo>
                  <a:cubicBezTo>
                    <a:pt x="3" y="38"/>
                    <a:pt x="3" y="38"/>
                    <a:pt x="3" y="38"/>
                  </a:cubicBezTo>
                  <a:cubicBezTo>
                    <a:pt x="3" y="38"/>
                    <a:pt x="3" y="38"/>
                    <a:pt x="3" y="39"/>
                  </a:cubicBezTo>
                  <a:cubicBezTo>
                    <a:pt x="3" y="38"/>
                    <a:pt x="3" y="38"/>
                    <a:pt x="3" y="38"/>
                  </a:cubicBezTo>
                  <a:cubicBezTo>
                    <a:pt x="3" y="39"/>
                    <a:pt x="2" y="39"/>
                    <a:pt x="2" y="39"/>
                  </a:cubicBezTo>
                  <a:cubicBezTo>
                    <a:pt x="2" y="39"/>
                    <a:pt x="2" y="39"/>
                    <a:pt x="2" y="39"/>
                  </a:cubicBezTo>
                  <a:cubicBezTo>
                    <a:pt x="2" y="39"/>
                    <a:pt x="2" y="39"/>
                    <a:pt x="2" y="39"/>
                  </a:cubicBezTo>
                  <a:cubicBezTo>
                    <a:pt x="2" y="39"/>
                    <a:pt x="2" y="39"/>
                    <a:pt x="1" y="39"/>
                  </a:cubicBezTo>
                  <a:cubicBezTo>
                    <a:pt x="1" y="40"/>
                    <a:pt x="1" y="40"/>
                    <a:pt x="1" y="40"/>
                  </a:cubicBezTo>
                  <a:cubicBezTo>
                    <a:pt x="1" y="40"/>
                    <a:pt x="1" y="40"/>
                    <a:pt x="1" y="40"/>
                  </a:cubicBezTo>
                  <a:cubicBezTo>
                    <a:pt x="0" y="41"/>
                    <a:pt x="0" y="41"/>
                    <a:pt x="0" y="41"/>
                  </a:cubicBezTo>
                  <a:cubicBezTo>
                    <a:pt x="0" y="41"/>
                    <a:pt x="0" y="41"/>
                    <a:pt x="0" y="41"/>
                  </a:cubicBezTo>
                  <a:cubicBezTo>
                    <a:pt x="1" y="41"/>
                    <a:pt x="0" y="41"/>
                    <a:pt x="0" y="41"/>
                  </a:cubicBezTo>
                  <a:cubicBezTo>
                    <a:pt x="1" y="41"/>
                    <a:pt x="1" y="41"/>
                    <a:pt x="1" y="41"/>
                  </a:cubicBezTo>
                  <a:cubicBezTo>
                    <a:pt x="1" y="41"/>
                    <a:pt x="1" y="41"/>
                    <a:pt x="1" y="41"/>
                  </a:cubicBezTo>
                  <a:cubicBezTo>
                    <a:pt x="2" y="41"/>
                    <a:pt x="2" y="41"/>
                    <a:pt x="2" y="41"/>
                  </a:cubicBezTo>
                  <a:cubicBezTo>
                    <a:pt x="2" y="41"/>
                    <a:pt x="2" y="41"/>
                    <a:pt x="2" y="41"/>
                  </a:cubicBezTo>
                  <a:cubicBezTo>
                    <a:pt x="2" y="41"/>
                    <a:pt x="2" y="41"/>
                    <a:pt x="2" y="41"/>
                  </a:cubicBezTo>
                  <a:cubicBezTo>
                    <a:pt x="3" y="41"/>
                    <a:pt x="4" y="40"/>
                    <a:pt x="4" y="39"/>
                  </a:cubicBezTo>
                  <a:cubicBezTo>
                    <a:pt x="4" y="39"/>
                    <a:pt x="4" y="38"/>
                    <a:pt x="4" y="38"/>
                  </a:cubicBezTo>
                  <a:cubicBezTo>
                    <a:pt x="4" y="38"/>
                    <a:pt x="5" y="38"/>
                    <a:pt x="5" y="38"/>
                  </a:cubicBezTo>
                  <a:cubicBezTo>
                    <a:pt x="5" y="37"/>
                    <a:pt x="5" y="37"/>
                    <a:pt x="5" y="37"/>
                  </a:cubicBezTo>
                  <a:cubicBezTo>
                    <a:pt x="5" y="37"/>
                    <a:pt x="6" y="35"/>
                    <a:pt x="5" y="35"/>
                  </a:cubicBezTo>
                  <a:cubicBezTo>
                    <a:pt x="5" y="35"/>
                    <a:pt x="5" y="34"/>
                    <a:pt x="6" y="34"/>
                  </a:cubicBezTo>
                  <a:cubicBezTo>
                    <a:pt x="6" y="33"/>
                    <a:pt x="6" y="32"/>
                    <a:pt x="6" y="31"/>
                  </a:cubicBezTo>
                  <a:cubicBezTo>
                    <a:pt x="6" y="29"/>
                    <a:pt x="6" y="29"/>
                    <a:pt x="6" y="29"/>
                  </a:cubicBezTo>
                  <a:cubicBezTo>
                    <a:pt x="6" y="29"/>
                    <a:pt x="6" y="29"/>
                    <a:pt x="6" y="29"/>
                  </a:cubicBezTo>
                  <a:cubicBezTo>
                    <a:pt x="6" y="25"/>
                    <a:pt x="6" y="22"/>
                    <a:pt x="5" y="18"/>
                  </a:cubicBezTo>
                  <a:cubicBezTo>
                    <a:pt x="5" y="14"/>
                    <a:pt x="4" y="10"/>
                    <a:pt x="4" y="7"/>
                  </a:cubicBezTo>
                  <a:cubicBezTo>
                    <a:pt x="5" y="4"/>
                    <a:pt x="6" y="2"/>
                    <a:pt x="6" y="1"/>
                  </a:cubicBezTo>
                  <a:lnTo>
                    <a:pt x="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latin typeface="微软雅黑" panose="020B0503020204020204" charset="-122"/>
                <a:ea typeface="微软雅黑" panose="020B0503020204020204" charset="-122"/>
              </a:endParaRPr>
            </a:p>
          </p:txBody>
        </p:sp>
        <p:sp>
          <p:nvSpPr>
            <p:cNvPr id="380" name="Freeform 387"/>
            <p:cNvSpPr/>
            <p:nvPr/>
          </p:nvSpPr>
          <p:spPr bwMode="auto">
            <a:xfrm>
              <a:off x="5032" y="1880"/>
              <a:ext cx="28" cy="61"/>
            </a:xfrm>
            <a:custGeom>
              <a:avLst/>
              <a:gdLst>
                <a:gd name="T0" fmla="*/ 0 w 9"/>
                <a:gd name="T1" fmla="*/ 20 h 20"/>
                <a:gd name="T2" fmla="*/ 8 w 9"/>
                <a:gd name="T3" fmla="*/ 11 h 20"/>
                <a:gd name="T4" fmla="*/ 8 w 9"/>
                <a:gd name="T5" fmla="*/ 6 h 20"/>
                <a:gd name="T6" fmla="*/ 9 w 9"/>
                <a:gd name="T7" fmla="*/ 0 h 20"/>
              </a:gdLst>
              <a:ahLst/>
              <a:cxnLst>
                <a:cxn ang="0">
                  <a:pos x="T0" y="T1"/>
                </a:cxn>
                <a:cxn ang="0">
                  <a:pos x="T2" y="T3"/>
                </a:cxn>
                <a:cxn ang="0">
                  <a:pos x="T4" y="T5"/>
                </a:cxn>
                <a:cxn ang="0">
                  <a:pos x="T6" y="T7"/>
                </a:cxn>
              </a:cxnLst>
              <a:rect l="0" t="0" r="r" b="b"/>
              <a:pathLst>
                <a:path w="9" h="20">
                  <a:moveTo>
                    <a:pt x="0" y="20"/>
                  </a:moveTo>
                  <a:cubicBezTo>
                    <a:pt x="3" y="17"/>
                    <a:pt x="7" y="16"/>
                    <a:pt x="8" y="11"/>
                  </a:cubicBezTo>
                  <a:cubicBezTo>
                    <a:pt x="8" y="10"/>
                    <a:pt x="8" y="8"/>
                    <a:pt x="8" y="6"/>
                  </a:cubicBezTo>
                  <a:cubicBezTo>
                    <a:pt x="8" y="4"/>
                    <a:pt x="9" y="2"/>
                    <a:pt x="9"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latin typeface="微软雅黑" panose="020B0503020204020204" charset="-122"/>
                <a:ea typeface="微软雅黑" panose="020B0503020204020204" charset="-122"/>
              </a:endParaRPr>
            </a:p>
          </p:txBody>
        </p:sp>
        <p:sp>
          <p:nvSpPr>
            <p:cNvPr id="381" name="Freeform 388"/>
            <p:cNvSpPr/>
            <p:nvPr/>
          </p:nvSpPr>
          <p:spPr bwMode="auto">
            <a:xfrm>
              <a:off x="5032" y="1880"/>
              <a:ext cx="28" cy="61"/>
            </a:xfrm>
            <a:custGeom>
              <a:avLst/>
              <a:gdLst>
                <a:gd name="T0" fmla="*/ 9 w 9"/>
                <a:gd name="T1" fmla="*/ 0 h 20"/>
                <a:gd name="T2" fmla="*/ 8 w 9"/>
                <a:gd name="T3" fmla="*/ 4 h 20"/>
                <a:gd name="T4" fmla="*/ 8 w 9"/>
                <a:gd name="T5" fmla="*/ 5 h 20"/>
                <a:gd name="T6" fmla="*/ 8 w 9"/>
                <a:gd name="T7" fmla="*/ 4 h 20"/>
                <a:gd name="T8" fmla="*/ 9 w 9"/>
                <a:gd name="T9" fmla="*/ 3 h 20"/>
                <a:gd name="T10" fmla="*/ 8 w 9"/>
                <a:gd name="T11" fmla="*/ 4 h 20"/>
                <a:gd name="T12" fmla="*/ 8 w 9"/>
                <a:gd name="T13" fmla="*/ 5 h 20"/>
                <a:gd name="T14" fmla="*/ 8 w 9"/>
                <a:gd name="T15" fmla="*/ 8 h 20"/>
                <a:gd name="T16" fmla="*/ 8 w 9"/>
                <a:gd name="T17" fmla="*/ 10 h 20"/>
                <a:gd name="T18" fmla="*/ 8 w 9"/>
                <a:gd name="T19" fmla="*/ 5 h 20"/>
                <a:gd name="T20" fmla="*/ 8 w 9"/>
                <a:gd name="T21" fmla="*/ 5 h 20"/>
                <a:gd name="T22" fmla="*/ 8 w 9"/>
                <a:gd name="T23" fmla="*/ 8 h 20"/>
                <a:gd name="T24" fmla="*/ 8 w 9"/>
                <a:gd name="T25" fmla="*/ 8 h 20"/>
                <a:gd name="T26" fmla="*/ 8 w 9"/>
                <a:gd name="T27" fmla="*/ 8 h 20"/>
                <a:gd name="T28" fmla="*/ 8 w 9"/>
                <a:gd name="T29" fmla="*/ 6 h 20"/>
                <a:gd name="T30" fmla="*/ 8 w 9"/>
                <a:gd name="T31" fmla="*/ 6 h 20"/>
                <a:gd name="T32" fmla="*/ 8 w 9"/>
                <a:gd name="T33" fmla="*/ 5 h 20"/>
                <a:gd name="T34" fmla="*/ 8 w 9"/>
                <a:gd name="T35" fmla="*/ 5 h 20"/>
                <a:gd name="T36" fmla="*/ 8 w 9"/>
                <a:gd name="T37" fmla="*/ 4 h 20"/>
                <a:gd name="T38" fmla="*/ 8 w 9"/>
                <a:gd name="T39" fmla="*/ 4 h 20"/>
                <a:gd name="T40" fmla="*/ 8 w 9"/>
                <a:gd name="T41" fmla="*/ 9 h 20"/>
                <a:gd name="T42" fmla="*/ 8 w 9"/>
                <a:gd name="T43" fmla="*/ 10 h 20"/>
                <a:gd name="T44" fmla="*/ 8 w 9"/>
                <a:gd name="T45" fmla="*/ 10 h 20"/>
                <a:gd name="T46" fmla="*/ 8 w 9"/>
                <a:gd name="T47" fmla="*/ 10 h 20"/>
                <a:gd name="T48" fmla="*/ 8 w 9"/>
                <a:gd name="T49" fmla="*/ 11 h 20"/>
                <a:gd name="T50" fmla="*/ 7 w 9"/>
                <a:gd name="T51" fmla="*/ 12 h 20"/>
                <a:gd name="T52" fmla="*/ 7 w 9"/>
                <a:gd name="T53" fmla="*/ 12 h 20"/>
                <a:gd name="T54" fmla="*/ 7 w 9"/>
                <a:gd name="T55" fmla="*/ 13 h 20"/>
                <a:gd name="T56" fmla="*/ 7 w 9"/>
                <a:gd name="T57" fmla="*/ 13 h 20"/>
                <a:gd name="T58" fmla="*/ 6 w 9"/>
                <a:gd name="T59" fmla="*/ 14 h 20"/>
                <a:gd name="T60" fmla="*/ 6 w 9"/>
                <a:gd name="T61" fmla="*/ 15 h 20"/>
                <a:gd name="T62" fmla="*/ 5 w 9"/>
                <a:gd name="T63" fmla="*/ 16 h 20"/>
                <a:gd name="T64" fmla="*/ 3 w 9"/>
                <a:gd name="T65" fmla="*/ 17 h 20"/>
                <a:gd name="T66" fmla="*/ 2 w 9"/>
                <a:gd name="T67" fmla="*/ 18 h 20"/>
                <a:gd name="T68" fmla="*/ 2 w 9"/>
                <a:gd name="T69" fmla="*/ 18 h 20"/>
                <a:gd name="T70" fmla="*/ 2 w 9"/>
                <a:gd name="T71" fmla="*/ 18 h 20"/>
                <a:gd name="T72" fmla="*/ 2 w 9"/>
                <a:gd name="T73" fmla="*/ 18 h 20"/>
                <a:gd name="T74" fmla="*/ 1 w 9"/>
                <a:gd name="T75" fmla="*/ 18 h 20"/>
                <a:gd name="T76" fmla="*/ 1 w 9"/>
                <a:gd name="T77" fmla="*/ 18 h 20"/>
                <a:gd name="T78" fmla="*/ 1 w 9"/>
                <a:gd name="T79" fmla="*/ 18 h 20"/>
                <a:gd name="T80" fmla="*/ 1 w 9"/>
                <a:gd name="T81" fmla="*/ 18 h 20"/>
                <a:gd name="T82" fmla="*/ 0 w 9"/>
                <a:gd name="T83" fmla="*/ 19 h 20"/>
                <a:gd name="T84" fmla="*/ 0 w 9"/>
                <a:gd name="T85" fmla="*/ 19 h 20"/>
                <a:gd name="T86" fmla="*/ 0 w 9"/>
                <a:gd name="T87" fmla="*/ 19 h 20"/>
                <a:gd name="T88" fmla="*/ 0 w 9"/>
                <a:gd name="T89" fmla="*/ 19 h 20"/>
                <a:gd name="T90" fmla="*/ 0 w 9"/>
                <a:gd name="T91" fmla="*/ 20 h 20"/>
                <a:gd name="T92" fmla="*/ 1 w 9"/>
                <a:gd name="T93" fmla="*/ 20 h 20"/>
                <a:gd name="T94" fmla="*/ 1 w 9"/>
                <a:gd name="T95" fmla="*/ 20 h 20"/>
                <a:gd name="T96" fmla="*/ 1 w 9"/>
                <a:gd name="T97" fmla="*/ 20 h 20"/>
                <a:gd name="T98" fmla="*/ 1 w 9"/>
                <a:gd name="T99" fmla="*/ 20 h 20"/>
                <a:gd name="T100" fmla="*/ 1 w 9"/>
                <a:gd name="T101" fmla="*/ 20 h 20"/>
                <a:gd name="T102" fmla="*/ 3 w 9"/>
                <a:gd name="T103" fmla="*/ 19 h 20"/>
                <a:gd name="T104" fmla="*/ 3 w 9"/>
                <a:gd name="T105" fmla="*/ 19 h 20"/>
                <a:gd name="T106" fmla="*/ 3 w 9"/>
                <a:gd name="T107" fmla="*/ 19 h 20"/>
                <a:gd name="T108" fmla="*/ 3 w 9"/>
                <a:gd name="T109" fmla="*/ 18 h 20"/>
                <a:gd name="T110" fmla="*/ 4 w 9"/>
                <a:gd name="T111" fmla="*/ 18 h 20"/>
                <a:gd name="T112" fmla="*/ 5 w 9"/>
                <a:gd name="T113" fmla="*/ 17 h 20"/>
                <a:gd name="T114" fmla="*/ 6 w 9"/>
                <a:gd name="T115" fmla="*/ 16 h 20"/>
                <a:gd name="T116" fmla="*/ 6 w 9"/>
                <a:gd name="T117" fmla="*/ 16 h 20"/>
                <a:gd name="T118" fmla="*/ 7 w 9"/>
                <a:gd name="T119" fmla="*/ 15 h 20"/>
                <a:gd name="T120" fmla="*/ 9 w 9"/>
                <a:gd name="T121" fmla="*/ 10 h 20"/>
                <a:gd name="T122" fmla="*/ 9 w 9"/>
                <a:gd name="T123" fmla="*/ 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9" h="20">
                  <a:moveTo>
                    <a:pt x="9" y="0"/>
                  </a:moveTo>
                  <a:cubicBezTo>
                    <a:pt x="9" y="1"/>
                    <a:pt x="9" y="3"/>
                    <a:pt x="8" y="4"/>
                  </a:cubicBezTo>
                  <a:cubicBezTo>
                    <a:pt x="8" y="4"/>
                    <a:pt x="8" y="4"/>
                    <a:pt x="8" y="5"/>
                  </a:cubicBezTo>
                  <a:cubicBezTo>
                    <a:pt x="8" y="5"/>
                    <a:pt x="8" y="4"/>
                    <a:pt x="8" y="4"/>
                  </a:cubicBezTo>
                  <a:cubicBezTo>
                    <a:pt x="8" y="3"/>
                    <a:pt x="9" y="3"/>
                    <a:pt x="9" y="3"/>
                  </a:cubicBezTo>
                  <a:cubicBezTo>
                    <a:pt x="8" y="3"/>
                    <a:pt x="8" y="4"/>
                    <a:pt x="8" y="4"/>
                  </a:cubicBezTo>
                  <a:cubicBezTo>
                    <a:pt x="8" y="4"/>
                    <a:pt x="8" y="5"/>
                    <a:pt x="8" y="5"/>
                  </a:cubicBezTo>
                  <a:cubicBezTo>
                    <a:pt x="8" y="6"/>
                    <a:pt x="8" y="7"/>
                    <a:pt x="8" y="8"/>
                  </a:cubicBezTo>
                  <a:cubicBezTo>
                    <a:pt x="8" y="9"/>
                    <a:pt x="8" y="9"/>
                    <a:pt x="8" y="10"/>
                  </a:cubicBezTo>
                  <a:cubicBezTo>
                    <a:pt x="8" y="8"/>
                    <a:pt x="8" y="7"/>
                    <a:pt x="8" y="5"/>
                  </a:cubicBezTo>
                  <a:cubicBezTo>
                    <a:pt x="8" y="5"/>
                    <a:pt x="8" y="5"/>
                    <a:pt x="8" y="5"/>
                  </a:cubicBezTo>
                  <a:cubicBezTo>
                    <a:pt x="8" y="6"/>
                    <a:pt x="8" y="7"/>
                    <a:pt x="8" y="8"/>
                  </a:cubicBezTo>
                  <a:cubicBezTo>
                    <a:pt x="8" y="8"/>
                    <a:pt x="8" y="8"/>
                    <a:pt x="8" y="8"/>
                  </a:cubicBezTo>
                  <a:cubicBezTo>
                    <a:pt x="8" y="8"/>
                    <a:pt x="8" y="8"/>
                    <a:pt x="8" y="8"/>
                  </a:cubicBezTo>
                  <a:cubicBezTo>
                    <a:pt x="8" y="7"/>
                    <a:pt x="8" y="7"/>
                    <a:pt x="8" y="6"/>
                  </a:cubicBezTo>
                  <a:cubicBezTo>
                    <a:pt x="8" y="6"/>
                    <a:pt x="8" y="6"/>
                    <a:pt x="8" y="6"/>
                  </a:cubicBezTo>
                  <a:cubicBezTo>
                    <a:pt x="8" y="5"/>
                    <a:pt x="8" y="5"/>
                    <a:pt x="8" y="5"/>
                  </a:cubicBezTo>
                  <a:cubicBezTo>
                    <a:pt x="8" y="5"/>
                    <a:pt x="8" y="5"/>
                    <a:pt x="8" y="5"/>
                  </a:cubicBezTo>
                  <a:cubicBezTo>
                    <a:pt x="8" y="4"/>
                    <a:pt x="8" y="4"/>
                    <a:pt x="8" y="4"/>
                  </a:cubicBezTo>
                  <a:cubicBezTo>
                    <a:pt x="8" y="4"/>
                    <a:pt x="8" y="4"/>
                    <a:pt x="8" y="4"/>
                  </a:cubicBezTo>
                  <a:cubicBezTo>
                    <a:pt x="8" y="5"/>
                    <a:pt x="8" y="8"/>
                    <a:pt x="8" y="9"/>
                  </a:cubicBezTo>
                  <a:cubicBezTo>
                    <a:pt x="8" y="9"/>
                    <a:pt x="8" y="9"/>
                    <a:pt x="8" y="10"/>
                  </a:cubicBezTo>
                  <a:cubicBezTo>
                    <a:pt x="8" y="10"/>
                    <a:pt x="8" y="10"/>
                    <a:pt x="8" y="10"/>
                  </a:cubicBezTo>
                  <a:cubicBezTo>
                    <a:pt x="8" y="10"/>
                    <a:pt x="8" y="10"/>
                    <a:pt x="8" y="10"/>
                  </a:cubicBezTo>
                  <a:cubicBezTo>
                    <a:pt x="8" y="11"/>
                    <a:pt x="8" y="11"/>
                    <a:pt x="8" y="11"/>
                  </a:cubicBezTo>
                  <a:cubicBezTo>
                    <a:pt x="8" y="11"/>
                    <a:pt x="7" y="12"/>
                    <a:pt x="7" y="12"/>
                  </a:cubicBezTo>
                  <a:cubicBezTo>
                    <a:pt x="8" y="12"/>
                    <a:pt x="7" y="12"/>
                    <a:pt x="7" y="12"/>
                  </a:cubicBezTo>
                  <a:cubicBezTo>
                    <a:pt x="7" y="12"/>
                    <a:pt x="7" y="12"/>
                    <a:pt x="7" y="13"/>
                  </a:cubicBezTo>
                  <a:cubicBezTo>
                    <a:pt x="7" y="13"/>
                    <a:pt x="7" y="13"/>
                    <a:pt x="7" y="13"/>
                  </a:cubicBezTo>
                  <a:cubicBezTo>
                    <a:pt x="7" y="14"/>
                    <a:pt x="7" y="14"/>
                    <a:pt x="6" y="14"/>
                  </a:cubicBezTo>
                  <a:cubicBezTo>
                    <a:pt x="6" y="14"/>
                    <a:pt x="6" y="15"/>
                    <a:pt x="6" y="15"/>
                  </a:cubicBezTo>
                  <a:cubicBezTo>
                    <a:pt x="6" y="15"/>
                    <a:pt x="5" y="16"/>
                    <a:pt x="5" y="16"/>
                  </a:cubicBezTo>
                  <a:cubicBezTo>
                    <a:pt x="5" y="16"/>
                    <a:pt x="4" y="17"/>
                    <a:pt x="3" y="17"/>
                  </a:cubicBezTo>
                  <a:cubicBezTo>
                    <a:pt x="3" y="17"/>
                    <a:pt x="3" y="17"/>
                    <a:pt x="2" y="18"/>
                  </a:cubicBezTo>
                  <a:cubicBezTo>
                    <a:pt x="2" y="18"/>
                    <a:pt x="2" y="18"/>
                    <a:pt x="2" y="18"/>
                  </a:cubicBezTo>
                  <a:cubicBezTo>
                    <a:pt x="2" y="18"/>
                    <a:pt x="2" y="18"/>
                    <a:pt x="2" y="18"/>
                  </a:cubicBezTo>
                  <a:cubicBezTo>
                    <a:pt x="2" y="18"/>
                    <a:pt x="2" y="18"/>
                    <a:pt x="2" y="18"/>
                  </a:cubicBezTo>
                  <a:cubicBezTo>
                    <a:pt x="1" y="18"/>
                    <a:pt x="1" y="18"/>
                    <a:pt x="1" y="18"/>
                  </a:cubicBezTo>
                  <a:cubicBezTo>
                    <a:pt x="1" y="18"/>
                    <a:pt x="1" y="18"/>
                    <a:pt x="1" y="18"/>
                  </a:cubicBezTo>
                  <a:cubicBezTo>
                    <a:pt x="1" y="18"/>
                    <a:pt x="1" y="18"/>
                    <a:pt x="1" y="18"/>
                  </a:cubicBezTo>
                  <a:cubicBezTo>
                    <a:pt x="1" y="18"/>
                    <a:pt x="1" y="18"/>
                    <a:pt x="1" y="18"/>
                  </a:cubicBezTo>
                  <a:cubicBezTo>
                    <a:pt x="0" y="19"/>
                    <a:pt x="0" y="19"/>
                    <a:pt x="0" y="19"/>
                  </a:cubicBezTo>
                  <a:cubicBezTo>
                    <a:pt x="0" y="19"/>
                    <a:pt x="0" y="19"/>
                    <a:pt x="0" y="19"/>
                  </a:cubicBezTo>
                  <a:cubicBezTo>
                    <a:pt x="0" y="19"/>
                    <a:pt x="0" y="19"/>
                    <a:pt x="0" y="19"/>
                  </a:cubicBezTo>
                  <a:cubicBezTo>
                    <a:pt x="0" y="19"/>
                    <a:pt x="0" y="19"/>
                    <a:pt x="0" y="19"/>
                  </a:cubicBezTo>
                  <a:cubicBezTo>
                    <a:pt x="0" y="19"/>
                    <a:pt x="0" y="20"/>
                    <a:pt x="0" y="20"/>
                  </a:cubicBezTo>
                  <a:cubicBezTo>
                    <a:pt x="0" y="20"/>
                    <a:pt x="1" y="20"/>
                    <a:pt x="1" y="20"/>
                  </a:cubicBezTo>
                  <a:cubicBezTo>
                    <a:pt x="1" y="20"/>
                    <a:pt x="1" y="20"/>
                    <a:pt x="1" y="20"/>
                  </a:cubicBezTo>
                  <a:cubicBezTo>
                    <a:pt x="1" y="20"/>
                    <a:pt x="1" y="20"/>
                    <a:pt x="1" y="20"/>
                  </a:cubicBezTo>
                  <a:cubicBezTo>
                    <a:pt x="1" y="20"/>
                    <a:pt x="1" y="20"/>
                    <a:pt x="1" y="20"/>
                  </a:cubicBezTo>
                  <a:cubicBezTo>
                    <a:pt x="1" y="20"/>
                    <a:pt x="1" y="20"/>
                    <a:pt x="1" y="20"/>
                  </a:cubicBezTo>
                  <a:cubicBezTo>
                    <a:pt x="2" y="20"/>
                    <a:pt x="2" y="19"/>
                    <a:pt x="3" y="19"/>
                  </a:cubicBezTo>
                  <a:cubicBezTo>
                    <a:pt x="3" y="19"/>
                    <a:pt x="3" y="19"/>
                    <a:pt x="3" y="19"/>
                  </a:cubicBezTo>
                  <a:cubicBezTo>
                    <a:pt x="3" y="19"/>
                    <a:pt x="3" y="19"/>
                    <a:pt x="3" y="19"/>
                  </a:cubicBezTo>
                  <a:cubicBezTo>
                    <a:pt x="3" y="19"/>
                    <a:pt x="3" y="18"/>
                    <a:pt x="3" y="18"/>
                  </a:cubicBezTo>
                  <a:cubicBezTo>
                    <a:pt x="3" y="18"/>
                    <a:pt x="4" y="18"/>
                    <a:pt x="4" y="18"/>
                  </a:cubicBezTo>
                  <a:cubicBezTo>
                    <a:pt x="4" y="18"/>
                    <a:pt x="4" y="17"/>
                    <a:pt x="5" y="17"/>
                  </a:cubicBezTo>
                  <a:cubicBezTo>
                    <a:pt x="5" y="17"/>
                    <a:pt x="5" y="17"/>
                    <a:pt x="6" y="16"/>
                  </a:cubicBezTo>
                  <a:cubicBezTo>
                    <a:pt x="6" y="16"/>
                    <a:pt x="6" y="16"/>
                    <a:pt x="6" y="16"/>
                  </a:cubicBezTo>
                  <a:cubicBezTo>
                    <a:pt x="7" y="15"/>
                    <a:pt x="7" y="15"/>
                    <a:pt x="7" y="15"/>
                  </a:cubicBezTo>
                  <a:cubicBezTo>
                    <a:pt x="8" y="14"/>
                    <a:pt x="9" y="12"/>
                    <a:pt x="9" y="10"/>
                  </a:cubicBezTo>
                  <a:cubicBezTo>
                    <a:pt x="8" y="6"/>
                    <a:pt x="9" y="1"/>
                    <a:pt x="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latin typeface="微软雅黑" panose="020B0503020204020204" charset="-122"/>
                <a:ea typeface="微软雅黑" panose="020B0503020204020204" charset="-122"/>
              </a:endParaRPr>
            </a:p>
          </p:txBody>
        </p:sp>
        <p:sp>
          <p:nvSpPr>
            <p:cNvPr id="382" name="Freeform 389"/>
            <p:cNvSpPr/>
            <p:nvPr/>
          </p:nvSpPr>
          <p:spPr bwMode="auto">
            <a:xfrm>
              <a:off x="4989" y="1889"/>
              <a:ext cx="43" cy="37"/>
            </a:xfrm>
            <a:custGeom>
              <a:avLst/>
              <a:gdLst>
                <a:gd name="T0" fmla="*/ 14 w 14"/>
                <a:gd name="T1" fmla="*/ 12 h 12"/>
                <a:gd name="T2" fmla="*/ 5 w 14"/>
                <a:gd name="T3" fmla="*/ 9 h 12"/>
                <a:gd name="T4" fmla="*/ 0 w 14"/>
                <a:gd name="T5" fmla="*/ 0 h 12"/>
              </a:gdLst>
              <a:ahLst/>
              <a:cxnLst>
                <a:cxn ang="0">
                  <a:pos x="T0" y="T1"/>
                </a:cxn>
                <a:cxn ang="0">
                  <a:pos x="T2" y="T3"/>
                </a:cxn>
                <a:cxn ang="0">
                  <a:pos x="T4" y="T5"/>
                </a:cxn>
              </a:cxnLst>
              <a:rect l="0" t="0" r="r" b="b"/>
              <a:pathLst>
                <a:path w="14" h="12">
                  <a:moveTo>
                    <a:pt x="14" y="12"/>
                  </a:moveTo>
                  <a:cubicBezTo>
                    <a:pt x="11" y="10"/>
                    <a:pt x="8" y="10"/>
                    <a:pt x="5" y="9"/>
                  </a:cubicBezTo>
                  <a:cubicBezTo>
                    <a:pt x="2" y="8"/>
                    <a:pt x="0" y="3"/>
                    <a:pt x="0"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latin typeface="微软雅黑" panose="020B0503020204020204" charset="-122"/>
                <a:ea typeface="微软雅黑" panose="020B0503020204020204" charset="-122"/>
              </a:endParaRPr>
            </a:p>
          </p:txBody>
        </p:sp>
        <p:sp>
          <p:nvSpPr>
            <p:cNvPr id="383" name="Freeform 390"/>
            <p:cNvSpPr/>
            <p:nvPr/>
          </p:nvSpPr>
          <p:spPr bwMode="auto">
            <a:xfrm>
              <a:off x="4989" y="1889"/>
              <a:ext cx="43" cy="37"/>
            </a:xfrm>
            <a:custGeom>
              <a:avLst/>
              <a:gdLst>
                <a:gd name="T0" fmla="*/ 1 w 14"/>
                <a:gd name="T1" fmla="*/ 0 h 12"/>
                <a:gd name="T2" fmla="*/ 1 w 14"/>
                <a:gd name="T3" fmla="*/ 3 h 12"/>
                <a:gd name="T4" fmla="*/ 1 w 14"/>
                <a:gd name="T5" fmla="*/ 4 h 12"/>
                <a:gd name="T6" fmla="*/ 1 w 14"/>
                <a:gd name="T7" fmla="*/ 3 h 12"/>
                <a:gd name="T8" fmla="*/ 1 w 14"/>
                <a:gd name="T9" fmla="*/ 2 h 12"/>
                <a:gd name="T10" fmla="*/ 1 w 14"/>
                <a:gd name="T11" fmla="*/ 3 h 12"/>
                <a:gd name="T12" fmla="*/ 1 w 14"/>
                <a:gd name="T13" fmla="*/ 4 h 12"/>
                <a:gd name="T14" fmla="*/ 2 w 14"/>
                <a:gd name="T15" fmla="*/ 7 h 12"/>
                <a:gd name="T16" fmla="*/ 3 w 14"/>
                <a:gd name="T17" fmla="*/ 8 h 12"/>
                <a:gd name="T18" fmla="*/ 1 w 14"/>
                <a:gd name="T19" fmla="*/ 4 h 12"/>
                <a:gd name="T20" fmla="*/ 1 w 14"/>
                <a:gd name="T21" fmla="*/ 4 h 12"/>
                <a:gd name="T22" fmla="*/ 2 w 14"/>
                <a:gd name="T23" fmla="*/ 6 h 12"/>
                <a:gd name="T24" fmla="*/ 2 w 14"/>
                <a:gd name="T25" fmla="*/ 7 h 12"/>
                <a:gd name="T26" fmla="*/ 2 w 14"/>
                <a:gd name="T27" fmla="*/ 6 h 12"/>
                <a:gd name="T28" fmla="*/ 1 w 14"/>
                <a:gd name="T29" fmla="*/ 5 h 12"/>
                <a:gd name="T30" fmla="*/ 1 w 14"/>
                <a:gd name="T31" fmla="*/ 5 h 12"/>
                <a:gd name="T32" fmla="*/ 1 w 14"/>
                <a:gd name="T33" fmla="*/ 4 h 12"/>
                <a:gd name="T34" fmla="*/ 1 w 14"/>
                <a:gd name="T35" fmla="*/ 4 h 12"/>
                <a:gd name="T36" fmla="*/ 1 w 14"/>
                <a:gd name="T37" fmla="*/ 4 h 12"/>
                <a:gd name="T38" fmla="*/ 1 w 14"/>
                <a:gd name="T39" fmla="*/ 4 h 12"/>
                <a:gd name="T40" fmla="*/ 2 w 14"/>
                <a:gd name="T41" fmla="*/ 7 h 12"/>
                <a:gd name="T42" fmla="*/ 3 w 14"/>
                <a:gd name="T43" fmla="*/ 8 h 12"/>
                <a:gd name="T44" fmla="*/ 3 w 14"/>
                <a:gd name="T45" fmla="*/ 8 h 12"/>
                <a:gd name="T46" fmla="*/ 4 w 14"/>
                <a:gd name="T47" fmla="*/ 8 h 12"/>
                <a:gd name="T48" fmla="*/ 4 w 14"/>
                <a:gd name="T49" fmla="*/ 9 h 12"/>
                <a:gd name="T50" fmla="*/ 5 w 14"/>
                <a:gd name="T51" fmla="*/ 9 h 12"/>
                <a:gd name="T52" fmla="*/ 5 w 14"/>
                <a:gd name="T53" fmla="*/ 9 h 12"/>
                <a:gd name="T54" fmla="*/ 5 w 14"/>
                <a:gd name="T55" fmla="*/ 9 h 12"/>
                <a:gd name="T56" fmla="*/ 6 w 14"/>
                <a:gd name="T57" fmla="*/ 10 h 12"/>
                <a:gd name="T58" fmla="*/ 7 w 14"/>
                <a:gd name="T59" fmla="*/ 10 h 12"/>
                <a:gd name="T60" fmla="*/ 8 w 14"/>
                <a:gd name="T61" fmla="*/ 10 h 12"/>
                <a:gd name="T62" fmla="*/ 9 w 14"/>
                <a:gd name="T63" fmla="*/ 10 h 12"/>
                <a:gd name="T64" fmla="*/ 11 w 14"/>
                <a:gd name="T65" fmla="*/ 11 h 12"/>
                <a:gd name="T66" fmla="*/ 12 w 14"/>
                <a:gd name="T67" fmla="*/ 11 h 12"/>
                <a:gd name="T68" fmla="*/ 12 w 14"/>
                <a:gd name="T69" fmla="*/ 11 h 12"/>
                <a:gd name="T70" fmla="*/ 12 w 14"/>
                <a:gd name="T71" fmla="*/ 12 h 12"/>
                <a:gd name="T72" fmla="*/ 12 w 14"/>
                <a:gd name="T73" fmla="*/ 12 h 12"/>
                <a:gd name="T74" fmla="*/ 12 w 14"/>
                <a:gd name="T75" fmla="*/ 12 h 12"/>
                <a:gd name="T76" fmla="*/ 12 w 14"/>
                <a:gd name="T77" fmla="*/ 12 h 12"/>
                <a:gd name="T78" fmla="*/ 12 w 14"/>
                <a:gd name="T79" fmla="*/ 12 h 12"/>
                <a:gd name="T80" fmla="*/ 13 w 14"/>
                <a:gd name="T81" fmla="*/ 12 h 12"/>
                <a:gd name="T82" fmla="*/ 13 w 14"/>
                <a:gd name="T83" fmla="*/ 12 h 12"/>
                <a:gd name="T84" fmla="*/ 13 w 14"/>
                <a:gd name="T85" fmla="*/ 12 h 12"/>
                <a:gd name="T86" fmla="*/ 14 w 14"/>
                <a:gd name="T87" fmla="*/ 12 h 12"/>
                <a:gd name="T88" fmla="*/ 14 w 14"/>
                <a:gd name="T89" fmla="*/ 12 h 12"/>
                <a:gd name="T90" fmla="*/ 14 w 14"/>
                <a:gd name="T91" fmla="*/ 12 h 12"/>
                <a:gd name="T92" fmla="*/ 14 w 14"/>
                <a:gd name="T93" fmla="*/ 12 h 12"/>
                <a:gd name="T94" fmla="*/ 14 w 14"/>
                <a:gd name="T95" fmla="*/ 12 h 12"/>
                <a:gd name="T96" fmla="*/ 14 w 14"/>
                <a:gd name="T97" fmla="*/ 11 h 12"/>
                <a:gd name="T98" fmla="*/ 14 w 14"/>
                <a:gd name="T99" fmla="*/ 11 h 12"/>
                <a:gd name="T100" fmla="*/ 14 w 14"/>
                <a:gd name="T101" fmla="*/ 11 h 12"/>
                <a:gd name="T102" fmla="*/ 13 w 14"/>
                <a:gd name="T103" fmla="*/ 10 h 12"/>
                <a:gd name="T104" fmla="*/ 12 w 14"/>
                <a:gd name="T105" fmla="*/ 10 h 12"/>
                <a:gd name="T106" fmla="*/ 12 w 14"/>
                <a:gd name="T107" fmla="*/ 10 h 12"/>
                <a:gd name="T108" fmla="*/ 12 w 14"/>
                <a:gd name="T109" fmla="*/ 10 h 12"/>
                <a:gd name="T110" fmla="*/ 11 w 14"/>
                <a:gd name="T111" fmla="*/ 10 h 12"/>
                <a:gd name="T112" fmla="*/ 10 w 14"/>
                <a:gd name="T113" fmla="*/ 10 h 12"/>
                <a:gd name="T114" fmla="*/ 9 w 14"/>
                <a:gd name="T115" fmla="*/ 10 h 12"/>
                <a:gd name="T116" fmla="*/ 8 w 14"/>
                <a:gd name="T117" fmla="*/ 9 h 12"/>
                <a:gd name="T118" fmla="*/ 8 w 14"/>
                <a:gd name="T119" fmla="*/ 9 h 12"/>
                <a:gd name="T120" fmla="*/ 4 w 14"/>
                <a:gd name="T121" fmla="*/ 7 h 12"/>
                <a:gd name="T122" fmla="*/ 1 w 14"/>
                <a:gd name="T123"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4" h="12">
                  <a:moveTo>
                    <a:pt x="1" y="0"/>
                  </a:moveTo>
                  <a:cubicBezTo>
                    <a:pt x="0" y="0"/>
                    <a:pt x="0" y="2"/>
                    <a:pt x="1" y="3"/>
                  </a:cubicBezTo>
                  <a:cubicBezTo>
                    <a:pt x="1" y="3"/>
                    <a:pt x="1" y="4"/>
                    <a:pt x="1" y="4"/>
                  </a:cubicBezTo>
                  <a:cubicBezTo>
                    <a:pt x="1" y="4"/>
                    <a:pt x="1" y="4"/>
                    <a:pt x="1" y="3"/>
                  </a:cubicBezTo>
                  <a:cubicBezTo>
                    <a:pt x="1" y="3"/>
                    <a:pt x="1" y="3"/>
                    <a:pt x="1" y="2"/>
                  </a:cubicBezTo>
                  <a:cubicBezTo>
                    <a:pt x="1" y="3"/>
                    <a:pt x="1" y="3"/>
                    <a:pt x="1" y="3"/>
                  </a:cubicBezTo>
                  <a:cubicBezTo>
                    <a:pt x="1" y="4"/>
                    <a:pt x="1" y="4"/>
                    <a:pt x="1" y="4"/>
                  </a:cubicBezTo>
                  <a:cubicBezTo>
                    <a:pt x="1" y="5"/>
                    <a:pt x="2" y="6"/>
                    <a:pt x="2" y="7"/>
                  </a:cubicBezTo>
                  <a:cubicBezTo>
                    <a:pt x="2" y="7"/>
                    <a:pt x="3" y="8"/>
                    <a:pt x="3" y="8"/>
                  </a:cubicBezTo>
                  <a:cubicBezTo>
                    <a:pt x="2" y="7"/>
                    <a:pt x="1" y="6"/>
                    <a:pt x="1" y="4"/>
                  </a:cubicBezTo>
                  <a:cubicBezTo>
                    <a:pt x="1" y="4"/>
                    <a:pt x="1" y="4"/>
                    <a:pt x="1" y="4"/>
                  </a:cubicBezTo>
                  <a:cubicBezTo>
                    <a:pt x="1" y="5"/>
                    <a:pt x="1" y="6"/>
                    <a:pt x="2" y="6"/>
                  </a:cubicBezTo>
                  <a:cubicBezTo>
                    <a:pt x="2" y="7"/>
                    <a:pt x="2" y="7"/>
                    <a:pt x="2" y="7"/>
                  </a:cubicBezTo>
                  <a:cubicBezTo>
                    <a:pt x="2" y="7"/>
                    <a:pt x="2" y="7"/>
                    <a:pt x="2" y="6"/>
                  </a:cubicBezTo>
                  <a:cubicBezTo>
                    <a:pt x="2" y="6"/>
                    <a:pt x="1" y="6"/>
                    <a:pt x="1" y="5"/>
                  </a:cubicBezTo>
                  <a:cubicBezTo>
                    <a:pt x="1" y="5"/>
                    <a:pt x="1" y="5"/>
                    <a:pt x="1" y="5"/>
                  </a:cubicBezTo>
                  <a:cubicBezTo>
                    <a:pt x="1" y="5"/>
                    <a:pt x="1" y="4"/>
                    <a:pt x="1" y="4"/>
                  </a:cubicBezTo>
                  <a:cubicBezTo>
                    <a:pt x="1" y="4"/>
                    <a:pt x="1" y="4"/>
                    <a:pt x="1" y="4"/>
                  </a:cubicBezTo>
                  <a:cubicBezTo>
                    <a:pt x="1" y="4"/>
                    <a:pt x="1" y="4"/>
                    <a:pt x="1" y="4"/>
                  </a:cubicBezTo>
                  <a:cubicBezTo>
                    <a:pt x="1" y="4"/>
                    <a:pt x="1" y="4"/>
                    <a:pt x="1" y="4"/>
                  </a:cubicBezTo>
                  <a:cubicBezTo>
                    <a:pt x="0" y="4"/>
                    <a:pt x="2" y="7"/>
                    <a:pt x="2" y="7"/>
                  </a:cubicBezTo>
                  <a:cubicBezTo>
                    <a:pt x="2" y="8"/>
                    <a:pt x="3" y="8"/>
                    <a:pt x="3" y="8"/>
                  </a:cubicBezTo>
                  <a:cubicBezTo>
                    <a:pt x="3" y="8"/>
                    <a:pt x="3" y="8"/>
                    <a:pt x="3" y="8"/>
                  </a:cubicBezTo>
                  <a:cubicBezTo>
                    <a:pt x="3" y="8"/>
                    <a:pt x="3" y="8"/>
                    <a:pt x="4" y="8"/>
                  </a:cubicBezTo>
                  <a:cubicBezTo>
                    <a:pt x="4" y="9"/>
                    <a:pt x="4" y="9"/>
                    <a:pt x="4" y="9"/>
                  </a:cubicBezTo>
                  <a:cubicBezTo>
                    <a:pt x="4" y="9"/>
                    <a:pt x="5" y="9"/>
                    <a:pt x="5" y="9"/>
                  </a:cubicBezTo>
                  <a:cubicBezTo>
                    <a:pt x="5" y="9"/>
                    <a:pt x="5" y="9"/>
                    <a:pt x="5" y="9"/>
                  </a:cubicBezTo>
                  <a:cubicBezTo>
                    <a:pt x="5" y="9"/>
                    <a:pt x="5" y="9"/>
                    <a:pt x="5" y="9"/>
                  </a:cubicBezTo>
                  <a:cubicBezTo>
                    <a:pt x="6" y="10"/>
                    <a:pt x="6" y="10"/>
                    <a:pt x="6" y="10"/>
                  </a:cubicBezTo>
                  <a:cubicBezTo>
                    <a:pt x="7" y="10"/>
                    <a:pt x="7" y="10"/>
                    <a:pt x="7" y="10"/>
                  </a:cubicBezTo>
                  <a:cubicBezTo>
                    <a:pt x="7" y="10"/>
                    <a:pt x="8" y="10"/>
                    <a:pt x="8" y="10"/>
                  </a:cubicBezTo>
                  <a:cubicBezTo>
                    <a:pt x="8" y="10"/>
                    <a:pt x="9" y="10"/>
                    <a:pt x="9" y="10"/>
                  </a:cubicBezTo>
                  <a:cubicBezTo>
                    <a:pt x="10" y="10"/>
                    <a:pt x="10" y="11"/>
                    <a:pt x="11" y="11"/>
                  </a:cubicBezTo>
                  <a:cubicBezTo>
                    <a:pt x="11" y="11"/>
                    <a:pt x="11" y="11"/>
                    <a:pt x="12" y="11"/>
                  </a:cubicBezTo>
                  <a:cubicBezTo>
                    <a:pt x="12" y="11"/>
                    <a:pt x="12" y="11"/>
                    <a:pt x="12" y="11"/>
                  </a:cubicBezTo>
                  <a:cubicBezTo>
                    <a:pt x="12" y="12"/>
                    <a:pt x="12" y="12"/>
                    <a:pt x="12" y="12"/>
                  </a:cubicBezTo>
                  <a:cubicBezTo>
                    <a:pt x="12" y="12"/>
                    <a:pt x="12" y="12"/>
                    <a:pt x="12" y="12"/>
                  </a:cubicBezTo>
                  <a:cubicBezTo>
                    <a:pt x="12" y="12"/>
                    <a:pt x="12" y="12"/>
                    <a:pt x="12" y="12"/>
                  </a:cubicBezTo>
                  <a:cubicBezTo>
                    <a:pt x="13" y="12"/>
                    <a:pt x="12" y="12"/>
                    <a:pt x="12" y="12"/>
                  </a:cubicBezTo>
                  <a:cubicBezTo>
                    <a:pt x="12" y="12"/>
                    <a:pt x="12" y="12"/>
                    <a:pt x="12" y="12"/>
                  </a:cubicBezTo>
                  <a:cubicBezTo>
                    <a:pt x="13" y="12"/>
                    <a:pt x="13" y="12"/>
                    <a:pt x="13" y="12"/>
                  </a:cubicBezTo>
                  <a:cubicBezTo>
                    <a:pt x="13" y="12"/>
                    <a:pt x="13" y="12"/>
                    <a:pt x="13" y="12"/>
                  </a:cubicBezTo>
                  <a:cubicBezTo>
                    <a:pt x="13" y="12"/>
                    <a:pt x="13" y="12"/>
                    <a:pt x="13" y="12"/>
                  </a:cubicBezTo>
                  <a:cubicBezTo>
                    <a:pt x="14" y="12"/>
                    <a:pt x="14" y="12"/>
                    <a:pt x="14" y="12"/>
                  </a:cubicBezTo>
                  <a:cubicBezTo>
                    <a:pt x="14" y="12"/>
                    <a:pt x="14" y="12"/>
                    <a:pt x="14" y="12"/>
                  </a:cubicBezTo>
                  <a:cubicBezTo>
                    <a:pt x="14" y="12"/>
                    <a:pt x="14" y="12"/>
                    <a:pt x="14" y="12"/>
                  </a:cubicBezTo>
                  <a:cubicBezTo>
                    <a:pt x="14" y="12"/>
                    <a:pt x="14" y="12"/>
                    <a:pt x="14" y="12"/>
                  </a:cubicBezTo>
                  <a:cubicBezTo>
                    <a:pt x="14" y="12"/>
                    <a:pt x="14" y="12"/>
                    <a:pt x="14" y="12"/>
                  </a:cubicBezTo>
                  <a:cubicBezTo>
                    <a:pt x="14" y="11"/>
                    <a:pt x="14" y="11"/>
                    <a:pt x="14" y="11"/>
                  </a:cubicBezTo>
                  <a:cubicBezTo>
                    <a:pt x="14" y="11"/>
                    <a:pt x="14" y="11"/>
                    <a:pt x="14" y="11"/>
                  </a:cubicBezTo>
                  <a:cubicBezTo>
                    <a:pt x="14" y="11"/>
                    <a:pt x="14" y="11"/>
                    <a:pt x="14" y="11"/>
                  </a:cubicBezTo>
                  <a:cubicBezTo>
                    <a:pt x="14" y="11"/>
                    <a:pt x="13" y="10"/>
                    <a:pt x="13" y="10"/>
                  </a:cubicBezTo>
                  <a:cubicBezTo>
                    <a:pt x="13" y="10"/>
                    <a:pt x="12" y="10"/>
                    <a:pt x="12" y="10"/>
                  </a:cubicBezTo>
                  <a:cubicBezTo>
                    <a:pt x="12" y="10"/>
                    <a:pt x="12" y="10"/>
                    <a:pt x="12" y="10"/>
                  </a:cubicBezTo>
                  <a:cubicBezTo>
                    <a:pt x="12" y="10"/>
                    <a:pt x="12" y="10"/>
                    <a:pt x="12" y="10"/>
                  </a:cubicBezTo>
                  <a:cubicBezTo>
                    <a:pt x="12" y="10"/>
                    <a:pt x="11" y="10"/>
                    <a:pt x="11" y="10"/>
                  </a:cubicBezTo>
                  <a:cubicBezTo>
                    <a:pt x="11" y="10"/>
                    <a:pt x="11" y="10"/>
                    <a:pt x="10" y="10"/>
                  </a:cubicBezTo>
                  <a:cubicBezTo>
                    <a:pt x="10" y="10"/>
                    <a:pt x="9" y="10"/>
                    <a:pt x="9" y="10"/>
                  </a:cubicBezTo>
                  <a:cubicBezTo>
                    <a:pt x="8" y="9"/>
                    <a:pt x="8" y="9"/>
                    <a:pt x="8" y="9"/>
                  </a:cubicBezTo>
                  <a:cubicBezTo>
                    <a:pt x="8" y="9"/>
                    <a:pt x="8" y="9"/>
                    <a:pt x="8" y="9"/>
                  </a:cubicBezTo>
                  <a:cubicBezTo>
                    <a:pt x="6" y="9"/>
                    <a:pt x="5" y="8"/>
                    <a:pt x="4" y="7"/>
                  </a:cubicBezTo>
                  <a:cubicBezTo>
                    <a:pt x="0" y="5"/>
                    <a:pt x="0"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latin typeface="微软雅黑" panose="020B0503020204020204" charset="-122"/>
                <a:ea typeface="微软雅黑" panose="020B0503020204020204" charset="-122"/>
              </a:endParaRPr>
            </a:p>
          </p:txBody>
        </p:sp>
        <p:sp>
          <p:nvSpPr>
            <p:cNvPr id="384" name="Freeform 391"/>
            <p:cNvSpPr/>
            <p:nvPr/>
          </p:nvSpPr>
          <p:spPr bwMode="auto">
            <a:xfrm>
              <a:off x="4875" y="1938"/>
              <a:ext cx="31" cy="34"/>
            </a:xfrm>
            <a:custGeom>
              <a:avLst/>
              <a:gdLst>
                <a:gd name="T0" fmla="*/ 0 w 10"/>
                <a:gd name="T1" fmla="*/ 10 h 11"/>
                <a:gd name="T2" fmla="*/ 10 w 10"/>
                <a:gd name="T3" fmla="*/ 0 h 11"/>
              </a:gdLst>
              <a:ahLst/>
              <a:cxnLst>
                <a:cxn ang="0">
                  <a:pos x="T0" y="T1"/>
                </a:cxn>
                <a:cxn ang="0">
                  <a:pos x="T2" y="T3"/>
                </a:cxn>
              </a:cxnLst>
              <a:rect l="0" t="0" r="r" b="b"/>
              <a:pathLst>
                <a:path w="10" h="11">
                  <a:moveTo>
                    <a:pt x="0" y="10"/>
                  </a:moveTo>
                  <a:cubicBezTo>
                    <a:pt x="5" y="11"/>
                    <a:pt x="8" y="3"/>
                    <a:pt x="10"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latin typeface="微软雅黑" panose="020B0503020204020204" charset="-122"/>
                <a:ea typeface="微软雅黑" panose="020B0503020204020204" charset="-122"/>
              </a:endParaRPr>
            </a:p>
          </p:txBody>
        </p:sp>
        <p:sp>
          <p:nvSpPr>
            <p:cNvPr id="385" name="Freeform 392"/>
            <p:cNvSpPr/>
            <p:nvPr/>
          </p:nvSpPr>
          <p:spPr bwMode="auto">
            <a:xfrm>
              <a:off x="4875" y="1938"/>
              <a:ext cx="34" cy="34"/>
            </a:xfrm>
            <a:custGeom>
              <a:avLst/>
              <a:gdLst>
                <a:gd name="T0" fmla="*/ 11 w 11"/>
                <a:gd name="T1" fmla="*/ 0 h 11"/>
                <a:gd name="T2" fmla="*/ 9 w 11"/>
                <a:gd name="T3" fmla="*/ 2 h 11"/>
                <a:gd name="T4" fmla="*/ 9 w 11"/>
                <a:gd name="T5" fmla="*/ 3 h 11"/>
                <a:gd name="T6" fmla="*/ 9 w 11"/>
                <a:gd name="T7" fmla="*/ 2 h 11"/>
                <a:gd name="T8" fmla="*/ 9 w 11"/>
                <a:gd name="T9" fmla="*/ 2 h 11"/>
                <a:gd name="T10" fmla="*/ 9 w 11"/>
                <a:gd name="T11" fmla="*/ 2 h 11"/>
                <a:gd name="T12" fmla="*/ 8 w 11"/>
                <a:gd name="T13" fmla="*/ 3 h 11"/>
                <a:gd name="T14" fmla="*/ 7 w 11"/>
                <a:gd name="T15" fmla="*/ 5 h 11"/>
                <a:gd name="T16" fmla="*/ 7 w 11"/>
                <a:gd name="T17" fmla="*/ 5 h 11"/>
                <a:gd name="T18" fmla="*/ 8 w 11"/>
                <a:gd name="T19" fmla="*/ 3 h 11"/>
                <a:gd name="T20" fmla="*/ 8 w 11"/>
                <a:gd name="T21" fmla="*/ 3 h 11"/>
                <a:gd name="T22" fmla="*/ 7 w 11"/>
                <a:gd name="T23" fmla="*/ 4 h 11"/>
                <a:gd name="T24" fmla="*/ 7 w 11"/>
                <a:gd name="T25" fmla="*/ 4 h 11"/>
                <a:gd name="T26" fmla="*/ 7 w 11"/>
                <a:gd name="T27" fmla="*/ 4 h 11"/>
                <a:gd name="T28" fmla="*/ 8 w 11"/>
                <a:gd name="T29" fmla="*/ 4 h 11"/>
                <a:gd name="T30" fmla="*/ 8 w 11"/>
                <a:gd name="T31" fmla="*/ 3 h 11"/>
                <a:gd name="T32" fmla="*/ 8 w 11"/>
                <a:gd name="T33" fmla="*/ 3 h 11"/>
                <a:gd name="T34" fmla="*/ 8 w 11"/>
                <a:gd name="T35" fmla="*/ 3 h 11"/>
                <a:gd name="T36" fmla="*/ 8 w 11"/>
                <a:gd name="T37" fmla="*/ 2 h 11"/>
                <a:gd name="T38" fmla="*/ 8 w 11"/>
                <a:gd name="T39" fmla="*/ 2 h 11"/>
                <a:gd name="T40" fmla="*/ 7 w 11"/>
                <a:gd name="T41" fmla="*/ 5 h 11"/>
                <a:gd name="T42" fmla="*/ 6 w 11"/>
                <a:gd name="T43" fmla="*/ 5 h 11"/>
                <a:gd name="T44" fmla="*/ 6 w 11"/>
                <a:gd name="T45" fmla="*/ 6 h 11"/>
                <a:gd name="T46" fmla="*/ 6 w 11"/>
                <a:gd name="T47" fmla="*/ 6 h 11"/>
                <a:gd name="T48" fmla="*/ 6 w 11"/>
                <a:gd name="T49" fmla="*/ 6 h 11"/>
                <a:gd name="T50" fmla="*/ 5 w 11"/>
                <a:gd name="T51" fmla="*/ 7 h 11"/>
                <a:gd name="T52" fmla="*/ 5 w 11"/>
                <a:gd name="T53" fmla="*/ 7 h 11"/>
                <a:gd name="T54" fmla="*/ 5 w 11"/>
                <a:gd name="T55" fmla="*/ 7 h 11"/>
                <a:gd name="T56" fmla="*/ 5 w 11"/>
                <a:gd name="T57" fmla="*/ 7 h 11"/>
                <a:gd name="T58" fmla="*/ 5 w 11"/>
                <a:gd name="T59" fmla="*/ 8 h 11"/>
                <a:gd name="T60" fmla="*/ 4 w 11"/>
                <a:gd name="T61" fmla="*/ 9 h 11"/>
                <a:gd name="T62" fmla="*/ 3 w 11"/>
                <a:gd name="T63" fmla="*/ 9 h 11"/>
                <a:gd name="T64" fmla="*/ 2 w 11"/>
                <a:gd name="T65" fmla="*/ 10 h 11"/>
                <a:gd name="T66" fmla="*/ 2 w 11"/>
                <a:gd name="T67" fmla="*/ 10 h 11"/>
                <a:gd name="T68" fmla="*/ 1 w 11"/>
                <a:gd name="T69" fmla="*/ 10 h 11"/>
                <a:gd name="T70" fmla="*/ 1 w 11"/>
                <a:gd name="T71" fmla="*/ 10 h 11"/>
                <a:gd name="T72" fmla="*/ 1 w 11"/>
                <a:gd name="T73" fmla="*/ 10 h 11"/>
                <a:gd name="T74" fmla="*/ 1 w 11"/>
                <a:gd name="T75" fmla="*/ 10 h 11"/>
                <a:gd name="T76" fmla="*/ 1 w 11"/>
                <a:gd name="T77" fmla="*/ 10 h 11"/>
                <a:gd name="T78" fmla="*/ 1 w 11"/>
                <a:gd name="T79" fmla="*/ 10 h 11"/>
                <a:gd name="T80" fmla="*/ 1 w 11"/>
                <a:gd name="T81" fmla="*/ 10 h 11"/>
                <a:gd name="T82" fmla="*/ 0 w 11"/>
                <a:gd name="T83" fmla="*/ 10 h 11"/>
                <a:gd name="T84" fmla="*/ 0 w 11"/>
                <a:gd name="T85" fmla="*/ 10 h 11"/>
                <a:gd name="T86" fmla="*/ 0 w 11"/>
                <a:gd name="T87" fmla="*/ 10 h 11"/>
                <a:gd name="T88" fmla="*/ 0 w 11"/>
                <a:gd name="T89" fmla="*/ 10 h 11"/>
                <a:gd name="T90" fmla="*/ 0 w 11"/>
                <a:gd name="T91" fmla="*/ 10 h 11"/>
                <a:gd name="T92" fmla="*/ 0 w 11"/>
                <a:gd name="T93" fmla="*/ 11 h 11"/>
                <a:gd name="T94" fmla="*/ 0 w 11"/>
                <a:gd name="T95" fmla="*/ 11 h 11"/>
                <a:gd name="T96" fmla="*/ 0 w 11"/>
                <a:gd name="T97" fmla="*/ 11 h 11"/>
                <a:gd name="T98" fmla="*/ 0 w 11"/>
                <a:gd name="T99" fmla="*/ 11 h 11"/>
                <a:gd name="T100" fmla="*/ 0 w 11"/>
                <a:gd name="T101" fmla="*/ 11 h 11"/>
                <a:gd name="T102" fmla="*/ 2 w 11"/>
                <a:gd name="T103" fmla="*/ 11 h 11"/>
                <a:gd name="T104" fmla="*/ 2 w 11"/>
                <a:gd name="T105" fmla="*/ 11 h 11"/>
                <a:gd name="T106" fmla="*/ 2 w 11"/>
                <a:gd name="T107" fmla="*/ 11 h 11"/>
                <a:gd name="T108" fmla="*/ 2 w 11"/>
                <a:gd name="T109" fmla="*/ 11 h 11"/>
                <a:gd name="T110" fmla="*/ 3 w 11"/>
                <a:gd name="T111" fmla="*/ 10 h 11"/>
                <a:gd name="T112" fmla="*/ 3 w 11"/>
                <a:gd name="T113" fmla="*/ 10 h 11"/>
                <a:gd name="T114" fmla="*/ 4 w 11"/>
                <a:gd name="T115" fmla="*/ 9 h 11"/>
                <a:gd name="T116" fmla="*/ 5 w 11"/>
                <a:gd name="T117" fmla="*/ 9 h 11"/>
                <a:gd name="T118" fmla="*/ 5 w 11"/>
                <a:gd name="T119" fmla="*/ 9 h 11"/>
                <a:gd name="T120" fmla="*/ 7 w 11"/>
                <a:gd name="T121" fmla="*/ 6 h 11"/>
                <a:gd name="T122" fmla="*/ 11 w 11"/>
                <a:gd name="T123" fmla="*/ 1 h 11"/>
                <a:gd name="T124" fmla="*/ 11 w 11"/>
                <a:gd name="T125"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1" h="11">
                  <a:moveTo>
                    <a:pt x="11" y="0"/>
                  </a:moveTo>
                  <a:cubicBezTo>
                    <a:pt x="10" y="0"/>
                    <a:pt x="9" y="2"/>
                    <a:pt x="9" y="2"/>
                  </a:cubicBezTo>
                  <a:cubicBezTo>
                    <a:pt x="9" y="2"/>
                    <a:pt x="9" y="3"/>
                    <a:pt x="9" y="3"/>
                  </a:cubicBezTo>
                  <a:cubicBezTo>
                    <a:pt x="9" y="3"/>
                    <a:pt x="9" y="3"/>
                    <a:pt x="9" y="2"/>
                  </a:cubicBezTo>
                  <a:cubicBezTo>
                    <a:pt x="9" y="2"/>
                    <a:pt x="9" y="2"/>
                    <a:pt x="9" y="2"/>
                  </a:cubicBezTo>
                  <a:cubicBezTo>
                    <a:pt x="9" y="2"/>
                    <a:pt x="9" y="2"/>
                    <a:pt x="9" y="2"/>
                  </a:cubicBezTo>
                  <a:cubicBezTo>
                    <a:pt x="8" y="3"/>
                    <a:pt x="8" y="3"/>
                    <a:pt x="8" y="3"/>
                  </a:cubicBezTo>
                  <a:cubicBezTo>
                    <a:pt x="8" y="3"/>
                    <a:pt x="8" y="4"/>
                    <a:pt x="7" y="5"/>
                  </a:cubicBezTo>
                  <a:cubicBezTo>
                    <a:pt x="7" y="5"/>
                    <a:pt x="7" y="5"/>
                    <a:pt x="7" y="5"/>
                  </a:cubicBezTo>
                  <a:cubicBezTo>
                    <a:pt x="7" y="5"/>
                    <a:pt x="8" y="4"/>
                    <a:pt x="8" y="3"/>
                  </a:cubicBezTo>
                  <a:cubicBezTo>
                    <a:pt x="8" y="3"/>
                    <a:pt x="8" y="3"/>
                    <a:pt x="8" y="3"/>
                  </a:cubicBezTo>
                  <a:cubicBezTo>
                    <a:pt x="7" y="4"/>
                    <a:pt x="7" y="4"/>
                    <a:pt x="7" y="4"/>
                  </a:cubicBezTo>
                  <a:cubicBezTo>
                    <a:pt x="7" y="4"/>
                    <a:pt x="7" y="4"/>
                    <a:pt x="7" y="4"/>
                  </a:cubicBezTo>
                  <a:cubicBezTo>
                    <a:pt x="7" y="4"/>
                    <a:pt x="7" y="4"/>
                    <a:pt x="7" y="4"/>
                  </a:cubicBezTo>
                  <a:cubicBezTo>
                    <a:pt x="8" y="4"/>
                    <a:pt x="8" y="4"/>
                    <a:pt x="8" y="4"/>
                  </a:cubicBezTo>
                  <a:cubicBezTo>
                    <a:pt x="8" y="3"/>
                    <a:pt x="8" y="3"/>
                    <a:pt x="8" y="3"/>
                  </a:cubicBezTo>
                  <a:cubicBezTo>
                    <a:pt x="8" y="3"/>
                    <a:pt x="8" y="3"/>
                    <a:pt x="8" y="3"/>
                  </a:cubicBezTo>
                  <a:cubicBezTo>
                    <a:pt x="8" y="3"/>
                    <a:pt x="8" y="3"/>
                    <a:pt x="8" y="3"/>
                  </a:cubicBezTo>
                  <a:cubicBezTo>
                    <a:pt x="8" y="2"/>
                    <a:pt x="8" y="2"/>
                    <a:pt x="8" y="2"/>
                  </a:cubicBezTo>
                  <a:cubicBezTo>
                    <a:pt x="8" y="2"/>
                    <a:pt x="8" y="2"/>
                    <a:pt x="8" y="2"/>
                  </a:cubicBezTo>
                  <a:cubicBezTo>
                    <a:pt x="8" y="3"/>
                    <a:pt x="7" y="4"/>
                    <a:pt x="7" y="5"/>
                  </a:cubicBezTo>
                  <a:cubicBezTo>
                    <a:pt x="7" y="5"/>
                    <a:pt x="7" y="5"/>
                    <a:pt x="6" y="5"/>
                  </a:cubicBezTo>
                  <a:cubicBezTo>
                    <a:pt x="6" y="6"/>
                    <a:pt x="6" y="6"/>
                    <a:pt x="6" y="6"/>
                  </a:cubicBezTo>
                  <a:cubicBezTo>
                    <a:pt x="6" y="6"/>
                    <a:pt x="6" y="6"/>
                    <a:pt x="6" y="6"/>
                  </a:cubicBezTo>
                  <a:cubicBezTo>
                    <a:pt x="6" y="6"/>
                    <a:pt x="6" y="6"/>
                    <a:pt x="6" y="6"/>
                  </a:cubicBezTo>
                  <a:cubicBezTo>
                    <a:pt x="6" y="6"/>
                    <a:pt x="5" y="6"/>
                    <a:pt x="5" y="7"/>
                  </a:cubicBezTo>
                  <a:cubicBezTo>
                    <a:pt x="6" y="7"/>
                    <a:pt x="6" y="7"/>
                    <a:pt x="5" y="7"/>
                  </a:cubicBezTo>
                  <a:cubicBezTo>
                    <a:pt x="5" y="7"/>
                    <a:pt x="5" y="7"/>
                    <a:pt x="5" y="7"/>
                  </a:cubicBezTo>
                  <a:cubicBezTo>
                    <a:pt x="5" y="7"/>
                    <a:pt x="5" y="7"/>
                    <a:pt x="5" y="7"/>
                  </a:cubicBezTo>
                  <a:cubicBezTo>
                    <a:pt x="5" y="8"/>
                    <a:pt x="5" y="8"/>
                    <a:pt x="5" y="8"/>
                  </a:cubicBezTo>
                  <a:cubicBezTo>
                    <a:pt x="5" y="8"/>
                    <a:pt x="4" y="9"/>
                    <a:pt x="4" y="9"/>
                  </a:cubicBezTo>
                  <a:cubicBezTo>
                    <a:pt x="4" y="9"/>
                    <a:pt x="4" y="9"/>
                    <a:pt x="3" y="9"/>
                  </a:cubicBezTo>
                  <a:cubicBezTo>
                    <a:pt x="3" y="9"/>
                    <a:pt x="3" y="10"/>
                    <a:pt x="2" y="10"/>
                  </a:cubicBezTo>
                  <a:cubicBezTo>
                    <a:pt x="2" y="10"/>
                    <a:pt x="2" y="10"/>
                    <a:pt x="2" y="10"/>
                  </a:cubicBezTo>
                  <a:cubicBezTo>
                    <a:pt x="2" y="10"/>
                    <a:pt x="1" y="10"/>
                    <a:pt x="1" y="10"/>
                  </a:cubicBezTo>
                  <a:cubicBezTo>
                    <a:pt x="1" y="10"/>
                    <a:pt x="1" y="10"/>
                    <a:pt x="1" y="10"/>
                  </a:cubicBezTo>
                  <a:cubicBezTo>
                    <a:pt x="1" y="10"/>
                    <a:pt x="1" y="10"/>
                    <a:pt x="1" y="10"/>
                  </a:cubicBezTo>
                  <a:cubicBezTo>
                    <a:pt x="1" y="10"/>
                    <a:pt x="1" y="10"/>
                    <a:pt x="1" y="10"/>
                  </a:cubicBezTo>
                  <a:cubicBezTo>
                    <a:pt x="1" y="10"/>
                    <a:pt x="1" y="10"/>
                    <a:pt x="1" y="10"/>
                  </a:cubicBezTo>
                  <a:cubicBezTo>
                    <a:pt x="1" y="10"/>
                    <a:pt x="1" y="10"/>
                    <a:pt x="1" y="10"/>
                  </a:cubicBezTo>
                  <a:cubicBezTo>
                    <a:pt x="1" y="10"/>
                    <a:pt x="1" y="10"/>
                    <a:pt x="1" y="10"/>
                  </a:cubicBezTo>
                  <a:cubicBezTo>
                    <a:pt x="0" y="10"/>
                    <a:pt x="0" y="10"/>
                    <a:pt x="0" y="10"/>
                  </a:cubicBezTo>
                  <a:cubicBezTo>
                    <a:pt x="0" y="10"/>
                    <a:pt x="0" y="10"/>
                    <a:pt x="0" y="10"/>
                  </a:cubicBezTo>
                  <a:cubicBezTo>
                    <a:pt x="0" y="10"/>
                    <a:pt x="0" y="10"/>
                    <a:pt x="0" y="10"/>
                  </a:cubicBezTo>
                  <a:cubicBezTo>
                    <a:pt x="0" y="10"/>
                    <a:pt x="0" y="10"/>
                    <a:pt x="0" y="10"/>
                  </a:cubicBezTo>
                  <a:cubicBezTo>
                    <a:pt x="0" y="10"/>
                    <a:pt x="0" y="10"/>
                    <a:pt x="0" y="10"/>
                  </a:cubicBezTo>
                  <a:cubicBezTo>
                    <a:pt x="0" y="10"/>
                    <a:pt x="0" y="11"/>
                    <a:pt x="0" y="11"/>
                  </a:cubicBezTo>
                  <a:cubicBezTo>
                    <a:pt x="0" y="11"/>
                    <a:pt x="0" y="11"/>
                    <a:pt x="0" y="11"/>
                  </a:cubicBezTo>
                  <a:cubicBezTo>
                    <a:pt x="0" y="11"/>
                    <a:pt x="0" y="11"/>
                    <a:pt x="0" y="11"/>
                  </a:cubicBezTo>
                  <a:cubicBezTo>
                    <a:pt x="0" y="11"/>
                    <a:pt x="0" y="11"/>
                    <a:pt x="0" y="11"/>
                  </a:cubicBezTo>
                  <a:cubicBezTo>
                    <a:pt x="0" y="11"/>
                    <a:pt x="0" y="11"/>
                    <a:pt x="0" y="11"/>
                  </a:cubicBezTo>
                  <a:cubicBezTo>
                    <a:pt x="1" y="11"/>
                    <a:pt x="1" y="11"/>
                    <a:pt x="2" y="11"/>
                  </a:cubicBezTo>
                  <a:cubicBezTo>
                    <a:pt x="2" y="11"/>
                    <a:pt x="2" y="11"/>
                    <a:pt x="2" y="11"/>
                  </a:cubicBezTo>
                  <a:cubicBezTo>
                    <a:pt x="2" y="11"/>
                    <a:pt x="2" y="11"/>
                    <a:pt x="2" y="11"/>
                  </a:cubicBezTo>
                  <a:cubicBezTo>
                    <a:pt x="2" y="11"/>
                    <a:pt x="2" y="11"/>
                    <a:pt x="2" y="11"/>
                  </a:cubicBezTo>
                  <a:cubicBezTo>
                    <a:pt x="2" y="11"/>
                    <a:pt x="3" y="11"/>
                    <a:pt x="3" y="10"/>
                  </a:cubicBezTo>
                  <a:cubicBezTo>
                    <a:pt x="3" y="10"/>
                    <a:pt x="3" y="10"/>
                    <a:pt x="3" y="10"/>
                  </a:cubicBezTo>
                  <a:cubicBezTo>
                    <a:pt x="4" y="10"/>
                    <a:pt x="4" y="10"/>
                    <a:pt x="4" y="9"/>
                  </a:cubicBezTo>
                  <a:cubicBezTo>
                    <a:pt x="5" y="9"/>
                    <a:pt x="5" y="9"/>
                    <a:pt x="5" y="9"/>
                  </a:cubicBezTo>
                  <a:cubicBezTo>
                    <a:pt x="5" y="9"/>
                    <a:pt x="5" y="9"/>
                    <a:pt x="5" y="9"/>
                  </a:cubicBezTo>
                  <a:cubicBezTo>
                    <a:pt x="6" y="8"/>
                    <a:pt x="6" y="7"/>
                    <a:pt x="7" y="6"/>
                  </a:cubicBezTo>
                  <a:cubicBezTo>
                    <a:pt x="8" y="3"/>
                    <a:pt x="10" y="1"/>
                    <a:pt x="11" y="1"/>
                  </a:cubicBezTo>
                  <a:lnTo>
                    <a:pt x="1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latin typeface="微软雅黑" panose="020B0503020204020204" charset="-122"/>
                <a:ea typeface="微软雅黑" panose="020B0503020204020204" charset="-122"/>
              </a:endParaRPr>
            </a:p>
          </p:txBody>
        </p:sp>
        <p:sp>
          <p:nvSpPr>
            <p:cNvPr id="386" name="Freeform 393"/>
            <p:cNvSpPr/>
            <p:nvPr/>
          </p:nvSpPr>
          <p:spPr bwMode="auto">
            <a:xfrm>
              <a:off x="4819" y="1920"/>
              <a:ext cx="16" cy="74"/>
            </a:xfrm>
            <a:custGeom>
              <a:avLst/>
              <a:gdLst>
                <a:gd name="T0" fmla="*/ 0 w 5"/>
                <a:gd name="T1" fmla="*/ 0 h 24"/>
                <a:gd name="T2" fmla="*/ 4 w 5"/>
                <a:gd name="T3" fmla="*/ 14 h 24"/>
                <a:gd name="T4" fmla="*/ 3 w 5"/>
                <a:gd name="T5" fmla="*/ 24 h 24"/>
              </a:gdLst>
              <a:ahLst/>
              <a:cxnLst>
                <a:cxn ang="0">
                  <a:pos x="T0" y="T1"/>
                </a:cxn>
                <a:cxn ang="0">
                  <a:pos x="T2" y="T3"/>
                </a:cxn>
                <a:cxn ang="0">
                  <a:pos x="T4" y="T5"/>
                </a:cxn>
              </a:cxnLst>
              <a:rect l="0" t="0" r="r" b="b"/>
              <a:pathLst>
                <a:path w="5" h="24">
                  <a:moveTo>
                    <a:pt x="0" y="0"/>
                  </a:moveTo>
                  <a:cubicBezTo>
                    <a:pt x="3" y="3"/>
                    <a:pt x="4" y="10"/>
                    <a:pt x="4" y="14"/>
                  </a:cubicBezTo>
                  <a:cubicBezTo>
                    <a:pt x="5" y="17"/>
                    <a:pt x="5" y="22"/>
                    <a:pt x="3" y="24"/>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latin typeface="微软雅黑" panose="020B0503020204020204" charset="-122"/>
                <a:ea typeface="微软雅黑" panose="020B0503020204020204" charset="-122"/>
              </a:endParaRPr>
            </a:p>
          </p:txBody>
        </p:sp>
        <p:sp>
          <p:nvSpPr>
            <p:cNvPr id="387" name="Freeform 394"/>
            <p:cNvSpPr/>
            <p:nvPr/>
          </p:nvSpPr>
          <p:spPr bwMode="auto">
            <a:xfrm>
              <a:off x="4819" y="1917"/>
              <a:ext cx="16" cy="74"/>
            </a:xfrm>
            <a:custGeom>
              <a:avLst/>
              <a:gdLst>
                <a:gd name="T0" fmla="*/ 2 w 5"/>
                <a:gd name="T1" fmla="*/ 24 h 24"/>
                <a:gd name="T2" fmla="*/ 4 w 5"/>
                <a:gd name="T3" fmla="*/ 21 h 24"/>
                <a:gd name="T4" fmla="*/ 4 w 5"/>
                <a:gd name="T5" fmla="*/ 20 h 24"/>
                <a:gd name="T6" fmla="*/ 4 w 5"/>
                <a:gd name="T7" fmla="*/ 21 h 24"/>
                <a:gd name="T8" fmla="*/ 4 w 5"/>
                <a:gd name="T9" fmla="*/ 22 h 24"/>
                <a:gd name="T10" fmla="*/ 4 w 5"/>
                <a:gd name="T11" fmla="*/ 21 h 24"/>
                <a:gd name="T12" fmla="*/ 4 w 5"/>
                <a:gd name="T13" fmla="*/ 20 h 24"/>
                <a:gd name="T14" fmla="*/ 5 w 5"/>
                <a:gd name="T15" fmla="*/ 16 h 24"/>
                <a:gd name="T16" fmla="*/ 5 w 5"/>
                <a:gd name="T17" fmla="*/ 14 h 24"/>
                <a:gd name="T18" fmla="*/ 5 w 5"/>
                <a:gd name="T19" fmla="*/ 20 h 24"/>
                <a:gd name="T20" fmla="*/ 5 w 5"/>
                <a:gd name="T21" fmla="*/ 20 h 24"/>
                <a:gd name="T22" fmla="*/ 5 w 5"/>
                <a:gd name="T23" fmla="*/ 17 h 24"/>
                <a:gd name="T24" fmla="*/ 5 w 5"/>
                <a:gd name="T25" fmla="*/ 16 h 24"/>
                <a:gd name="T26" fmla="*/ 5 w 5"/>
                <a:gd name="T27" fmla="*/ 17 h 24"/>
                <a:gd name="T28" fmla="*/ 5 w 5"/>
                <a:gd name="T29" fmla="*/ 18 h 24"/>
                <a:gd name="T30" fmla="*/ 5 w 5"/>
                <a:gd name="T31" fmla="*/ 19 h 24"/>
                <a:gd name="T32" fmla="*/ 5 w 5"/>
                <a:gd name="T33" fmla="*/ 20 h 24"/>
                <a:gd name="T34" fmla="*/ 5 w 5"/>
                <a:gd name="T35" fmla="*/ 20 h 24"/>
                <a:gd name="T36" fmla="*/ 5 w 5"/>
                <a:gd name="T37" fmla="*/ 20 h 24"/>
                <a:gd name="T38" fmla="*/ 5 w 5"/>
                <a:gd name="T39" fmla="*/ 20 h 24"/>
                <a:gd name="T40" fmla="*/ 5 w 5"/>
                <a:gd name="T41" fmla="*/ 16 h 24"/>
                <a:gd name="T42" fmla="*/ 5 w 5"/>
                <a:gd name="T43" fmla="*/ 14 h 24"/>
                <a:gd name="T44" fmla="*/ 5 w 5"/>
                <a:gd name="T45" fmla="*/ 14 h 24"/>
                <a:gd name="T46" fmla="*/ 5 w 5"/>
                <a:gd name="T47" fmla="*/ 14 h 24"/>
                <a:gd name="T48" fmla="*/ 5 w 5"/>
                <a:gd name="T49" fmla="*/ 13 h 24"/>
                <a:gd name="T50" fmla="*/ 5 w 5"/>
                <a:gd name="T51" fmla="*/ 12 h 24"/>
                <a:gd name="T52" fmla="*/ 5 w 5"/>
                <a:gd name="T53" fmla="*/ 11 h 24"/>
                <a:gd name="T54" fmla="*/ 5 w 5"/>
                <a:gd name="T55" fmla="*/ 11 h 24"/>
                <a:gd name="T56" fmla="*/ 4 w 5"/>
                <a:gd name="T57" fmla="*/ 10 h 24"/>
                <a:gd name="T58" fmla="*/ 4 w 5"/>
                <a:gd name="T59" fmla="*/ 9 h 24"/>
                <a:gd name="T60" fmla="*/ 4 w 5"/>
                <a:gd name="T61" fmla="*/ 8 h 24"/>
                <a:gd name="T62" fmla="*/ 3 w 5"/>
                <a:gd name="T63" fmla="*/ 6 h 24"/>
                <a:gd name="T64" fmla="*/ 3 w 5"/>
                <a:gd name="T65" fmla="*/ 4 h 24"/>
                <a:gd name="T66" fmla="*/ 2 w 5"/>
                <a:gd name="T67" fmla="*/ 3 h 24"/>
                <a:gd name="T68" fmla="*/ 2 w 5"/>
                <a:gd name="T69" fmla="*/ 3 h 24"/>
                <a:gd name="T70" fmla="*/ 2 w 5"/>
                <a:gd name="T71" fmla="*/ 2 h 24"/>
                <a:gd name="T72" fmla="*/ 2 w 5"/>
                <a:gd name="T73" fmla="*/ 2 h 24"/>
                <a:gd name="T74" fmla="*/ 2 w 5"/>
                <a:gd name="T75" fmla="*/ 2 h 24"/>
                <a:gd name="T76" fmla="*/ 2 w 5"/>
                <a:gd name="T77" fmla="*/ 2 h 24"/>
                <a:gd name="T78" fmla="*/ 2 w 5"/>
                <a:gd name="T79" fmla="*/ 2 h 24"/>
                <a:gd name="T80" fmla="*/ 2 w 5"/>
                <a:gd name="T81" fmla="*/ 1 h 24"/>
                <a:gd name="T82" fmla="*/ 1 w 5"/>
                <a:gd name="T83" fmla="*/ 1 h 24"/>
                <a:gd name="T84" fmla="*/ 1 w 5"/>
                <a:gd name="T85" fmla="*/ 1 h 24"/>
                <a:gd name="T86" fmla="*/ 1 w 5"/>
                <a:gd name="T87" fmla="*/ 0 h 24"/>
                <a:gd name="T88" fmla="*/ 1 w 5"/>
                <a:gd name="T89" fmla="*/ 1 h 24"/>
                <a:gd name="T90" fmla="*/ 0 w 5"/>
                <a:gd name="T91" fmla="*/ 1 h 24"/>
                <a:gd name="T92" fmla="*/ 0 w 5"/>
                <a:gd name="T93" fmla="*/ 1 h 24"/>
                <a:gd name="T94" fmla="*/ 0 w 5"/>
                <a:gd name="T95" fmla="*/ 1 h 24"/>
                <a:gd name="T96" fmla="*/ 0 w 5"/>
                <a:gd name="T97" fmla="*/ 2 h 24"/>
                <a:gd name="T98" fmla="*/ 0 w 5"/>
                <a:gd name="T99" fmla="*/ 2 h 24"/>
                <a:gd name="T100" fmla="*/ 0 w 5"/>
                <a:gd name="T101" fmla="*/ 2 h 24"/>
                <a:gd name="T102" fmla="*/ 1 w 5"/>
                <a:gd name="T103" fmla="*/ 3 h 24"/>
                <a:gd name="T104" fmla="*/ 1 w 5"/>
                <a:gd name="T105" fmla="*/ 3 h 24"/>
                <a:gd name="T106" fmla="*/ 1 w 5"/>
                <a:gd name="T107" fmla="*/ 4 h 24"/>
                <a:gd name="T108" fmla="*/ 1 w 5"/>
                <a:gd name="T109" fmla="*/ 4 h 24"/>
                <a:gd name="T110" fmla="*/ 2 w 5"/>
                <a:gd name="T111" fmla="*/ 5 h 24"/>
                <a:gd name="T112" fmla="*/ 2 w 5"/>
                <a:gd name="T113" fmla="*/ 5 h 24"/>
                <a:gd name="T114" fmla="*/ 3 w 5"/>
                <a:gd name="T115" fmla="*/ 7 h 24"/>
                <a:gd name="T116" fmla="*/ 3 w 5"/>
                <a:gd name="T117" fmla="*/ 8 h 24"/>
                <a:gd name="T118" fmla="*/ 3 w 5"/>
                <a:gd name="T119" fmla="*/ 8 h 24"/>
                <a:gd name="T120" fmla="*/ 4 w 5"/>
                <a:gd name="T121" fmla="*/ 14 h 24"/>
                <a:gd name="T122" fmla="*/ 2 w 5"/>
                <a:gd name="T123" fmla="*/ 24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 h="24">
                  <a:moveTo>
                    <a:pt x="2" y="24"/>
                  </a:moveTo>
                  <a:cubicBezTo>
                    <a:pt x="3" y="24"/>
                    <a:pt x="4" y="22"/>
                    <a:pt x="4" y="21"/>
                  </a:cubicBezTo>
                  <a:cubicBezTo>
                    <a:pt x="4" y="21"/>
                    <a:pt x="4" y="20"/>
                    <a:pt x="4" y="20"/>
                  </a:cubicBezTo>
                  <a:cubicBezTo>
                    <a:pt x="4" y="20"/>
                    <a:pt x="4" y="20"/>
                    <a:pt x="4" y="21"/>
                  </a:cubicBezTo>
                  <a:cubicBezTo>
                    <a:pt x="4" y="21"/>
                    <a:pt x="4" y="22"/>
                    <a:pt x="4" y="22"/>
                  </a:cubicBezTo>
                  <a:cubicBezTo>
                    <a:pt x="4" y="22"/>
                    <a:pt x="4" y="21"/>
                    <a:pt x="4" y="21"/>
                  </a:cubicBezTo>
                  <a:cubicBezTo>
                    <a:pt x="4" y="20"/>
                    <a:pt x="4" y="20"/>
                    <a:pt x="4" y="20"/>
                  </a:cubicBezTo>
                  <a:cubicBezTo>
                    <a:pt x="5" y="19"/>
                    <a:pt x="5" y="17"/>
                    <a:pt x="5" y="16"/>
                  </a:cubicBezTo>
                  <a:cubicBezTo>
                    <a:pt x="5" y="16"/>
                    <a:pt x="5" y="15"/>
                    <a:pt x="5" y="14"/>
                  </a:cubicBezTo>
                  <a:cubicBezTo>
                    <a:pt x="5" y="16"/>
                    <a:pt x="5" y="18"/>
                    <a:pt x="5" y="20"/>
                  </a:cubicBezTo>
                  <a:cubicBezTo>
                    <a:pt x="5" y="20"/>
                    <a:pt x="5" y="20"/>
                    <a:pt x="5" y="20"/>
                  </a:cubicBezTo>
                  <a:cubicBezTo>
                    <a:pt x="5" y="19"/>
                    <a:pt x="5" y="18"/>
                    <a:pt x="5" y="17"/>
                  </a:cubicBezTo>
                  <a:cubicBezTo>
                    <a:pt x="5" y="16"/>
                    <a:pt x="5" y="16"/>
                    <a:pt x="5" y="16"/>
                  </a:cubicBezTo>
                  <a:cubicBezTo>
                    <a:pt x="5" y="17"/>
                    <a:pt x="5" y="17"/>
                    <a:pt x="5" y="17"/>
                  </a:cubicBezTo>
                  <a:cubicBezTo>
                    <a:pt x="5" y="17"/>
                    <a:pt x="5" y="18"/>
                    <a:pt x="5" y="18"/>
                  </a:cubicBezTo>
                  <a:cubicBezTo>
                    <a:pt x="5" y="19"/>
                    <a:pt x="5" y="19"/>
                    <a:pt x="5" y="19"/>
                  </a:cubicBezTo>
                  <a:cubicBezTo>
                    <a:pt x="5" y="20"/>
                    <a:pt x="5" y="20"/>
                    <a:pt x="5" y="20"/>
                  </a:cubicBezTo>
                  <a:cubicBezTo>
                    <a:pt x="5" y="20"/>
                    <a:pt x="5" y="20"/>
                    <a:pt x="5" y="20"/>
                  </a:cubicBezTo>
                  <a:cubicBezTo>
                    <a:pt x="5" y="20"/>
                    <a:pt x="5" y="20"/>
                    <a:pt x="5" y="20"/>
                  </a:cubicBezTo>
                  <a:cubicBezTo>
                    <a:pt x="5" y="20"/>
                    <a:pt x="5" y="20"/>
                    <a:pt x="5" y="20"/>
                  </a:cubicBezTo>
                  <a:cubicBezTo>
                    <a:pt x="5" y="20"/>
                    <a:pt x="5" y="16"/>
                    <a:pt x="5" y="16"/>
                  </a:cubicBezTo>
                  <a:cubicBezTo>
                    <a:pt x="5" y="15"/>
                    <a:pt x="5" y="15"/>
                    <a:pt x="5" y="14"/>
                  </a:cubicBezTo>
                  <a:cubicBezTo>
                    <a:pt x="5" y="14"/>
                    <a:pt x="5" y="14"/>
                    <a:pt x="5" y="14"/>
                  </a:cubicBezTo>
                  <a:cubicBezTo>
                    <a:pt x="5" y="14"/>
                    <a:pt x="5" y="14"/>
                    <a:pt x="5" y="14"/>
                  </a:cubicBezTo>
                  <a:cubicBezTo>
                    <a:pt x="5" y="13"/>
                    <a:pt x="5" y="13"/>
                    <a:pt x="5" y="13"/>
                  </a:cubicBezTo>
                  <a:cubicBezTo>
                    <a:pt x="5" y="12"/>
                    <a:pt x="5" y="12"/>
                    <a:pt x="5" y="12"/>
                  </a:cubicBezTo>
                  <a:cubicBezTo>
                    <a:pt x="5" y="12"/>
                    <a:pt x="5" y="12"/>
                    <a:pt x="5" y="11"/>
                  </a:cubicBezTo>
                  <a:cubicBezTo>
                    <a:pt x="5" y="11"/>
                    <a:pt x="5" y="11"/>
                    <a:pt x="5" y="11"/>
                  </a:cubicBezTo>
                  <a:cubicBezTo>
                    <a:pt x="5" y="11"/>
                    <a:pt x="4" y="11"/>
                    <a:pt x="4" y="10"/>
                  </a:cubicBezTo>
                  <a:cubicBezTo>
                    <a:pt x="4" y="9"/>
                    <a:pt x="4" y="9"/>
                    <a:pt x="4" y="9"/>
                  </a:cubicBezTo>
                  <a:cubicBezTo>
                    <a:pt x="4" y="9"/>
                    <a:pt x="4" y="8"/>
                    <a:pt x="4" y="8"/>
                  </a:cubicBezTo>
                  <a:cubicBezTo>
                    <a:pt x="4" y="7"/>
                    <a:pt x="3" y="7"/>
                    <a:pt x="3" y="6"/>
                  </a:cubicBezTo>
                  <a:cubicBezTo>
                    <a:pt x="3" y="6"/>
                    <a:pt x="3" y="5"/>
                    <a:pt x="3" y="4"/>
                  </a:cubicBezTo>
                  <a:cubicBezTo>
                    <a:pt x="2" y="4"/>
                    <a:pt x="2" y="3"/>
                    <a:pt x="2" y="3"/>
                  </a:cubicBezTo>
                  <a:cubicBezTo>
                    <a:pt x="2" y="3"/>
                    <a:pt x="2" y="3"/>
                    <a:pt x="2" y="3"/>
                  </a:cubicBezTo>
                  <a:cubicBezTo>
                    <a:pt x="2" y="2"/>
                    <a:pt x="2" y="2"/>
                    <a:pt x="2" y="2"/>
                  </a:cubicBezTo>
                  <a:cubicBezTo>
                    <a:pt x="2" y="2"/>
                    <a:pt x="2" y="2"/>
                    <a:pt x="2" y="2"/>
                  </a:cubicBezTo>
                  <a:cubicBezTo>
                    <a:pt x="2" y="2"/>
                    <a:pt x="2" y="2"/>
                    <a:pt x="2" y="2"/>
                  </a:cubicBezTo>
                  <a:cubicBezTo>
                    <a:pt x="2" y="2"/>
                    <a:pt x="2" y="2"/>
                    <a:pt x="2" y="2"/>
                  </a:cubicBezTo>
                  <a:cubicBezTo>
                    <a:pt x="2" y="2"/>
                    <a:pt x="2" y="2"/>
                    <a:pt x="2" y="2"/>
                  </a:cubicBezTo>
                  <a:cubicBezTo>
                    <a:pt x="2" y="2"/>
                    <a:pt x="2" y="1"/>
                    <a:pt x="2" y="1"/>
                  </a:cubicBezTo>
                  <a:cubicBezTo>
                    <a:pt x="1" y="1"/>
                    <a:pt x="1" y="1"/>
                    <a:pt x="1" y="1"/>
                  </a:cubicBezTo>
                  <a:cubicBezTo>
                    <a:pt x="1" y="1"/>
                    <a:pt x="1" y="1"/>
                    <a:pt x="1" y="1"/>
                  </a:cubicBezTo>
                  <a:cubicBezTo>
                    <a:pt x="1" y="0"/>
                    <a:pt x="1" y="0"/>
                    <a:pt x="1" y="0"/>
                  </a:cubicBezTo>
                  <a:cubicBezTo>
                    <a:pt x="1" y="0"/>
                    <a:pt x="1" y="1"/>
                    <a:pt x="1" y="1"/>
                  </a:cubicBezTo>
                  <a:cubicBezTo>
                    <a:pt x="0" y="1"/>
                    <a:pt x="0" y="1"/>
                    <a:pt x="0" y="1"/>
                  </a:cubicBezTo>
                  <a:cubicBezTo>
                    <a:pt x="0" y="1"/>
                    <a:pt x="0" y="1"/>
                    <a:pt x="0" y="1"/>
                  </a:cubicBezTo>
                  <a:cubicBezTo>
                    <a:pt x="0" y="1"/>
                    <a:pt x="0" y="1"/>
                    <a:pt x="0" y="1"/>
                  </a:cubicBezTo>
                  <a:cubicBezTo>
                    <a:pt x="0" y="1"/>
                    <a:pt x="0" y="2"/>
                    <a:pt x="0" y="2"/>
                  </a:cubicBezTo>
                  <a:cubicBezTo>
                    <a:pt x="0" y="2"/>
                    <a:pt x="0" y="2"/>
                    <a:pt x="0" y="2"/>
                  </a:cubicBezTo>
                  <a:cubicBezTo>
                    <a:pt x="0" y="2"/>
                    <a:pt x="0" y="2"/>
                    <a:pt x="0" y="2"/>
                  </a:cubicBezTo>
                  <a:cubicBezTo>
                    <a:pt x="0" y="2"/>
                    <a:pt x="1" y="3"/>
                    <a:pt x="1" y="3"/>
                  </a:cubicBezTo>
                  <a:cubicBezTo>
                    <a:pt x="1" y="3"/>
                    <a:pt x="1" y="3"/>
                    <a:pt x="1" y="3"/>
                  </a:cubicBezTo>
                  <a:cubicBezTo>
                    <a:pt x="1" y="3"/>
                    <a:pt x="1" y="4"/>
                    <a:pt x="1" y="4"/>
                  </a:cubicBezTo>
                  <a:cubicBezTo>
                    <a:pt x="1" y="4"/>
                    <a:pt x="1" y="4"/>
                    <a:pt x="1" y="4"/>
                  </a:cubicBezTo>
                  <a:cubicBezTo>
                    <a:pt x="2" y="4"/>
                    <a:pt x="2" y="5"/>
                    <a:pt x="2" y="5"/>
                  </a:cubicBezTo>
                  <a:cubicBezTo>
                    <a:pt x="2" y="5"/>
                    <a:pt x="2" y="5"/>
                    <a:pt x="2" y="5"/>
                  </a:cubicBezTo>
                  <a:cubicBezTo>
                    <a:pt x="3" y="6"/>
                    <a:pt x="3" y="6"/>
                    <a:pt x="3" y="7"/>
                  </a:cubicBezTo>
                  <a:cubicBezTo>
                    <a:pt x="3" y="7"/>
                    <a:pt x="3" y="8"/>
                    <a:pt x="3" y="8"/>
                  </a:cubicBezTo>
                  <a:cubicBezTo>
                    <a:pt x="3" y="8"/>
                    <a:pt x="3" y="8"/>
                    <a:pt x="3" y="8"/>
                  </a:cubicBezTo>
                  <a:cubicBezTo>
                    <a:pt x="4" y="10"/>
                    <a:pt x="4" y="12"/>
                    <a:pt x="4" y="14"/>
                  </a:cubicBezTo>
                  <a:cubicBezTo>
                    <a:pt x="5" y="19"/>
                    <a:pt x="3" y="24"/>
                    <a:pt x="2"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latin typeface="微软雅黑" panose="020B0503020204020204" charset="-122"/>
                <a:ea typeface="微软雅黑" panose="020B0503020204020204" charset="-122"/>
              </a:endParaRPr>
            </a:p>
          </p:txBody>
        </p:sp>
        <p:sp>
          <p:nvSpPr>
            <p:cNvPr id="388" name="Freeform 395"/>
            <p:cNvSpPr/>
            <p:nvPr/>
          </p:nvSpPr>
          <p:spPr bwMode="auto">
            <a:xfrm>
              <a:off x="4789" y="1981"/>
              <a:ext cx="36" cy="59"/>
            </a:xfrm>
            <a:custGeom>
              <a:avLst/>
              <a:gdLst>
                <a:gd name="T0" fmla="*/ 10 w 12"/>
                <a:gd name="T1" fmla="*/ 0 h 19"/>
                <a:gd name="T2" fmla="*/ 0 w 12"/>
                <a:gd name="T3" fmla="*/ 18 h 19"/>
              </a:gdLst>
              <a:ahLst/>
              <a:cxnLst>
                <a:cxn ang="0">
                  <a:pos x="T0" y="T1"/>
                </a:cxn>
                <a:cxn ang="0">
                  <a:pos x="T2" y="T3"/>
                </a:cxn>
              </a:cxnLst>
              <a:rect l="0" t="0" r="r" b="b"/>
              <a:pathLst>
                <a:path w="12" h="19">
                  <a:moveTo>
                    <a:pt x="10" y="0"/>
                  </a:moveTo>
                  <a:cubicBezTo>
                    <a:pt x="12" y="6"/>
                    <a:pt x="8" y="19"/>
                    <a:pt x="0" y="1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latin typeface="微软雅黑" panose="020B0503020204020204" charset="-122"/>
                <a:ea typeface="微软雅黑" panose="020B0503020204020204" charset="-122"/>
              </a:endParaRPr>
            </a:p>
          </p:txBody>
        </p:sp>
        <p:sp>
          <p:nvSpPr>
            <p:cNvPr id="389" name="Freeform 396"/>
            <p:cNvSpPr/>
            <p:nvPr/>
          </p:nvSpPr>
          <p:spPr bwMode="auto">
            <a:xfrm>
              <a:off x="4789" y="1981"/>
              <a:ext cx="33" cy="56"/>
            </a:xfrm>
            <a:custGeom>
              <a:avLst/>
              <a:gdLst>
                <a:gd name="T0" fmla="*/ 4 w 11"/>
                <a:gd name="T1" fmla="*/ 17 h 18"/>
                <a:gd name="T2" fmla="*/ 4 w 11"/>
                <a:gd name="T3" fmla="*/ 17 h 18"/>
                <a:gd name="T4" fmla="*/ 4 w 11"/>
                <a:gd name="T5" fmla="*/ 17 h 18"/>
                <a:gd name="T6" fmla="*/ 8 w 11"/>
                <a:gd name="T7" fmla="*/ 14 h 18"/>
                <a:gd name="T8" fmla="*/ 5 w 11"/>
                <a:gd name="T9" fmla="*/ 17 h 18"/>
                <a:gd name="T10" fmla="*/ 7 w 11"/>
                <a:gd name="T11" fmla="*/ 15 h 18"/>
                <a:gd name="T12" fmla="*/ 7 w 11"/>
                <a:gd name="T13" fmla="*/ 15 h 18"/>
                <a:gd name="T14" fmla="*/ 6 w 11"/>
                <a:gd name="T15" fmla="*/ 16 h 18"/>
                <a:gd name="T16" fmla="*/ 5 w 11"/>
                <a:gd name="T17" fmla="*/ 17 h 18"/>
                <a:gd name="T18" fmla="*/ 5 w 11"/>
                <a:gd name="T19" fmla="*/ 17 h 18"/>
                <a:gd name="T20" fmla="*/ 9 w 11"/>
                <a:gd name="T21" fmla="*/ 13 h 18"/>
                <a:gd name="T22" fmla="*/ 9 w 11"/>
                <a:gd name="T23" fmla="*/ 12 h 18"/>
                <a:gd name="T24" fmla="*/ 10 w 11"/>
                <a:gd name="T25" fmla="*/ 11 h 18"/>
                <a:gd name="T26" fmla="*/ 10 w 11"/>
                <a:gd name="T27" fmla="*/ 10 h 18"/>
                <a:gd name="T28" fmla="*/ 10 w 11"/>
                <a:gd name="T29" fmla="*/ 8 h 18"/>
                <a:gd name="T30" fmla="*/ 11 w 11"/>
                <a:gd name="T31" fmla="*/ 6 h 18"/>
                <a:gd name="T32" fmla="*/ 11 w 11"/>
                <a:gd name="T33" fmla="*/ 2 h 18"/>
                <a:gd name="T34" fmla="*/ 11 w 11"/>
                <a:gd name="T35" fmla="*/ 2 h 18"/>
                <a:gd name="T36" fmla="*/ 11 w 11"/>
                <a:gd name="T37" fmla="*/ 1 h 18"/>
                <a:gd name="T38" fmla="*/ 11 w 11"/>
                <a:gd name="T39" fmla="*/ 1 h 18"/>
                <a:gd name="T40" fmla="*/ 11 w 11"/>
                <a:gd name="T41" fmla="*/ 0 h 18"/>
                <a:gd name="T42" fmla="*/ 11 w 11"/>
                <a:gd name="T43" fmla="*/ 0 h 18"/>
                <a:gd name="T44" fmla="*/ 10 w 11"/>
                <a:gd name="T45" fmla="*/ 0 h 18"/>
                <a:gd name="T46" fmla="*/ 10 w 11"/>
                <a:gd name="T47" fmla="*/ 0 h 18"/>
                <a:gd name="T48" fmla="*/ 10 w 11"/>
                <a:gd name="T49" fmla="*/ 1 h 18"/>
                <a:gd name="T50" fmla="*/ 10 w 11"/>
                <a:gd name="T51" fmla="*/ 2 h 18"/>
                <a:gd name="T52" fmla="*/ 10 w 11"/>
                <a:gd name="T53" fmla="*/ 3 h 18"/>
                <a:gd name="T54" fmla="*/ 10 w 11"/>
                <a:gd name="T55" fmla="*/ 4 h 18"/>
                <a:gd name="T56" fmla="*/ 10 w 11"/>
                <a:gd name="T57" fmla="*/ 6 h 18"/>
                <a:gd name="T58" fmla="*/ 10 w 11"/>
                <a:gd name="T59" fmla="*/ 7 h 18"/>
                <a:gd name="T60" fmla="*/ 4 w 11"/>
                <a:gd name="T61" fmla="*/ 17 h 18"/>
                <a:gd name="T62" fmla="*/ 0 w 11"/>
                <a:gd name="T63" fmla="*/ 18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1" h="18">
                  <a:moveTo>
                    <a:pt x="0" y="18"/>
                  </a:moveTo>
                  <a:cubicBezTo>
                    <a:pt x="1" y="18"/>
                    <a:pt x="3" y="18"/>
                    <a:pt x="4" y="17"/>
                  </a:cubicBezTo>
                  <a:cubicBezTo>
                    <a:pt x="4" y="17"/>
                    <a:pt x="5" y="17"/>
                    <a:pt x="5" y="17"/>
                  </a:cubicBezTo>
                  <a:cubicBezTo>
                    <a:pt x="5" y="17"/>
                    <a:pt x="5" y="17"/>
                    <a:pt x="4" y="17"/>
                  </a:cubicBezTo>
                  <a:cubicBezTo>
                    <a:pt x="4" y="17"/>
                    <a:pt x="4" y="17"/>
                    <a:pt x="3" y="18"/>
                  </a:cubicBezTo>
                  <a:cubicBezTo>
                    <a:pt x="4" y="18"/>
                    <a:pt x="4" y="17"/>
                    <a:pt x="4" y="17"/>
                  </a:cubicBezTo>
                  <a:cubicBezTo>
                    <a:pt x="5" y="17"/>
                    <a:pt x="5" y="17"/>
                    <a:pt x="5" y="17"/>
                  </a:cubicBezTo>
                  <a:cubicBezTo>
                    <a:pt x="6" y="16"/>
                    <a:pt x="7" y="15"/>
                    <a:pt x="8" y="14"/>
                  </a:cubicBezTo>
                  <a:cubicBezTo>
                    <a:pt x="8" y="14"/>
                    <a:pt x="8" y="13"/>
                    <a:pt x="8" y="13"/>
                  </a:cubicBezTo>
                  <a:cubicBezTo>
                    <a:pt x="8" y="14"/>
                    <a:pt x="7" y="16"/>
                    <a:pt x="5" y="17"/>
                  </a:cubicBezTo>
                  <a:cubicBezTo>
                    <a:pt x="5" y="17"/>
                    <a:pt x="5" y="17"/>
                    <a:pt x="5" y="17"/>
                  </a:cubicBezTo>
                  <a:cubicBezTo>
                    <a:pt x="6" y="16"/>
                    <a:pt x="7" y="16"/>
                    <a:pt x="7" y="15"/>
                  </a:cubicBezTo>
                  <a:cubicBezTo>
                    <a:pt x="8" y="15"/>
                    <a:pt x="8" y="15"/>
                    <a:pt x="8" y="15"/>
                  </a:cubicBezTo>
                  <a:cubicBezTo>
                    <a:pt x="7" y="15"/>
                    <a:pt x="7" y="15"/>
                    <a:pt x="7" y="15"/>
                  </a:cubicBezTo>
                  <a:cubicBezTo>
                    <a:pt x="7" y="15"/>
                    <a:pt x="7" y="16"/>
                    <a:pt x="6" y="16"/>
                  </a:cubicBezTo>
                  <a:cubicBezTo>
                    <a:pt x="6" y="16"/>
                    <a:pt x="6" y="16"/>
                    <a:pt x="6" y="16"/>
                  </a:cubicBezTo>
                  <a:cubicBezTo>
                    <a:pt x="6" y="17"/>
                    <a:pt x="6" y="17"/>
                    <a:pt x="5" y="17"/>
                  </a:cubicBezTo>
                  <a:cubicBezTo>
                    <a:pt x="5" y="17"/>
                    <a:pt x="5" y="17"/>
                    <a:pt x="5" y="17"/>
                  </a:cubicBezTo>
                  <a:cubicBezTo>
                    <a:pt x="5" y="17"/>
                    <a:pt x="5" y="17"/>
                    <a:pt x="5" y="17"/>
                  </a:cubicBezTo>
                  <a:cubicBezTo>
                    <a:pt x="5" y="17"/>
                    <a:pt x="5" y="17"/>
                    <a:pt x="5" y="17"/>
                  </a:cubicBezTo>
                  <a:cubicBezTo>
                    <a:pt x="5" y="17"/>
                    <a:pt x="8" y="15"/>
                    <a:pt x="8" y="14"/>
                  </a:cubicBezTo>
                  <a:cubicBezTo>
                    <a:pt x="8" y="14"/>
                    <a:pt x="8" y="13"/>
                    <a:pt x="9" y="13"/>
                  </a:cubicBezTo>
                  <a:cubicBezTo>
                    <a:pt x="9" y="13"/>
                    <a:pt x="9" y="13"/>
                    <a:pt x="9" y="13"/>
                  </a:cubicBezTo>
                  <a:cubicBezTo>
                    <a:pt x="9" y="13"/>
                    <a:pt x="9" y="12"/>
                    <a:pt x="9" y="12"/>
                  </a:cubicBezTo>
                  <a:cubicBezTo>
                    <a:pt x="9" y="12"/>
                    <a:pt x="9" y="12"/>
                    <a:pt x="9" y="12"/>
                  </a:cubicBezTo>
                  <a:cubicBezTo>
                    <a:pt x="9" y="11"/>
                    <a:pt x="10" y="11"/>
                    <a:pt x="10" y="11"/>
                  </a:cubicBezTo>
                  <a:cubicBezTo>
                    <a:pt x="10" y="11"/>
                    <a:pt x="10" y="11"/>
                    <a:pt x="10" y="11"/>
                  </a:cubicBezTo>
                  <a:cubicBezTo>
                    <a:pt x="10" y="11"/>
                    <a:pt x="10" y="10"/>
                    <a:pt x="10" y="10"/>
                  </a:cubicBezTo>
                  <a:cubicBezTo>
                    <a:pt x="10" y="10"/>
                    <a:pt x="10" y="10"/>
                    <a:pt x="10" y="9"/>
                  </a:cubicBezTo>
                  <a:cubicBezTo>
                    <a:pt x="10" y="9"/>
                    <a:pt x="10" y="9"/>
                    <a:pt x="10" y="8"/>
                  </a:cubicBezTo>
                  <a:cubicBezTo>
                    <a:pt x="10" y="8"/>
                    <a:pt x="11" y="7"/>
                    <a:pt x="11" y="7"/>
                  </a:cubicBezTo>
                  <a:cubicBezTo>
                    <a:pt x="11" y="7"/>
                    <a:pt x="11" y="6"/>
                    <a:pt x="11" y="6"/>
                  </a:cubicBezTo>
                  <a:cubicBezTo>
                    <a:pt x="11" y="5"/>
                    <a:pt x="11" y="5"/>
                    <a:pt x="11" y="4"/>
                  </a:cubicBezTo>
                  <a:cubicBezTo>
                    <a:pt x="11" y="3"/>
                    <a:pt x="11" y="3"/>
                    <a:pt x="11" y="2"/>
                  </a:cubicBezTo>
                  <a:cubicBezTo>
                    <a:pt x="11" y="2"/>
                    <a:pt x="11" y="2"/>
                    <a:pt x="11" y="2"/>
                  </a:cubicBezTo>
                  <a:cubicBezTo>
                    <a:pt x="11" y="2"/>
                    <a:pt x="11" y="2"/>
                    <a:pt x="11" y="2"/>
                  </a:cubicBezTo>
                  <a:cubicBezTo>
                    <a:pt x="11" y="2"/>
                    <a:pt x="11" y="2"/>
                    <a:pt x="11" y="2"/>
                  </a:cubicBezTo>
                  <a:cubicBezTo>
                    <a:pt x="11" y="2"/>
                    <a:pt x="11" y="2"/>
                    <a:pt x="11" y="1"/>
                  </a:cubicBezTo>
                  <a:cubicBezTo>
                    <a:pt x="11" y="1"/>
                    <a:pt x="11" y="1"/>
                    <a:pt x="11" y="1"/>
                  </a:cubicBezTo>
                  <a:cubicBezTo>
                    <a:pt x="11" y="1"/>
                    <a:pt x="11" y="1"/>
                    <a:pt x="11" y="1"/>
                  </a:cubicBezTo>
                  <a:cubicBezTo>
                    <a:pt x="11" y="1"/>
                    <a:pt x="11" y="1"/>
                    <a:pt x="11" y="1"/>
                  </a:cubicBezTo>
                  <a:cubicBezTo>
                    <a:pt x="11" y="0"/>
                    <a:pt x="11" y="0"/>
                    <a:pt x="11" y="0"/>
                  </a:cubicBezTo>
                  <a:cubicBezTo>
                    <a:pt x="11" y="0"/>
                    <a:pt x="11" y="0"/>
                    <a:pt x="11" y="0"/>
                  </a:cubicBezTo>
                  <a:cubicBezTo>
                    <a:pt x="11" y="0"/>
                    <a:pt x="11" y="0"/>
                    <a:pt x="11" y="0"/>
                  </a:cubicBezTo>
                  <a:cubicBezTo>
                    <a:pt x="11" y="0"/>
                    <a:pt x="11" y="0"/>
                    <a:pt x="11" y="0"/>
                  </a:cubicBezTo>
                  <a:cubicBezTo>
                    <a:pt x="10" y="0"/>
                    <a:pt x="10" y="0"/>
                    <a:pt x="10" y="0"/>
                  </a:cubicBezTo>
                  <a:cubicBezTo>
                    <a:pt x="10" y="0"/>
                    <a:pt x="10" y="0"/>
                    <a:pt x="10" y="0"/>
                  </a:cubicBezTo>
                  <a:cubicBezTo>
                    <a:pt x="10" y="0"/>
                    <a:pt x="10" y="0"/>
                    <a:pt x="10" y="0"/>
                  </a:cubicBezTo>
                  <a:cubicBezTo>
                    <a:pt x="10" y="1"/>
                    <a:pt x="10" y="1"/>
                    <a:pt x="10" y="1"/>
                  </a:cubicBezTo>
                  <a:cubicBezTo>
                    <a:pt x="10" y="1"/>
                    <a:pt x="10" y="1"/>
                    <a:pt x="10" y="1"/>
                  </a:cubicBezTo>
                  <a:cubicBezTo>
                    <a:pt x="10" y="1"/>
                    <a:pt x="10" y="1"/>
                    <a:pt x="10" y="1"/>
                  </a:cubicBezTo>
                  <a:cubicBezTo>
                    <a:pt x="10" y="1"/>
                    <a:pt x="10" y="2"/>
                    <a:pt x="10" y="2"/>
                  </a:cubicBezTo>
                  <a:cubicBezTo>
                    <a:pt x="10" y="2"/>
                    <a:pt x="10" y="2"/>
                    <a:pt x="10" y="3"/>
                  </a:cubicBezTo>
                  <a:cubicBezTo>
                    <a:pt x="10" y="3"/>
                    <a:pt x="10" y="3"/>
                    <a:pt x="10" y="3"/>
                  </a:cubicBezTo>
                  <a:cubicBezTo>
                    <a:pt x="10" y="3"/>
                    <a:pt x="10" y="3"/>
                    <a:pt x="10" y="3"/>
                  </a:cubicBezTo>
                  <a:cubicBezTo>
                    <a:pt x="10" y="3"/>
                    <a:pt x="10" y="4"/>
                    <a:pt x="10" y="4"/>
                  </a:cubicBezTo>
                  <a:cubicBezTo>
                    <a:pt x="10" y="4"/>
                    <a:pt x="10" y="4"/>
                    <a:pt x="10" y="5"/>
                  </a:cubicBezTo>
                  <a:cubicBezTo>
                    <a:pt x="10" y="5"/>
                    <a:pt x="10" y="6"/>
                    <a:pt x="10" y="6"/>
                  </a:cubicBezTo>
                  <a:cubicBezTo>
                    <a:pt x="10" y="6"/>
                    <a:pt x="10" y="7"/>
                    <a:pt x="10" y="7"/>
                  </a:cubicBezTo>
                  <a:cubicBezTo>
                    <a:pt x="10" y="7"/>
                    <a:pt x="10" y="7"/>
                    <a:pt x="10" y="7"/>
                  </a:cubicBezTo>
                  <a:cubicBezTo>
                    <a:pt x="10" y="9"/>
                    <a:pt x="9" y="11"/>
                    <a:pt x="8" y="13"/>
                  </a:cubicBezTo>
                  <a:cubicBezTo>
                    <a:pt x="7" y="15"/>
                    <a:pt x="6" y="16"/>
                    <a:pt x="4" y="17"/>
                  </a:cubicBezTo>
                  <a:cubicBezTo>
                    <a:pt x="3" y="18"/>
                    <a:pt x="1" y="18"/>
                    <a:pt x="1" y="18"/>
                  </a:cubicBezTo>
                  <a:lnTo>
                    <a:pt x="0" y="1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latin typeface="微软雅黑" panose="020B0503020204020204" charset="-122"/>
                <a:ea typeface="微软雅黑" panose="020B0503020204020204" charset="-122"/>
              </a:endParaRPr>
            </a:p>
          </p:txBody>
        </p:sp>
        <p:sp>
          <p:nvSpPr>
            <p:cNvPr id="390" name="Freeform 397"/>
            <p:cNvSpPr/>
            <p:nvPr/>
          </p:nvSpPr>
          <p:spPr bwMode="auto">
            <a:xfrm>
              <a:off x="4807" y="2012"/>
              <a:ext cx="22" cy="59"/>
            </a:xfrm>
            <a:custGeom>
              <a:avLst/>
              <a:gdLst>
                <a:gd name="T0" fmla="*/ 4 w 7"/>
                <a:gd name="T1" fmla="*/ 0 h 19"/>
                <a:gd name="T2" fmla="*/ 0 w 7"/>
                <a:gd name="T3" fmla="*/ 19 h 19"/>
              </a:gdLst>
              <a:ahLst/>
              <a:cxnLst>
                <a:cxn ang="0">
                  <a:pos x="T0" y="T1"/>
                </a:cxn>
                <a:cxn ang="0">
                  <a:pos x="T2" y="T3"/>
                </a:cxn>
              </a:cxnLst>
              <a:rect l="0" t="0" r="r" b="b"/>
              <a:pathLst>
                <a:path w="7" h="19">
                  <a:moveTo>
                    <a:pt x="4" y="0"/>
                  </a:moveTo>
                  <a:cubicBezTo>
                    <a:pt x="7" y="6"/>
                    <a:pt x="5" y="15"/>
                    <a:pt x="0" y="19"/>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latin typeface="微软雅黑" panose="020B0503020204020204" charset="-122"/>
                <a:ea typeface="微软雅黑" panose="020B0503020204020204" charset="-122"/>
              </a:endParaRPr>
            </a:p>
          </p:txBody>
        </p:sp>
        <p:sp>
          <p:nvSpPr>
            <p:cNvPr id="391" name="Freeform 398"/>
            <p:cNvSpPr/>
            <p:nvPr/>
          </p:nvSpPr>
          <p:spPr bwMode="auto">
            <a:xfrm>
              <a:off x="4807" y="2012"/>
              <a:ext cx="18" cy="56"/>
            </a:xfrm>
            <a:custGeom>
              <a:avLst/>
              <a:gdLst>
                <a:gd name="T0" fmla="*/ 0 w 6"/>
                <a:gd name="T1" fmla="*/ 18 h 18"/>
                <a:gd name="T2" fmla="*/ 2 w 6"/>
                <a:gd name="T3" fmla="*/ 16 h 18"/>
                <a:gd name="T4" fmla="*/ 3 w 6"/>
                <a:gd name="T5" fmla="*/ 16 h 18"/>
                <a:gd name="T6" fmla="*/ 2 w 6"/>
                <a:gd name="T7" fmla="*/ 16 h 18"/>
                <a:gd name="T8" fmla="*/ 2 w 6"/>
                <a:gd name="T9" fmla="*/ 17 h 18"/>
                <a:gd name="T10" fmla="*/ 3 w 6"/>
                <a:gd name="T11" fmla="*/ 16 h 18"/>
                <a:gd name="T12" fmla="*/ 3 w 6"/>
                <a:gd name="T13" fmla="*/ 16 h 18"/>
                <a:gd name="T14" fmla="*/ 4 w 6"/>
                <a:gd name="T15" fmla="*/ 13 h 18"/>
                <a:gd name="T16" fmla="*/ 5 w 6"/>
                <a:gd name="T17" fmla="*/ 12 h 18"/>
                <a:gd name="T18" fmla="*/ 3 w 6"/>
                <a:gd name="T19" fmla="*/ 16 h 18"/>
                <a:gd name="T20" fmla="*/ 3 w 6"/>
                <a:gd name="T21" fmla="*/ 16 h 18"/>
                <a:gd name="T22" fmla="*/ 4 w 6"/>
                <a:gd name="T23" fmla="*/ 13 h 18"/>
                <a:gd name="T24" fmla="*/ 4 w 6"/>
                <a:gd name="T25" fmla="*/ 13 h 18"/>
                <a:gd name="T26" fmla="*/ 4 w 6"/>
                <a:gd name="T27" fmla="*/ 13 h 18"/>
                <a:gd name="T28" fmla="*/ 4 w 6"/>
                <a:gd name="T29" fmla="*/ 14 h 18"/>
                <a:gd name="T30" fmla="*/ 4 w 6"/>
                <a:gd name="T31" fmla="*/ 15 h 18"/>
                <a:gd name="T32" fmla="*/ 3 w 6"/>
                <a:gd name="T33" fmla="*/ 16 h 18"/>
                <a:gd name="T34" fmla="*/ 3 w 6"/>
                <a:gd name="T35" fmla="*/ 16 h 18"/>
                <a:gd name="T36" fmla="*/ 3 w 6"/>
                <a:gd name="T37" fmla="*/ 16 h 18"/>
                <a:gd name="T38" fmla="*/ 3 w 6"/>
                <a:gd name="T39" fmla="*/ 16 h 18"/>
                <a:gd name="T40" fmla="*/ 5 w 6"/>
                <a:gd name="T41" fmla="*/ 13 h 18"/>
                <a:gd name="T42" fmla="*/ 5 w 6"/>
                <a:gd name="T43" fmla="*/ 12 h 18"/>
                <a:gd name="T44" fmla="*/ 5 w 6"/>
                <a:gd name="T45" fmla="*/ 11 h 18"/>
                <a:gd name="T46" fmla="*/ 5 w 6"/>
                <a:gd name="T47" fmla="*/ 11 h 18"/>
                <a:gd name="T48" fmla="*/ 5 w 6"/>
                <a:gd name="T49" fmla="*/ 10 h 18"/>
                <a:gd name="T50" fmla="*/ 6 w 6"/>
                <a:gd name="T51" fmla="*/ 10 h 18"/>
                <a:gd name="T52" fmla="*/ 6 w 6"/>
                <a:gd name="T53" fmla="*/ 9 h 18"/>
                <a:gd name="T54" fmla="*/ 6 w 6"/>
                <a:gd name="T55" fmla="*/ 9 h 18"/>
                <a:gd name="T56" fmla="*/ 6 w 6"/>
                <a:gd name="T57" fmla="*/ 8 h 18"/>
                <a:gd name="T58" fmla="*/ 6 w 6"/>
                <a:gd name="T59" fmla="*/ 7 h 18"/>
                <a:gd name="T60" fmla="*/ 5 w 6"/>
                <a:gd name="T61" fmla="*/ 7 h 18"/>
                <a:gd name="T62" fmla="*/ 5 w 6"/>
                <a:gd name="T63" fmla="*/ 5 h 18"/>
                <a:gd name="T64" fmla="*/ 5 w 6"/>
                <a:gd name="T65" fmla="*/ 4 h 18"/>
                <a:gd name="T66" fmla="*/ 5 w 6"/>
                <a:gd name="T67" fmla="*/ 2 h 18"/>
                <a:gd name="T68" fmla="*/ 5 w 6"/>
                <a:gd name="T69" fmla="*/ 2 h 18"/>
                <a:gd name="T70" fmla="*/ 5 w 6"/>
                <a:gd name="T71" fmla="*/ 2 h 18"/>
                <a:gd name="T72" fmla="*/ 5 w 6"/>
                <a:gd name="T73" fmla="*/ 2 h 18"/>
                <a:gd name="T74" fmla="*/ 5 w 6"/>
                <a:gd name="T75" fmla="*/ 2 h 18"/>
                <a:gd name="T76" fmla="*/ 5 w 6"/>
                <a:gd name="T77" fmla="*/ 2 h 18"/>
                <a:gd name="T78" fmla="*/ 5 w 6"/>
                <a:gd name="T79" fmla="*/ 1 h 18"/>
                <a:gd name="T80" fmla="*/ 5 w 6"/>
                <a:gd name="T81" fmla="*/ 1 h 18"/>
                <a:gd name="T82" fmla="*/ 4 w 6"/>
                <a:gd name="T83" fmla="*/ 0 h 18"/>
                <a:gd name="T84" fmla="*/ 4 w 6"/>
                <a:gd name="T85" fmla="*/ 0 h 18"/>
                <a:gd name="T86" fmla="*/ 4 w 6"/>
                <a:gd name="T87" fmla="*/ 0 h 18"/>
                <a:gd name="T88" fmla="*/ 4 w 6"/>
                <a:gd name="T89" fmla="*/ 0 h 18"/>
                <a:gd name="T90" fmla="*/ 3 w 6"/>
                <a:gd name="T91" fmla="*/ 0 h 18"/>
                <a:gd name="T92" fmla="*/ 4 w 6"/>
                <a:gd name="T93" fmla="*/ 1 h 18"/>
                <a:gd name="T94" fmla="*/ 3 w 6"/>
                <a:gd name="T95" fmla="*/ 1 h 18"/>
                <a:gd name="T96" fmla="*/ 3 w 6"/>
                <a:gd name="T97" fmla="*/ 1 h 18"/>
                <a:gd name="T98" fmla="*/ 3 w 6"/>
                <a:gd name="T99" fmla="*/ 1 h 18"/>
                <a:gd name="T100" fmla="*/ 3 w 6"/>
                <a:gd name="T101" fmla="*/ 1 h 18"/>
                <a:gd name="T102" fmla="*/ 4 w 6"/>
                <a:gd name="T103" fmla="*/ 2 h 18"/>
                <a:gd name="T104" fmla="*/ 4 w 6"/>
                <a:gd name="T105" fmla="*/ 3 h 18"/>
                <a:gd name="T106" fmla="*/ 4 w 6"/>
                <a:gd name="T107" fmla="*/ 3 h 18"/>
                <a:gd name="T108" fmla="*/ 4 w 6"/>
                <a:gd name="T109" fmla="*/ 3 h 18"/>
                <a:gd name="T110" fmla="*/ 4 w 6"/>
                <a:gd name="T111" fmla="*/ 4 h 18"/>
                <a:gd name="T112" fmla="*/ 5 w 6"/>
                <a:gd name="T113" fmla="*/ 4 h 18"/>
                <a:gd name="T114" fmla="*/ 5 w 6"/>
                <a:gd name="T115" fmla="*/ 6 h 18"/>
                <a:gd name="T116" fmla="*/ 5 w 6"/>
                <a:gd name="T117" fmla="*/ 6 h 18"/>
                <a:gd name="T118" fmla="*/ 5 w 6"/>
                <a:gd name="T119" fmla="*/ 7 h 18"/>
                <a:gd name="T120" fmla="*/ 4 w 6"/>
                <a:gd name="T121" fmla="*/ 11 h 18"/>
                <a:gd name="T122" fmla="*/ 0 w 6"/>
                <a:gd name="T123" fmla="*/ 18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6" h="18">
                  <a:moveTo>
                    <a:pt x="0" y="18"/>
                  </a:moveTo>
                  <a:cubicBezTo>
                    <a:pt x="0" y="18"/>
                    <a:pt x="2" y="17"/>
                    <a:pt x="2" y="16"/>
                  </a:cubicBezTo>
                  <a:cubicBezTo>
                    <a:pt x="3" y="16"/>
                    <a:pt x="3" y="16"/>
                    <a:pt x="3" y="16"/>
                  </a:cubicBezTo>
                  <a:cubicBezTo>
                    <a:pt x="3" y="16"/>
                    <a:pt x="3" y="16"/>
                    <a:pt x="2" y="16"/>
                  </a:cubicBezTo>
                  <a:cubicBezTo>
                    <a:pt x="2" y="16"/>
                    <a:pt x="2" y="17"/>
                    <a:pt x="2" y="17"/>
                  </a:cubicBezTo>
                  <a:cubicBezTo>
                    <a:pt x="2" y="17"/>
                    <a:pt x="2" y="16"/>
                    <a:pt x="3" y="16"/>
                  </a:cubicBezTo>
                  <a:cubicBezTo>
                    <a:pt x="3" y="16"/>
                    <a:pt x="3" y="16"/>
                    <a:pt x="3" y="16"/>
                  </a:cubicBezTo>
                  <a:cubicBezTo>
                    <a:pt x="4" y="15"/>
                    <a:pt x="4" y="14"/>
                    <a:pt x="4" y="13"/>
                  </a:cubicBezTo>
                  <a:cubicBezTo>
                    <a:pt x="5" y="13"/>
                    <a:pt x="5" y="12"/>
                    <a:pt x="5" y="12"/>
                  </a:cubicBezTo>
                  <a:cubicBezTo>
                    <a:pt x="4" y="13"/>
                    <a:pt x="4" y="14"/>
                    <a:pt x="3" y="16"/>
                  </a:cubicBezTo>
                  <a:cubicBezTo>
                    <a:pt x="3" y="16"/>
                    <a:pt x="3" y="16"/>
                    <a:pt x="3" y="16"/>
                  </a:cubicBezTo>
                  <a:cubicBezTo>
                    <a:pt x="4" y="15"/>
                    <a:pt x="4" y="14"/>
                    <a:pt x="4" y="13"/>
                  </a:cubicBezTo>
                  <a:cubicBezTo>
                    <a:pt x="4" y="13"/>
                    <a:pt x="4" y="13"/>
                    <a:pt x="4" y="13"/>
                  </a:cubicBezTo>
                  <a:cubicBezTo>
                    <a:pt x="4" y="13"/>
                    <a:pt x="4" y="13"/>
                    <a:pt x="4" y="13"/>
                  </a:cubicBezTo>
                  <a:cubicBezTo>
                    <a:pt x="4" y="14"/>
                    <a:pt x="4" y="14"/>
                    <a:pt x="4" y="14"/>
                  </a:cubicBezTo>
                  <a:cubicBezTo>
                    <a:pt x="4" y="15"/>
                    <a:pt x="4" y="15"/>
                    <a:pt x="4" y="15"/>
                  </a:cubicBezTo>
                  <a:cubicBezTo>
                    <a:pt x="3" y="15"/>
                    <a:pt x="3" y="15"/>
                    <a:pt x="3" y="16"/>
                  </a:cubicBezTo>
                  <a:cubicBezTo>
                    <a:pt x="3" y="16"/>
                    <a:pt x="3" y="16"/>
                    <a:pt x="3" y="16"/>
                  </a:cubicBezTo>
                  <a:cubicBezTo>
                    <a:pt x="3" y="16"/>
                    <a:pt x="3" y="16"/>
                    <a:pt x="3" y="16"/>
                  </a:cubicBezTo>
                  <a:cubicBezTo>
                    <a:pt x="3" y="16"/>
                    <a:pt x="3" y="16"/>
                    <a:pt x="3" y="16"/>
                  </a:cubicBezTo>
                  <a:cubicBezTo>
                    <a:pt x="3" y="16"/>
                    <a:pt x="5" y="13"/>
                    <a:pt x="5" y="13"/>
                  </a:cubicBezTo>
                  <a:cubicBezTo>
                    <a:pt x="5" y="12"/>
                    <a:pt x="5" y="12"/>
                    <a:pt x="5" y="12"/>
                  </a:cubicBezTo>
                  <a:cubicBezTo>
                    <a:pt x="5" y="11"/>
                    <a:pt x="5" y="11"/>
                    <a:pt x="5" y="11"/>
                  </a:cubicBezTo>
                  <a:cubicBezTo>
                    <a:pt x="5" y="11"/>
                    <a:pt x="5" y="11"/>
                    <a:pt x="5" y="11"/>
                  </a:cubicBezTo>
                  <a:cubicBezTo>
                    <a:pt x="5" y="11"/>
                    <a:pt x="5" y="11"/>
                    <a:pt x="5" y="10"/>
                  </a:cubicBezTo>
                  <a:cubicBezTo>
                    <a:pt x="5" y="10"/>
                    <a:pt x="6" y="10"/>
                    <a:pt x="6" y="10"/>
                  </a:cubicBezTo>
                  <a:cubicBezTo>
                    <a:pt x="5" y="10"/>
                    <a:pt x="6" y="10"/>
                    <a:pt x="6" y="9"/>
                  </a:cubicBezTo>
                  <a:cubicBezTo>
                    <a:pt x="6" y="9"/>
                    <a:pt x="6" y="9"/>
                    <a:pt x="6" y="9"/>
                  </a:cubicBezTo>
                  <a:cubicBezTo>
                    <a:pt x="6" y="9"/>
                    <a:pt x="6" y="9"/>
                    <a:pt x="6" y="8"/>
                  </a:cubicBezTo>
                  <a:cubicBezTo>
                    <a:pt x="6" y="8"/>
                    <a:pt x="6" y="8"/>
                    <a:pt x="6" y="7"/>
                  </a:cubicBezTo>
                  <a:cubicBezTo>
                    <a:pt x="6" y="7"/>
                    <a:pt x="5" y="7"/>
                    <a:pt x="5" y="7"/>
                  </a:cubicBezTo>
                  <a:cubicBezTo>
                    <a:pt x="5" y="6"/>
                    <a:pt x="5" y="6"/>
                    <a:pt x="5" y="5"/>
                  </a:cubicBezTo>
                  <a:cubicBezTo>
                    <a:pt x="5" y="5"/>
                    <a:pt x="5" y="4"/>
                    <a:pt x="5" y="4"/>
                  </a:cubicBezTo>
                  <a:cubicBezTo>
                    <a:pt x="5" y="3"/>
                    <a:pt x="5" y="3"/>
                    <a:pt x="5" y="2"/>
                  </a:cubicBezTo>
                  <a:cubicBezTo>
                    <a:pt x="5" y="2"/>
                    <a:pt x="5" y="2"/>
                    <a:pt x="5" y="2"/>
                  </a:cubicBezTo>
                  <a:cubicBezTo>
                    <a:pt x="5" y="2"/>
                    <a:pt x="5" y="2"/>
                    <a:pt x="5" y="2"/>
                  </a:cubicBezTo>
                  <a:cubicBezTo>
                    <a:pt x="5" y="2"/>
                    <a:pt x="5" y="2"/>
                    <a:pt x="5" y="2"/>
                  </a:cubicBezTo>
                  <a:cubicBezTo>
                    <a:pt x="5" y="2"/>
                    <a:pt x="5" y="2"/>
                    <a:pt x="5" y="2"/>
                  </a:cubicBezTo>
                  <a:cubicBezTo>
                    <a:pt x="5" y="2"/>
                    <a:pt x="5" y="2"/>
                    <a:pt x="5" y="2"/>
                  </a:cubicBezTo>
                  <a:cubicBezTo>
                    <a:pt x="5" y="2"/>
                    <a:pt x="5" y="2"/>
                    <a:pt x="5" y="1"/>
                  </a:cubicBezTo>
                  <a:cubicBezTo>
                    <a:pt x="5" y="1"/>
                    <a:pt x="5" y="1"/>
                    <a:pt x="5" y="1"/>
                  </a:cubicBezTo>
                  <a:cubicBezTo>
                    <a:pt x="4" y="0"/>
                    <a:pt x="4" y="0"/>
                    <a:pt x="4" y="0"/>
                  </a:cubicBezTo>
                  <a:cubicBezTo>
                    <a:pt x="4" y="0"/>
                    <a:pt x="4" y="0"/>
                    <a:pt x="4" y="0"/>
                  </a:cubicBezTo>
                  <a:cubicBezTo>
                    <a:pt x="4" y="0"/>
                    <a:pt x="4" y="0"/>
                    <a:pt x="4" y="0"/>
                  </a:cubicBezTo>
                  <a:cubicBezTo>
                    <a:pt x="4" y="0"/>
                    <a:pt x="4" y="0"/>
                    <a:pt x="4" y="0"/>
                  </a:cubicBezTo>
                  <a:cubicBezTo>
                    <a:pt x="4" y="0"/>
                    <a:pt x="4" y="0"/>
                    <a:pt x="3" y="0"/>
                  </a:cubicBezTo>
                  <a:cubicBezTo>
                    <a:pt x="3" y="0"/>
                    <a:pt x="4" y="1"/>
                    <a:pt x="4" y="1"/>
                  </a:cubicBezTo>
                  <a:cubicBezTo>
                    <a:pt x="4" y="1"/>
                    <a:pt x="3" y="1"/>
                    <a:pt x="3" y="1"/>
                  </a:cubicBezTo>
                  <a:cubicBezTo>
                    <a:pt x="3" y="1"/>
                    <a:pt x="3" y="1"/>
                    <a:pt x="3" y="1"/>
                  </a:cubicBezTo>
                  <a:cubicBezTo>
                    <a:pt x="3" y="1"/>
                    <a:pt x="3" y="1"/>
                    <a:pt x="3" y="1"/>
                  </a:cubicBezTo>
                  <a:cubicBezTo>
                    <a:pt x="3" y="1"/>
                    <a:pt x="3" y="1"/>
                    <a:pt x="3" y="1"/>
                  </a:cubicBezTo>
                  <a:cubicBezTo>
                    <a:pt x="3" y="2"/>
                    <a:pt x="3" y="2"/>
                    <a:pt x="4" y="2"/>
                  </a:cubicBezTo>
                  <a:cubicBezTo>
                    <a:pt x="4" y="3"/>
                    <a:pt x="4" y="3"/>
                    <a:pt x="4" y="3"/>
                  </a:cubicBezTo>
                  <a:cubicBezTo>
                    <a:pt x="4" y="3"/>
                    <a:pt x="4" y="3"/>
                    <a:pt x="4" y="3"/>
                  </a:cubicBezTo>
                  <a:cubicBezTo>
                    <a:pt x="4" y="3"/>
                    <a:pt x="4" y="3"/>
                    <a:pt x="4" y="3"/>
                  </a:cubicBezTo>
                  <a:cubicBezTo>
                    <a:pt x="4" y="3"/>
                    <a:pt x="4" y="4"/>
                    <a:pt x="4" y="4"/>
                  </a:cubicBezTo>
                  <a:cubicBezTo>
                    <a:pt x="4" y="4"/>
                    <a:pt x="5" y="4"/>
                    <a:pt x="5" y="4"/>
                  </a:cubicBezTo>
                  <a:cubicBezTo>
                    <a:pt x="5" y="5"/>
                    <a:pt x="5" y="5"/>
                    <a:pt x="5" y="6"/>
                  </a:cubicBezTo>
                  <a:cubicBezTo>
                    <a:pt x="5" y="6"/>
                    <a:pt x="5" y="6"/>
                    <a:pt x="5" y="6"/>
                  </a:cubicBezTo>
                  <a:cubicBezTo>
                    <a:pt x="5" y="7"/>
                    <a:pt x="5" y="7"/>
                    <a:pt x="5" y="7"/>
                  </a:cubicBezTo>
                  <a:cubicBezTo>
                    <a:pt x="5" y="8"/>
                    <a:pt x="5" y="10"/>
                    <a:pt x="4" y="11"/>
                  </a:cubicBezTo>
                  <a:cubicBezTo>
                    <a:pt x="4" y="15"/>
                    <a:pt x="1" y="18"/>
                    <a:pt x="0"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latin typeface="微软雅黑" panose="020B0503020204020204" charset="-122"/>
                <a:ea typeface="微软雅黑" panose="020B0503020204020204" charset="-122"/>
              </a:endParaRPr>
            </a:p>
          </p:txBody>
        </p:sp>
        <p:sp>
          <p:nvSpPr>
            <p:cNvPr id="392" name="Freeform 399"/>
            <p:cNvSpPr/>
            <p:nvPr/>
          </p:nvSpPr>
          <p:spPr bwMode="auto">
            <a:xfrm>
              <a:off x="4785" y="1988"/>
              <a:ext cx="37" cy="3"/>
            </a:xfrm>
            <a:custGeom>
              <a:avLst/>
              <a:gdLst>
                <a:gd name="T0" fmla="*/ 12 w 12"/>
                <a:gd name="T1" fmla="*/ 0 h 1"/>
                <a:gd name="T2" fmla="*/ 7 w 12"/>
                <a:gd name="T3" fmla="*/ 0 h 1"/>
                <a:gd name="T4" fmla="*/ 0 w 12"/>
                <a:gd name="T5" fmla="*/ 1 h 1"/>
              </a:gdLst>
              <a:ahLst/>
              <a:cxnLst>
                <a:cxn ang="0">
                  <a:pos x="T0" y="T1"/>
                </a:cxn>
                <a:cxn ang="0">
                  <a:pos x="T2" y="T3"/>
                </a:cxn>
                <a:cxn ang="0">
                  <a:pos x="T4" y="T5"/>
                </a:cxn>
              </a:cxnLst>
              <a:rect l="0" t="0" r="r" b="b"/>
              <a:pathLst>
                <a:path w="12" h="1">
                  <a:moveTo>
                    <a:pt x="12" y="0"/>
                  </a:moveTo>
                  <a:cubicBezTo>
                    <a:pt x="11" y="0"/>
                    <a:pt x="8" y="0"/>
                    <a:pt x="7" y="0"/>
                  </a:cubicBezTo>
                  <a:cubicBezTo>
                    <a:pt x="4" y="0"/>
                    <a:pt x="2" y="0"/>
                    <a:pt x="0" y="1"/>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latin typeface="微软雅黑" panose="020B0503020204020204" charset="-122"/>
                <a:ea typeface="微软雅黑" panose="020B0503020204020204" charset="-122"/>
              </a:endParaRPr>
            </a:p>
          </p:txBody>
        </p:sp>
        <p:sp>
          <p:nvSpPr>
            <p:cNvPr id="393" name="Freeform 400"/>
            <p:cNvSpPr/>
            <p:nvPr/>
          </p:nvSpPr>
          <p:spPr bwMode="auto">
            <a:xfrm>
              <a:off x="4785" y="1985"/>
              <a:ext cx="37" cy="6"/>
            </a:xfrm>
            <a:custGeom>
              <a:avLst/>
              <a:gdLst>
                <a:gd name="T0" fmla="*/ 0 w 12"/>
                <a:gd name="T1" fmla="*/ 2 h 2"/>
                <a:gd name="T2" fmla="*/ 2 w 12"/>
                <a:gd name="T3" fmla="*/ 1 h 2"/>
                <a:gd name="T4" fmla="*/ 2 w 12"/>
                <a:gd name="T5" fmla="*/ 1 h 2"/>
                <a:gd name="T6" fmla="*/ 2 w 12"/>
                <a:gd name="T7" fmla="*/ 1 h 2"/>
                <a:gd name="T8" fmla="*/ 1 w 12"/>
                <a:gd name="T9" fmla="*/ 1 h 2"/>
                <a:gd name="T10" fmla="*/ 2 w 12"/>
                <a:gd name="T11" fmla="*/ 1 h 2"/>
                <a:gd name="T12" fmla="*/ 2 w 12"/>
                <a:gd name="T13" fmla="*/ 1 h 2"/>
                <a:gd name="T14" fmla="*/ 4 w 12"/>
                <a:gd name="T15" fmla="*/ 1 h 2"/>
                <a:gd name="T16" fmla="*/ 5 w 12"/>
                <a:gd name="T17" fmla="*/ 1 h 2"/>
                <a:gd name="T18" fmla="*/ 2 w 12"/>
                <a:gd name="T19" fmla="*/ 1 h 2"/>
                <a:gd name="T20" fmla="*/ 3 w 12"/>
                <a:gd name="T21" fmla="*/ 1 h 2"/>
                <a:gd name="T22" fmla="*/ 4 w 12"/>
                <a:gd name="T23" fmla="*/ 1 h 2"/>
                <a:gd name="T24" fmla="*/ 4 w 12"/>
                <a:gd name="T25" fmla="*/ 1 h 2"/>
                <a:gd name="T26" fmla="*/ 4 w 12"/>
                <a:gd name="T27" fmla="*/ 1 h 2"/>
                <a:gd name="T28" fmla="*/ 3 w 12"/>
                <a:gd name="T29" fmla="*/ 1 h 2"/>
                <a:gd name="T30" fmla="*/ 3 w 12"/>
                <a:gd name="T31" fmla="*/ 1 h 2"/>
                <a:gd name="T32" fmla="*/ 3 w 12"/>
                <a:gd name="T33" fmla="*/ 1 h 2"/>
                <a:gd name="T34" fmla="*/ 2 w 12"/>
                <a:gd name="T35" fmla="*/ 1 h 2"/>
                <a:gd name="T36" fmla="*/ 2 w 12"/>
                <a:gd name="T37" fmla="*/ 1 h 2"/>
                <a:gd name="T38" fmla="*/ 2 w 12"/>
                <a:gd name="T39" fmla="*/ 1 h 2"/>
                <a:gd name="T40" fmla="*/ 4 w 12"/>
                <a:gd name="T41" fmla="*/ 2 h 2"/>
                <a:gd name="T42" fmla="*/ 5 w 12"/>
                <a:gd name="T43" fmla="*/ 1 h 2"/>
                <a:gd name="T44" fmla="*/ 5 w 12"/>
                <a:gd name="T45" fmla="*/ 1 h 2"/>
                <a:gd name="T46" fmla="*/ 5 w 12"/>
                <a:gd name="T47" fmla="*/ 1 h 2"/>
                <a:gd name="T48" fmla="*/ 6 w 12"/>
                <a:gd name="T49" fmla="*/ 1 h 2"/>
                <a:gd name="T50" fmla="*/ 6 w 12"/>
                <a:gd name="T51" fmla="*/ 2 h 2"/>
                <a:gd name="T52" fmla="*/ 6 w 12"/>
                <a:gd name="T53" fmla="*/ 2 h 2"/>
                <a:gd name="T54" fmla="*/ 7 w 12"/>
                <a:gd name="T55" fmla="*/ 1 h 2"/>
                <a:gd name="T56" fmla="*/ 7 w 12"/>
                <a:gd name="T57" fmla="*/ 1 h 2"/>
                <a:gd name="T58" fmla="*/ 8 w 12"/>
                <a:gd name="T59" fmla="*/ 1 h 2"/>
                <a:gd name="T60" fmla="*/ 8 w 12"/>
                <a:gd name="T61" fmla="*/ 1 h 2"/>
                <a:gd name="T62" fmla="*/ 9 w 12"/>
                <a:gd name="T63" fmla="*/ 1 h 2"/>
                <a:gd name="T64" fmla="*/ 10 w 12"/>
                <a:gd name="T65" fmla="*/ 1 h 2"/>
                <a:gd name="T66" fmla="*/ 11 w 12"/>
                <a:gd name="T67" fmla="*/ 2 h 2"/>
                <a:gd name="T68" fmla="*/ 11 w 12"/>
                <a:gd name="T69" fmla="*/ 2 h 2"/>
                <a:gd name="T70" fmla="*/ 11 w 12"/>
                <a:gd name="T71" fmla="*/ 2 h 2"/>
                <a:gd name="T72" fmla="*/ 11 w 12"/>
                <a:gd name="T73" fmla="*/ 2 h 2"/>
                <a:gd name="T74" fmla="*/ 11 w 12"/>
                <a:gd name="T75" fmla="*/ 2 h 2"/>
                <a:gd name="T76" fmla="*/ 11 w 12"/>
                <a:gd name="T77" fmla="*/ 2 h 2"/>
                <a:gd name="T78" fmla="*/ 11 w 12"/>
                <a:gd name="T79" fmla="*/ 2 h 2"/>
                <a:gd name="T80" fmla="*/ 12 w 12"/>
                <a:gd name="T81" fmla="*/ 2 h 2"/>
                <a:gd name="T82" fmla="*/ 12 w 12"/>
                <a:gd name="T83" fmla="*/ 2 h 2"/>
                <a:gd name="T84" fmla="*/ 12 w 12"/>
                <a:gd name="T85" fmla="*/ 1 h 2"/>
                <a:gd name="T86" fmla="*/ 12 w 12"/>
                <a:gd name="T87" fmla="*/ 1 h 2"/>
                <a:gd name="T88" fmla="*/ 12 w 12"/>
                <a:gd name="T89" fmla="*/ 1 h 2"/>
                <a:gd name="T90" fmla="*/ 12 w 12"/>
                <a:gd name="T91" fmla="*/ 1 h 2"/>
                <a:gd name="T92" fmla="*/ 12 w 12"/>
                <a:gd name="T93" fmla="*/ 1 h 2"/>
                <a:gd name="T94" fmla="*/ 12 w 12"/>
                <a:gd name="T95" fmla="*/ 0 h 2"/>
                <a:gd name="T96" fmla="*/ 11 w 12"/>
                <a:gd name="T97" fmla="*/ 0 h 2"/>
                <a:gd name="T98" fmla="*/ 11 w 12"/>
                <a:gd name="T99" fmla="*/ 0 h 2"/>
                <a:gd name="T100" fmla="*/ 11 w 12"/>
                <a:gd name="T101" fmla="*/ 0 h 2"/>
                <a:gd name="T102" fmla="*/ 11 w 12"/>
                <a:gd name="T103" fmla="*/ 0 h 2"/>
                <a:gd name="T104" fmla="*/ 11 w 12"/>
                <a:gd name="T105" fmla="*/ 0 h 2"/>
                <a:gd name="T106" fmla="*/ 10 w 12"/>
                <a:gd name="T107" fmla="*/ 0 h 2"/>
                <a:gd name="T108" fmla="*/ 10 w 12"/>
                <a:gd name="T109" fmla="*/ 1 h 2"/>
                <a:gd name="T110" fmla="*/ 10 w 12"/>
                <a:gd name="T111" fmla="*/ 1 h 2"/>
                <a:gd name="T112" fmla="*/ 9 w 12"/>
                <a:gd name="T113" fmla="*/ 1 h 2"/>
                <a:gd name="T114" fmla="*/ 9 w 12"/>
                <a:gd name="T115" fmla="*/ 1 h 2"/>
                <a:gd name="T116" fmla="*/ 8 w 12"/>
                <a:gd name="T117" fmla="*/ 1 h 2"/>
                <a:gd name="T118" fmla="*/ 8 w 12"/>
                <a:gd name="T119" fmla="*/ 1 h 2"/>
                <a:gd name="T120" fmla="*/ 5 w 12"/>
                <a:gd name="T121" fmla="*/ 1 h 2"/>
                <a:gd name="T122" fmla="*/ 0 w 12"/>
                <a:gd name="T123"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2" h="2">
                  <a:moveTo>
                    <a:pt x="0" y="2"/>
                  </a:moveTo>
                  <a:cubicBezTo>
                    <a:pt x="0" y="2"/>
                    <a:pt x="1" y="1"/>
                    <a:pt x="2" y="1"/>
                  </a:cubicBezTo>
                  <a:cubicBezTo>
                    <a:pt x="2" y="1"/>
                    <a:pt x="2" y="1"/>
                    <a:pt x="2" y="1"/>
                  </a:cubicBezTo>
                  <a:cubicBezTo>
                    <a:pt x="2" y="1"/>
                    <a:pt x="2" y="1"/>
                    <a:pt x="2" y="1"/>
                  </a:cubicBezTo>
                  <a:cubicBezTo>
                    <a:pt x="2" y="1"/>
                    <a:pt x="1" y="1"/>
                    <a:pt x="1" y="1"/>
                  </a:cubicBezTo>
                  <a:cubicBezTo>
                    <a:pt x="2" y="1"/>
                    <a:pt x="2" y="1"/>
                    <a:pt x="2" y="1"/>
                  </a:cubicBezTo>
                  <a:cubicBezTo>
                    <a:pt x="2" y="1"/>
                    <a:pt x="2" y="1"/>
                    <a:pt x="2" y="1"/>
                  </a:cubicBezTo>
                  <a:cubicBezTo>
                    <a:pt x="3" y="1"/>
                    <a:pt x="4" y="1"/>
                    <a:pt x="4" y="1"/>
                  </a:cubicBezTo>
                  <a:cubicBezTo>
                    <a:pt x="4" y="1"/>
                    <a:pt x="5" y="1"/>
                    <a:pt x="5" y="1"/>
                  </a:cubicBezTo>
                  <a:cubicBezTo>
                    <a:pt x="4" y="1"/>
                    <a:pt x="3" y="1"/>
                    <a:pt x="2" y="1"/>
                  </a:cubicBezTo>
                  <a:cubicBezTo>
                    <a:pt x="3" y="1"/>
                    <a:pt x="3" y="1"/>
                    <a:pt x="3" y="1"/>
                  </a:cubicBezTo>
                  <a:cubicBezTo>
                    <a:pt x="3" y="1"/>
                    <a:pt x="3" y="1"/>
                    <a:pt x="4" y="1"/>
                  </a:cubicBezTo>
                  <a:cubicBezTo>
                    <a:pt x="4" y="1"/>
                    <a:pt x="4" y="1"/>
                    <a:pt x="4" y="1"/>
                  </a:cubicBezTo>
                  <a:cubicBezTo>
                    <a:pt x="4" y="1"/>
                    <a:pt x="4" y="1"/>
                    <a:pt x="4" y="1"/>
                  </a:cubicBezTo>
                  <a:cubicBezTo>
                    <a:pt x="3" y="1"/>
                    <a:pt x="3" y="1"/>
                    <a:pt x="3" y="1"/>
                  </a:cubicBezTo>
                  <a:cubicBezTo>
                    <a:pt x="3" y="1"/>
                    <a:pt x="3" y="1"/>
                    <a:pt x="3" y="1"/>
                  </a:cubicBezTo>
                  <a:cubicBezTo>
                    <a:pt x="3" y="1"/>
                    <a:pt x="3" y="1"/>
                    <a:pt x="3" y="1"/>
                  </a:cubicBezTo>
                  <a:cubicBezTo>
                    <a:pt x="2" y="1"/>
                    <a:pt x="2" y="1"/>
                    <a:pt x="2" y="1"/>
                  </a:cubicBezTo>
                  <a:cubicBezTo>
                    <a:pt x="2" y="1"/>
                    <a:pt x="2" y="1"/>
                    <a:pt x="2" y="1"/>
                  </a:cubicBezTo>
                  <a:cubicBezTo>
                    <a:pt x="2" y="1"/>
                    <a:pt x="2" y="1"/>
                    <a:pt x="2" y="1"/>
                  </a:cubicBezTo>
                  <a:cubicBezTo>
                    <a:pt x="3" y="1"/>
                    <a:pt x="4" y="1"/>
                    <a:pt x="4" y="2"/>
                  </a:cubicBezTo>
                  <a:cubicBezTo>
                    <a:pt x="5" y="1"/>
                    <a:pt x="5" y="1"/>
                    <a:pt x="5" y="1"/>
                  </a:cubicBezTo>
                  <a:cubicBezTo>
                    <a:pt x="5" y="1"/>
                    <a:pt x="5" y="1"/>
                    <a:pt x="5" y="1"/>
                  </a:cubicBezTo>
                  <a:cubicBezTo>
                    <a:pt x="5" y="1"/>
                    <a:pt x="5" y="1"/>
                    <a:pt x="5" y="1"/>
                  </a:cubicBezTo>
                  <a:cubicBezTo>
                    <a:pt x="6" y="1"/>
                    <a:pt x="6" y="1"/>
                    <a:pt x="6" y="1"/>
                  </a:cubicBezTo>
                  <a:cubicBezTo>
                    <a:pt x="6" y="1"/>
                    <a:pt x="6" y="2"/>
                    <a:pt x="6" y="2"/>
                  </a:cubicBezTo>
                  <a:cubicBezTo>
                    <a:pt x="6" y="1"/>
                    <a:pt x="6" y="1"/>
                    <a:pt x="6" y="2"/>
                  </a:cubicBezTo>
                  <a:cubicBezTo>
                    <a:pt x="6" y="2"/>
                    <a:pt x="7" y="1"/>
                    <a:pt x="7" y="1"/>
                  </a:cubicBezTo>
                  <a:cubicBezTo>
                    <a:pt x="7" y="2"/>
                    <a:pt x="7" y="1"/>
                    <a:pt x="7" y="1"/>
                  </a:cubicBezTo>
                  <a:cubicBezTo>
                    <a:pt x="7" y="1"/>
                    <a:pt x="7" y="1"/>
                    <a:pt x="8" y="1"/>
                  </a:cubicBezTo>
                  <a:cubicBezTo>
                    <a:pt x="8" y="1"/>
                    <a:pt x="8" y="1"/>
                    <a:pt x="8" y="1"/>
                  </a:cubicBezTo>
                  <a:cubicBezTo>
                    <a:pt x="8" y="1"/>
                    <a:pt x="9" y="1"/>
                    <a:pt x="9" y="1"/>
                  </a:cubicBezTo>
                  <a:cubicBezTo>
                    <a:pt x="9" y="1"/>
                    <a:pt x="10" y="1"/>
                    <a:pt x="10" y="1"/>
                  </a:cubicBezTo>
                  <a:cubicBezTo>
                    <a:pt x="10" y="1"/>
                    <a:pt x="10" y="1"/>
                    <a:pt x="11" y="2"/>
                  </a:cubicBezTo>
                  <a:cubicBezTo>
                    <a:pt x="11" y="2"/>
                    <a:pt x="11" y="2"/>
                    <a:pt x="11" y="2"/>
                  </a:cubicBezTo>
                  <a:cubicBezTo>
                    <a:pt x="11" y="2"/>
                    <a:pt x="11" y="2"/>
                    <a:pt x="11" y="2"/>
                  </a:cubicBezTo>
                  <a:cubicBezTo>
                    <a:pt x="11" y="2"/>
                    <a:pt x="11" y="2"/>
                    <a:pt x="11" y="2"/>
                  </a:cubicBezTo>
                  <a:cubicBezTo>
                    <a:pt x="11" y="2"/>
                    <a:pt x="11" y="2"/>
                    <a:pt x="11" y="2"/>
                  </a:cubicBezTo>
                  <a:cubicBezTo>
                    <a:pt x="11" y="2"/>
                    <a:pt x="11" y="2"/>
                    <a:pt x="11" y="2"/>
                  </a:cubicBezTo>
                  <a:cubicBezTo>
                    <a:pt x="11" y="2"/>
                    <a:pt x="11" y="2"/>
                    <a:pt x="11" y="2"/>
                  </a:cubicBezTo>
                  <a:cubicBezTo>
                    <a:pt x="12" y="2"/>
                    <a:pt x="12" y="2"/>
                    <a:pt x="12" y="2"/>
                  </a:cubicBezTo>
                  <a:cubicBezTo>
                    <a:pt x="12" y="2"/>
                    <a:pt x="12" y="2"/>
                    <a:pt x="12" y="2"/>
                  </a:cubicBezTo>
                  <a:cubicBezTo>
                    <a:pt x="12" y="1"/>
                    <a:pt x="12" y="1"/>
                    <a:pt x="12" y="1"/>
                  </a:cubicBezTo>
                  <a:cubicBezTo>
                    <a:pt x="12" y="1"/>
                    <a:pt x="12" y="1"/>
                    <a:pt x="12" y="1"/>
                  </a:cubicBezTo>
                  <a:cubicBezTo>
                    <a:pt x="12" y="1"/>
                    <a:pt x="12" y="1"/>
                    <a:pt x="12" y="1"/>
                  </a:cubicBezTo>
                  <a:cubicBezTo>
                    <a:pt x="12" y="1"/>
                    <a:pt x="12" y="1"/>
                    <a:pt x="12" y="1"/>
                  </a:cubicBezTo>
                  <a:cubicBezTo>
                    <a:pt x="12" y="1"/>
                    <a:pt x="12" y="1"/>
                    <a:pt x="12" y="1"/>
                  </a:cubicBezTo>
                  <a:cubicBezTo>
                    <a:pt x="12" y="1"/>
                    <a:pt x="12" y="1"/>
                    <a:pt x="12" y="0"/>
                  </a:cubicBezTo>
                  <a:cubicBezTo>
                    <a:pt x="12" y="0"/>
                    <a:pt x="11" y="0"/>
                    <a:pt x="11" y="0"/>
                  </a:cubicBezTo>
                  <a:cubicBezTo>
                    <a:pt x="11" y="0"/>
                    <a:pt x="11" y="0"/>
                    <a:pt x="11" y="0"/>
                  </a:cubicBezTo>
                  <a:cubicBezTo>
                    <a:pt x="11" y="0"/>
                    <a:pt x="11" y="0"/>
                    <a:pt x="11" y="0"/>
                  </a:cubicBezTo>
                  <a:cubicBezTo>
                    <a:pt x="11" y="0"/>
                    <a:pt x="11" y="0"/>
                    <a:pt x="11" y="0"/>
                  </a:cubicBezTo>
                  <a:cubicBezTo>
                    <a:pt x="11" y="0"/>
                    <a:pt x="11" y="0"/>
                    <a:pt x="11" y="0"/>
                  </a:cubicBezTo>
                  <a:cubicBezTo>
                    <a:pt x="11" y="0"/>
                    <a:pt x="10" y="0"/>
                    <a:pt x="10" y="0"/>
                  </a:cubicBezTo>
                  <a:cubicBezTo>
                    <a:pt x="10" y="0"/>
                    <a:pt x="10" y="0"/>
                    <a:pt x="10" y="1"/>
                  </a:cubicBezTo>
                  <a:cubicBezTo>
                    <a:pt x="10" y="0"/>
                    <a:pt x="10" y="0"/>
                    <a:pt x="10" y="1"/>
                  </a:cubicBezTo>
                  <a:cubicBezTo>
                    <a:pt x="10" y="1"/>
                    <a:pt x="10" y="1"/>
                    <a:pt x="9" y="1"/>
                  </a:cubicBezTo>
                  <a:cubicBezTo>
                    <a:pt x="9" y="1"/>
                    <a:pt x="9" y="1"/>
                    <a:pt x="9" y="1"/>
                  </a:cubicBezTo>
                  <a:cubicBezTo>
                    <a:pt x="8" y="1"/>
                    <a:pt x="8" y="1"/>
                    <a:pt x="8" y="1"/>
                  </a:cubicBezTo>
                  <a:cubicBezTo>
                    <a:pt x="8" y="1"/>
                    <a:pt x="8" y="1"/>
                    <a:pt x="8" y="1"/>
                  </a:cubicBezTo>
                  <a:cubicBezTo>
                    <a:pt x="7" y="1"/>
                    <a:pt x="6" y="0"/>
                    <a:pt x="5" y="1"/>
                  </a:cubicBezTo>
                  <a:cubicBezTo>
                    <a:pt x="3" y="1"/>
                    <a:pt x="0" y="1"/>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latin typeface="微软雅黑" panose="020B0503020204020204" charset="-122"/>
                <a:ea typeface="微软雅黑" panose="020B0503020204020204" charset="-122"/>
              </a:endParaRPr>
            </a:p>
          </p:txBody>
        </p:sp>
        <p:sp>
          <p:nvSpPr>
            <p:cNvPr id="394" name="Freeform 401"/>
            <p:cNvSpPr/>
            <p:nvPr/>
          </p:nvSpPr>
          <p:spPr bwMode="auto">
            <a:xfrm>
              <a:off x="4693" y="1991"/>
              <a:ext cx="105" cy="46"/>
            </a:xfrm>
            <a:custGeom>
              <a:avLst/>
              <a:gdLst>
                <a:gd name="T0" fmla="*/ 34 w 34"/>
                <a:gd name="T1" fmla="*/ 6 h 15"/>
                <a:gd name="T2" fmla="*/ 0 w 34"/>
                <a:gd name="T3" fmla="*/ 0 h 15"/>
              </a:gdLst>
              <a:ahLst/>
              <a:cxnLst>
                <a:cxn ang="0">
                  <a:pos x="T0" y="T1"/>
                </a:cxn>
                <a:cxn ang="0">
                  <a:pos x="T2" y="T3"/>
                </a:cxn>
              </a:cxnLst>
              <a:rect l="0" t="0" r="r" b="b"/>
              <a:pathLst>
                <a:path w="34" h="15">
                  <a:moveTo>
                    <a:pt x="34" y="6"/>
                  </a:moveTo>
                  <a:cubicBezTo>
                    <a:pt x="24" y="15"/>
                    <a:pt x="10" y="4"/>
                    <a:pt x="0"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latin typeface="微软雅黑" panose="020B0503020204020204" charset="-122"/>
                <a:ea typeface="微软雅黑" panose="020B0503020204020204" charset="-122"/>
              </a:endParaRPr>
            </a:p>
          </p:txBody>
        </p:sp>
        <p:sp>
          <p:nvSpPr>
            <p:cNvPr id="395" name="Freeform 403"/>
            <p:cNvSpPr/>
            <p:nvPr/>
          </p:nvSpPr>
          <p:spPr bwMode="auto">
            <a:xfrm>
              <a:off x="4718" y="2018"/>
              <a:ext cx="58" cy="34"/>
            </a:xfrm>
            <a:custGeom>
              <a:avLst/>
              <a:gdLst>
                <a:gd name="T0" fmla="*/ 19 w 19"/>
                <a:gd name="T1" fmla="*/ 0 h 11"/>
                <a:gd name="T2" fmla="*/ 12 w 19"/>
                <a:gd name="T3" fmla="*/ 8 h 11"/>
                <a:gd name="T4" fmla="*/ 0 w 19"/>
                <a:gd name="T5" fmla="*/ 7 h 11"/>
              </a:gdLst>
              <a:ahLst/>
              <a:cxnLst>
                <a:cxn ang="0">
                  <a:pos x="T0" y="T1"/>
                </a:cxn>
                <a:cxn ang="0">
                  <a:pos x="T2" y="T3"/>
                </a:cxn>
                <a:cxn ang="0">
                  <a:pos x="T4" y="T5"/>
                </a:cxn>
              </a:cxnLst>
              <a:rect l="0" t="0" r="r" b="b"/>
              <a:pathLst>
                <a:path w="19" h="11">
                  <a:moveTo>
                    <a:pt x="19" y="0"/>
                  </a:moveTo>
                  <a:cubicBezTo>
                    <a:pt x="15" y="2"/>
                    <a:pt x="15" y="6"/>
                    <a:pt x="12" y="8"/>
                  </a:cubicBezTo>
                  <a:cubicBezTo>
                    <a:pt x="9" y="11"/>
                    <a:pt x="3" y="9"/>
                    <a:pt x="0" y="7"/>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latin typeface="微软雅黑" panose="020B0503020204020204" charset="-122"/>
                <a:ea typeface="微软雅黑" panose="020B0503020204020204" charset="-122"/>
              </a:endParaRPr>
            </a:p>
          </p:txBody>
        </p:sp>
        <p:sp>
          <p:nvSpPr>
            <p:cNvPr id="396" name="Freeform 405"/>
            <p:cNvSpPr/>
            <p:nvPr/>
          </p:nvSpPr>
          <p:spPr bwMode="auto">
            <a:xfrm>
              <a:off x="4730" y="1981"/>
              <a:ext cx="34" cy="37"/>
            </a:xfrm>
            <a:custGeom>
              <a:avLst/>
              <a:gdLst>
                <a:gd name="T0" fmla="*/ 11 w 11"/>
                <a:gd name="T1" fmla="*/ 12 h 12"/>
                <a:gd name="T2" fmla="*/ 0 w 11"/>
                <a:gd name="T3" fmla="*/ 0 h 12"/>
              </a:gdLst>
              <a:ahLst/>
              <a:cxnLst>
                <a:cxn ang="0">
                  <a:pos x="T0" y="T1"/>
                </a:cxn>
                <a:cxn ang="0">
                  <a:pos x="T2" y="T3"/>
                </a:cxn>
              </a:cxnLst>
              <a:rect l="0" t="0" r="r" b="b"/>
              <a:pathLst>
                <a:path w="11" h="12">
                  <a:moveTo>
                    <a:pt x="11" y="12"/>
                  </a:moveTo>
                  <a:cubicBezTo>
                    <a:pt x="6" y="11"/>
                    <a:pt x="6" y="0"/>
                    <a:pt x="0"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latin typeface="微软雅黑" panose="020B0503020204020204" charset="-122"/>
                <a:ea typeface="微软雅黑" panose="020B0503020204020204" charset="-122"/>
              </a:endParaRPr>
            </a:p>
          </p:txBody>
        </p:sp>
        <p:sp>
          <p:nvSpPr>
            <p:cNvPr id="397" name="Freeform 406"/>
            <p:cNvSpPr/>
            <p:nvPr/>
          </p:nvSpPr>
          <p:spPr bwMode="auto">
            <a:xfrm>
              <a:off x="4730" y="1981"/>
              <a:ext cx="34" cy="40"/>
            </a:xfrm>
            <a:custGeom>
              <a:avLst/>
              <a:gdLst>
                <a:gd name="T0" fmla="*/ 3 w 11"/>
                <a:gd name="T1" fmla="*/ 1 h 13"/>
                <a:gd name="T2" fmla="*/ 3 w 11"/>
                <a:gd name="T3" fmla="*/ 1 h 13"/>
                <a:gd name="T4" fmla="*/ 3 w 11"/>
                <a:gd name="T5" fmla="*/ 1 h 13"/>
                <a:gd name="T6" fmla="*/ 5 w 11"/>
                <a:gd name="T7" fmla="*/ 4 h 13"/>
                <a:gd name="T8" fmla="*/ 3 w 11"/>
                <a:gd name="T9" fmla="*/ 2 h 13"/>
                <a:gd name="T10" fmla="*/ 4 w 11"/>
                <a:gd name="T11" fmla="*/ 4 h 13"/>
                <a:gd name="T12" fmla="*/ 4 w 11"/>
                <a:gd name="T13" fmla="*/ 4 h 13"/>
                <a:gd name="T14" fmla="*/ 4 w 11"/>
                <a:gd name="T15" fmla="*/ 2 h 13"/>
                <a:gd name="T16" fmla="*/ 3 w 11"/>
                <a:gd name="T17" fmla="*/ 2 h 13"/>
                <a:gd name="T18" fmla="*/ 3 w 11"/>
                <a:gd name="T19" fmla="*/ 2 h 13"/>
                <a:gd name="T20" fmla="*/ 5 w 11"/>
                <a:gd name="T21" fmla="*/ 5 h 13"/>
                <a:gd name="T22" fmla="*/ 5 w 11"/>
                <a:gd name="T23" fmla="*/ 5 h 13"/>
                <a:gd name="T24" fmla="*/ 6 w 11"/>
                <a:gd name="T25" fmla="*/ 7 h 13"/>
                <a:gd name="T26" fmla="*/ 6 w 11"/>
                <a:gd name="T27" fmla="*/ 7 h 13"/>
                <a:gd name="T28" fmla="*/ 7 w 11"/>
                <a:gd name="T29" fmla="*/ 8 h 13"/>
                <a:gd name="T30" fmla="*/ 8 w 11"/>
                <a:gd name="T31" fmla="*/ 10 h 13"/>
                <a:gd name="T32" fmla="*/ 9 w 11"/>
                <a:gd name="T33" fmla="*/ 12 h 13"/>
                <a:gd name="T34" fmla="*/ 10 w 11"/>
                <a:gd name="T35" fmla="*/ 12 h 13"/>
                <a:gd name="T36" fmla="*/ 10 w 11"/>
                <a:gd name="T37" fmla="*/ 12 h 13"/>
                <a:gd name="T38" fmla="*/ 10 w 11"/>
                <a:gd name="T39" fmla="*/ 12 h 13"/>
                <a:gd name="T40" fmla="*/ 11 w 11"/>
                <a:gd name="T41" fmla="*/ 13 h 13"/>
                <a:gd name="T42" fmla="*/ 11 w 11"/>
                <a:gd name="T43" fmla="*/ 13 h 13"/>
                <a:gd name="T44" fmla="*/ 11 w 11"/>
                <a:gd name="T45" fmla="*/ 12 h 13"/>
                <a:gd name="T46" fmla="*/ 11 w 11"/>
                <a:gd name="T47" fmla="*/ 12 h 13"/>
                <a:gd name="T48" fmla="*/ 11 w 11"/>
                <a:gd name="T49" fmla="*/ 11 h 13"/>
                <a:gd name="T50" fmla="*/ 10 w 11"/>
                <a:gd name="T51" fmla="*/ 11 h 13"/>
                <a:gd name="T52" fmla="*/ 10 w 11"/>
                <a:gd name="T53" fmla="*/ 11 h 13"/>
                <a:gd name="T54" fmla="*/ 9 w 11"/>
                <a:gd name="T55" fmla="*/ 10 h 13"/>
                <a:gd name="T56" fmla="*/ 8 w 11"/>
                <a:gd name="T57" fmla="*/ 9 h 13"/>
                <a:gd name="T58" fmla="*/ 7 w 11"/>
                <a:gd name="T59" fmla="*/ 8 h 13"/>
                <a:gd name="T60" fmla="*/ 3 w 11"/>
                <a:gd name="T61" fmla="*/ 1 h 13"/>
                <a:gd name="T62" fmla="*/ 0 w 11"/>
                <a:gd name="T63"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1" h="13">
                  <a:moveTo>
                    <a:pt x="0" y="0"/>
                  </a:moveTo>
                  <a:cubicBezTo>
                    <a:pt x="1" y="0"/>
                    <a:pt x="2" y="0"/>
                    <a:pt x="3" y="1"/>
                  </a:cubicBezTo>
                  <a:cubicBezTo>
                    <a:pt x="3" y="1"/>
                    <a:pt x="3" y="2"/>
                    <a:pt x="3" y="2"/>
                  </a:cubicBezTo>
                  <a:cubicBezTo>
                    <a:pt x="3" y="2"/>
                    <a:pt x="3" y="1"/>
                    <a:pt x="3" y="1"/>
                  </a:cubicBezTo>
                  <a:cubicBezTo>
                    <a:pt x="3" y="1"/>
                    <a:pt x="3" y="1"/>
                    <a:pt x="2" y="1"/>
                  </a:cubicBezTo>
                  <a:cubicBezTo>
                    <a:pt x="3" y="1"/>
                    <a:pt x="3" y="1"/>
                    <a:pt x="3" y="1"/>
                  </a:cubicBezTo>
                  <a:cubicBezTo>
                    <a:pt x="3" y="2"/>
                    <a:pt x="3" y="2"/>
                    <a:pt x="3" y="2"/>
                  </a:cubicBezTo>
                  <a:cubicBezTo>
                    <a:pt x="4" y="2"/>
                    <a:pt x="4" y="3"/>
                    <a:pt x="5" y="4"/>
                  </a:cubicBezTo>
                  <a:cubicBezTo>
                    <a:pt x="5" y="4"/>
                    <a:pt x="5" y="5"/>
                    <a:pt x="5" y="5"/>
                  </a:cubicBezTo>
                  <a:cubicBezTo>
                    <a:pt x="5" y="4"/>
                    <a:pt x="4" y="3"/>
                    <a:pt x="3" y="2"/>
                  </a:cubicBezTo>
                  <a:cubicBezTo>
                    <a:pt x="3" y="2"/>
                    <a:pt x="3" y="2"/>
                    <a:pt x="3" y="2"/>
                  </a:cubicBezTo>
                  <a:cubicBezTo>
                    <a:pt x="4" y="2"/>
                    <a:pt x="4" y="3"/>
                    <a:pt x="4" y="4"/>
                  </a:cubicBezTo>
                  <a:cubicBezTo>
                    <a:pt x="4" y="4"/>
                    <a:pt x="4" y="4"/>
                    <a:pt x="4" y="4"/>
                  </a:cubicBezTo>
                  <a:cubicBezTo>
                    <a:pt x="4" y="4"/>
                    <a:pt x="4" y="4"/>
                    <a:pt x="4" y="4"/>
                  </a:cubicBezTo>
                  <a:cubicBezTo>
                    <a:pt x="4" y="3"/>
                    <a:pt x="4" y="3"/>
                    <a:pt x="4" y="3"/>
                  </a:cubicBezTo>
                  <a:cubicBezTo>
                    <a:pt x="4" y="2"/>
                    <a:pt x="4" y="2"/>
                    <a:pt x="4" y="2"/>
                  </a:cubicBezTo>
                  <a:cubicBezTo>
                    <a:pt x="3" y="2"/>
                    <a:pt x="3" y="2"/>
                    <a:pt x="3" y="2"/>
                  </a:cubicBezTo>
                  <a:cubicBezTo>
                    <a:pt x="3" y="2"/>
                    <a:pt x="3" y="2"/>
                    <a:pt x="3" y="2"/>
                  </a:cubicBezTo>
                  <a:cubicBezTo>
                    <a:pt x="3" y="2"/>
                    <a:pt x="3" y="2"/>
                    <a:pt x="3" y="2"/>
                  </a:cubicBezTo>
                  <a:cubicBezTo>
                    <a:pt x="3" y="2"/>
                    <a:pt x="3" y="2"/>
                    <a:pt x="3" y="2"/>
                  </a:cubicBezTo>
                  <a:cubicBezTo>
                    <a:pt x="3" y="2"/>
                    <a:pt x="4" y="4"/>
                    <a:pt x="4" y="4"/>
                  </a:cubicBezTo>
                  <a:cubicBezTo>
                    <a:pt x="5" y="5"/>
                    <a:pt x="5" y="5"/>
                    <a:pt x="5" y="5"/>
                  </a:cubicBezTo>
                  <a:cubicBezTo>
                    <a:pt x="5" y="5"/>
                    <a:pt x="5" y="5"/>
                    <a:pt x="5" y="5"/>
                  </a:cubicBezTo>
                  <a:cubicBezTo>
                    <a:pt x="5" y="5"/>
                    <a:pt x="5" y="5"/>
                    <a:pt x="5" y="5"/>
                  </a:cubicBezTo>
                  <a:cubicBezTo>
                    <a:pt x="5" y="6"/>
                    <a:pt x="5" y="6"/>
                    <a:pt x="6" y="6"/>
                  </a:cubicBezTo>
                  <a:cubicBezTo>
                    <a:pt x="6" y="6"/>
                    <a:pt x="5" y="7"/>
                    <a:pt x="6" y="7"/>
                  </a:cubicBezTo>
                  <a:cubicBezTo>
                    <a:pt x="6" y="7"/>
                    <a:pt x="6" y="7"/>
                    <a:pt x="6" y="7"/>
                  </a:cubicBezTo>
                  <a:cubicBezTo>
                    <a:pt x="6" y="7"/>
                    <a:pt x="6" y="7"/>
                    <a:pt x="6" y="7"/>
                  </a:cubicBezTo>
                  <a:cubicBezTo>
                    <a:pt x="6" y="7"/>
                    <a:pt x="6" y="7"/>
                    <a:pt x="6" y="8"/>
                  </a:cubicBezTo>
                  <a:cubicBezTo>
                    <a:pt x="6" y="8"/>
                    <a:pt x="6" y="8"/>
                    <a:pt x="7" y="8"/>
                  </a:cubicBezTo>
                  <a:cubicBezTo>
                    <a:pt x="7" y="8"/>
                    <a:pt x="7" y="9"/>
                    <a:pt x="7" y="9"/>
                  </a:cubicBezTo>
                  <a:cubicBezTo>
                    <a:pt x="7" y="9"/>
                    <a:pt x="7" y="9"/>
                    <a:pt x="8" y="10"/>
                  </a:cubicBezTo>
                  <a:cubicBezTo>
                    <a:pt x="8" y="10"/>
                    <a:pt x="8" y="11"/>
                    <a:pt x="8" y="11"/>
                  </a:cubicBezTo>
                  <a:cubicBezTo>
                    <a:pt x="9" y="11"/>
                    <a:pt x="9" y="11"/>
                    <a:pt x="9" y="12"/>
                  </a:cubicBezTo>
                  <a:cubicBezTo>
                    <a:pt x="9" y="12"/>
                    <a:pt x="9" y="12"/>
                    <a:pt x="9" y="12"/>
                  </a:cubicBezTo>
                  <a:cubicBezTo>
                    <a:pt x="9" y="12"/>
                    <a:pt x="10" y="12"/>
                    <a:pt x="10" y="12"/>
                  </a:cubicBezTo>
                  <a:cubicBezTo>
                    <a:pt x="10" y="12"/>
                    <a:pt x="10" y="12"/>
                    <a:pt x="10" y="12"/>
                  </a:cubicBezTo>
                  <a:cubicBezTo>
                    <a:pt x="10" y="12"/>
                    <a:pt x="10" y="12"/>
                    <a:pt x="10" y="12"/>
                  </a:cubicBezTo>
                  <a:cubicBezTo>
                    <a:pt x="10" y="12"/>
                    <a:pt x="10" y="12"/>
                    <a:pt x="10" y="12"/>
                  </a:cubicBezTo>
                  <a:cubicBezTo>
                    <a:pt x="10" y="12"/>
                    <a:pt x="10" y="12"/>
                    <a:pt x="10" y="12"/>
                  </a:cubicBezTo>
                  <a:cubicBezTo>
                    <a:pt x="10" y="12"/>
                    <a:pt x="10" y="13"/>
                    <a:pt x="10" y="13"/>
                  </a:cubicBezTo>
                  <a:cubicBezTo>
                    <a:pt x="11" y="13"/>
                    <a:pt x="11" y="13"/>
                    <a:pt x="11" y="13"/>
                  </a:cubicBezTo>
                  <a:cubicBezTo>
                    <a:pt x="11" y="13"/>
                    <a:pt x="11" y="13"/>
                    <a:pt x="11" y="13"/>
                  </a:cubicBezTo>
                  <a:cubicBezTo>
                    <a:pt x="11" y="13"/>
                    <a:pt x="11" y="13"/>
                    <a:pt x="11" y="13"/>
                  </a:cubicBezTo>
                  <a:cubicBezTo>
                    <a:pt x="11" y="13"/>
                    <a:pt x="11" y="12"/>
                    <a:pt x="11" y="12"/>
                  </a:cubicBezTo>
                  <a:cubicBezTo>
                    <a:pt x="11" y="12"/>
                    <a:pt x="11" y="12"/>
                    <a:pt x="11" y="12"/>
                  </a:cubicBezTo>
                  <a:cubicBezTo>
                    <a:pt x="11" y="12"/>
                    <a:pt x="11" y="12"/>
                    <a:pt x="11" y="12"/>
                  </a:cubicBezTo>
                  <a:cubicBezTo>
                    <a:pt x="11" y="12"/>
                    <a:pt x="11" y="12"/>
                    <a:pt x="11" y="12"/>
                  </a:cubicBezTo>
                  <a:cubicBezTo>
                    <a:pt x="11" y="11"/>
                    <a:pt x="11" y="11"/>
                    <a:pt x="11" y="11"/>
                  </a:cubicBezTo>
                  <a:cubicBezTo>
                    <a:pt x="11" y="11"/>
                    <a:pt x="11" y="11"/>
                    <a:pt x="11" y="11"/>
                  </a:cubicBezTo>
                  <a:cubicBezTo>
                    <a:pt x="11" y="11"/>
                    <a:pt x="11" y="11"/>
                    <a:pt x="11" y="11"/>
                  </a:cubicBezTo>
                  <a:cubicBezTo>
                    <a:pt x="11" y="11"/>
                    <a:pt x="10" y="11"/>
                    <a:pt x="10" y="11"/>
                  </a:cubicBezTo>
                  <a:cubicBezTo>
                    <a:pt x="10" y="11"/>
                    <a:pt x="10" y="11"/>
                    <a:pt x="10" y="11"/>
                  </a:cubicBezTo>
                  <a:cubicBezTo>
                    <a:pt x="10" y="11"/>
                    <a:pt x="10" y="11"/>
                    <a:pt x="10" y="11"/>
                  </a:cubicBezTo>
                  <a:cubicBezTo>
                    <a:pt x="10" y="11"/>
                    <a:pt x="10" y="11"/>
                    <a:pt x="10" y="11"/>
                  </a:cubicBezTo>
                  <a:cubicBezTo>
                    <a:pt x="9" y="10"/>
                    <a:pt x="9" y="10"/>
                    <a:pt x="9" y="10"/>
                  </a:cubicBezTo>
                  <a:cubicBezTo>
                    <a:pt x="9" y="10"/>
                    <a:pt x="9" y="10"/>
                    <a:pt x="9" y="10"/>
                  </a:cubicBezTo>
                  <a:cubicBezTo>
                    <a:pt x="8" y="10"/>
                    <a:pt x="8" y="9"/>
                    <a:pt x="8" y="9"/>
                  </a:cubicBezTo>
                  <a:cubicBezTo>
                    <a:pt x="8" y="9"/>
                    <a:pt x="8" y="9"/>
                    <a:pt x="8" y="9"/>
                  </a:cubicBezTo>
                  <a:cubicBezTo>
                    <a:pt x="7" y="8"/>
                    <a:pt x="7" y="8"/>
                    <a:pt x="7" y="8"/>
                  </a:cubicBezTo>
                  <a:cubicBezTo>
                    <a:pt x="7" y="7"/>
                    <a:pt x="6" y="6"/>
                    <a:pt x="6" y="5"/>
                  </a:cubicBezTo>
                  <a:cubicBezTo>
                    <a:pt x="5" y="3"/>
                    <a:pt x="4" y="2"/>
                    <a:pt x="3" y="1"/>
                  </a:cubicBezTo>
                  <a:cubicBezTo>
                    <a:pt x="2" y="0"/>
                    <a:pt x="1" y="0"/>
                    <a:pt x="1"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latin typeface="微软雅黑" panose="020B0503020204020204" charset="-122"/>
                <a:ea typeface="微软雅黑" panose="020B0503020204020204" charset="-122"/>
              </a:endParaRPr>
            </a:p>
          </p:txBody>
        </p:sp>
        <p:sp>
          <p:nvSpPr>
            <p:cNvPr id="398" name="Freeform 407"/>
            <p:cNvSpPr/>
            <p:nvPr/>
          </p:nvSpPr>
          <p:spPr bwMode="auto">
            <a:xfrm>
              <a:off x="4727" y="1741"/>
              <a:ext cx="68" cy="93"/>
            </a:xfrm>
            <a:custGeom>
              <a:avLst/>
              <a:gdLst>
                <a:gd name="T0" fmla="*/ 22 w 22"/>
                <a:gd name="T1" fmla="*/ 0 h 30"/>
                <a:gd name="T2" fmla="*/ 15 w 22"/>
                <a:gd name="T3" fmla="*/ 18 h 30"/>
                <a:gd name="T4" fmla="*/ 0 w 22"/>
                <a:gd name="T5" fmla="*/ 30 h 30"/>
              </a:gdLst>
              <a:ahLst/>
              <a:cxnLst>
                <a:cxn ang="0">
                  <a:pos x="T0" y="T1"/>
                </a:cxn>
                <a:cxn ang="0">
                  <a:pos x="T2" y="T3"/>
                </a:cxn>
                <a:cxn ang="0">
                  <a:pos x="T4" y="T5"/>
                </a:cxn>
              </a:cxnLst>
              <a:rect l="0" t="0" r="r" b="b"/>
              <a:pathLst>
                <a:path w="22" h="30">
                  <a:moveTo>
                    <a:pt x="22" y="0"/>
                  </a:moveTo>
                  <a:cubicBezTo>
                    <a:pt x="22" y="6"/>
                    <a:pt x="19" y="14"/>
                    <a:pt x="15" y="18"/>
                  </a:cubicBezTo>
                  <a:cubicBezTo>
                    <a:pt x="12" y="22"/>
                    <a:pt x="6" y="30"/>
                    <a:pt x="0" y="3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latin typeface="微软雅黑" panose="020B0503020204020204" charset="-122"/>
                <a:ea typeface="微软雅黑" panose="020B0503020204020204" charset="-122"/>
              </a:endParaRPr>
            </a:p>
          </p:txBody>
        </p:sp>
        <p:sp>
          <p:nvSpPr>
            <p:cNvPr id="399" name="Freeform 408"/>
            <p:cNvSpPr/>
            <p:nvPr/>
          </p:nvSpPr>
          <p:spPr bwMode="auto">
            <a:xfrm>
              <a:off x="4727" y="1741"/>
              <a:ext cx="71" cy="93"/>
            </a:xfrm>
            <a:custGeom>
              <a:avLst/>
              <a:gdLst>
                <a:gd name="T0" fmla="*/ 6 w 23"/>
                <a:gd name="T1" fmla="*/ 27 h 30"/>
                <a:gd name="T2" fmla="*/ 6 w 23"/>
                <a:gd name="T3" fmla="*/ 27 h 30"/>
                <a:gd name="T4" fmla="*/ 7 w 23"/>
                <a:gd name="T5" fmla="*/ 27 h 30"/>
                <a:gd name="T6" fmla="*/ 12 w 23"/>
                <a:gd name="T7" fmla="*/ 23 h 30"/>
                <a:gd name="T8" fmla="*/ 8 w 23"/>
                <a:gd name="T9" fmla="*/ 26 h 30"/>
                <a:gd name="T10" fmla="*/ 12 w 23"/>
                <a:gd name="T11" fmla="*/ 23 h 30"/>
                <a:gd name="T12" fmla="*/ 12 w 23"/>
                <a:gd name="T13" fmla="*/ 23 h 30"/>
                <a:gd name="T14" fmla="*/ 9 w 23"/>
                <a:gd name="T15" fmla="*/ 26 h 30"/>
                <a:gd name="T16" fmla="*/ 8 w 23"/>
                <a:gd name="T17" fmla="*/ 27 h 30"/>
                <a:gd name="T18" fmla="*/ 8 w 23"/>
                <a:gd name="T19" fmla="*/ 27 h 30"/>
                <a:gd name="T20" fmla="*/ 14 w 23"/>
                <a:gd name="T21" fmla="*/ 20 h 30"/>
                <a:gd name="T22" fmla="*/ 15 w 23"/>
                <a:gd name="T23" fmla="*/ 20 h 30"/>
                <a:gd name="T24" fmla="*/ 17 w 23"/>
                <a:gd name="T25" fmla="*/ 18 h 30"/>
                <a:gd name="T26" fmla="*/ 17 w 23"/>
                <a:gd name="T27" fmla="*/ 17 h 30"/>
                <a:gd name="T28" fmla="*/ 19 w 23"/>
                <a:gd name="T29" fmla="*/ 14 h 30"/>
                <a:gd name="T30" fmla="*/ 20 w 23"/>
                <a:gd name="T31" fmla="*/ 10 h 30"/>
                <a:gd name="T32" fmla="*/ 22 w 23"/>
                <a:gd name="T33" fmla="*/ 5 h 30"/>
                <a:gd name="T34" fmla="*/ 22 w 23"/>
                <a:gd name="T35" fmla="*/ 3 h 30"/>
                <a:gd name="T36" fmla="*/ 22 w 23"/>
                <a:gd name="T37" fmla="*/ 3 h 30"/>
                <a:gd name="T38" fmla="*/ 22 w 23"/>
                <a:gd name="T39" fmla="*/ 3 h 30"/>
                <a:gd name="T40" fmla="*/ 22 w 23"/>
                <a:gd name="T41" fmla="*/ 1 h 30"/>
                <a:gd name="T42" fmla="*/ 22 w 23"/>
                <a:gd name="T43" fmla="*/ 0 h 30"/>
                <a:gd name="T44" fmla="*/ 22 w 23"/>
                <a:gd name="T45" fmla="*/ 0 h 30"/>
                <a:gd name="T46" fmla="*/ 21 w 23"/>
                <a:gd name="T47" fmla="*/ 1 h 30"/>
                <a:gd name="T48" fmla="*/ 21 w 23"/>
                <a:gd name="T49" fmla="*/ 1 h 30"/>
                <a:gd name="T50" fmla="*/ 21 w 23"/>
                <a:gd name="T51" fmla="*/ 4 h 30"/>
                <a:gd name="T52" fmla="*/ 21 w 23"/>
                <a:gd name="T53" fmla="*/ 5 h 30"/>
                <a:gd name="T54" fmla="*/ 20 w 23"/>
                <a:gd name="T55" fmla="*/ 7 h 30"/>
                <a:gd name="T56" fmla="*/ 20 w 23"/>
                <a:gd name="T57" fmla="*/ 10 h 30"/>
                <a:gd name="T58" fmla="*/ 19 w 23"/>
                <a:gd name="T59" fmla="*/ 12 h 30"/>
                <a:gd name="T60" fmla="*/ 6 w 23"/>
                <a:gd name="T61" fmla="*/ 27 h 30"/>
                <a:gd name="T62" fmla="*/ 0 w 23"/>
                <a:gd name="T63" fmla="*/ 29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 h="30">
                  <a:moveTo>
                    <a:pt x="0" y="29"/>
                  </a:moveTo>
                  <a:cubicBezTo>
                    <a:pt x="1" y="30"/>
                    <a:pt x="5" y="28"/>
                    <a:pt x="6" y="27"/>
                  </a:cubicBezTo>
                  <a:cubicBezTo>
                    <a:pt x="7" y="27"/>
                    <a:pt x="7" y="27"/>
                    <a:pt x="8" y="26"/>
                  </a:cubicBezTo>
                  <a:cubicBezTo>
                    <a:pt x="8" y="26"/>
                    <a:pt x="7" y="27"/>
                    <a:pt x="6" y="27"/>
                  </a:cubicBezTo>
                  <a:cubicBezTo>
                    <a:pt x="6" y="28"/>
                    <a:pt x="5" y="28"/>
                    <a:pt x="5" y="28"/>
                  </a:cubicBezTo>
                  <a:cubicBezTo>
                    <a:pt x="6" y="28"/>
                    <a:pt x="6" y="27"/>
                    <a:pt x="7" y="27"/>
                  </a:cubicBezTo>
                  <a:cubicBezTo>
                    <a:pt x="8" y="26"/>
                    <a:pt x="8" y="26"/>
                    <a:pt x="8" y="26"/>
                  </a:cubicBezTo>
                  <a:cubicBezTo>
                    <a:pt x="9" y="25"/>
                    <a:pt x="11" y="24"/>
                    <a:pt x="12" y="23"/>
                  </a:cubicBezTo>
                  <a:cubicBezTo>
                    <a:pt x="13" y="22"/>
                    <a:pt x="14" y="21"/>
                    <a:pt x="14" y="20"/>
                  </a:cubicBezTo>
                  <a:cubicBezTo>
                    <a:pt x="12" y="23"/>
                    <a:pt x="10" y="25"/>
                    <a:pt x="8" y="26"/>
                  </a:cubicBezTo>
                  <a:cubicBezTo>
                    <a:pt x="8" y="26"/>
                    <a:pt x="8" y="26"/>
                    <a:pt x="8" y="26"/>
                  </a:cubicBezTo>
                  <a:cubicBezTo>
                    <a:pt x="9" y="25"/>
                    <a:pt x="11" y="24"/>
                    <a:pt x="12" y="23"/>
                  </a:cubicBezTo>
                  <a:cubicBezTo>
                    <a:pt x="12" y="23"/>
                    <a:pt x="12" y="23"/>
                    <a:pt x="12" y="23"/>
                  </a:cubicBezTo>
                  <a:cubicBezTo>
                    <a:pt x="12" y="23"/>
                    <a:pt x="12" y="23"/>
                    <a:pt x="12" y="23"/>
                  </a:cubicBezTo>
                  <a:cubicBezTo>
                    <a:pt x="11" y="24"/>
                    <a:pt x="11" y="24"/>
                    <a:pt x="10" y="25"/>
                  </a:cubicBezTo>
                  <a:cubicBezTo>
                    <a:pt x="10" y="25"/>
                    <a:pt x="9" y="25"/>
                    <a:pt x="9" y="26"/>
                  </a:cubicBezTo>
                  <a:cubicBezTo>
                    <a:pt x="9" y="26"/>
                    <a:pt x="9" y="26"/>
                    <a:pt x="8" y="26"/>
                  </a:cubicBezTo>
                  <a:cubicBezTo>
                    <a:pt x="8" y="27"/>
                    <a:pt x="8" y="27"/>
                    <a:pt x="8" y="27"/>
                  </a:cubicBezTo>
                  <a:cubicBezTo>
                    <a:pt x="8" y="27"/>
                    <a:pt x="8" y="27"/>
                    <a:pt x="8" y="27"/>
                  </a:cubicBezTo>
                  <a:cubicBezTo>
                    <a:pt x="8" y="27"/>
                    <a:pt x="8" y="27"/>
                    <a:pt x="8" y="27"/>
                  </a:cubicBezTo>
                  <a:cubicBezTo>
                    <a:pt x="8" y="27"/>
                    <a:pt x="12" y="23"/>
                    <a:pt x="13" y="22"/>
                  </a:cubicBezTo>
                  <a:cubicBezTo>
                    <a:pt x="13" y="22"/>
                    <a:pt x="14" y="21"/>
                    <a:pt x="14" y="20"/>
                  </a:cubicBezTo>
                  <a:cubicBezTo>
                    <a:pt x="14" y="20"/>
                    <a:pt x="15" y="20"/>
                    <a:pt x="15" y="20"/>
                  </a:cubicBezTo>
                  <a:cubicBezTo>
                    <a:pt x="15" y="20"/>
                    <a:pt x="15" y="20"/>
                    <a:pt x="15" y="20"/>
                  </a:cubicBezTo>
                  <a:cubicBezTo>
                    <a:pt x="15" y="19"/>
                    <a:pt x="16" y="19"/>
                    <a:pt x="16" y="19"/>
                  </a:cubicBezTo>
                  <a:cubicBezTo>
                    <a:pt x="16" y="18"/>
                    <a:pt x="17" y="18"/>
                    <a:pt x="17" y="18"/>
                  </a:cubicBezTo>
                  <a:cubicBezTo>
                    <a:pt x="17" y="17"/>
                    <a:pt x="17" y="18"/>
                    <a:pt x="17" y="17"/>
                  </a:cubicBezTo>
                  <a:cubicBezTo>
                    <a:pt x="17" y="17"/>
                    <a:pt x="17" y="17"/>
                    <a:pt x="17" y="17"/>
                  </a:cubicBezTo>
                  <a:cubicBezTo>
                    <a:pt x="18" y="16"/>
                    <a:pt x="18" y="16"/>
                    <a:pt x="18" y="15"/>
                  </a:cubicBezTo>
                  <a:cubicBezTo>
                    <a:pt x="18" y="15"/>
                    <a:pt x="19" y="14"/>
                    <a:pt x="19" y="14"/>
                  </a:cubicBezTo>
                  <a:cubicBezTo>
                    <a:pt x="19" y="13"/>
                    <a:pt x="19" y="12"/>
                    <a:pt x="19" y="12"/>
                  </a:cubicBezTo>
                  <a:cubicBezTo>
                    <a:pt x="20" y="11"/>
                    <a:pt x="20" y="11"/>
                    <a:pt x="20" y="10"/>
                  </a:cubicBezTo>
                  <a:cubicBezTo>
                    <a:pt x="21" y="9"/>
                    <a:pt x="21" y="8"/>
                    <a:pt x="21" y="7"/>
                  </a:cubicBezTo>
                  <a:cubicBezTo>
                    <a:pt x="21" y="6"/>
                    <a:pt x="22" y="5"/>
                    <a:pt x="22" y="5"/>
                  </a:cubicBezTo>
                  <a:cubicBezTo>
                    <a:pt x="22" y="4"/>
                    <a:pt x="22" y="4"/>
                    <a:pt x="22" y="4"/>
                  </a:cubicBezTo>
                  <a:cubicBezTo>
                    <a:pt x="22" y="4"/>
                    <a:pt x="22" y="3"/>
                    <a:pt x="22" y="3"/>
                  </a:cubicBezTo>
                  <a:cubicBezTo>
                    <a:pt x="22" y="3"/>
                    <a:pt x="22" y="3"/>
                    <a:pt x="22" y="3"/>
                  </a:cubicBezTo>
                  <a:cubicBezTo>
                    <a:pt x="22" y="3"/>
                    <a:pt x="22" y="3"/>
                    <a:pt x="22" y="3"/>
                  </a:cubicBezTo>
                  <a:cubicBezTo>
                    <a:pt x="22" y="3"/>
                    <a:pt x="22" y="3"/>
                    <a:pt x="22" y="3"/>
                  </a:cubicBezTo>
                  <a:cubicBezTo>
                    <a:pt x="22" y="3"/>
                    <a:pt x="22" y="3"/>
                    <a:pt x="22" y="3"/>
                  </a:cubicBezTo>
                  <a:cubicBezTo>
                    <a:pt x="22" y="2"/>
                    <a:pt x="22" y="2"/>
                    <a:pt x="23" y="2"/>
                  </a:cubicBezTo>
                  <a:cubicBezTo>
                    <a:pt x="22" y="1"/>
                    <a:pt x="22" y="1"/>
                    <a:pt x="22" y="1"/>
                  </a:cubicBezTo>
                  <a:cubicBezTo>
                    <a:pt x="22" y="1"/>
                    <a:pt x="22" y="1"/>
                    <a:pt x="22" y="1"/>
                  </a:cubicBezTo>
                  <a:cubicBezTo>
                    <a:pt x="22" y="0"/>
                    <a:pt x="22" y="0"/>
                    <a:pt x="22" y="0"/>
                  </a:cubicBezTo>
                  <a:cubicBezTo>
                    <a:pt x="22" y="0"/>
                    <a:pt x="22" y="0"/>
                    <a:pt x="22" y="0"/>
                  </a:cubicBezTo>
                  <a:cubicBezTo>
                    <a:pt x="22" y="0"/>
                    <a:pt x="22" y="0"/>
                    <a:pt x="22" y="0"/>
                  </a:cubicBezTo>
                  <a:cubicBezTo>
                    <a:pt x="21" y="0"/>
                    <a:pt x="21" y="0"/>
                    <a:pt x="21" y="1"/>
                  </a:cubicBezTo>
                  <a:cubicBezTo>
                    <a:pt x="21" y="1"/>
                    <a:pt x="21" y="1"/>
                    <a:pt x="21" y="1"/>
                  </a:cubicBezTo>
                  <a:cubicBezTo>
                    <a:pt x="21" y="1"/>
                    <a:pt x="21" y="1"/>
                    <a:pt x="21" y="1"/>
                  </a:cubicBezTo>
                  <a:cubicBezTo>
                    <a:pt x="21" y="1"/>
                    <a:pt x="21" y="1"/>
                    <a:pt x="21" y="1"/>
                  </a:cubicBezTo>
                  <a:cubicBezTo>
                    <a:pt x="21" y="1"/>
                    <a:pt x="21" y="1"/>
                    <a:pt x="21" y="1"/>
                  </a:cubicBezTo>
                  <a:cubicBezTo>
                    <a:pt x="21" y="2"/>
                    <a:pt x="21" y="3"/>
                    <a:pt x="21" y="4"/>
                  </a:cubicBezTo>
                  <a:cubicBezTo>
                    <a:pt x="21" y="4"/>
                    <a:pt x="21" y="4"/>
                    <a:pt x="21" y="4"/>
                  </a:cubicBezTo>
                  <a:cubicBezTo>
                    <a:pt x="21" y="4"/>
                    <a:pt x="21" y="5"/>
                    <a:pt x="21" y="5"/>
                  </a:cubicBezTo>
                  <a:cubicBezTo>
                    <a:pt x="21" y="5"/>
                    <a:pt x="21" y="5"/>
                    <a:pt x="21" y="5"/>
                  </a:cubicBezTo>
                  <a:cubicBezTo>
                    <a:pt x="21" y="5"/>
                    <a:pt x="20" y="7"/>
                    <a:pt x="20" y="7"/>
                  </a:cubicBezTo>
                  <a:cubicBezTo>
                    <a:pt x="20" y="7"/>
                    <a:pt x="20" y="7"/>
                    <a:pt x="20" y="8"/>
                  </a:cubicBezTo>
                  <a:cubicBezTo>
                    <a:pt x="20" y="9"/>
                    <a:pt x="20" y="9"/>
                    <a:pt x="20" y="10"/>
                  </a:cubicBezTo>
                  <a:cubicBezTo>
                    <a:pt x="19" y="12"/>
                    <a:pt x="19" y="12"/>
                    <a:pt x="19" y="12"/>
                  </a:cubicBezTo>
                  <a:cubicBezTo>
                    <a:pt x="19" y="12"/>
                    <a:pt x="19" y="12"/>
                    <a:pt x="19" y="12"/>
                  </a:cubicBezTo>
                  <a:cubicBezTo>
                    <a:pt x="17" y="15"/>
                    <a:pt x="16" y="17"/>
                    <a:pt x="14" y="20"/>
                  </a:cubicBezTo>
                  <a:cubicBezTo>
                    <a:pt x="12" y="23"/>
                    <a:pt x="9" y="25"/>
                    <a:pt x="6" y="27"/>
                  </a:cubicBezTo>
                  <a:cubicBezTo>
                    <a:pt x="4" y="29"/>
                    <a:pt x="2" y="29"/>
                    <a:pt x="1" y="29"/>
                  </a:cubicBezTo>
                  <a:lnTo>
                    <a:pt x="0" y="2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latin typeface="微软雅黑" panose="020B0503020204020204" charset="-122"/>
                <a:ea typeface="微软雅黑" panose="020B0503020204020204" charset="-122"/>
              </a:endParaRPr>
            </a:p>
          </p:txBody>
        </p:sp>
        <p:sp>
          <p:nvSpPr>
            <p:cNvPr id="400" name="Freeform 409"/>
            <p:cNvSpPr/>
            <p:nvPr/>
          </p:nvSpPr>
          <p:spPr bwMode="auto">
            <a:xfrm>
              <a:off x="4782" y="1800"/>
              <a:ext cx="7" cy="31"/>
            </a:xfrm>
            <a:custGeom>
              <a:avLst/>
              <a:gdLst>
                <a:gd name="T0" fmla="*/ 1 w 2"/>
                <a:gd name="T1" fmla="*/ 0 h 10"/>
                <a:gd name="T2" fmla="*/ 0 w 2"/>
                <a:gd name="T3" fmla="*/ 10 h 10"/>
              </a:gdLst>
              <a:ahLst/>
              <a:cxnLst>
                <a:cxn ang="0">
                  <a:pos x="T0" y="T1"/>
                </a:cxn>
                <a:cxn ang="0">
                  <a:pos x="T2" y="T3"/>
                </a:cxn>
              </a:cxnLst>
              <a:rect l="0" t="0" r="r" b="b"/>
              <a:pathLst>
                <a:path w="2" h="10">
                  <a:moveTo>
                    <a:pt x="1" y="0"/>
                  </a:moveTo>
                  <a:cubicBezTo>
                    <a:pt x="2" y="3"/>
                    <a:pt x="2" y="7"/>
                    <a:pt x="0" y="1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latin typeface="微软雅黑" panose="020B0503020204020204" charset="-122"/>
                <a:ea typeface="微软雅黑" panose="020B0503020204020204" charset="-122"/>
              </a:endParaRPr>
            </a:p>
          </p:txBody>
        </p:sp>
        <p:sp>
          <p:nvSpPr>
            <p:cNvPr id="401" name="Freeform 410"/>
            <p:cNvSpPr/>
            <p:nvPr/>
          </p:nvSpPr>
          <p:spPr bwMode="auto">
            <a:xfrm>
              <a:off x="4779" y="1800"/>
              <a:ext cx="10" cy="27"/>
            </a:xfrm>
            <a:custGeom>
              <a:avLst/>
              <a:gdLst>
                <a:gd name="T0" fmla="*/ 0 w 3"/>
                <a:gd name="T1" fmla="*/ 9 h 9"/>
                <a:gd name="T2" fmla="*/ 1 w 3"/>
                <a:gd name="T3" fmla="*/ 8 h 9"/>
                <a:gd name="T4" fmla="*/ 2 w 3"/>
                <a:gd name="T5" fmla="*/ 8 h 9"/>
                <a:gd name="T6" fmla="*/ 1 w 3"/>
                <a:gd name="T7" fmla="*/ 8 h 9"/>
                <a:gd name="T8" fmla="*/ 1 w 3"/>
                <a:gd name="T9" fmla="*/ 9 h 9"/>
                <a:gd name="T10" fmla="*/ 2 w 3"/>
                <a:gd name="T11" fmla="*/ 8 h 9"/>
                <a:gd name="T12" fmla="*/ 2 w 3"/>
                <a:gd name="T13" fmla="*/ 8 h 9"/>
                <a:gd name="T14" fmla="*/ 3 w 3"/>
                <a:gd name="T15" fmla="*/ 7 h 9"/>
                <a:gd name="T16" fmla="*/ 3 w 3"/>
                <a:gd name="T17" fmla="*/ 6 h 9"/>
                <a:gd name="T18" fmla="*/ 2 w 3"/>
                <a:gd name="T19" fmla="*/ 8 h 9"/>
                <a:gd name="T20" fmla="*/ 2 w 3"/>
                <a:gd name="T21" fmla="*/ 8 h 9"/>
                <a:gd name="T22" fmla="*/ 3 w 3"/>
                <a:gd name="T23" fmla="*/ 7 h 9"/>
                <a:gd name="T24" fmla="*/ 3 w 3"/>
                <a:gd name="T25" fmla="*/ 7 h 9"/>
                <a:gd name="T26" fmla="*/ 3 w 3"/>
                <a:gd name="T27" fmla="*/ 7 h 9"/>
                <a:gd name="T28" fmla="*/ 2 w 3"/>
                <a:gd name="T29" fmla="*/ 7 h 9"/>
                <a:gd name="T30" fmla="*/ 2 w 3"/>
                <a:gd name="T31" fmla="*/ 8 h 9"/>
                <a:gd name="T32" fmla="*/ 2 w 3"/>
                <a:gd name="T33" fmla="*/ 8 h 9"/>
                <a:gd name="T34" fmla="*/ 2 w 3"/>
                <a:gd name="T35" fmla="*/ 8 h 9"/>
                <a:gd name="T36" fmla="*/ 2 w 3"/>
                <a:gd name="T37" fmla="*/ 8 h 9"/>
                <a:gd name="T38" fmla="*/ 2 w 3"/>
                <a:gd name="T39" fmla="*/ 8 h 9"/>
                <a:gd name="T40" fmla="*/ 3 w 3"/>
                <a:gd name="T41" fmla="*/ 7 h 9"/>
                <a:gd name="T42" fmla="*/ 3 w 3"/>
                <a:gd name="T43" fmla="*/ 6 h 9"/>
                <a:gd name="T44" fmla="*/ 3 w 3"/>
                <a:gd name="T45" fmla="*/ 6 h 9"/>
                <a:gd name="T46" fmla="*/ 3 w 3"/>
                <a:gd name="T47" fmla="*/ 6 h 9"/>
                <a:gd name="T48" fmla="*/ 3 w 3"/>
                <a:gd name="T49" fmla="*/ 5 h 9"/>
                <a:gd name="T50" fmla="*/ 3 w 3"/>
                <a:gd name="T51" fmla="*/ 5 h 9"/>
                <a:gd name="T52" fmla="*/ 3 w 3"/>
                <a:gd name="T53" fmla="*/ 5 h 9"/>
                <a:gd name="T54" fmla="*/ 3 w 3"/>
                <a:gd name="T55" fmla="*/ 5 h 9"/>
                <a:gd name="T56" fmla="*/ 3 w 3"/>
                <a:gd name="T57" fmla="*/ 4 h 9"/>
                <a:gd name="T58" fmla="*/ 3 w 3"/>
                <a:gd name="T59" fmla="*/ 4 h 9"/>
                <a:gd name="T60" fmla="*/ 3 w 3"/>
                <a:gd name="T61" fmla="*/ 3 h 9"/>
                <a:gd name="T62" fmla="*/ 3 w 3"/>
                <a:gd name="T63" fmla="*/ 3 h 9"/>
                <a:gd name="T64" fmla="*/ 3 w 3"/>
                <a:gd name="T65" fmla="*/ 2 h 9"/>
                <a:gd name="T66" fmla="*/ 3 w 3"/>
                <a:gd name="T67" fmla="*/ 1 h 9"/>
                <a:gd name="T68" fmla="*/ 3 w 3"/>
                <a:gd name="T69" fmla="*/ 1 h 9"/>
                <a:gd name="T70" fmla="*/ 3 w 3"/>
                <a:gd name="T71" fmla="*/ 1 h 9"/>
                <a:gd name="T72" fmla="*/ 3 w 3"/>
                <a:gd name="T73" fmla="*/ 1 h 9"/>
                <a:gd name="T74" fmla="*/ 3 w 3"/>
                <a:gd name="T75" fmla="*/ 1 h 9"/>
                <a:gd name="T76" fmla="*/ 3 w 3"/>
                <a:gd name="T77" fmla="*/ 1 h 9"/>
                <a:gd name="T78" fmla="*/ 3 w 3"/>
                <a:gd name="T79" fmla="*/ 0 h 9"/>
                <a:gd name="T80" fmla="*/ 3 w 3"/>
                <a:gd name="T81" fmla="*/ 0 h 9"/>
                <a:gd name="T82" fmla="*/ 3 w 3"/>
                <a:gd name="T83" fmla="*/ 0 h 9"/>
                <a:gd name="T84" fmla="*/ 3 w 3"/>
                <a:gd name="T85" fmla="*/ 0 h 9"/>
                <a:gd name="T86" fmla="*/ 3 w 3"/>
                <a:gd name="T87" fmla="*/ 0 h 9"/>
                <a:gd name="T88" fmla="*/ 2 w 3"/>
                <a:gd name="T89" fmla="*/ 0 h 9"/>
                <a:gd name="T90" fmla="*/ 2 w 3"/>
                <a:gd name="T91" fmla="*/ 0 h 9"/>
                <a:gd name="T92" fmla="*/ 2 w 3"/>
                <a:gd name="T93" fmla="*/ 0 h 9"/>
                <a:gd name="T94" fmla="*/ 2 w 3"/>
                <a:gd name="T95" fmla="*/ 0 h 9"/>
                <a:gd name="T96" fmla="*/ 2 w 3"/>
                <a:gd name="T97" fmla="*/ 0 h 9"/>
                <a:gd name="T98" fmla="*/ 2 w 3"/>
                <a:gd name="T99" fmla="*/ 0 h 9"/>
                <a:gd name="T100" fmla="*/ 1 w 3"/>
                <a:gd name="T101" fmla="*/ 0 h 9"/>
                <a:gd name="T102" fmla="*/ 2 w 3"/>
                <a:gd name="T103" fmla="*/ 1 h 9"/>
                <a:gd name="T104" fmla="*/ 2 w 3"/>
                <a:gd name="T105" fmla="*/ 1 h 9"/>
                <a:gd name="T106" fmla="*/ 2 w 3"/>
                <a:gd name="T107" fmla="*/ 1 h 9"/>
                <a:gd name="T108" fmla="*/ 2 w 3"/>
                <a:gd name="T109" fmla="*/ 1 h 9"/>
                <a:gd name="T110" fmla="*/ 2 w 3"/>
                <a:gd name="T111" fmla="*/ 2 h 9"/>
                <a:gd name="T112" fmla="*/ 2 w 3"/>
                <a:gd name="T113" fmla="*/ 2 h 9"/>
                <a:gd name="T114" fmla="*/ 2 w 3"/>
                <a:gd name="T115" fmla="*/ 3 h 9"/>
                <a:gd name="T116" fmla="*/ 2 w 3"/>
                <a:gd name="T117" fmla="*/ 3 h 9"/>
                <a:gd name="T118" fmla="*/ 2 w 3"/>
                <a:gd name="T119" fmla="*/ 3 h 9"/>
                <a:gd name="T120" fmla="*/ 2 w 3"/>
                <a:gd name="T121" fmla="*/ 6 h 9"/>
                <a:gd name="T122" fmla="*/ 0 w 3"/>
                <a:gd name="T123"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 h="9">
                  <a:moveTo>
                    <a:pt x="0" y="9"/>
                  </a:moveTo>
                  <a:cubicBezTo>
                    <a:pt x="0" y="9"/>
                    <a:pt x="1" y="9"/>
                    <a:pt x="1" y="8"/>
                  </a:cubicBezTo>
                  <a:cubicBezTo>
                    <a:pt x="2" y="8"/>
                    <a:pt x="2" y="8"/>
                    <a:pt x="2" y="8"/>
                  </a:cubicBezTo>
                  <a:cubicBezTo>
                    <a:pt x="2" y="8"/>
                    <a:pt x="2" y="8"/>
                    <a:pt x="1" y="8"/>
                  </a:cubicBezTo>
                  <a:cubicBezTo>
                    <a:pt x="1" y="8"/>
                    <a:pt x="1" y="9"/>
                    <a:pt x="1" y="9"/>
                  </a:cubicBezTo>
                  <a:cubicBezTo>
                    <a:pt x="1" y="9"/>
                    <a:pt x="2" y="8"/>
                    <a:pt x="2" y="8"/>
                  </a:cubicBezTo>
                  <a:cubicBezTo>
                    <a:pt x="2" y="8"/>
                    <a:pt x="2" y="8"/>
                    <a:pt x="2" y="8"/>
                  </a:cubicBezTo>
                  <a:cubicBezTo>
                    <a:pt x="2" y="8"/>
                    <a:pt x="2" y="7"/>
                    <a:pt x="3" y="7"/>
                  </a:cubicBezTo>
                  <a:cubicBezTo>
                    <a:pt x="3" y="6"/>
                    <a:pt x="3" y="6"/>
                    <a:pt x="3" y="6"/>
                  </a:cubicBezTo>
                  <a:cubicBezTo>
                    <a:pt x="3" y="7"/>
                    <a:pt x="2" y="7"/>
                    <a:pt x="2" y="8"/>
                  </a:cubicBezTo>
                  <a:cubicBezTo>
                    <a:pt x="2" y="8"/>
                    <a:pt x="2" y="8"/>
                    <a:pt x="2" y="8"/>
                  </a:cubicBezTo>
                  <a:cubicBezTo>
                    <a:pt x="2" y="8"/>
                    <a:pt x="2" y="7"/>
                    <a:pt x="3" y="7"/>
                  </a:cubicBezTo>
                  <a:cubicBezTo>
                    <a:pt x="3" y="7"/>
                    <a:pt x="3" y="7"/>
                    <a:pt x="3" y="7"/>
                  </a:cubicBezTo>
                  <a:cubicBezTo>
                    <a:pt x="3" y="7"/>
                    <a:pt x="3" y="7"/>
                    <a:pt x="3" y="7"/>
                  </a:cubicBezTo>
                  <a:cubicBezTo>
                    <a:pt x="2" y="7"/>
                    <a:pt x="2" y="7"/>
                    <a:pt x="2" y="7"/>
                  </a:cubicBezTo>
                  <a:cubicBezTo>
                    <a:pt x="2" y="8"/>
                    <a:pt x="2" y="8"/>
                    <a:pt x="2" y="8"/>
                  </a:cubicBezTo>
                  <a:cubicBezTo>
                    <a:pt x="2" y="8"/>
                    <a:pt x="2" y="8"/>
                    <a:pt x="2" y="8"/>
                  </a:cubicBezTo>
                  <a:cubicBezTo>
                    <a:pt x="2" y="8"/>
                    <a:pt x="2" y="8"/>
                    <a:pt x="2" y="8"/>
                  </a:cubicBezTo>
                  <a:cubicBezTo>
                    <a:pt x="2" y="8"/>
                    <a:pt x="2" y="8"/>
                    <a:pt x="2" y="8"/>
                  </a:cubicBezTo>
                  <a:cubicBezTo>
                    <a:pt x="2" y="8"/>
                    <a:pt x="2" y="8"/>
                    <a:pt x="2" y="8"/>
                  </a:cubicBezTo>
                  <a:cubicBezTo>
                    <a:pt x="2" y="8"/>
                    <a:pt x="3" y="7"/>
                    <a:pt x="3" y="7"/>
                  </a:cubicBezTo>
                  <a:cubicBezTo>
                    <a:pt x="3" y="6"/>
                    <a:pt x="3" y="6"/>
                    <a:pt x="3" y="6"/>
                  </a:cubicBezTo>
                  <a:cubicBezTo>
                    <a:pt x="3" y="6"/>
                    <a:pt x="3" y="6"/>
                    <a:pt x="3" y="6"/>
                  </a:cubicBezTo>
                  <a:cubicBezTo>
                    <a:pt x="3" y="6"/>
                    <a:pt x="3" y="6"/>
                    <a:pt x="3" y="6"/>
                  </a:cubicBezTo>
                  <a:cubicBezTo>
                    <a:pt x="3" y="5"/>
                    <a:pt x="3" y="5"/>
                    <a:pt x="3" y="5"/>
                  </a:cubicBezTo>
                  <a:cubicBezTo>
                    <a:pt x="3" y="5"/>
                    <a:pt x="3" y="5"/>
                    <a:pt x="3" y="5"/>
                  </a:cubicBezTo>
                  <a:cubicBezTo>
                    <a:pt x="3" y="5"/>
                    <a:pt x="3" y="5"/>
                    <a:pt x="3" y="5"/>
                  </a:cubicBezTo>
                  <a:cubicBezTo>
                    <a:pt x="3" y="5"/>
                    <a:pt x="3" y="5"/>
                    <a:pt x="3" y="5"/>
                  </a:cubicBezTo>
                  <a:cubicBezTo>
                    <a:pt x="3" y="4"/>
                    <a:pt x="3" y="4"/>
                    <a:pt x="3" y="4"/>
                  </a:cubicBezTo>
                  <a:cubicBezTo>
                    <a:pt x="3" y="4"/>
                    <a:pt x="3" y="4"/>
                    <a:pt x="3" y="4"/>
                  </a:cubicBezTo>
                  <a:cubicBezTo>
                    <a:pt x="3" y="4"/>
                    <a:pt x="3" y="3"/>
                    <a:pt x="3" y="3"/>
                  </a:cubicBezTo>
                  <a:cubicBezTo>
                    <a:pt x="3" y="3"/>
                    <a:pt x="3" y="3"/>
                    <a:pt x="3" y="3"/>
                  </a:cubicBezTo>
                  <a:cubicBezTo>
                    <a:pt x="3" y="2"/>
                    <a:pt x="3" y="2"/>
                    <a:pt x="3" y="2"/>
                  </a:cubicBezTo>
                  <a:cubicBezTo>
                    <a:pt x="3" y="1"/>
                    <a:pt x="3" y="1"/>
                    <a:pt x="3" y="1"/>
                  </a:cubicBezTo>
                  <a:cubicBezTo>
                    <a:pt x="3" y="1"/>
                    <a:pt x="3" y="1"/>
                    <a:pt x="3" y="1"/>
                  </a:cubicBezTo>
                  <a:cubicBezTo>
                    <a:pt x="3" y="1"/>
                    <a:pt x="3" y="1"/>
                    <a:pt x="3" y="1"/>
                  </a:cubicBezTo>
                  <a:cubicBezTo>
                    <a:pt x="3" y="1"/>
                    <a:pt x="3" y="1"/>
                    <a:pt x="3" y="1"/>
                  </a:cubicBezTo>
                  <a:cubicBezTo>
                    <a:pt x="3" y="1"/>
                    <a:pt x="3" y="1"/>
                    <a:pt x="3" y="1"/>
                  </a:cubicBezTo>
                  <a:cubicBezTo>
                    <a:pt x="3" y="1"/>
                    <a:pt x="3" y="1"/>
                    <a:pt x="3" y="1"/>
                  </a:cubicBezTo>
                  <a:cubicBezTo>
                    <a:pt x="3" y="1"/>
                    <a:pt x="3" y="1"/>
                    <a:pt x="3" y="0"/>
                  </a:cubicBezTo>
                  <a:cubicBezTo>
                    <a:pt x="3" y="0"/>
                    <a:pt x="3" y="0"/>
                    <a:pt x="3" y="0"/>
                  </a:cubicBezTo>
                  <a:cubicBezTo>
                    <a:pt x="3" y="0"/>
                    <a:pt x="3" y="0"/>
                    <a:pt x="3" y="0"/>
                  </a:cubicBezTo>
                  <a:cubicBezTo>
                    <a:pt x="3" y="0"/>
                    <a:pt x="3" y="0"/>
                    <a:pt x="3" y="0"/>
                  </a:cubicBezTo>
                  <a:cubicBezTo>
                    <a:pt x="3" y="0"/>
                    <a:pt x="3" y="0"/>
                    <a:pt x="3" y="0"/>
                  </a:cubicBezTo>
                  <a:cubicBezTo>
                    <a:pt x="2" y="0"/>
                    <a:pt x="2" y="0"/>
                    <a:pt x="2" y="0"/>
                  </a:cubicBezTo>
                  <a:cubicBezTo>
                    <a:pt x="2" y="0"/>
                    <a:pt x="2" y="0"/>
                    <a:pt x="2" y="0"/>
                  </a:cubicBezTo>
                  <a:cubicBezTo>
                    <a:pt x="2" y="0"/>
                    <a:pt x="2" y="0"/>
                    <a:pt x="2" y="0"/>
                  </a:cubicBezTo>
                  <a:cubicBezTo>
                    <a:pt x="2" y="0"/>
                    <a:pt x="2" y="0"/>
                    <a:pt x="2" y="0"/>
                  </a:cubicBezTo>
                  <a:cubicBezTo>
                    <a:pt x="2" y="0"/>
                    <a:pt x="2" y="0"/>
                    <a:pt x="2" y="0"/>
                  </a:cubicBezTo>
                  <a:cubicBezTo>
                    <a:pt x="2" y="0"/>
                    <a:pt x="2" y="0"/>
                    <a:pt x="2" y="0"/>
                  </a:cubicBezTo>
                  <a:cubicBezTo>
                    <a:pt x="2" y="0"/>
                    <a:pt x="1" y="0"/>
                    <a:pt x="1" y="0"/>
                  </a:cubicBezTo>
                  <a:cubicBezTo>
                    <a:pt x="1" y="1"/>
                    <a:pt x="1" y="1"/>
                    <a:pt x="2" y="1"/>
                  </a:cubicBezTo>
                  <a:cubicBezTo>
                    <a:pt x="2" y="1"/>
                    <a:pt x="2" y="1"/>
                    <a:pt x="2" y="1"/>
                  </a:cubicBezTo>
                  <a:cubicBezTo>
                    <a:pt x="2" y="1"/>
                    <a:pt x="2" y="1"/>
                    <a:pt x="2" y="1"/>
                  </a:cubicBezTo>
                  <a:cubicBezTo>
                    <a:pt x="2" y="1"/>
                    <a:pt x="2" y="1"/>
                    <a:pt x="2" y="1"/>
                  </a:cubicBezTo>
                  <a:cubicBezTo>
                    <a:pt x="2" y="2"/>
                    <a:pt x="2" y="2"/>
                    <a:pt x="2" y="2"/>
                  </a:cubicBezTo>
                  <a:cubicBezTo>
                    <a:pt x="2" y="2"/>
                    <a:pt x="2" y="2"/>
                    <a:pt x="2" y="2"/>
                  </a:cubicBezTo>
                  <a:cubicBezTo>
                    <a:pt x="2" y="2"/>
                    <a:pt x="2" y="3"/>
                    <a:pt x="2" y="3"/>
                  </a:cubicBezTo>
                  <a:cubicBezTo>
                    <a:pt x="2" y="3"/>
                    <a:pt x="2" y="3"/>
                    <a:pt x="2" y="3"/>
                  </a:cubicBezTo>
                  <a:cubicBezTo>
                    <a:pt x="2" y="3"/>
                    <a:pt x="2" y="3"/>
                    <a:pt x="2" y="3"/>
                  </a:cubicBezTo>
                  <a:cubicBezTo>
                    <a:pt x="2" y="4"/>
                    <a:pt x="2" y="5"/>
                    <a:pt x="2" y="6"/>
                  </a:cubicBezTo>
                  <a:cubicBezTo>
                    <a:pt x="2" y="8"/>
                    <a:pt x="1" y="9"/>
                    <a:pt x="0"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latin typeface="微软雅黑" panose="020B0503020204020204" charset="-122"/>
                <a:ea typeface="微软雅黑" panose="020B0503020204020204" charset="-122"/>
              </a:endParaRPr>
            </a:p>
          </p:txBody>
        </p:sp>
        <p:sp>
          <p:nvSpPr>
            <p:cNvPr id="402" name="Freeform 411"/>
            <p:cNvSpPr/>
            <p:nvPr/>
          </p:nvSpPr>
          <p:spPr bwMode="auto">
            <a:xfrm>
              <a:off x="4730" y="1797"/>
              <a:ext cx="43" cy="6"/>
            </a:xfrm>
            <a:custGeom>
              <a:avLst/>
              <a:gdLst>
                <a:gd name="T0" fmla="*/ 14 w 14"/>
                <a:gd name="T1" fmla="*/ 0 h 2"/>
                <a:gd name="T2" fmla="*/ 7 w 14"/>
                <a:gd name="T3" fmla="*/ 0 h 2"/>
                <a:gd name="T4" fmla="*/ 0 w 14"/>
                <a:gd name="T5" fmla="*/ 2 h 2"/>
              </a:gdLst>
              <a:ahLst/>
              <a:cxnLst>
                <a:cxn ang="0">
                  <a:pos x="T0" y="T1"/>
                </a:cxn>
                <a:cxn ang="0">
                  <a:pos x="T2" y="T3"/>
                </a:cxn>
                <a:cxn ang="0">
                  <a:pos x="T4" y="T5"/>
                </a:cxn>
              </a:cxnLst>
              <a:rect l="0" t="0" r="r" b="b"/>
              <a:pathLst>
                <a:path w="14" h="2">
                  <a:moveTo>
                    <a:pt x="14" y="0"/>
                  </a:moveTo>
                  <a:cubicBezTo>
                    <a:pt x="12" y="1"/>
                    <a:pt x="9" y="0"/>
                    <a:pt x="7" y="0"/>
                  </a:cubicBezTo>
                  <a:cubicBezTo>
                    <a:pt x="4" y="0"/>
                    <a:pt x="2" y="1"/>
                    <a:pt x="0" y="2"/>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latin typeface="微软雅黑" panose="020B0503020204020204" charset="-122"/>
                <a:ea typeface="微软雅黑" panose="020B0503020204020204" charset="-122"/>
              </a:endParaRPr>
            </a:p>
          </p:txBody>
        </p:sp>
        <p:sp>
          <p:nvSpPr>
            <p:cNvPr id="403" name="Freeform 412"/>
            <p:cNvSpPr/>
            <p:nvPr/>
          </p:nvSpPr>
          <p:spPr bwMode="auto">
            <a:xfrm>
              <a:off x="4730" y="1797"/>
              <a:ext cx="43" cy="3"/>
            </a:xfrm>
            <a:custGeom>
              <a:avLst/>
              <a:gdLst>
                <a:gd name="T0" fmla="*/ 0 w 14"/>
                <a:gd name="T1" fmla="*/ 1 h 1"/>
                <a:gd name="T2" fmla="*/ 2 w 14"/>
                <a:gd name="T3" fmla="*/ 1 h 1"/>
                <a:gd name="T4" fmla="*/ 3 w 14"/>
                <a:gd name="T5" fmla="*/ 1 h 1"/>
                <a:gd name="T6" fmla="*/ 2 w 14"/>
                <a:gd name="T7" fmla="*/ 1 h 1"/>
                <a:gd name="T8" fmla="*/ 1 w 14"/>
                <a:gd name="T9" fmla="*/ 1 h 1"/>
                <a:gd name="T10" fmla="*/ 2 w 14"/>
                <a:gd name="T11" fmla="*/ 1 h 1"/>
                <a:gd name="T12" fmla="*/ 3 w 14"/>
                <a:gd name="T13" fmla="*/ 1 h 1"/>
                <a:gd name="T14" fmla="*/ 5 w 14"/>
                <a:gd name="T15" fmla="*/ 1 h 1"/>
                <a:gd name="T16" fmla="*/ 6 w 14"/>
                <a:gd name="T17" fmla="*/ 1 h 1"/>
                <a:gd name="T18" fmla="*/ 3 w 14"/>
                <a:gd name="T19" fmla="*/ 1 h 1"/>
                <a:gd name="T20" fmla="*/ 3 w 14"/>
                <a:gd name="T21" fmla="*/ 1 h 1"/>
                <a:gd name="T22" fmla="*/ 4 w 14"/>
                <a:gd name="T23" fmla="*/ 1 h 1"/>
                <a:gd name="T24" fmla="*/ 5 w 14"/>
                <a:gd name="T25" fmla="*/ 1 h 1"/>
                <a:gd name="T26" fmla="*/ 4 w 14"/>
                <a:gd name="T27" fmla="*/ 1 h 1"/>
                <a:gd name="T28" fmla="*/ 4 w 14"/>
                <a:gd name="T29" fmla="*/ 1 h 1"/>
                <a:gd name="T30" fmla="*/ 3 w 14"/>
                <a:gd name="T31" fmla="*/ 1 h 1"/>
                <a:gd name="T32" fmla="*/ 3 w 14"/>
                <a:gd name="T33" fmla="*/ 1 h 1"/>
                <a:gd name="T34" fmla="*/ 3 w 14"/>
                <a:gd name="T35" fmla="*/ 1 h 1"/>
                <a:gd name="T36" fmla="*/ 3 w 14"/>
                <a:gd name="T37" fmla="*/ 1 h 1"/>
                <a:gd name="T38" fmla="*/ 3 w 14"/>
                <a:gd name="T39" fmla="*/ 1 h 1"/>
                <a:gd name="T40" fmla="*/ 5 w 14"/>
                <a:gd name="T41" fmla="*/ 1 h 1"/>
                <a:gd name="T42" fmla="*/ 6 w 14"/>
                <a:gd name="T43" fmla="*/ 1 h 1"/>
                <a:gd name="T44" fmla="*/ 6 w 14"/>
                <a:gd name="T45" fmla="*/ 1 h 1"/>
                <a:gd name="T46" fmla="*/ 6 w 14"/>
                <a:gd name="T47" fmla="*/ 1 h 1"/>
                <a:gd name="T48" fmla="*/ 7 w 14"/>
                <a:gd name="T49" fmla="*/ 1 h 1"/>
                <a:gd name="T50" fmla="*/ 7 w 14"/>
                <a:gd name="T51" fmla="*/ 1 h 1"/>
                <a:gd name="T52" fmla="*/ 7 w 14"/>
                <a:gd name="T53" fmla="*/ 1 h 1"/>
                <a:gd name="T54" fmla="*/ 8 w 14"/>
                <a:gd name="T55" fmla="*/ 1 h 1"/>
                <a:gd name="T56" fmla="*/ 8 w 14"/>
                <a:gd name="T57" fmla="*/ 1 h 1"/>
                <a:gd name="T58" fmla="*/ 9 w 14"/>
                <a:gd name="T59" fmla="*/ 1 h 1"/>
                <a:gd name="T60" fmla="*/ 9 w 14"/>
                <a:gd name="T61" fmla="*/ 1 h 1"/>
                <a:gd name="T62" fmla="*/ 10 w 14"/>
                <a:gd name="T63" fmla="*/ 1 h 1"/>
                <a:gd name="T64" fmla="*/ 11 w 14"/>
                <a:gd name="T65" fmla="*/ 1 h 1"/>
                <a:gd name="T66" fmla="*/ 12 w 14"/>
                <a:gd name="T67" fmla="*/ 1 h 1"/>
                <a:gd name="T68" fmla="*/ 13 w 14"/>
                <a:gd name="T69" fmla="*/ 1 h 1"/>
                <a:gd name="T70" fmla="*/ 13 w 14"/>
                <a:gd name="T71" fmla="*/ 1 h 1"/>
                <a:gd name="T72" fmla="*/ 13 w 14"/>
                <a:gd name="T73" fmla="*/ 1 h 1"/>
                <a:gd name="T74" fmla="*/ 13 w 14"/>
                <a:gd name="T75" fmla="*/ 1 h 1"/>
                <a:gd name="T76" fmla="*/ 13 w 14"/>
                <a:gd name="T77" fmla="*/ 1 h 1"/>
                <a:gd name="T78" fmla="*/ 13 w 14"/>
                <a:gd name="T79" fmla="*/ 1 h 1"/>
                <a:gd name="T80" fmla="*/ 14 w 14"/>
                <a:gd name="T81" fmla="*/ 1 h 1"/>
                <a:gd name="T82" fmla="*/ 14 w 14"/>
                <a:gd name="T83" fmla="*/ 1 h 1"/>
                <a:gd name="T84" fmla="*/ 14 w 14"/>
                <a:gd name="T85" fmla="*/ 1 h 1"/>
                <a:gd name="T86" fmla="*/ 14 w 14"/>
                <a:gd name="T87" fmla="*/ 1 h 1"/>
                <a:gd name="T88" fmla="*/ 14 w 14"/>
                <a:gd name="T89" fmla="*/ 1 h 1"/>
                <a:gd name="T90" fmla="*/ 14 w 14"/>
                <a:gd name="T91" fmla="*/ 0 h 1"/>
                <a:gd name="T92" fmla="*/ 14 w 14"/>
                <a:gd name="T93" fmla="*/ 0 h 1"/>
                <a:gd name="T94" fmla="*/ 14 w 14"/>
                <a:gd name="T95" fmla="*/ 0 h 1"/>
                <a:gd name="T96" fmla="*/ 14 w 14"/>
                <a:gd name="T97" fmla="*/ 0 h 1"/>
                <a:gd name="T98" fmla="*/ 13 w 14"/>
                <a:gd name="T99" fmla="*/ 0 h 1"/>
                <a:gd name="T100" fmla="*/ 13 w 14"/>
                <a:gd name="T101" fmla="*/ 0 h 1"/>
                <a:gd name="T102" fmla="*/ 13 w 14"/>
                <a:gd name="T103" fmla="*/ 0 h 1"/>
                <a:gd name="T104" fmla="*/ 12 w 14"/>
                <a:gd name="T105" fmla="*/ 0 h 1"/>
                <a:gd name="T106" fmla="*/ 12 w 14"/>
                <a:gd name="T107" fmla="*/ 0 h 1"/>
                <a:gd name="T108" fmla="*/ 12 w 14"/>
                <a:gd name="T109" fmla="*/ 0 h 1"/>
                <a:gd name="T110" fmla="*/ 11 w 14"/>
                <a:gd name="T111" fmla="*/ 0 h 1"/>
                <a:gd name="T112" fmla="*/ 11 w 14"/>
                <a:gd name="T113" fmla="*/ 0 h 1"/>
                <a:gd name="T114" fmla="*/ 10 w 14"/>
                <a:gd name="T115" fmla="*/ 0 h 1"/>
                <a:gd name="T116" fmla="*/ 10 w 14"/>
                <a:gd name="T117" fmla="*/ 0 h 1"/>
                <a:gd name="T118" fmla="*/ 9 w 14"/>
                <a:gd name="T119" fmla="*/ 0 h 1"/>
                <a:gd name="T120" fmla="*/ 6 w 14"/>
                <a:gd name="T121" fmla="*/ 0 h 1"/>
                <a:gd name="T122" fmla="*/ 0 w 14"/>
                <a:gd name="T123" fmla="*/ 1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4" h="1">
                  <a:moveTo>
                    <a:pt x="0" y="1"/>
                  </a:moveTo>
                  <a:cubicBezTo>
                    <a:pt x="0" y="1"/>
                    <a:pt x="1" y="1"/>
                    <a:pt x="2" y="1"/>
                  </a:cubicBezTo>
                  <a:cubicBezTo>
                    <a:pt x="2" y="1"/>
                    <a:pt x="2" y="1"/>
                    <a:pt x="3" y="1"/>
                  </a:cubicBezTo>
                  <a:cubicBezTo>
                    <a:pt x="3" y="1"/>
                    <a:pt x="2" y="1"/>
                    <a:pt x="2" y="1"/>
                  </a:cubicBezTo>
                  <a:cubicBezTo>
                    <a:pt x="2" y="1"/>
                    <a:pt x="2" y="1"/>
                    <a:pt x="1" y="1"/>
                  </a:cubicBezTo>
                  <a:cubicBezTo>
                    <a:pt x="2" y="1"/>
                    <a:pt x="2" y="1"/>
                    <a:pt x="2" y="1"/>
                  </a:cubicBezTo>
                  <a:cubicBezTo>
                    <a:pt x="3" y="1"/>
                    <a:pt x="3" y="1"/>
                    <a:pt x="3" y="1"/>
                  </a:cubicBezTo>
                  <a:cubicBezTo>
                    <a:pt x="3" y="1"/>
                    <a:pt x="4" y="1"/>
                    <a:pt x="5" y="1"/>
                  </a:cubicBezTo>
                  <a:cubicBezTo>
                    <a:pt x="5" y="1"/>
                    <a:pt x="6" y="1"/>
                    <a:pt x="6" y="1"/>
                  </a:cubicBezTo>
                  <a:cubicBezTo>
                    <a:pt x="5" y="1"/>
                    <a:pt x="4" y="1"/>
                    <a:pt x="3" y="1"/>
                  </a:cubicBezTo>
                  <a:cubicBezTo>
                    <a:pt x="3" y="1"/>
                    <a:pt x="3" y="1"/>
                    <a:pt x="3" y="1"/>
                  </a:cubicBezTo>
                  <a:cubicBezTo>
                    <a:pt x="4" y="1"/>
                    <a:pt x="4" y="1"/>
                    <a:pt x="4" y="1"/>
                  </a:cubicBezTo>
                  <a:cubicBezTo>
                    <a:pt x="5" y="1"/>
                    <a:pt x="5" y="1"/>
                    <a:pt x="5" y="1"/>
                  </a:cubicBezTo>
                  <a:cubicBezTo>
                    <a:pt x="4" y="1"/>
                    <a:pt x="4" y="1"/>
                    <a:pt x="4" y="1"/>
                  </a:cubicBezTo>
                  <a:cubicBezTo>
                    <a:pt x="4" y="1"/>
                    <a:pt x="4" y="1"/>
                    <a:pt x="4" y="1"/>
                  </a:cubicBezTo>
                  <a:cubicBezTo>
                    <a:pt x="3" y="1"/>
                    <a:pt x="3" y="1"/>
                    <a:pt x="3" y="1"/>
                  </a:cubicBezTo>
                  <a:cubicBezTo>
                    <a:pt x="3" y="1"/>
                    <a:pt x="3" y="1"/>
                    <a:pt x="3" y="1"/>
                  </a:cubicBezTo>
                  <a:cubicBezTo>
                    <a:pt x="3" y="1"/>
                    <a:pt x="3" y="1"/>
                    <a:pt x="3" y="1"/>
                  </a:cubicBezTo>
                  <a:cubicBezTo>
                    <a:pt x="3" y="1"/>
                    <a:pt x="3" y="1"/>
                    <a:pt x="3" y="1"/>
                  </a:cubicBezTo>
                  <a:cubicBezTo>
                    <a:pt x="3" y="1"/>
                    <a:pt x="3" y="1"/>
                    <a:pt x="3" y="1"/>
                  </a:cubicBezTo>
                  <a:cubicBezTo>
                    <a:pt x="3" y="1"/>
                    <a:pt x="5" y="1"/>
                    <a:pt x="5" y="1"/>
                  </a:cubicBezTo>
                  <a:cubicBezTo>
                    <a:pt x="5" y="1"/>
                    <a:pt x="6" y="1"/>
                    <a:pt x="6" y="1"/>
                  </a:cubicBezTo>
                  <a:cubicBezTo>
                    <a:pt x="6" y="1"/>
                    <a:pt x="6" y="1"/>
                    <a:pt x="6" y="1"/>
                  </a:cubicBezTo>
                  <a:cubicBezTo>
                    <a:pt x="6" y="1"/>
                    <a:pt x="6" y="1"/>
                    <a:pt x="6" y="1"/>
                  </a:cubicBezTo>
                  <a:cubicBezTo>
                    <a:pt x="6" y="1"/>
                    <a:pt x="7" y="1"/>
                    <a:pt x="7" y="1"/>
                  </a:cubicBezTo>
                  <a:cubicBezTo>
                    <a:pt x="7" y="1"/>
                    <a:pt x="7" y="1"/>
                    <a:pt x="7" y="1"/>
                  </a:cubicBezTo>
                  <a:cubicBezTo>
                    <a:pt x="7" y="1"/>
                    <a:pt x="7" y="1"/>
                    <a:pt x="7" y="1"/>
                  </a:cubicBezTo>
                  <a:cubicBezTo>
                    <a:pt x="7" y="1"/>
                    <a:pt x="8" y="1"/>
                    <a:pt x="8" y="1"/>
                  </a:cubicBezTo>
                  <a:cubicBezTo>
                    <a:pt x="8" y="1"/>
                    <a:pt x="8" y="1"/>
                    <a:pt x="8" y="1"/>
                  </a:cubicBezTo>
                  <a:cubicBezTo>
                    <a:pt x="8" y="1"/>
                    <a:pt x="8" y="1"/>
                    <a:pt x="9" y="1"/>
                  </a:cubicBezTo>
                  <a:cubicBezTo>
                    <a:pt x="9" y="1"/>
                    <a:pt x="9" y="1"/>
                    <a:pt x="9" y="1"/>
                  </a:cubicBezTo>
                  <a:cubicBezTo>
                    <a:pt x="10" y="1"/>
                    <a:pt x="10" y="1"/>
                    <a:pt x="10" y="1"/>
                  </a:cubicBezTo>
                  <a:cubicBezTo>
                    <a:pt x="11" y="1"/>
                    <a:pt x="11" y="1"/>
                    <a:pt x="11" y="1"/>
                  </a:cubicBezTo>
                  <a:cubicBezTo>
                    <a:pt x="12" y="1"/>
                    <a:pt x="12" y="1"/>
                    <a:pt x="12" y="1"/>
                  </a:cubicBezTo>
                  <a:cubicBezTo>
                    <a:pt x="12" y="1"/>
                    <a:pt x="13" y="1"/>
                    <a:pt x="13" y="1"/>
                  </a:cubicBezTo>
                  <a:cubicBezTo>
                    <a:pt x="13" y="1"/>
                    <a:pt x="13" y="1"/>
                    <a:pt x="13" y="1"/>
                  </a:cubicBezTo>
                  <a:cubicBezTo>
                    <a:pt x="13" y="1"/>
                    <a:pt x="13" y="1"/>
                    <a:pt x="13" y="1"/>
                  </a:cubicBezTo>
                  <a:cubicBezTo>
                    <a:pt x="13" y="1"/>
                    <a:pt x="13" y="1"/>
                    <a:pt x="13" y="1"/>
                  </a:cubicBezTo>
                  <a:cubicBezTo>
                    <a:pt x="13" y="1"/>
                    <a:pt x="13" y="1"/>
                    <a:pt x="13" y="1"/>
                  </a:cubicBezTo>
                  <a:cubicBezTo>
                    <a:pt x="13" y="1"/>
                    <a:pt x="13" y="1"/>
                    <a:pt x="13" y="1"/>
                  </a:cubicBezTo>
                  <a:cubicBezTo>
                    <a:pt x="13" y="1"/>
                    <a:pt x="13" y="1"/>
                    <a:pt x="14" y="1"/>
                  </a:cubicBezTo>
                  <a:cubicBezTo>
                    <a:pt x="14" y="1"/>
                    <a:pt x="14" y="1"/>
                    <a:pt x="14" y="1"/>
                  </a:cubicBezTo>
                  <a:cubicBezTo>
                    <a:pt x="14" y="1"/>
                    <a:pt x="14" y="1"/>
                    <a:pt x="14" y="1"/>
                  </a:cubicBezTo>
                  <a:cubicBezTo>
                    <a:pt x="14" y="1"/>
                    <a:pt x="14" y="1"/>
                    <a:pt x="14" y="1"/>
                  </a:cubicBezTo>
                  <a:cubicBezTo>
                    <a:pt x="14" y="1"/>
                    <a:pt x="14" y="1"/>
                    <a:pt x="14" y="1"/>
                  </a:cubicBezTo>
                  <a:cubicBezTo>
                    <a:pt x="14" y="1"/>
                    <a:pt x="14" y="0"/>
                    <a:pt x="14" y="0"/>
                  </a:cubicBezTo>
                  <a:cubicBezTo>
                    <a:pt x="14" y="0"/>
                    <a:pt x="14" y="0"/>
                    <a:pt x="14" y="0"/>
                  </a:cubicBezTo>
                  <a:cubicBezTo>
                    <a:pt x="14" y="0"/>
                    <a:pt x="14" y="0"/>
                    <a:pt x="14" y="0"/>
                  </a:cubicBezTo>
                  <a:cubicBezTo>
                    <a:pt x="14" y="0"/>
                    <a:pt x="13" y="0"/>
                    <a:pt x="14" y="0"/>
                  </a:cubicBezTo>
                  <a:cubicBezTo>
                    <a:pt x="13" y="0"/>
                    <a:pt x="13" y="0"/>
                    <a:pt x="13" y="0"/>
                  </a:cubicBezTo>
                  <a:cubicBezTo>
                    <a:pt x="13" y="0"/>
                    <a:pt x="13" y="0"/>
                    <a:pt x="13" y="0"/>
                  </a:cubicBezTo>
                  <a:cubicBezTo>
                    <a:pt x="13" y="0"/>
                    <a:pt x="13" y="0"/>
                    <a:pt x="13" y="0"/>
                  </a:cubicBezTo>
                  <a:cubicBezTo>
                    <a:pt x="12" y="0"/>
                    <a:pt x="12" y="0"/>
                    <a:pt x="12" y="0"/>
                  </a:cubicBezTo>
                  <a:cubicBezTo>
                    <a:pt x="12" y="0"/>
                    <a:pt x="12" y="0"/>
                    <a:pt x="12" y="0"/>
                  </a:cubicBezTo>
                  <a:cubicBezTo>
                    <a:pt x="12" y="0"/>
                    <a:pt x="12" y="0"/>
                    <a:pt x="12" y="0"/>
                  </a:cubicBezTo>
                  <a:cubicBezTo>
                    <a:pt x="12" y="0"/>
                    <a:pt x="11" y="0"/>
                    <a:pt x="11" y="0"/>
                  </a:cubicBezTo>
                  <a:cubicBezTo>
                    <a:pt x="11" y="0"/>
                    <a:pt x="11" y="0"/>
                    <a:pt x="11" y="0"/>
                  </a:cubicBezTo>
                  <a:cubicBezTo>
                    <a:pt x="11" y="0"/>
                    <a:pt x="10" y="0"/>
                    <a:pt x="10" y="0"/>
                  </a:cubicBezTo>
                  <a:cubicBezTo>
                    <a:pt x="10" y="0"/>
                    <a:pt x="10" y="0"/>
                    <a:pt x="10" y="0"/>
                  </a:cubicBezTo>
                  <a:cubicBezTo>
                    <a:pt x="9" y="0"/>
                    <a:pt x="9" y="0"/>
                    <a:pt x="9" y="0"/>
                  </a:cubicBezTo>
                  <a:cubicBezTo>
                    <a:pt x="8" y="0"/>
                    <a:pt x="7" y="0"/>
                    <a:pt x="6" y="0"/>
                  </a:cubicBezTo>
                  <a:cubicBezTo>
                    <a:pt x="3"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latin typeface="微软雅黑" panose="020B0503020204020204" charset="-122"/>
                <a:ea typeface="微软雅黑" panose="020B0503020204020204" charset="-122"/>
              </a:endParaRPr>
            </a:p>
          </p:txBody>
        </p:sp>
        <p:sp>
          <p:nvSpPr>
            <p:cNvPr id="404" name="Freeform 413"/>
            <p:cNvSpPr/>
            <p:nvPr/>
          </p:nvSpPr>
          <p:spPr bwMode="auto">
            <a:xfrm>
              <a:off x="4752" y="1750"/>
              <a:ext cx="43" cy="10"/>
            </a:xfrm>
            <a:custGeom>
              <a:avLst/>
              <a:gdLst>
                <a:gd name="T0" fmla="*/ 14 w 14"/>
                <a:gd name="T1" fmla="*/ 0 h 3"/>
                <a:gd name="T2" fmla="*/ 8 w 14"/>
                <a:gd name="T3" fmla="*/ 0 h 3"/>
                <a:gd name="T4" fmla="*/ 0 w 14"/>
                <a:gd name="T5" fmla="*/ 3 h 3"/>
              </a:gdLst>
              <a:ahLst/>
              <a:cxnLst>
                <a:cxn ang="0">
                  <a:pos x="T0" y="T1"/>
                </a:cxn>
                <a:cxn ang="0">
                  <a:pos x="T2" y="T3"/>
                </a:cxn>
                <a:cxn ang="0">
                  <a:pos x="T4" y="T5"/>
                </a:cxn>
              </a:cxnLst>
              <a:rect l="0" t="0" r="r" b="b"/>
              <a:pathLst>
                <a:path w="14" h="3">
                  <a:moveTo>
                    <a:pt x="14" y="0"/>
                  </a:moveTo>
                  <a:cubicBezTo>
                    <a:pt x="12" y="1"/>
                    <a:pt x="10" y="0"/>
                    <a:pt x="8" y="0"/>
                  </a:cubicBezTo>
                  <a:cubicBezTo>
                    <a:pt x="5" y="0"/>
                    <a:pt x="3" y="1"/>
                    <a:pt x="0" y="3"/>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latin typeface="微软雅黑" panose="020B0503020204020204" charset="-122"/>
                <a:ea typeface="微软雅黑" panose="020B0503020204020204" charset="-122"/>
              </a:endParaRPr>
            </a:p>
          </p:txBody>
        </p:sp>
        <p:sp>
          <p:nvSpPr>
            <p:cNvPr id="405" name="Freeform 414"/>
            <p:cNvSpPr/>
            <p:nvPr/>
          </p:nvSpPr>
          <p:spPr bwMode="auto">
            <a:xfrm>
              <a:off x="4752" y="1750"/>
              <a:ext cx="43" cy="7"/>
            </a:xfrm>
            <a:custGeom>
              <a:avLst/>
              <a:gdLst>
                <a:gd name="T0" fmla="*/ 0 w 14"/>
                <a:gd name="T1" fmla="*/ 2 h 2"/>
                <a:gd name="T2" fmla="*/ 2 w 14"/>
                <a:gd name="T3" fmla="*/ 1 h 2"/>
                <a:gd name="T4" fmla="*/ 3 w 14"/>
                <a:gd name="T5" fmla="*/ 1 h 2"/>
                <a:gd name="T6" fmla="*/ 2 w 14"/>
                <a:gd name="T7" fmla="*/ 1 h 2"/>
                <a:gd name="T8" fmla="*/ 2 w 14"/>
                <a:gd name="T9" fmla="*/ 1 h 2"/>
                <a:gd name="T10" fmla="*/ 3 w 14"/>
                <a:gd name="T11" fmla="*/ 1 h 2"/>
                <a:gd name="T12" fmla="*/ 3 w 14"/>
                <a:gd name="T13" fmla="*/ 1 h 2"/>
                <a:gd name="T14" fmla="*/ 5 w 14"/>
                <a:gd name="T15" fmla="*/ 0 h 2"/>
                <a:gd name="T16" fmla="*/ 6 w 14"/>
                <a:gd name="T17" fmla="*/ 0 h 2"/>
                <a:gd name="T18" fmla="*/ 3 w 14"/>
                <a:gd name="T19" fmla="*/ 1 h 2"/>
                <a:gd name="T20" fmla="*/ 3 w 14"/>
                <a:gd name="T21" fmla="*/ 1 h 2"/>
                <a:gd name="T22" fmla="*/ 5 w 14"/>
                <a:gd name="T23" fmla="*/ 1 h 2"/>
                <a:gd name="T24" fmla="*/ 5 w 14"/>
                <a:gd name="T25" fmla="*/ 1 h 2"/>
                <a:gd name="T26" fmla="*/ 5 w 14"/>
                <a:gd name="T27" fmla="*/ 1 h 2"/>
                <a:gd name="T28" fmla="*/ 4 w 14"/>
                <a:gd name="T29" fmla="*/ 1 h 2"/>
                <a:gd name="T30" fmla="*/ 3 w 14"/>
                <a:gd name="T31" fmla="*/ 1 h 2"/>
                <a:gd name="T32" fmla="*/ 3 w 14"/>
                <a:gd name="T33" fmla="*/ 1 h 2"/>
                <a:gd name="T34" fmla="*/ 3 w 14"/>
                <a:gd name="T35" fmla="*/ 1 h 2"/>
                <a:gd name="T36" fmla="*/ 3 w 14"/>
                <a:gd name="T37" fmla="*/ 1 h 2"/>
                <a:gd name="T38" fmla="*/ 3 w 14"/>
                <a:gd name="T39" fmla="*/ 1 h 2"/>
                <a:gd name="T40" fmla="*/ 5 w 14"/>
                <a:gd name="T41" fmla="*/ 1 h 2"/>
                <a:gd name="T42" fmla="*/ 6 w 14"/>
                <a:gd name="T43" fmla="*/ 1 h 2"/>
                <a:gd name="T44" fmla="*/ 6 w 14"/>
                <a:gd name="T45" fmla="*/ 1 h 2"/>
                <a:gd name="T46" fmla="*/ 6 w 14"/>
                <a:gd name="T47" fmla="*/ 1 h 2"/>
                <a:gd name="T48" fmla="*/ 7 w 14"/>
                <a:gd name="T49" fmla="*/ 1 h 2"/>
                <a:gd name="T50" fmla="*/ 7 w 14"/>
                <a:gd name="T51" fmla="*/ 1 h 2"/>
                <a:gd name="T52" fmla="*/ 8 w 14"/>
                <a:gd name="T53" fmla="*/ 1 h 2"/>
                <a:gd name="T54" fmla="*/ 8 w 14"/>
                <a:gd name="T55" fmla="*/ 1 h 2"/>
                <a:gd name="T56" fmla="*/ 8 w 14"/>
                <a:gd name="T57" fmla="*/ 1 h 2"/>
                <a:gd name="T58" fmla="*/ 9 w 14"/>
                <a:gd name="T59" fmla="*/ 1 h 2"/>
                <a:gd name="T60" fmla="*/ 10 w 14"/>
                <a:gd name="T61" fmla="*/ 1 h 2"/>
                <a:gd name="T62" fmla="*/ 11 w 14"/>
                <a:gd name="T63" fmla="*/ 1 h 2"/>
                <a:gd name="T64" fmla="*/ 12 w 14"/>
                <a:gd name="T65" fmla="*/ 1 h 2"/>
                <a:gd name="T66" fmla="*/ 13 w 14"/>
                <a:gd name="T67" fmla="*/ 1 h 2"/>
                <a:gd name="T68" fmla="*/ 13 w 14"/>
                <a:gd name="T69" fmla="*/ 1 h 2"/>
                <a:gd name="T70" fmla="*/ 13 w 14"/>
                <a:gd name="T71" fmla="*/ 1 h 2"/>
                <a:gd name="T72" fmla="*/ 13 w 14"/>
                <a:gd name="T73" fmla="*/ 1 h 2"/>
                <a:gd name="T74" fmla="*/ 13 w 14"/>
                <a:gd name="T75" fmla="*/ 1 h 2"/>
                <a:gd name="T76" fmla="*/ 13 w 14"/>
                <a:gd name="T77" fmla="*/ 1 h 2"/>
                <a:gd name="T78" fmla="*/ 13 w 14"/>
                <a:gd name="T79" fmla="*/ 1 h 2"/>
                <a:gd name="T80" fmla="*/ 14 w 14"/>
                <a:gd name="T81" fmla="*/ 1 h 2"/>
                <a:gd name="T82" fmla="*/ 14 w 14"/>
                <a:gd name="T83" fmla="*/ 1 h 2"/>
                <a:gd name="T84" fmla="*/ 14 w 14"/>
                <a:gd name="T85" fmla="*/ 1 h 2"/>
                <a:gd name="T86" fmla="*/ 14 w 14"/>
                <a:gd name="T87" fmla="*/ 1 h 2"/>
                <a:gd name="T88" fmla="*/ 14 w 14"/>
                <a:gd name="T89" fmla="*/ 1 h 2"/>
                <a:gd name="T90" fmla="*/ 14 w 14"/>
                <a:gd name="T91" fmla="*/ 0 h 2"/>
                <a:gd name="T92" fmla="*/ 14 w 14"/>
                <a:gd name="T93" fmla="*/ 0 h 2"/>
                <a:gd name="T94" fmla="*/ 14 w 14"/>
                <a:gd name="T95" fmla="*/ 0 h 2"/>
                <a:gd name="T96" fmla="*/ 14 w 14"/>
                <a:gd name="T97" fmla="*/ 0 h 2"/>
                <a:gd name="T98" fmla="*/ 14 w 14"/>
                <a:gd name="T99" fmla="*/ 0 h 2"/>
                <a:gd name="T100" fmla="*/ 14 w 14"/>
                <a:gd name="T101" fmla="*/ 0 h 2"/>
                <a:gd name="T102" fmla="*/ 13 w 14"/>
                <a:gd name="T103" fmla="*/ 0 h 2"/>
                <a:gd name="T104" fmla="*/ 13 w 14"/>
                <a:gd name="T105" fmla="*/ 0 h 2"/>
                <a:gd name="T106" fmla="*/ 12 w 14"/>
                <a:gd name="T107" fmla="*/ 0 h 2"/>
                <a:gd name="T108" fmla="*/ 12 w 14"/>
                <a:gd name="T109" fmla="*/ 0 h 2"/>
                <a:gd name="T110" fmla="*/ 12 w 14"/>
                <a:gd name="T111" fmla="*/ 0 h 2"/>
                <a:gd name="T112" fmla="*/ 11 w 14"/>
                <a:gd name="T113" fmla="*/ 0 h 2"/>
                <a:gd name="T114" fmla="*/ 10 w 14"/>
                <a:gd name="T115" fmla="*/ 0 h 2"/>
                <a:gd name="T116" fmla="*/ 10 w 14"/>
                <a:gd name="T117" fmla="*/ 0 h 2"/>
                <a:gd name="T118" fmla="*/ 10 w 14"/>
                <a:gd name="T119" fmla="*/ 0 h 2"/>
                <a:gd name="T120" fmla="*/ 6 w 14"/>
                <a:gd name="T121" fmla="*/ 0 h 2"/>
                <a:gd name="T122" fmla="*/ 0 w 14"/>
                <a:gd name="T123"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4" h="2">
                  <a:moveTo>
                    <a:pt x="0" y="2"/>
                  </a:moveTo>
                  <a:cubicBezTo>
                    <a:pt x="0" y="2"/>
                    <a:pt x="2" y="1"/>
                    <a:pt x="2" y="1"/>
                  </a:cubicBezTo>
                  <a:cubicBezTo>
                    <a:pt x="2" y="1"/>
                    <a:pt x="3" y="1"/>
                    <a:pt x="3" y="1"/>
                  </a:cubicBezTo>
                  <a:cubicBezTo>
                    <a:pt x="3" y="1"/>
                    <a:pt x="3" y="1"/>
                    <a:pt x="2" y="1"/>
                  </a:cubicBezTo>
                  <a:cubicBezTo>
                    <a:pt x="2" y="1"/>
                    <a:pt x="2" y="1"/>
                    <a:pt x="2" y="1"/>
                  </a:cubicBezTo>
                  <a:cubicBezTo>
                    <a:pt x="2" y="1"/>
                    <a:pt x="2" y="1"/>
                    <a:pt x="3" y="1"/>
                  </a:cubicBezTo>
                  <a:cubicBezTo>
                    <a:pt x="3" y="1"/>
                    <a:pt x="3" y="1"/>
                    <a:pt x="3" y="1"/>
                  </a:cubicBezTo>
                  <a:cubicBezTo>
                    <a:pt x="4" y="1"/>
                    <a:pt x="4" y="0"/>
                    <a:pt x="5" y="0"/>
                  </a:cubicBezTo>
                  <a:cubicBezTo>
                    <a:pt x="5" y="0"/>
                    <a:pt x="6" y="0"/>
                    <a:pt x="6" y="0"/>
                  </a:cubicBezTo>
                  <a:cubicBezTo>
                    <a:pt x="5" y="0"/>
                    <a:pt x="4" y="1"/>
                    <a:pt x="3" y="1"/>
                  </a:cubicBezTo>
                  <a:cubicBezTo>
                    <a:pt x="3" y="1"/>
                    <a:pt x="3" y="1"/>
                    <a:pt x="3" y="1"/>
                  </a:cubicBezTo>
                  <a:cubicBezTo>
                    <a:pt x="4" y="1"/>
                    <a:pt x="4" y="1"/>
                    <a:pt x="5" y="1"/>
                  </a:cubicBezTo>
                  <a:cubicBezTo>
                    <a:pt x="5" y="1"/>
                    <a:pt x="5" y="1"/>
                    <a:pt x="5" y="1"/>
                  </a:cubicBezTo>
                  <a:cubicBezTo>
                    <a:pt x="5" y="1"/>
                    <a:pt x="5" y="1"/>
                    <a:pt x="5" y="1"/>
                  </a:cubicBezTo>
                  <a:cubicBezTo>
                    <a:pt x="4" y="1"/>
                    <a:pt x="4" y="1"/>
                    <a:pt x="4" y="1"/>
                  </a:cubicBezTo>
                  <a:cubicBezTo>
                    <a:pt x="4" y="1"/>
                    <a:pt x="4" y="1"/>
                    <a:pt x="3" y="1"/>
                  </a:cubicBezTo>
                  <a:cubicBezTo>
                    <a:pt x="3" y="1"/>
                    <a:pt x="3" y="1"/>
                    <a:pt x="3" y="1"/>
                  </a:cubicBezTo>
                  <a:cubicBezTo>
                    <a:pt x="3" y="1"/>
                    <a:pt x="3" y="1"/>
                    <a:pt x="3" y="1"/>
                  </a:cubicBezTo>
                  <a:cubicBezTo>
                    <a:pt x="3" y="1"/>
                    <a:pt x="3" y="1"/>
                    <a:pt x="3" y="1"/>
                  </a:cubicBezTo>
                  <a:cubicBezTo>
                    <a:pt x="3" y="1"/>
                    <a:pt x="3" y="1"/>
                    <a:pt x="3" y="1"/>
                  </a:cubicBezTo>
                  <a:cubicBezTo>
                    <a:pt x="3" y="1"/>
                    <a:pt x="5" y="1"/>
                    <a:pt x="5" y="1"/>
                  </a:cubicBezTo>
                  <a:cubicBezTo>
                    <a:pt x="6" y="1"/>
                    <a:pt x="6" y="1"/>
                    <a:pt x="6" y="1"/>
                  </a:cubicBezTo>
                  <a:cubicBezTo>
                    <a:pt x="6" y="1"/>
                    <a:pt x="6" y="1"/>
                    <a:pt x="6" y="1"/>
                  </a:cubicBezTo>
                  <a:cubicBezTo>
                    <a:pt x="6" y="1"/>
                    <a:pt x="6" y="1"/>
                    <a:pt x="6" y="1"/>
                  </a:cubicBezTo>
                  <a:cubicBezTo>
                    <a:pt x="7" y="1"/>
                    <a:pt x="7" y="1"/>
                    <a:pt x="7" y="1"/>
                  </a:cubicBezTo>
                  <a:cubicBezTo>
                    <a:pt x="7" y="1"/>
                    <a:pt x="7" y="1"/>
                    <a:pt x="7" y="1"/>
                  </a:cubicBezTo>
                  <a:cubicBezTo>
                    <a:pt x="7" y="1"/>
                    <a:pt x="7" y="1"/>
                    <a:pt x="8" y="1"/>
                  </a:cubicBezTo>
                  <a:cubicBezTo>
                    <a:pt x="8" y="1"/>
                    <a:pt x="8" y="1"/>
                    <a:pt x="8" y="1"/>
                  </a:cubicBezTo>
                  <a:cubicBezTo>
                    <a:pt x="8" y="1"/>
                    <a:pt x="8" y="1"/>
                    <a:pt x="8" y="1"/>
                  </a:cubicBezTo>
                  <a:cubicBezTo>
                    <a:pt x="9" y="1"/>
                    <a:pt x="9" y="1"/>
                    <a:pt x="9" y="1"/>
                  </a:cubicBezTo>
                  <a:cubicBezTo>
                    <a:pt x="9" y="1"/>
                    <a:pt x="10" y="1"/>
                    <a:pt x="10" y="1"/>
                  </a:cubicBezTo>
                  <a:cubicBezTo>
                    <a:pt x="10" y="1"/>
                    <a:pt x="10" y="1"/>
                    <a:pt x="11" y="1"/>
                  </a:cubicBezTo>
                  <a:cubicBezTo>
                    <a:pt x="11" y="1"/>
                    <a:pt x="11" y="1"/>
                    <a:pt x="12" y="1"/>
                  </a:cubicBezTo>
                  <a:cubicBezTo>
                    <a:pt x="12" y="1"/>
                    <a:pt x="12" y="1"/>
                    <a:pt x="13" y="1"/>
                  </a:cubicBezTo>
                  <a:cubicBezTo>
                    <a:pt x="13" y="1"/>
                    <a:pt x="13" y="1"/>
                    <a:pt x="13" y="1"/>
                  </a:cubicBezTo>
                  <a:cubicBezTo>
                    <a:pt x="13" y="1"/>
                    <a:pt x="13" y="1"/>
                    <a:pt x="13" y="1"/>
                  </a:cubicBezTo>
                  <a:cubicBezTo>
                    <a:pt x="13" y="1"/>
                    <a:pt x="13" y="1"/>
                    <a:pt x="13" y="1"/>
                  </a:cubicBezTo>
                  <a:cubicBezTo>
                    <a:pt x="13" y="1"/>
                    <a:pt x="13" y="1"/>
                    <a:pt x="13" y="1"/>
                  </a:cubicBezTo>
                  <a:cubicBezTo>
                    <a:pt x="13" y="1"/>
                    <a:pt x="13" y="1"/>
                    <a:pt x="13" y="1"/>
                  </a:cubicBezTo>
                  <a:cubicBezTo>
                    <a:pt x="13" y="1"/>
                    <a:pt x="13" y="1"/>
                    <a:pt x="13" y="1"/>
                  </a:cubicBezTo>
                  <a:cubicBezTo>
                    <a:pt x="14" y="1"/>
                    <a:pt x="14" y="1"/>
                    <a:pt x="14" y="1"/>
                  </a:cubicBezTo>
                  <a:cubicBezTo>
                    <a:pt x="14" y="1"/>
                    <a:pt x="14" y="1"/>
                    <a:pt x="14" y="1"/>
                  </a:cubicBezTo>
                  <a:cubicBezTo>
                    <a:pt x="14" y="1"/>
                    <a:pt x="14" y="1"/>
                    <a:pt x="14" y="1"/>
                  </a:cubicBezTo>
                  <a:cubicBezTo>
                    <a:pt x="14" y="1"/>
                    <a:pt x="14" y="1"/>
                    <a:pt x="14" y="1"/>
                  </a:cubicBezTo>
                  <a:cubicBezTo>
                    <a:pt x="14" y="1"/>
                    <a:pt x="14" y="1"/>
                    <a:pt x="14" y="1"/>
                  </a:cubicBezTo>
                  <a:cubicBezTo>
                    <a:pt x="14" y="1"/>
                    <a:pt x="14" y="0"/>
                    <a:pt x="14" y="0"/>
                  </a:cubicBezTo>
                  <a:cubicBezTo>
                    <a:pt x="14" y="0"/>
                    <a:pt x="14" y="0"/>
                    <a:pt x="14" y="0"/>
                  </a:cubicBezTo>
                  <a:cubicBezTo>
                    <a:pt x="14" y="0"/>
                    <a:pt x="14" y="0"/>
                    <a:pt x="14" y="0"/>
                  </a:cubicBezTo>
                  <a:cubicBezTo>
                    <a:pt x="14" y="0"/>
                    <a:pt x="14" y="0"/>
                    <a:pt x="14" y="0"/>
                  </a:cubicBezTo>
                  <a:cubicBezTo>
                    <a:pt x="14" y="0"/>
                    <a:pt x="14" y="0"/>
                    <a:pt x="14" y="0"/>
                  </a:cubicBezTo>
                  <a:cubicBezTo>
                    <a:pt x="14" y="0"/>
                    <a:pt x="14" y="0"/>
                    <a:pt x="14" y="0"/>
                  </a:cubicBezTo>
                  <a:cubicBezTo>
                    <a:pt x="13" y="0"/>
                    <a:pt x="13" y="0"/>
                    <a:pt x="13" y="0"/>
                  </a:cubicBezTo>
                  <a:cubicBezTo>
                    <a:pt x="13" y="0"/>
                    <a:pt x="13" y="0"/>
                    <a:pt x="13" y="0"/>
                  </a:cubicBezTo>
                  <a:cubicBezTo>
                    <a:pt x="13" y="0"/>
                    <a:pt x="13" y="0"/>
                    <a:pt x="12" y="0"/>
                  </a:cubicBezTo>
                  <a:cubicBezTo>
                    <a:pt x="12" y="0"/>
                    <a:pt x="12" y="0"/>
                    <a:pt x="12" y="0"/>
                  </a:cubicBezTo>
                  <a:cubicBezTo>
                    <a:pt x="12" y="0"/>
                    <a:pt x="12" y="0"/>
                    <a:pt x="12" y="0"/>
                  </a:cubicBezTo>
                  <a:cubicBezTo>
                    <a:pt x="12" y="0"/>
                    <a:pt x="12" y="0"/>
                    <a:pt x="11" y="0"/>
                  </a:cubicBezTo>
                  <a:cubicBezTo>
                    <a:pt x="11" y="0"/>
                    <a:pt x="11" y="0"/>
                    <a:pt x="10" y="0"/>
                  </a:cubicBezTo>
                  <a:cubicBezTo>
                    <a:pt x="10" y="0"/>
                    <a:pt x="10" y="0"/>
                    <a:pt x="10" y="0"/>
                  </a:cubicBezTo>
                  <a:cubicBezTo>
                    <a:pt x="10" y="0"/>
                    <a:pt x="10" y="0"/>
                    <a:pt x="10" y="0"/>
                  </a:cubicBezTo>
                  <a:cubicBezTo>
                    <a:pt x="8" y="0"/>
                    <a:pt x="7" y="0"/>
                    <a:pt x="6" y="0"/>
                  </a:cubicBezTo>
                  <a:cubicBezTo>
                    <a:pt x="3" y="0"/>
                    <a:pt x="1"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latin typeface="微软雅黑" panose="020B0503020204020204" charset="-122"/>
                <a:ea typeface="微软雅黑" panose="020B0503020204020204" charset="-122"/>
              </a:endParaRPr>
            </a:p>
          </p:txBody>
        </p:sp>
        <p:sp>
          <p:nvSpPr>
            <p:cNvPr id="406" name="Freeform 415"/>
            <p:cNvSpPr/>
            <p:nvPr/>
          </p:nvSpPr>
          <p:spPr bwMode="auto">
            <a:xfrm>
              <a:off x="4767" y="1612"/>
              <a:ext cx="92" cy="49"/>
            </a:xfrm>
            <a:custGeom>
              <a:avLst/>
              <a:gdLst>
                <a:gd name="T0" fmla="*/ 0 w 30"/>
                <a:gd name="T1" fmla="*/ 7 h 16"/>
                <a:gd name="T2" fmla="*/ 8 w 30"/>
                <a:gd name="T3" fmla="*/ 13 h 16"/>
                <a:gd name="T4" fmla="*/ 17 w 30"/>
                <a:gd name="T5" fmla="*/ 15 h 16"/>
                <a:gd name="T6" fmla="*/ 28 w 30"/>
                <a:gd name="T7" fmla="*/ 0 h 16"/>
              </a:gdLst>
              <a:ahLst/>
              <a:cxnLst>
                <a:cxn ang="0">
                  <a:pos x="T0" y="T1"/>
                </a:cxn>
                <a:cxn ang="0">
                  <a:pos x="T2" y="T3"/>
                </a:cxn>
                <a:cxn ang="0">
                  <a:pos x="T4" y="T5"/>
                </a:cxn>
                <a:cxn ang="0">
                  <a:pos x="T6" y="T7"/>
                </a:cxn>
              </a:cxnLst>
              <a:rect l="0" t="0" r="r" b="b"/>
              <a:pathLst>
                <a:path w="30" h="16">
                  <a:moveTo>
                    <a:pt x="0" y="7"/>
                  </a:moveTo>
                  <a:cubicBezTo>
                    <a:pt x="3" y="7"/>
                    <a:pt x="6" y="11"/>
                    <a:pt x="8" y="13"/>
                  </a:cubicBezTo>
                  <a:cubicBezTo>
                    <a:pt x="11" y="15"/>
                    <a:pt x="14" y="16"/>
                    <a:pt x="17" y="15"/>
                  </a:cubicBezTo>
                  <a:cubicBezTo>
                    <a:pt x="24" y="14"/>
                    <a:pt x="30" y="8"/>
                    <a:pt x="28"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latin typeface="微软雅黑" panose="020B0503020204020204" charset="-122"/>
                <a:ea typeface="微软雅黑" panose="020B0503020204020204" charset="-122"/>
              </a:endParaRPr>
            </a:p>
          </p:txBody>
        </p:sp>
        <p:sp>
          <p:nvSpPr>
            <p:cNvPr id="407" name="Freeform 416"/>
            <p:cNvSpPr/>
            <p:nvPr/>
          </p:nvSpPr>
          <p:spPr bwMode="auto">
            <a:xfrm>
              <a:off x="4767" y="1612"/>
              <a:ext cx="89" cy="49"/>
            </a:xfrm>
            <a:custGeom>
              <a:avLst/>
              <a:gdLst>
                <a:gd name="T0" fmla="*/ 28 w 29"/>
                <a:gd name="T1" fmla="*/ 7 h 16"/>
                <a:gd name="T2" fmla="*/ 28 w 29"/>
                <a:gd name="T3" fmla="*/ 7 h 16"/>
                <a:gd name="T4" fmla="*/ 27 w 29"/>
                <a:gd name="T5" fmla="*/ 7 h 16"/>
                <a:gd name="T6" fmla="*/ 23 w 29"/>
                <a:gd name="T7" fmla="*/ 13 h 16"/>
                <a:gd name="T8" fmla="*/ 27 w 29"/>
                <a:gd name="T9" fmla="*/ 8 h 16"/>
                <a:gd name="T10" fmla="*/ 24 w 29"/>
                <a:gd name="T11" fmla="*/ 12 h 16"/>
                <a:gd name="T12" fmla="*/ 24 w 29"/>
                <a:gd name="T13" fmla="*/ 12 h 16"/>
                <a:gd name="T14" fmla="*/ 26 w 29"/>
                <a:gd name="T15" fmla="*/ 9 h 16"/>
                <a:gd name="T16" fmla="*/ 27 w 29"/>
                <a:gd name="T17" fmla="*/ 8 h 16"/>
                <a:gd name="T18" fmla="*/ 27 w 29"/>
                <a:gd name="T19" fmla="*/ 8 h 16"/>
                <a:gd name="T20" fmla="*/ 20 w 29"/>
                <a:gd name="T21" fmla="*/ 14 h 16"/>
                <a:gd name="T22" fmla="*/ 19 w 29"/>
                <a:gd name="T23" fmla="*/ 14 h 16"/>
                <a:gd name="T24" fmla="*/ 17 w 29"/>
                <a:gd name="T25" fmla="*/ 15 h 16"/>
                <a:gd name="T26" fmla="*/ 15 w 29"/>
                <a:gd name="T27" fmla="*/ 15 h 16"/>
                <a:gd name="T28" fmla="*/ 12 w 29"/>
                <a:gd name="T29" fmla="*/ 15 h 16"/>
                <a:gd name="T30" fmla="*/ 9 w 29"/>
                <a:gd name="T31" fmla="*/ 13 h 16"/>
                <a:gd name="T32" fmla="*/ 5 w 29"/>
                <a:gd name="T33" fmla="*/ 9 h 16"/>
                <a:gd name="T34" fmla="*/ 4 w 29"/>
                <a:gd name="T35" fmla="*/ 8 h 16"/>
                <a:gd name="T36" fmla="*/ 3 w 29"/>
                <a:gd name="T37" fmla="*/ 7 h 16"/>
                <a:gd name="T38" fmla="*/ 3 w 29"/>
                <a:gd name="T39" fmla="*/ 7 h 16"/>
                <a:gd name="T40" fmla="*/ 1 w 29"/>
                <a:gd name="T41" fmla="*/ 6 h 16"/>
                <a:gd name="T42" fmla="*/ 1 w 29"/>
                <a:gd name="T43" fmla="*/ 6 h 16"/>
                <a:gd name="T44" fmla="*/ 0 w 29"/>
                <a:gd name="T45" fmla="*/ 7 h 16"/>
                <a:gd name="T46" fmla="*/ 1 w 29"/>
                <a:gd name="T47" fmla="*/ 7 h 16"/>
                <a:gd name="T48" fmla="*/ 1 w 29"/>
                <a:gd name="T49" fmla="*/ 7 h 16"/>
                <a:gd name="T50" fmla="*/ 3 w 29"/>
                <a:gd name="T51" fmla="*/ 9 h 16"/>
                <a:gd name="T52" fmla="*/ 4 w 29"/>
                <a:gd name="T53" fmla="*/ 10 h 16"/>
                <a:gd name="T54" fmla="*/ 6 w 29"/>
                <a:gd name="T55" fmla="*/ 11 h 16"/>
                <a:gd name="T56" fmla="*/ 9 w 29"/>
                <a:gd name="T57" fmla="*/ 14 h 16"/>
                <a:gd name="T58" fmla="*/ 11 w 29"/>
                <a:gd name="T59" fmla="*/ 15 h 16"/>
                <a:gd name="T60" fmla="*/ 28 w 29"/>
                <a:gd name="T61" fmla="*/ 7 h 16"/>
                <a:gd name="T62" fmla="*/ 28 w 29"/>
                <a:gd name="T63" fmla="*/ 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9" h="16">
                  <a:moveTo>
                    <a:pt x="28" y="0"/>
                  </a:moveTo>
                  <a:cubicBezTo>
                    <a:pt x="29" y="1"/>
                    <a:pt x="29" y="5"/>
                    <a:pt x="28" y="7"/>
                  </a:cubicBezTo>
                  <a:cubicBezTo>
                    <a:pt x="27" y="7"/>
                    <a:pt x="27" y="8"/>
                    <a:pt x="27" y="8"/>
                  </a:cubicBezTo>
                  <a:cubicBezTo>
                    <a:pt x="27" y="8"/>
                    <a:pt x="27" y="8"/>
                    <a:pt x="28" y="7"/>
                  </a:cubicBezTo>
                  <a:cubicBezTo>
                    <a:pt x="28" y="6"/>
                    <a:pt x="28" y="6"/>
                    <a:pt x="28" y="5"/>
                  </a:cubicBezTo>
                  <a:cubicBezTo>
                    <a:pt x="28" y="6"/>
                    <a:pt x="28" y="7"/>
                    <a:pt x="27" y="7"/>
                  </a:cubicBezTo>
                  <a:cubicBezTo>
                    <a:pt x="27" y="8"/>
                    <a:pt x="27" y="8"/>
                    <a:pt x="27" y="8"/>
                  </a:cubicBezTo>
                  <a:cubicBezTo>
                    <a:pt x="26" y="10"/>
                    <a:pt x="25" y="12"/>
                    <a:pt x="23" y="13"/>
                  </a:cubicBezTo>
                  <a:cubicBezTo>
                    <a:pt x="22" y="13"/>
                    <a:pt x="21" y="14"/>
                    <a:pt x="20" y="14"/>
                  </a:cubicBezTo>
                  <a:cubicBezTo>
                    <a:pt x="23" y="13"/>
                    <a:pt x="25" y="11"/>
                    <a:pt x="27" y="8"/>
                  </a:cubicBezTo>
                  <a:cubicBezTo>
                    <a:pt x="27" y="9"/>
                    <a:pt x="27" y="9"/>
                    <a:pt x="27" y="9"/>
                  </a:cubicBezTo>
                  <a:cubicBezTo>
                    <a:pt x="26" y="10"/>
                    <a:pt x="25" y="11"/>
                    <a:pt x="24" y="12"/>
                  </a:cubicBezTo>
                  <a:cubicBezTo>
                    <a:pt x="23" y="13"/>
                    <a:pt x="23" y="13"/>
                    <a:pt x="23" y="13"/>
                  </a:cubicBezTo>
                  <a:cubicBezTo>
                    <a:pt x="24" y="12"/>
                    <a:pt x="24" y="12"/>
                    <a:pt x="24" y="12"/>
                  </a:cubicBezTo>
                  <a:cubicBezTo>
                    <a:pt x="24" y="12"/>
                    <a:pt x="25" y="11"/>
                    <a:pt x="25" y="11"/>
                  </a:cubicBezTo>
                  <a:cubicBezTo>
                    <a:pt x="25" y="10"/>
                    <a:pt x="26" y="10"/>
                    <a:pt x="26" y="9"/>
                  </a:cubicBezTo>
                  <a:cubicBezTo>
                    <a:pt x="26" y="9"/>
                    <a:pt x="26" y="9"/>
                    <a:pt x="27" y="9"/>
                  </a:cubicBezTo>
                  <a:cubicBezTo>
                    <a:pt x="27" y="8"/>
                    <a:pt x="27" y="8"/>
                    <a:pt x="27" y="8"/>
                  </a:cubicBezTo>
                  <a:cubicBezTo>
                    <a:pt x="27" y="8"/>
                    <a:pt x="27" y="8"/>
                    <a:pt x="27" y="8"/>
                  </a:cubicBezTo>
                  <a:cubicBezTo>
                    <a:pt x="27" y="8"/>
                    <a:pt x="27" y="8"/>
                    <a:pt x="27" y="8"/>
                  </a:cubicBezTo>
                  <a:cubicBezTo>
                    <a:pt x="27" y="9"/>
                    <a:pt x="23" y="13"/>
                    <a:pt x="22" y="13"/>
                  </a:cubicBezTo>
                  <a:cubicBezTo>
                    <a:pt x="21" y="13"/>
                    <a:pt x="21" y="14"/>
                    <a:pt x="20" y="14"/>
                  </a:cubicBezTo>
                  <a:cubicBezTo>
                    <a:pt x="20" y="14"/>
                    <a:pt x="20" y="14"/>
                    <a:pt x="20" y="14"/>
                  </a:cubicBezTo>
                  <a:cubicBezTo>
                    <a:pt x="20" y="14"/>
                    <a:pt x="19" y="14"/>
                    <a:pt x="19" y="14"/>
                  </a:cubicBezTo>
                  <a:cubicBezTo>
                    <a:pt x="19" y="15"/>
                    <a:pt x="18" y="15"/>
                    <a:pt x="18" y="15"/>
                  </a:cubicBezTo>
                  <a:cubicBezTo>
                    <a:pt x="18" y="15"/>
                    <a:pt x="17" y="15"/>
                    <a:pt x="17" y="15"/>
                  </a:cubicBezTo>
                  <a:cubicBezTo>
                    <a:pt x="16" y="15"/>
                    <a:pt x="17" y="15"/>
                    <a:pt x="16" y="15"/>
                  </a:cubicBezTo>
                  <a:cubicBezTo>
                    <a:pt x="16" y="15"/>
                    <a:pt x="16" y="15"/>
                    <a:pt x="15" y="15"/>
                  </a:cubicBezTo>
                  <a:cubicBezTo>
                    <a:pt x="15" y="15"/>
                    <a:pt x="15" y="15"/>
                    <a:pt x="14" y="15"/>
                  </a:cubicBezTo>
                  <a:cubicBezTo>
                    <a:pt x="13" y="15"/>
                    <a:pt x="13" y="15"/>
                    <a:pt x="12" y="15"/>
                  </a:cubicBezTo>
                  <a:cubicBezTo>
                    <a:pt x="12" y="15"/>
                    <a:pt x="11" y="14"/>
                    <a:pt x="11" y="14"/>
                  </a:cubicBezTo>
                  <a:cubicBezTo>
                    <a:pt x="10" y="14"/>
                    <a:pt x="9" y="13"/>
                    <a:pt x="9" y="13"/>
                  </a:cubicBezTo>
                  <a:cubicBezTo>
                    <a:pt x="8" y="12"/>
                    <a:pt x="7" y="11"/>
                    <a:pt x="6" y="10"/>
                  </a:cubicBezTo>
                  <a:cubicBezTo>
                    <a:pt x="5" y="10"/>
                    <a:pt x="5" y="9"/>
                    <a:pt x="5" y="9"/>
                  </a:cubicBezTo>
                  <a:cubicBezTo>
                    <a:pt x="4" y="8"/>
                    <a:pt x="4" y="8"/>
                    <a:pt x="4" y="8"/>
                  </a:cubicBezTo>
                  <a:cubicBezTo>
                    <a:pt x="4" y="8"/>
                    <a:pt x="4" y="8"/>
                    <a:pt x="4" y="8"/>
                  </a:cubicBezTo>
                  <a:cubicBezTo>
                    <a:pt x="4" y="8"/>
                    <a:pt x="4" y="8"/>
                    <a:pt x="4" y="8"/>
                  </a:cubicBezTo>
                  <a:cubicBezTo>
                    <a:pt x="4" y="8"/>
                    <a:pt x="3" y="7"/>
                    <a:pt x="3" y="7"/>
                  </a:cubicBezTo>
                  <a:cubicBezTo>
                    <a:pt x="3" y="7"/>
                    <a:pt x="3" y="7"/>
                    <a:pt x="3" y="7"/>
                  </a:cubicBezTo>
                  <a:cubicBezTo>
                    <a:pt x="3" y="7"/>
                    <a:pt x="4" y="7"/>
                    <a:pt x="3" y="7"/>
                  </a:cubicBezTo>
                  <a:cubicBezTo>
                    <a:pt x="3" y="7"/>
                    <a:pt x="3" y="7"/>
                    <a:pt x="2" y="6"/>
                  </a:cubicBezTo>
                  <a:cubicBezTo>
                    <a:pt x="2" y="6"/>
                    <a:pt x="2" y="6"/>
                    <a:pt x="1" y="6"/>
                  </a:cubicBezTo>
                  <a:cubicBezTo>
                    <a:pt x="1" y="6"/>
                    <a:pt x="1" y="6"/>
                    <a:pt x="1" y="6"/>
                  </a:cubicBezTo>
                  <a:cubicBezTo>
                    <a:pt x="1" y="6"/>
                    <a:pt x="1" y="6"/>
                    <a:pt x="1" y="6"/>
                  </a:cubicBezTo>
                  <a:cubicBezTo>
                    <a:pt x="1" y="6"/>
                    <a:pt x="1" y="6"/>
                    <a:pt x="1" y="6"/>
                  </a:cubicBezTo>
                  <a:cubicBezTo>
                    <a:pt x="1" y="6"/>
                    <a:pt x="0" y="7"/>
                    <a:pt x="0" y="7"/>
                  </a:cubicBezTo>
                  <a:cubicBezTo>
                    <a:pt x="0" y="7"/>
                    <a:pt x="1" y="7"/>
                    <a:pt x="1" y="7"/>
                  </a:cubicBezTo>
                  <a:cubicBezTo>
                    <a:pt x="1" y="7"/>
                    <a:pt x="1" y="7"/>
                    <a:pt x="1" y="7"/>
                  </a:cubicBezTo>
                  <a:cubicBezTo>
                    <a:pt x="1" y="7"/>
                    <a:pt x="1" y="7"/>
                    <a:pt x="1" y="7"/>
                  </a:cubicBezTo>
                  <a:cubicBezTo>
                    <a:pt x="1" y="7"/>
                    <a:pt x="1" y="7"/>
                    <a:pt x="1" y="7"/>
                  </a:cubicBezTo>
                  <a:cubicBezTo>
                    <a:pt x="1" y="7"/>
                    <a:pt x="1" y="7"/>
                    <a:pt x="1" y="7"/>
                  </a:cubicBezTo>
                  <a:cubicBezTo>
                    <a:pt x="2" y="8"/>
                    <a:pt x="2" y="9"/>
                    <a:pt x="3" y="9"/>
                  </a:cubicBezTo>
                  <a:cubicBezTo>
                    <a:pt x="3" y="9"/>
                    <a:pt x="4" y="9"/>
                    <a:pt x="4" y="9"/>
                  </a:cubicBezTo>
                  <a:cubicBezTo>
                    <a:pt x="4" y="10"/>
                    <a:pt x="4" y="10"/>
                    <a:pt x="4" y="10"/>
                  </a:cubicBezTo>
                  <a:cubicBezTo>
                    <a:pt x="4" y="10"/>
                    <a:pt x="4" y="10"/>
                    <a:pt x="4" y="10"/>
                  </a:cubicBezTo>
                  <a:cubicBezTo>
                    <a:pt x="5" y="10"/>
                    <a:pt x="6" y="11"/>
                    <a:pt x="6" y="11"/>
                  </a:cubicBezTo>
                  <a:cubicBezTo>
                    <a:pt x="6" y="12"/>
                    <a:pt x="6" y="12"/>
                    <a:pt x="7" y="12"/>
                  </a:cubicBezTo>
                  <a:cubicBezTo>
                    <a:pt x="7" y="13"/>
                    <a:pt x="8" y="13"/>
                    <a:pt x="9" y="14"/>
                  </a:cubicBezTo>
                  <a:cubicBezTo>
                    <a:pt x="9" y="14"/>
                    <a:pt x="10" y="14"/>
                    <a:pt x="10" y="15"/>
                  </a:cubicBezTo>
                  <a:cubicBezTo>
                    <a:pt x="11" y="15"/>
                    <a:pt x="11" y="15"/>
                    <a:pt x="11" y="15"/>
                  </a:cubicBezTo>
                  <a:cubicBezTo>
                    <a:pt x="14" y="16"/>
                    <a:pt x="17" y="16"/>
                    <a:pt x="21" y="15"/>
                  </a:cubicBezTo>
                  <a:cubicBezTo>
                    <a:pt x="24" y="13"/>
                    <a:pt x="27" y="10"/>
                    <a:pt x="28" y="7"/>
                  </a:cubicBezTo>
                  <a:cubicBezTo>
                    <a:pt x="29" y="4"/>
                    <a:pt x="29" y="1"/>
                    <a:pt x="29" y="0"/>
                  </a:cubicBezTo>
                  <a:lnTo>
                    <a:pt x="28"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latin typeface="微软雅黑" panose="020B0503020204020204" charset="-122"/>
                <a:ea typeface="微软雅黑" panose="020B0503020204020204" charset="-122"/>
              </a:endParaRPr>
            </a:p>
          </p:txBody>
        </p:sp>
        <p:sp>
          <p:nvSpPr>
            <p:cNvPr id="408" name="Freeform 417"/>
            <p:cNvSpPr/>
            <p:nvPr/>
          </p:nvSpPr>
          <p:spPr bwMode="auto">
            <a:xfrm>
              <a:off x="4819" y="1658"/>
              <a:ext cx="34" cy="15"/>
            </a:xfrm>
            <a:custGeom>
              <a:avLst/>
              <a:gdLst>
                <a:gd name="T0" fmla="*/ 0 w 11"/>
                <a:gd name="T1" fmla="*/ 0 h 5"/>
                <a:gd name="T2" fmla="*/ 5 w 11"/>
                <a:gd name="T3" fmla="*/ 3 h 5"/>
                <a:gd name="T4" fmla="*/ 11 w 11"/>
                <a:gd name="T5" fmla="*/ 5 h 5"/>
              </a:gdLst>
              <a:ahLst/>
              <a:cxnLst>
                <a:cxn ang="0">
                  <a:pos x="T0" y="T1"/>
                </a:cxn>
                <a:cxn ang="0">
                  <a:pos x="T2" y="T3"/>
                </a:cxn>
                <a:cxn ang="0">
                  <a:pos x="T4" y="T5"/>
                </a:cxn>
              </a:cxnLst>
              <a:rect l="0" t="0" r="r" b="b"/>
              <a:pathLst>
                <a:path w="11" h="5">
                  <a:moveTo>
                    <a:pt x="0" y="0"/>
                  </a:moveTo>
                  <a:cubicBezTo>
                    <a:pt x="2" y="0"/>
                    <a:pt x="4" y="2"/>
                    <a:pt x="5" y="3"/>
                  </a:cubicBezTo>
                  <a:cubicBezTo>
                    <a:pt x="7" y="4"/>
                    <a:pt x="9" y="4"/>
                    <a:pt x="11" y="5"/>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latin typeface="微软雅黑" panose="020B0503020204020204" charset="-122"/>
                <a:ea typeface="微软雅黑" panose="020B0503020204020204" charset="-122"/>
              </a:endParaRPr>
            </a:p>
          </p:txBody>
        </p:sp>
        <p:sp>
          <p:nvSpPr>
            <p:cNvPr id="409" name="Freeform 418"/>
            <p:cNvSpPr/>
            <p:nvPr/>
          </p:nvSpPr>
          <p:spPr bwMode="auto">
            <a:xfrm>
              <a:off x="4819" y="1658"/>
              <a:ext cx="34" cy="15"/>
            </a:xfrm>
            <a:custGeom>
              <a:avLst/>
              <a:gdLst>
                <a:gd name="T0" fmla="*/ 11 w 11"/>
                <a:gd name="T1" fmla="*/ 5 h 5"/>
                <a:gd name="T2" fmla="*/ 9 w 11"/>
                <a:gd name="T3" fmla="*/ 4 h 5"/>
                <a:gd name="T4" fmla="*/ 9 w 11"/>
                <a:gd name="T5" fmla="*/ 4 h 5"/>
                <a:gd name="T6" fmla="*/ 9 w 11"/>
                <a:gd name="T7" fmla="*/ 4 h 5"/>
                <a:gd name="T8" fmla="*/ 10 w 11"/>
                <a:gd name="T9" fmla="*/ 4 h 5"/>
                <a:gd name="T10" fmla="*/ 9 w 11"/>
                <a:gd name="T11" fmla="*/ 4 h 5"/>
                <a:gd name="T12" fmla="*/ 9 w 11"/>
                <a:gd name="T13" fmla="*/ 4 h 5"/>
                <a:gd name="T14" fmla="*/ 7 w 11"/>
                <a:gd name="T15" fmla="*/ 3 h 5"/>
                <a:gd name="T16" fmla="*/ 6 w 11"/>
                <a:gd name="T17" fmla="*/ 3 h 5"/>
                <a:gd name="T18" fmla="*/ 9 w 11"/>
                <a:gd name="T19" fmla="*/ 4 h 5"/>
                <a:gd name="T20" fmla="*/ 8 w 11"/>
                <a:gd name="T21" fmla="*/ 4 h 5"/>
                <a:gd name="T22" fmla="*/ 7 w 11"/>
                <a:gd name="T23" fmla="*/ 3 h 5"/>
                <a:gd name="T24" fmla="*/ 7 w 11"/>
                <a:gd name="T25" fmla="*/ 3 h 5"/>
                <a:gd name="T26" fmla="*/ 7 w 11"/>
                <a:gd name="T27" fmla="*/ 3 h 5"/>
                <a:gd name="T28" fmla="*/ 8 w 11"/>
                <a:gd name="T29" fmla="*/ 3 h 5"/>
                <a:gd name="T30" fmla="*/ 8 w 11"/>
                <a:gd name="T31" fmla="*/ 4 h 5"/>
                <a:gd name="T32" fmla="*/ 8 w 11"/>
                <a:gd name="T33" fmla="*/ 4 h 5"/>
                <a:gd name="T34" fmla="*/ 9 w 11"/>
                <a:gd name="T35" fmla="*/ 4 h 5"/>
                <a:gd name="T36" fmla="*/ 9 w 11"/>
                <a:gd name="T37" fmla="*/ 4 h 5"/>
                <a:gd name="T38" fmla="*/ 9 w 11"/>
                <a:gd name="T39" fmla="*/ 4 h 5"/>
                <a:gd name="T40" fmla="*/ 7 w 11"/>
                <a:gd name="T41" fmla="*/ 3 h 5"/>
                <a:gd name="T42" fmla="*/ 6 w 11"/>
                <a:gd name="T43" fmla="*/ 3 h 5"/>
                <a:gd name="T44" fmla="*/ 6 w 11"/>
                <a:gd name="T45" fmla="*/ 3 h 5"/>
                <a:gd name="T46" fmla="*/ 6 w 11"/>
                <a:gd name="T47" fmla="*/ 3 h 5"/>
                <a:gd name="T48" fmla="*/ 6 w 11"/>
                <a:gd name="T49" fmla="*/ 3 h 5"/>
                <a:gd name="T50" fmla="*/ 5 w 11"/>
                <a:gd name="T51" fmla="*/ 2 h 5"/>
                <a:gd name="T52" fmla="*/ 5 w 11"/>
                <a:gd name="T53" fmla="*/ 2 h 5"/>
                <a:gd name="T54" fmla="*/ 5 w 11"/>
                <a:gd name="T55" fmla="*/ 2 h 5"/>
                <a:gd name="T56" fmla="*/ 5 w 11"/>
                <a:gd name="T57" fmla="*/ 2 h 5"/>
                <a:gd name="T58" fmla="*/ 4 w 11"/>
                <a:gd name="T59" fmla="*/ 2 h 5"/>
                <a:gd name="T60" fmla="*/ 4 w 11"/>
                <a:gd name="T61" fmla="*/ 1 h 5"/>
                <a:gd name="T62" fmla="*/ 3 w 11"/>
                <a:gd name="T63" fmla="*/ 1 h 5"/>
                <a:gd name="T64" fmla="*/ 2 w 11"/>
                <a:gd name="T65" fmla="*/ 1 h 5"/>
                <a:gd name="T66" fmla="*/ 2 w 11"/>
                <a:gd name="T67" fmla="*/ 0 h 5"/>
                <a:gd name="T68" fmla="*/ 1 w 11"/>
                <a:gd name="T69" fmla="*/ 0 h 5"/>
                <a:gd name="T70" fmla="*/ 1 w 11"/>
                <a:gd name="T71" fmla="*/ 0 h 5"/>
                <a:gd name="T72" fmla="*/ 1 w 11"/>
                <a:gd name="T73" fmla="*/ 0 h 5"/>
                <a:gd name="T74" fmla="*/ 1 w 11"/>
                <a:gd name="T75" fmla="*/ 0 h 5"/>
                <a:gd name="T76" fmla="*/ 1 w 11"/>
                <a:gd name="T77" fmla="*/ 0 h 5"/>
                <a:gd name="T78" fmla="*/ 1 w 11"/>
                <a:gd name="T79" fmla="*/ 0 h 5"/>
                <a:gd name="T80" fmla="*/ 1 w 11"/>
                <a:gd name="T81" fmla="*/ 0 h 5"/>
                <a:gd name="T82" fmla="*/ 0 w 11"/>
                <a:gd name="T83" fmla="*/ 0 h 5"/>
                <a:gd name="T84" fmla="*/ 0 w 11"/>
                <a:gd name="T85" fmla="*/ 0 h 5"/>
                <a:gd name="T86" fmla="*/ 0 w 11"/>
                <a:gd name="T87" fmla="*/ 0 h 5"/>
                <a:gd name="T88" fmla="*/ 0 w 11"/>
                <a:gd name="T89" fmla="*/ 0 h 5"/>
                <a:gd name="T90" fmla="*/ 0 w 11"/>
                <a:gd name="T91" fmla="*/ 1 h 5"/>
                <a:gd name="T92" fmla="*/ 0 w 11"/>
                <a:gd name="T93" fmla="*/ 1 h 5"/>
                <a:gd name="T94" fmla="*/ 0 w 11"/>
                <a:gd name="T95" fmla="*/ 1 h 5"/>
                <a:gd name="T96" fmla="*/ 0 w 11"/>
                <a:gd name="T97" fmla="*/ 1 h 5"/>
                <a:gd name="T98" fmla="*/ 0 w 11"/>
                <a:gd name="T99" fmla="*/ 1 h 5"/>
                <a:gd name="T100" fmla="*/ 0 w 11"/>
                <a:gd name="T101" fmla="*/ 1 h 5"/>
                <a:gd name="T102" fmla="*/ 1 w 11"/>
                <a:gd name="T103" fmla="*/ 1 h 5"/>
                <a:gd name="T104" fmla="*/ 1 w 11"/>
                <a:gd name="T105" fmla="*/ 1 h 5"/>
                <a:gd name="T106" fmla="*/ 1 w 11"/>
                <a:gd name="T107" fmla="*/ 1 h 5"/>
                <a:gd name="T108" fmla="*/ 1 w 11"/>
                <a:gd name="T109" fmla="*/ 1 h 5"/>
                <a:gd name="T110" fmla="*/ 2 w 11"/>
                <a:gd name="T111" fmla="*/ 1 h 5"/>
                <a:gd name="T112" fmla="*/ 2 w 11"/>
                <a:gd name="T113" fmla="*/ 1 h 5"/>
                <a:gd name="T114" fmla="*/ 3 w 11"/>
                <a:gd name="T115" fmla="*/ 2 h 5"/>
                <a:gd name="T116" fmla="*/ 3 w 11"/>
                <a:gd name="T117" fmla="*/ 2 h 5"/>
                <a:gd name="T118" fmla="*/ 3 w 11"/>
                <a:gd name="T119" fmla="*/ 2 h 5"/>
                <a:gd name="T120" fmla="*/ 6 w 11"/>
                <a:gd name="T121" fmla="*/ 3 h 5"/>
                <a:gd name="T122" fmla="*/ 11 w 11"/>
                <a:gd name="T123" fmla="*/ 5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1" h="5">
                  <a:moveTo>
                    <a:pt x="11" y="5"/>
                  </a:moveTo>
                  <a:cubicBezTo>
                    <a:pt x="11" y="5"/>
                    <a:pt x="10" y="4"/>
                    <a:pt x="9" y="4"/>
                  </a:cubicBezTo>
                  <a:cubicBezTo>
                    <a:pt x="9" y="4"/>
                    <a:pt x="9" y="4"/>
                    <a:pt x="9" y="4"/>
                  </a:cubicBezTo>
                  <a:cubicBezTo>
                    <a:pt x="9" y="4"/>
                    <a:pt x="9" y="4"/>
                    <a:pt x="9" y="4"/>
                  </a:cubicBezTo>
                  <a:cubicBezTo>
                    <a:pt x="9" y="4"/>
                    <a:pt x="9" y="4"/>
                    <a:pt x="10" y="4"/>
                  </a:cubicBezTo>
                  <a:cubicBezTo>
                    <a:pt x="9" y="4"/>
                    <a:pt x="9" y="4"/>
                    <a:pt x="9" y="4"/>
                  </a:cubicBezTo>
                  <a:cubicBezTo>
                    <a:pt x="9" y="4"/>
                    <a:pt x="9" y="4"/>
                    <a:pt x="9" y="4"/>
                  </a:cubicBezTo>
                  <a:cubicBezTo>
                    <a:pt x="8" y="4"/>
                    <a:pt x="8" y="4"/>
                    <a:pt x="7" y="3"/>
                  </a:cubicBezTo>
                  <a:cubicBezTo>
                    <a:pt x="7" y="3"/>
                    <a:pt x="6" y="3"/>
                    <a:pt x="6" y="3"/>
                  </a:cubicBezTo>
                  <a:cubicBezTo>
                    <a:pt x="7" y="3"/>
                    <a:pt x="8" y="4"/>
                    <a:pt x="9" y="4"/>
                  </a:cubicBezTo>
                  <a:cubicBezTo>
                    <a:pt x="8" y="4"/>
                    <a:pt x="8" y="4"/>
                    <a:pt x="8" y="4"/>
                  </a:cubicBezTo>
                  <a:cubicBezTo>
                    <a:pt x="8" y="4"/>
                    <a:pt x="8" y="3"/>
                    <a:pt x="7" y="3"/>
                  </a:cubicBezTo>
                  <a:cubicBezTo>
                    <a:pt x="7" y="3"/>
                    <a:pt x="7" y="3"/>
                    <a:pt x="7" y="3"/>
                  </a:cubicBezTo>
                  <a:cubicBezTo>
                    <a:pt x="7" y="3"/>
                    <a:pt x="7" y="3"/>
                    <a:pt x="7" y="3"/>
                  </a:cubicBezTo>
                  <a:cubicBezTo>
                    <a:pt x="8" y="3"/>
                    <a:pt x="8" y="3"/>
                    <a:pt x="8" y="3"/>
                  </a:cubicBezTo>
                  <a:cubicBezTo>
                    <a:pt x="8" y="4"/>
                    <a:pt x="8" y="4"/>
                    <a:pt x="8" y="4"/>
                  </a:cubicBezTo>
                  <a:cubicBezTo>
                    <a:pt x="8" y="4"/>
                    <a:pt x="8" y="4"/>
                    <a:pt x="8" y="4"/>
                  </a:cubicBezTo>
                  <a:cubicBezTo>
                    <a:pt x="9" y="4"/>
                    <a:pt x="9" y="4"/>
                    <a:pt x="9" y="4"/>
                  </a:cubicBezTo>
                  <a:cubicBezTo>
                    <a:pt x="9" y="4"/>
                    <a:pt x="9" y="4"/>
                    <a:pt x="9" y="4"/>
                  </a:cubicBezTo>
                  <a:cubicBezTo>
                    <a:pt x="9" y="4"/>
                    <a:pt x="9" y="4"/>
                    <a:pt x="9" y="4"/>
                  </a:cubicBezTo>
                  <a:cubicBezTo>
                    <a:pt x="9" y="4"/>
                    <a:pt x="7" y="3"/>
                    <a:pt x="7" y="3"/>
                  </a:cubicBezTo>
                  <a:cubicBezTo>
                    <a:pt x="7" y="3"/>
                    <a:pt x="6" y="3"/>
                    <a:pt x="6" y="3"/>
                  </a:cubicBezTo>
                  <a:cubicBezTo>
                    <a:pt x="6" y="3"/>
                    <a:pt x="6" y="3"/>
                    <a:pt x="6" y="3"/>
                  </a:cubicBezTo>
                  <a:cubicBezTo>
                    <a:pt x="6" y="3"/>
                    <a:pt x="6" y="3"/>
                    <a:pt x="6" y="3"/>
                  </a:cubicBezTo>
                  <a:cubicBezTo>
                    <a:pt x="6" y="3"/>
                    <a:pt x="6" y="3"/>
                    <a:pt x="6" y="3"/>
                  </a:cubicBezTo>
                  <a:cubicBezTo>
                    <a:pt x="5" y="3"/>
                    <a:pt x="5" y="2"/>
                    <a:pt x="5" y="2"/>
                  </a:cubicBezTo>
                  <a:cubicBezTo>
                    <a:pt x="5" y="2"/>
                    <a:pt x="5" y="2"/>
                    <a:pt x="5" y="2"/>
                  </a:cubicBezTo>
                  <a:cubicBezTo>
                    <a:pt x="5" y="2"/>
                    <a:pt x="5" y="2"/>
                    <a:pt x="5" y="2"/>
                  </a:cubicBezTo>
                  <a:cubicBezTo>
                    <a:pt x="5" y="2"/>
                    <a:pt x="5" y="2"/>
                    <a:pt x="5" y="2"/>
                  </a:cubicBezTo>
                  <a:cubicBezTo>
                    <a:pt x="4" y="2"/>
                    <a:pt x="4" y="2"/>
                    <a:pt x="4" y="2"/>
                  </a:cubicBezTo>
                  <a:cubicBezTo>
                    <a:pt x="4" y="2"/>
                    <a:pt x="4" y="1"/>
                    <a:pt x="4" y="1"/>
                  </a:cubicBezTo>
                  <a:cubicBezTo>
                    <a:pt x="3" y="1"/>
                    <a:pt x="3" y="1"/>
                    <a:pt x="3" y="1"/>
                  </a:cubicBezTo>
                  <a:cubicBezTo>
                    <a:pt x="3" y="1"/>
                    <a:pt x="2" y="1"/>
                    <a:pt x="2" y="1"/>
                  </a:cubicBezTo>
                  <a:cubicBezTo>
                    <a:pt x="2" y="1"/>
                    <a:pt x="2" y="0"/>
                    <a:pt x="2" y="0"/>
                  </a:cubicBezTo>
                  <a:cubicBezTo>
                    <a:pt x="1" y="0"/>
                    <a:pt x="1" y="0"/>
                    <a:pt x="1" y="0"/>
                  </a:cubicBezTo>
                  <a:cubicBezTo>
                    <a:pt x="1" y="0"/>
                    <a:pt x="1" y="0"/>
                    <a:pt x="1" y="0"/>
                  </a:cubicBezTo>
                  <a:cubicBezTo>
                    <a:pt x="1" y="0"/>
                    <a:pt x="1" y="0"/>
                    <a:pt x="1" y="0"/>
                  </a:cubicBezTo>
                  <a:cubicBezTo>
                    <a:pt x="1" y="0"/>
                    <a:pt x="1" y="0"/>
                    <a:pt x="1" y="0"/>
                  </a:cubicBezTo>
                  <a:cubicBezTo>
                    <a:pt x="1" y="0"/>
                    <a:pt x="1" y="0"/>
                    <a:pt x="1" y="0"/>
                  </a:cubicBezTo>
                  <a:cubicBezTo>
                    <a:pt x="1" y="0"/>
                    <a:pt x="1" y="0"/>
                    <a:pt x="1" y="0"/>
                  </a:cubicBezTo>
                  <a:cubicBezTo>
                    <a:pt x="1" y="0"/>
                    <a:pt x="1" y="0"/>
                    <a:pt x="1" y="0"/>
                  </a:cubicBezTo>
                  <a:cubicBezTo>
                    <a:pt x="0" y="0"/>
                    <a:pt x="0" y="0"/>
                    <a:pt x="0" y="0"/>
                  </a:cubicBezTo>
                  <a:cubicBezTo>
                    <a:pt x="0" y="0"/>
                    <a:pt x="0" y="0"/>
                    <a:pt x="0" y="0"/>
                  </a:cubicBezTo>
                  <a:cubicBezTo>
                    <a:pt x="0" y="0"/>
                    <a:pt x="0" y="0"/>
                    <a:pt x="0" y="0"/>
                  </a:cubicBezTo>
                  <a:cubicBezTo>
                    <a:pt x="0" y="0"/>
                    <a:pt x="0" y="0"/>
                    <a:pt x="0" y="0"/>
                  </a:cubicBezTo>
                  <a:cubicBezTo>
                    <a:pt x="0" y="0"/>
                    <a:pt x="0" y="0"/>
                    <a:pt x="0" y="1"/>
                  </a:cubicBezTo>
                  <a:cubicBezTo>
                    <a:pt x="0" y="1"/>
                    <a:pt x="0" y="1"/>
                    <a:pt x="0" y="1"/>
                  </a:cubicBezTo>
                  <a:cubicBezTo>
                    <a:pt x="0" y="1"/>
                    <a:pt x="0" y="1"/>
                    <a:pt x="0" y="1"/>
                  </a:cubicBezTo>
                  <a:cubicBezTo>
                    <a:pt x="0" y="1"/>
                    <a:pt x="0" y="1"/>
                    <a:pt x="0" y="1"/>
                  </a:cubicBezTo>
                  <a:cubicBezTo>
                    <a:pt x="0" y="1"/>
                    <a:pt x="0" y="1"/>
                    <a:pt x="0" y="1"/>
                  </a:cubicBezTo>
                  <a:cubicBezTo>
                    <a:pt x="0" y="1"/>
                    <a:pt x="0" y="1"/>
                    <a:pt x="0" y="1"/>
                  </a:cubicBezTo>
                  <a:cubicBezTo>
                    <a:pt x="1" y="1"/>
                    <a:pt x="1" y="1"/>
                    <a:pt x="1" y="1"/>
                  </a:cubicBezTo>
                  <a:cubicBezTo>
                    <a:pt x="1" y="1"/>
                    <a:pt x="1" y="1"/>
                    <a:pt x="1" y="1"/>
                  </a:cubicBezTo>
                  <a:cubicBezTo>
                    <a:pt x="1" y="1"/>
                    <a:pt x="1" y="1"/>
                    <a:pt x="1" y="1"/>
                  </a:cubicBezTo>
                  <a:cubicBezTo>
                    <a:pt x="1" y="1"/>
                    <a:pt x="1" y="1"/>
                    <a:pt x="1" y="1"/>
                  </a:cubicBezTo>
                  <a:cubicBezTo>
                    <a:pt x="1" y="1"/>
                    <a:pt x="2" y="2"/>
                    <a:pt x="2" y="1"/>
                  </a:cubicBezTo>
                  <a:cubicBezTo>
                    <a:pt x="2" y="1"/>
                    <a:pt x="2" y="1"/>
                    <a:pt x="2" y="1"/>
                  </a:cubicBezTo>
                  <a:cubicBezTo>
                    <a:pt x="2" y="1"/>
                    <a:pt x="3" y="2"/>
                    <a:pt x="3" y="2"/>
                  </a:cubicBezTo>
                  <a:cubicBezTo>
                    <a:pt x="3" y="2"/>
                    <a:pt x="3" y="2"/>
                    <a:pt x="3" y="2"/>
                  </a:cubicBezTo>
                  <a:cubicBezTo>
                    <a:pt x="3" y="2"/>
                    <a:pt x="3" y="2"/>
                    <a:pt x="3" y="2"/>
                  </a:cubicBezTo>
                  <a:cubicBezTo>
                    <a:pt x="4" y="3"/>
                    <a:pt x="5" y="3"/>
                    <a:pt x="6" y="3"/>
                  </a:cubicBezTo>
                  <a:cubicBezTo>
                    <a:pt x="8" y="4"/>
                    <a:pt x="10" y="5"/>
                    <a:pt x="11"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latin typeface="微软雅黑" panose="020B0503020204020204" charset="-122"/>
                <a:ea typeface="微软雅黑" panose="020B0503020204020204" charset="-122"/>
              </a:endParaRPr>
            </a:p>
          </p:txBody>
        </p:sp>
        <p:sp>
          <p:nvSpPr>
            <p:cNvPr id="410" name="Freeform 419"/>
            <p:cNvSpPr/>
            <p:nvPr/>
          </p:nvSpPr>
          <p:spPr bwMode="auto">
            <a:xfrm>
              <a:off x="4792" y="1652"/>
              <a:ext cx="49" cy="40"/>
            </a:xfrm>
            <a:custGeom>
              <a:avLst/>
              <a:gdLst>
                <a:gd name="T0" fmla="*/ 0 w 16"/>
                <a:gd name="T1" fmla="*/ 0 h 13"/>
                <a:gd name="T2" fmla="*/ 7 w 16"/>
                <a:gd name="T3" fmla="*/ 9 h 13"/>
                <a:gd name="T4" fmla="*/ 16 w 16"/>
                <a:gd name="T5" fmla="*/ 13 h 13"/>
              </a:gdLst>
              <a:ahLst/>
              <a:cxnLst>
                <a:cxn ang="0">
                  <a:pos x="T0" y="T1"/>
                </a:cxn>
                <a:cxn ang="0">
                  <a:pos x="T2" y="T3"/>
                </a:cxn>
                <a:cxn ang="0">
                  <a:pos x="T4" y="T5"/>
                </a:cxn>
              </a:cxnLst>
              <a:rect l="0" t="0" r="r" b="b"/>
              <a:pathLst>
                <a:path w="16" h="13">
                  <a:moveTo>
                    <a:pt x="0" y="0"/>
                  </a:moveTo>
                  <a:cubicBezTo>
                    <a:pt x="3" y="3"/>
                    <a:pt x="4" y="7"/>
                    <a:pt x="7" y="9"/>
                  </a:cubicBezTo>
                  <a:cubicBezTo>
                    <a:pt x="9" y="10"/>
                    <a:pt x="13" y="13"/>
                    <a:pt x="16" y="13"/>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latin typeface="微软雅黑" panose="020B0503020204020204" charset="-122"/>
                <a:ea typeface="微软雅黑" panose="020B0503020204020204" charset="-122"/>
              </a:endParaRPr>
            </a:p>
          </p:txBody>
        </p:sp>
        <p:sp>
          <p:nvSpPr>
            <p:cNvPr id="411" name="Freeform 420"/>
            <p:cNvSpPr/>
            <p:nvPr/>
          </p:nvSpPr>
          <p:spPr bwMode="auto">
            <a:xfrm>
              <a:off x="4792" y="1652"/>
              <a:ext cx="49" cy="43"/>
            </a:xfrm>
            <a:custGeom>
              <a:avLst/>
              <a:gdLst>
                <a:gd name="T0" fmla="*/ 16 w 16"/>
                <a:gd name="T1" fmla="*/ 14 h 14"/>
                <a:gd name="T2" fmla="*/ 13 w 16"/>
                <a:gd name="T3" fmla="*/ 12 h 14"/>
                <a:gd name="T4" fmla="*/ 12 w 16"/>
                <a:gd name="T5" fmla="*/ 12 h 14"/>
                <a:gd name="T6" fmla="*/ 13 w 16"/>
                <a:gd name="T7" fmla="*/ 12 h 14"/>
                <a:gd name="T8" fmla="*/ 14 w 16"/>
                <a:gd name="T9" fmla="*/ 13 h 14"/>
                <a:gd name="T10" fmla="*/ 13 w 16"/>
                <a:gd name="T11" fmla="*/ 12 h 14"/>
                <a:gd name="T12" fmla="*/ 12 w 16"/>
                <a:gd name="T13" fmla="*/ 12 h 14"/>
                <a:gd name="T14" fmla="*/ 9 w 16"/>
                <a:gd name="T15" fmla="*/ 10 h 14"/>
                <a:gd name="T16" fmla="*/ 8 w 16"/>
                <a:gd name="T17" fmla="*/ 9 h 14"/>
                <a:gd name="T18" fmla="*/ 12 w 16"/>
                <a:gd name="T19" fmla="*/ 12 h 14"/>
                <a:gd name="T20" fmla="*/ 12 w 16"/>
                <a:gd name="T21" fmla="*/ 11 h 14"/>
                <a:gd name="T22" fmla="*/ 10 w 16"/>
                <a:gd name="T23" fmla="*/ 10 h 14"/>
                <a:gd name="T24" fmla="*/ 9 w 16"/>
                <a:gd name="T25" fmla="*/ 10 h 14"/>
                <a:gd name="T26" fmla="*/ 10 w 16"/>
                <a:gd name="T27" fmla="*/ 10 h 14"/>
                <a:gd name="T28" fmla="*/ 11 w 16"/>
                <a:gd name="T29" fmla="*/ 11 h 14"/>
                <a:gd name="T30" fmla="*/ 11 w 16"/>
                <a:gd name="T31" fmla="*/ 11 h 14"/>
                <a:gd name="T32" fmla="*/ 12 w 16"/>
                <a:gd name="T33" fmla="*/ 11 h 14"/>
                <a:gd name="T34" fmla="*/ 12 w 16"/>
                <a:gd name="T35" fmla="*/ 12 h 14"/>
                <a:gd name="T36" fmla="*/ 12 w 16"/>
                <a:gd name="T37" fmla="*/ 12 h 14"/>
                <a:gd name="T38" fmla="*/ 12 w 16"/>
                <a:gd name="T39" fmla="*/ 12 h 14"/>
                <a:gd name="T40" fmla="*/ 9 w 16"/>
                <a:gd name="T41" fmla="*/ 10 h 14"/>
                <a:gd name="T42" fmla="*/ 8 w 16"/>
                <a:gd name="T43" fmla="*/ 9 h 14"/>
                <a:gd name="T44" fmla="*/ 8 w 16"/>
                <a:gd name="T45" fmla="*/ 9 h 14"/>
                <a:gd name="T46" fmla="*/ 8 w 16"/>
                <a:gd name="T47" fmla="*/ 9 h 14"/>
                <a:gd name="T48" fmla="*/ 7 w 16"/>
                <a:gd name="T49" fmla="*/ 8 h 14"/>
                <a:gd name="T50" fmla="*/ 7 w 16"/>
                <a:gd name="T51" fmla="*/ 8 h 14"/>
                <a:gd name="T52" fmla="*/ 6 w 16"/>
                <a:gd name="T53" fmla="*/ 8 h 14"/>
                <a:gd name="T54" fmla="*/ 6 w 16"/>
                <a:gd name="T55" fmla="*/ 8 h 14"/>
                <a:gd name="T56" fmla="*/ 6 w 16"/>
                <a:gd name="T57" fmla="*/ 7 h 14"/>
                <a:gd name="T58" fmla="*/ 5 w 16"/>
                <a:gd name="T59" fmla="*/ 6 h 14"/>
                <a:gd name="T60" fmla="*/ 4 w 16"/>
                <a:gd name="T61" fmla="*/ 6 h 14"/>
                <a:gd name="T62" fmla="*/ 4 w 16"/>
                <a:gd name="T63" fmla="*/ 5 h 14"/>
                <a:gd name="T64" fmla="*/ 3 w 16"/>
                <a:gd name="T65" fmla="*/ 3 h 14"/>
                <a:gd name="T66" fmla="*/ 2 w 16"/>
                <a:gd name="T67" fmla="*/ 2 h 14"/>
                <a:gd name="T68" fmla="*/ 2 w 16"/>
                <a:gd name="T69" fmla="*/ 2 h 14"/>
                <a:gd name="T70" fmla="*/ 2 w 16"/>
                <a:gd name="T71" fmla="*/ 2 h 14"/>
                <a:gd name="T72" fmla="*/ 2 w 16"/>
                <a:gd name="T73" fmla="*/ 2 h 14"/>
                <a:gd name="T74" fmla="*/ 2 w 16"/>
                <a:gd name="T75" fmla="*/ 1 h 14"/>
                <a:gd name="T76" fmla="*/ 2 w 16"/>
                <a:gd name="T77" fmla="*/ 1 h 14"/>
                <a:gd name="T78" fmla="*/ 2 w 16"/>
                <a:gd name="T79" fmla="*/ 1 h 14"/>
                <a:gd name="T80" fmla="*/ 2 w 16"/>
                <a:gd name="T81" fmla="*/ 1 h 14"/>
                <a:gd name="T82" fmla="*/ 1 w 16"/>
                <a:gd name="T83" fmla="*/ 0 h 14"/>
                <a:gd name="T84" fmla="*/ 1 w 16"/>
                <a:gd name="T85" fmla="*/ 0 h 14"/>
                <a:gd name="T86" fmla="*/ 1 w 16"/>
                <a:gd name="T87" fmla="*/ 0 h 14"/>
                <a:gd name="T88" fmla="*/ 1 w 16"/>
                <a:gd name="T89" fmla="*/ 0 h 14"/>
                <a:gd name="T90" fmla="*/ 0 w 16"/>
                <a:gd name="T91" fmla="*/ 1 h 14"/>
                <a:gd name="T92" fmla="*/ 0 w 16"/>
                <a:gd name="T93" fmla="*/ 1 h 14"/>
                <a:gd name="T94" fmla="*/ 0 w 16"/>
                <a:gd name="T95" fmla="*/ 1 h 14"/>
                <a:gd name="T96" fmla="*/ 0 w 16"/>
                <a:gd name="T97" fmla="*/ 1 h 14"/>
                <a:gd name="T98" fmla="*/ 0 w 16"/>
                <a:gd name="T99" fmla="*/ 1 h 14"/>
                <a:gd name="T100" fmla="*/ 0 w 16"/>
                <a:gd name="T101" fmla="*/ 1 h 14"/>
                <a:gd name="T102" fmla="*/ 1 w 16"/>
                <a:gd name="T103" fmla="*/ 3 h 14"/>
                <a:gd name="T104" fmla="*/ 1 w 16"/>
                <a:gd name="T105" fmla="*/ 3 h 14"/>
                <a:gd name="T106" fmla="*/ 1 w 16"/>
                <a:gd name="T107" fmla="*/ 3 h 14"/>
                <a:gd name="T108" fmla="*/ 1 w 16"/>
                <a:gd name="T109" fmla="*/ 3 h 14"/>
                <a:gd name="T110" fmla="*/ 2 w 16"/>
                <a:gd name="T111" fmla="*/ 4 h 14"/>
                <a:gd name="T112" fmla="*/ 2 w 16"/>
                <a:gd name="T113" fmla="*/ 4 h 14"/>
                <a:gd name="T114" fmla="*/ 3 w 16"/>
                <a:gd name="T115" fmla="*/ 5 h 14"/>
                <a:gd name="T116" fmla="*/ 4 w 16"/>
                <a:gd name="T117" fmla="*/ 6 h 14"/>
                <a:gd name="T118" fmla="*/ 4 w 16"/>
                <a:gd name="T119" fmla="*/ 6 h 14"/>
                <a:gd name="T120" fmla="*/ 8 w 16"/>
                <a:gd name="T121" fmla="*/ 10 h 14"/>
                <a:gd name="T122" fmla="*/ 16 w 16"/>
                <a:gd name="T123" fmla="*/ 1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6" h="14">
                  <a:moveTo>
                    <a:pt x="16" y="14"/>
                  </a:moveTo>
                  <a:cubicBezTo>
                    <a:pt x="15" y="13"/>
                    <a:pt x="13" y="13"/>
                    <a:pt x="13" y="12"/>
                  </a:cubicBezTo>
                  <a:cubicBezTo>
                    <a:pt x="12" y="12"/>
                    <a:pt x="12" y="12"/>
                    <a:pt x="12" y="12"/>
                  </a:cubicBezTo>
                  <a:cubicBezTo>
                    <a:pt x="12" y="12"/>
                    <a:pt x="12" y="12"/>
                    <a:pt x="13" y="12"/>
                  </a:cubicBezTo>
                  <a:cubicBezTo>
                    <a:pt x="13" y="12"/>
                    <a:pt x="13" y="12"/>
                    <a:pt x="14" y="13"/>
                  </a:cubicBezTo>
                  <a:cubicBezTo>
                    <a:pt x="13" y="12"/>
                    <a:pt x="13" y="12"/>
                    <a:pt x="13" y="12"/>
                  </a:cubicBezTo>
                  <a:cubicBezTo>
                    <a:pt x="12" y="12"/>
                    <a:pt x="12" y="12"/>
                    <a:pt x="12" y="12"/>
                  </a:cubicBezTo>
                  <a:cubicBezTo>
                    <a:pt x="11" y="11"/>
                    <a:pt x="10" y="11"/>
                    <a:pt x="9" y="10"/>
                  </a:cubicBezTo>
                  <a:cubicBezTo>
                    <a:pt x="9" y="10"/>
                    <a:pt x="8" y="10"/>
                    <a:pt x="8" y="9"/>
                  </a:cubicBezTo>
                  <a:cubicBezTo>
                    <a:pt x="9" y="10"/>
                    <a:pt x="11" y="11"/>
                    <a:pt x="12" y="12"/>
                  </a:cubicBezTo>
                  <a:cubicBezTo>
                    <a:pt x="12" y="11"/>
                    <a:pt x="12" y="11"/>
                    <a:pt x="12" y="11"/>
                  </a:cubicBezTo>
                  <a:cubicBezTo>
                    <a:pt x="11" y="11"/>
                    <a:pt x="10" y="11"/>
                    <a:pt x="10" y="10"/>
                  </a:cubicBezTo>
                  <a:cubicBezTo>
                    <a:pt x="9" y="10"/>
                    <a:pt x="9" y="10"/>
                    <a:pt x="9" y="10"/>
                  </a:cubicBezTo>
                  <a:cubicBezTo>
                    <a:pt x="10" y="10"/>
                    <a:pt x="10" y="10"/>
                    <a:pt x="10" y="10"/>
                  </a:cubicBezTo>
                  <a:cubicBezTo>
                    <a:pt x="10" y="10"/>
                    <a:pt x="10" y="11"/>
                    <a:pt x="11" y="11"/>
                  </a:cubicBezTo>
                  <a:cubicBezTo>
                    <a:pt x="11" y="11"/>
                    <a:pt x="11" y="11"/>
                    <a:pt x="11" y="11"/>
                  </a:cubicBezTo>
                  <a:cubicBezTo>
                    <a:pt x="12" y="11"/>
                    <a:pt x="12" y="11"/>
                    <a:pt x="12" y="11"/>
                  </a:cubicBezTo>
                  <a:cubicBezTo>
                    <a:pt x="12" y="12"/>
                    <a:pt x="12" y="12"/>
                    <a:pt x="12" y="12"/>
                  </a:cubicBezTo>
                  <a:cubicBezTo>
                    <a:pt x="12" y="12"/>
                    <a:pt x="12" y="12"/>
                    <a:pt x="12" y="12"/>
                  </a:cubicBezTo>
                  <a:cubicBezTo>
                    <a:pt x="12" y="12"/>
                    <a:pt x="12" y="12"/>
                    <a:pt x="12" y="12"/>
                  </a:cubicBezTo>
                  <a:cubicBezTo>
                    <a:pt x="12" y="11"/>
                    <a:pt x="10" y="10"/>
                    <a:pt x="9" y="10"/>
                  </a:cubicBezTo>
                  <a:cubicBezTo>
                    <a:pt x="9" y="9"/>
                    <a:pt x="8" y="9"/>
                    <a:pt x="8" y="9"/>
                  </a:cubicBezTo>
                  <a:cubicBezTo>
                    <a:pt x="8" y="9"/>
                    <a:pt x="8" y="9"/>
                    <a:pt x="8" y="9"/>
                  </a:cubicBezTo>
                  <a:cubicBezTo>
                    <a:pt x="8" y="9"/>
                    <a:pt x="8" y="9"/>
                    <a:pt x="8" y="9"/>
                  </a:cubicBezTo>
                  <a:cubicBezTo>
                    <a:pt x="7" y="9"/>
                    <a:pt x="7" y="9"/>
                    <a:pt x="7" y="8"/>
                  </a:cubicBezTo>
                  <a:cubicBezTo>
                    <a:pt x="7" y="8"/>
                    <a:pt x="7" y="8"/>
                    <a:pt x="7" y="8"/>
                  </a:cubicBezTo>
                  <a:cubicBezTo>
                    <a:pt x="6" y="8"/>
                    <a:pt x="7" y="8"/>
                    <a:pt x="6" y="8"/>
                  </a:cubicBezTo>
                  <a:cubicBezTo>
                    <a:pt x="6" y="8"/>
                    <a:pt x="6" y="8"/>
                    <a:pt x="6" y="8"/>
                  </a:cubicBezTo>
                  <a:cubicBezTo>
                    <a:pt x="6" y="7"/>
                    <a:pt x="6" y="7"/>
                    <a:pt x="6" y="7"/>
                  </a:cubicBezTo>
                  <a:cubicBezTo>
                    <a:pt x="5" y="7"/>
                    <a:pt x="5" y="7"/>
                    <a:pt x="5" y="6"/>
                  </a:cubicBezTo>
                  <a:cubicBezTo>
                    <a:pt x="5" y="6"/>
                    <a:pt x="4" y="6"/>
                    <a:pt x="4" y="6"/>
                  </a:cubicBezTo>
                  <a:cubicBezTo>
                    <a:pt x="4" y="5"/>
                    <a:pt x="4" y="5"/>
                    <a:pt x="4" y="5"/>
                  </a:cubicBezTo>
                  <a:cubicBezTo>
                    <a:pt x="3" y="4"/>
                    <a:pt x="3" y="4"/>
                    <a:pt x="3" y="3"/>
                  </a:cubicBezTo>
                  <a:cubicBezTo>
                    <a:pt x="2" y="3"/>
                    <a:pt x="2" y="3"/>
                    <a:pt x="2" y="2"/>
                  </a:cubicBezTo>
                  <a:cubicBezTo>
                    <a:pt x="2" y="2"/>
                    <a:pt x="2" y="2"/>
                    <a:pt x="2" y="2"/>
                  </a:cubicBezTo>
                  <a:cubicBezTo>
                    <a:pt x="2" y="2"/>
                    <a:pt x="2" y="2"/>
                    <a:pt x="2" y="2"/>
                  </a:cubicBezTo>
                  <a:cubicBezTo>
                    <a:pt x="2" y="2"/>
                    <a:pt x="2" y="2"/>
                    <a:pt x="2" y="2"/>
                  </a:cubicBezTo>
                  <a:cubicBezTo>
                    <a:pt x="2" y="1"/>
                    <a:pt x="2" y="1"/>
                    <a:pt x="2" y="1"/>
                  </a:cubicBezTo>
                  <a:cubicBezTo>
                    <a:pt x="2" y="1"/>
                    <a:pt x="2" y="1"/>
                    <a:pt x="2" y="1"/>
                  </a:cubicBezTo>
                  <a:cubicBezTo>
                    <a:pt x="2" y="1"/>
                    <a:pt x="2" y="1"/>
                    <a:pt x="2" y="1"/>
                  </a:cubicBezTo>
                  <a:cubicBezTo>
                    <a:pt x="2" y="1"/>
                    <a:pt x="2" y="1"/>
                    <a:pt x="2" y="1"/>
                  </a:cubicBezTo>
                  <a:cubicBezTo>
                    <a:pt x="1" y="0"/>
                    <a:pt x="1" y="0"/>
                    <a:pt x="1" y="0"/>
                  </a:cubicBezTo>
                  <a:cubicBezTo>
                    <a:pt x="1" y="0"/>
                    <a:pt x="1" y="0"/>
                    <a:pt x="1" y="0"/>
                  </a:cubicBezTo>
                  <a:cubicBezTo>
                    <a:pt x="1" y="0"/>
                    <a:pt x="1" y="0"/>
                    <a:pt x="1" y="0"/>
                  </a:cubicBezTo>
                  <a:cubicBezTo>
                    <a:pt x="1" y="0"/>
                    <a:pt x="1" y="0"/>
                    <a:pt x="1" y="0"/>
                  </a:cubicBezTo>
                  <a:cubicBezTo>
                    <a:pt x="1" y="0"/>
                    <a:pt x="0" y="0"/>
                    <a:pt x="0" y="1"/>
                  </a:cubicBezTo>
                  <a:cubicBezTo>
                    <a:pt x="0" y="1"/>
                    <a:pt x="0" y="1"/>
                    <a:pt x="0" y="1"/>
                  </a:cubicBezTo>
                  <a:cubicBezTo>
                    <a:pt x="0" y="1"/>
                    <a:pt x="0" y="1"/>
                    <a:pt x="0" y="1"/>
                  </a:cubicBezTo>
                  <a:cubicBezTo>
                    <a:pt x="0" y="1"/>
                    <a:pt x="0" y="1"/>
                    <a:pt x="0" y="1"/>
                  </a:cubicBezTo>
                  <a:cubicBezTo>
                    <a:pt x="0" y="1"/>
                    <a:pt x="0" y="1"/>
                    <a:pt x="0" y="1"/>
                  </a:cubicBezTo>
                  <a:cubicBezTo>
                    <a:pt x="0" y="1"/>
                    <a:pt x="0" y="1"/>
                    <a:pt x="0" y="1"/>
                  </a:cubicBezTo>
                  <a:cubicBezTo>
                    <a:pt x="0" y="2"/>
                    <a:pt x="1" y="2"/>
                    <a:pt x="1" y="3"/>
                  </a:cubicBezTo>
                  <a:cubicBezTo>
                    <a:pt x="1" y="3"/>
                    <a:pt x="1" y="3"/>
                    <a:pt x="1" y="3"/>
                  </a:cubicBezTo>
                  <a:cubicBezTo>
                    <a:pt x="1" y="3"/>
                    <a:pt x="1" y="3"/>
                    <a:pt x="1" y="3"/>
                  </a:cubicBezTo>
                  <a:cubicBezTo>
                    <a:pt x="1" y="3"/>
                    <a:pt x="1" y="3"/>
                    <a:pt x="1" y="3"/>
                  </a:cubicBezTo>
                  <a:cubicBezTo>
                    <a:pt x="2" y="3"/>
                    <a:pt x="2" y="4"/>
                    <a:pt x="2" y="4"/>
                  </a:cubicBezTo>
                  <a:cubicBezTo>
                    <a:pt x="2" y="4"/>
                    <a:pt x="2" y="4"/>
                    <a:pt x="2" y="4"/>
                  </a:cubicBezTo>
                  <a:cubicBezTo>
                    <a:pt x="3" y="5"/>
                    <a:pt x="3" y="5"/>
                    <a:pt x="3" y="5"/>
                  </a:cubicBezTo>
                  <a:cubicBezTo>
                    <a:pt x="4" y="6"/>
                    <a:pt x="4" y="6"/>
                    <a:pt x="4" y="6"/>
                  </a:cubicBezTo>
                  <a:cubicBezTo>
                    <a:pt x="4" y="6"/>
                    <a:pt x="4" y="6"/>
                    <a:pt x="4" y="6"/>
                  </a:cubicBezTo>
                  <a:cubicBezTo>
                    <a:pt x="5" y="8"/>
                    <a:pt x="6" y="9"/>
                    <a:pt x="8" y="10"/>
                  </a:cubicBezTo>
                  <a:cubicBezTo>
                    <a:pt x="11" y="12"/>
                    <a:pt x="15" y="14"/>
                    <a:pt x="16"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latin typeface="微软雅黑" panose="020B0503020204020204" charset="-122"/>
                <a:ea typeface="微软雅黑" panose="020B0503020204020204" charset="-122"/>
              </a:endParaRPr>
            </a:p>
          </p:txBody>
        </p:sp>
        <p:sp>
          <p:nvSpPr>
            <p:cNvPr id="412" name="Freeform 421"/>
            <p:cNvSpPr/>
            <p:nvPr/>
          </p:nvSpPr>
          <p:spPr bwMode="auto">
            <a:xfrm>
              <a:off x="4733" y="1482"/>
              <a:ext cx="43" cy="68"/>
            </a:xfrm>
            <a:custGeom>
              <a:avLst/>
              <a:gdLst>
                <a:gd name="T0" fmla="*/ 0 w 14"/>
                <a:gd name="T1" fmla="*/ 22 h 22"/>
                <a:gd name="T2" fmla="*/ 13 w 14"/>
                <a:gd name="T3" fmla="*/ 0 h 22"/>
              </a:gdLst>
              <a:ahLst/>
              <a:cxnLst>
                <a:cxn ang="0">
                  <a:pos x="T0" y="T1"/>
                </a:cxn>
                <a:cxn ang="0">
                  <a:pos x="T2" y="T3"/>
                </a:cxn>
              </a:cxnLst>
              <a:rect l="0" t="0" r="r" b="b"/>
              <a:pathLst>
                <a:path w="14" h="22">
                  <a:moveTo>
                    <a:pt x="0" y="22"/>
                  </a:moveTo>
                  <a:cubicBezTo>
                    <a:pt x="8" y="19"/>
                    <a:pt x="14" y="8"/>
                    <a:pt x="13"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latin typeface="微软雅黑" panose="020B0503020204020204" charset="-122"/>
                <a:ea typeface="微软雅黑" panose="020B0503020204020204" charset="-122"/>
              </a:endParaRPr>
            </a:p>
          </p:txBody>
        </p:sp>
        <p:sp>
          <p:nvSpPr>
            <p:cNvPr id="413" name="Freeform 422"/>
            <p:cNvSpPr/>
            <p:nvPr/>
          </p:nvSpPr>
          <p:spPr bwMode="auto">
            <a:xfrm>
              <a:off x="4733" y="1482"/>
              <a:ext cx="43" cy="68"/>
            </a:xfrm>
            <a:custGeom>
              <a:avLst/>
              <a:gdLst>
                <a:gd name="T0" fmla="*/ 14 w 14"/>
                <a:gd name="T1" fmla="*/ 0 h 22"/>
                <a:gd name="T2" fmla="*/ 13 w 14"/>
                <a:gd name="T3" fmla="*/ 4 h 22"/>
                <a:gd name="T4" fmla="*/ 13 w 14"/>
                <a:gd name="T5" fmla="*/ 5 h 22"/>
                <a:gd name="T6" fmla="*/ 13 w 14"/>
                <a:gd name="T7" fmla="*/ 4 h 22"/>
                <a:gd name="T8" fmla="*/ 13 w 14"/>
                <a:gd name="T9" fmla="*/ 3 h 22"/>
                <a:gd name="T10" fmla="*/ 13 w 14"/>
                <a:gd name="T11" fmla="*/ 5 h 22"/>
                <a:gd name="T12" fmla="*/ 13 w 14"/>
                <a:gd name="T13" fmla="*/ 6 h 22"/>
                <a:gd name="T14" fmla="*/ 11 w 14"/>
                <a:gd name="T15" fmla="*/ 9 h 22"/>
                <a:gd name="T16" fmla="*/ 10 w 14"/>
                <a:gd name="T17" fmla="*/ 11 h 22"/>
                <a:gd name="T18" fmla="*/ 12 w 14"/>
                <a:gd name="T19" fmla="*/ 6 h 22"/>
                <a:gd name="T20" fmla="*/ 12 w 14"/>
                <a:gd name="T21" fmla="*/ 6 h 22"/>
                <a:gd name="T22" fmla="*/ 11 w 14"/>
                <a:gd name="T23" fmla="*/ 9 h 22"/>
                <a:gd name="T24" fmla="*/ 11 w 14"/>
                <a:gd name="T25" fmla="*/ 9 h 22"/>
                <a:gd name="T26" fmla="*/ 11 w 14"/>
                <a:gd name="T27" fmla="*/ 9 h 22"/>
                <a:gd name="T28" fmla="*/ 12 w 14"/>
                <a:gd name="T29" fmla="*/ 7 h 22"/>
                <a:gd name="T30" fmla="*/ 12 w 14"/>
                <a:gd name="T31" fmla="*/ 6 h 22"/>
                <a:gd name="T32" fmla="*/ 12 w 14"/>
                <a:gd name="T33" fmla="*/ 6 h 22"/>
                <a:gd name="T34" fmla="*/ 13 w 14"/>
                <a:gd name="T35" fmla="*/ 5 h 22"/>
                <a:gd name="T36" fmla="*/ 13 w 14"/>
                <a:gd name="T37" fmla="*/ 5 h 22"/>
                <a:gd name="T38" fmla="*/ 13 w 14"/>
                <a:gd name="T39" fmla="*/ 5 h 22"/>
                <a:gd name="T40" fmla="*/ 11 w 14"/>
                <a:gd name="T41" fmla="*/ 10 h 22"/>
                <a:gd name="T42" fmla="*/ 10 w 14"/>
                <a:gd name="T43" fmla="*/ 11 h 22"/>
                <a:gd name="T44" fmla="*/ 10 w 14"/>
                <a:gd name="T45" fmla="*/ 11 h 22"/>
                <a:gd name="T46" fmla="*/ 10 w 14"/>
                <a:gd name="T47" fmla="*/ 12 h 22"/>
                <a:gd name="T48" fmla="*/ 10 w 14"/>
                <a:gd name="T49" fmla="*/ 13 h 22"/>
                <a:gd name="T50" fmla="*/ 9 w 14"/>
                <a:gd name="T51" fmla="*/ 13 h 22"/>
                <a:gd name="T52" fmla="*/ 9 w 14"/>
                <a:gd name="T53" fmla="*/ 14 h 22"/>
                <a:gd name="T54" fmla="*/ 9 w 14"/>
                <a:gd name="T55" fmla="*/ 14 h 22"/>
                <a:gd name="T56" fmla="*/ 8 w 14"/>
                <a:gd name="T57" fmla="*/ 15 h 22"/>
                <a:gd name="T58" fmla="*/ 7 w 14"/>
                <a:gd name="T59" fmla="*/ 16 h 22"/>
                <a:gd name="T60" fmla="*/ 7 w 14"/>
                <a:gd name="T61" fmla="*/ 17 h 22"/>
                <a:gd name="T62" fmla="*/ 6 w 14"/>
                <a:gd name="T63" fmla="*/ 18 h 22"/>
                <a:gd name="T64" fmla="*/ 4 w 14"/>
                <a:gd name="T65" fmla="*/ 19 h 22"/>
                <a:gd name="T66" fmla="*/ 3 w 14"/>
                <a:gd name="T67" fmla="*/ 20 h 22"/>
                <a:gd name="T68" fmla="*/ 2 w 14"/>
                <a:gd name="T69" fmla="*/ 20 h 22"/>
                <a:gd name="T70" fmla="*/ 2 w 14"/>
                <a:gd name="T71" fmla="*/ 21 h 22"/>
                <a:gd name="T72" fmla="*/ 2 w 14"/>
                <a:gd name="T73" fmla="*/ 21 h 22"/>
                <a:gd name="T74" fmla="*/ 2 w 14"/>
                <a:gd name="T75" fmla="*/ 21 h 22"/>
                <a:gd name="T76" fmla="*/ 2 w 14"/>
                <a:gd name="T77" fmla="*/ 21 h 22"/>
                <a:gd name="T78" fmla="*/ 2 w 14"/>
                <a:gd name="T79" fmla="*/ 21 h 22"/>
                <a:gd name="T80" fmla="*/ 1 w 14"/>
                <a:gd name="T81" fmla="*/ 21 h 22"/>
                <a:gd name="T82" fmla="*/ 0 w 14"/>
                <a:gd name="T83" fmla="*/ 21 h 22"/>
                <a:gd name="T84" fmla="*/ 0 w 14"/>
                <a:gd name="T85" fmla="*/ 21 h 22"/>
                <a:gd name="T86" fmla="*/ 0 w 14"/>
                <a:gd name="T87" fmla="*/ 21 h 22"/>
                <a:gd name="T88" fmla="*/ 0 w 14"/>
                <a:gd name="T89" fmla="*/ 22 h 22"/>
                <a:gd name="T90" fmla="*/ 0 w 14"/>
                <a:gd name="T91" fmla="*/ 22 h 22"/>
                <a:gd name="T92" fmla="*/ 1 w 14"/>
                <a:gd name="T93" fmla="*/ 22 h 22"/>
                <a:gd name="T94" fmla="*/ 1 w 14"/>
                <a:gd name="T95" fmla="*/ 22 h 22"/>
                <a:gd name="T96" fmla="*/ 1 w 14"/>
                <a:gd name="T97" fmla="*/ 22 h 22"/>
                <a:gd name="T98" fmla="*/ 1 w 14"/>
                <a:gd name="T99" fmla="*/ 22 h 22"/>
                <a:gd name="T100" fmla="*/ 1 w 14"/>
                <a:gd name="T101" fmla="*/ 22 h 22"/>
                <a:gd name="T102" fmla="*/ 3 w 14"/>
                <a:gd name="T103" fmla="*/ 22 h 22"/>
                <a:gd name="T104" fmla="*/ 3 w 14"/>
                <a:gd name="T105" fmla="*/ 21 h 22"/>
                <a:gd name="T106" fmla="*/ 4 w 14"/>
                <a:gd name="T107" fmla="*/ 21 h 22"/>
                <a:gd name="T108" fmla="*/ 4 w 14"/>
                <a:gd name="T109" fmla="*/ 21 h 22"/>
                <a:gd name="T110" fmla="*/ 5 w 14"/>
                <a:gd name="T111" fmla="*/ 20 h 22"/>
                <a:gd name="T112" fmla="*/ 5 w 14"/>
                <a:gd name="T113" fmla="*/ 19 h 22"/>
                <a:gd name="T114" fmla="*/ 6 w 14"/>
                <a:gd name="T115" fmla="*/ 18 h 22"/>
                <a:gd name="T116" fmla="*/ 7 w 14"/>
                <a:gd name="T117" fmla="*/ 17 h 22"/>
                <a:gd name="T118" fmla="*/ 7 w 14"/>
                <a:gd name="T119" fmla="*/ 17 h 22"/>
                <a:gd name="T120" fmla="*/ 11 w 14"/>
                <a:gd name="T121" fmla="*/ 11 h 22"/>
                <a:gd name="T122" fmla="*/ 14 w 14"/>
                <a:gd name="T123" fmla="*/ 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4" h="22">
                  <a:moveTo>
                    <a:pt x="14" y="0"/>
                  </a:moveTo>
                  <a:cubicBezTo>
                    <a:pt x="13" y="1"/>
                    <a:pt x="13" y="3"/>
                    <a:pt x="13" y="4"/>
                  </a:cubicBezTo>
                  <a:cubicBezTo>
                    <a:pt x="13" y="5"/>
                    <a:pt x="13" y="5"/>
                    <a:pt x="13" y="5"/>
                  </a:cubicBezTo>
                  <a:cubicBezTo>
                    <a:pt x="13" y="6"/>
                    <a:pt x="13" y="5"/>
                    <a:pt x="13" y="4"/>
                  </a:cubicBezTo>
                  <a:cubicBezTo>
                    <a:pt x="13" y="4"/>
                    <a:pt x="13" y="4"/>
                    <a:pt x="13" y="3"/>
                  </a:cubicBezTo>
                  <a:cubicBezTo>
                    <a:pt x="13" y="4"/>
                    <a:pt x="13" y="4"/>
                    <a:pt x="13" y="5"/>
                  </a:cubicBezTo>
                  <a:cubicBezTo>
                    <a:pt x="13" y="6"/>
                    <a:pt x="13" y="6"/>
                    <a:pt x="13" y="6"/>
                  </a:cubicBezTo>
                  <a:cubicBezTo>
                    <a:pt x="12" y="7"/>
                    <a:pt x="12" y="8"/>
                    <a:pt x="11" y="9"/>
                  </a:cubicBezTo>
                  <a:cubicBezTo>
                    <a:pt x="11" y="10"/>
                    <a:pt x="11" y="11"/>
                    <a:pt x="10" y="11"/>
                  </a:cubicBezTo>
                  <a:cubicBezTo>
                    <a:pt x="11" y="9"/>
                    <a:pt x="12" y="7"/>
                    <a:pt x="12" y="6"/>
                  </a:cubicBezTo>
                  <a:cubicBezTo>
                    <a:pt x="12" y="6"/>
                    <a:pt x="12" y="6"/>
                    <a:pt x="12" y="6"/>
                  </a:cubicBezTo>
                  <a:cubicBezTo>
                    <a:pt x="12" y="7"/>
                    <a:pt x="12" y="8"/>
                    <a:pt x="11" y="9"/>
                  </a:cubicBezTo>
                  <a:cubicBezTo>
                    <a:pt x="11" y="9"/>
                    <a:pt x="11" y="9"/>
                    <a:pt x="11" y="9"/>
                  </a:cubicBezTo>
                  <a:cubicBezTo>
                    <a:pt x="11" y="9"/>
                    <a:pt x="11" y="9"/>
                    <a:pt x="11" y="9"/>
                  </a:cubicBezTo>
                  <a:cubicBezTo>
                    <a:pt x="12" y="8"/>
                    <a:pt x="12" y="8"/>
                    <a:pt x="12" y="7"/>
                  </a:cubicBezTo>
                  <a:cubicBezTo>
                    <a:pt x="12" y="6"/>
                    <a:pt x="12" y="6"/>
                    <a:pt x="12" y="6"/>
                  </a:cubicBezTo>
                  <a:cubicBezTo>
                    <a:pt x="12" y="6"/>
                    <a:pt x="12" y="6"/>
                    <a:pt x="12" y="6"/>
                  </a:cubicBezTo>
                  <a:cubicBezTo>
                    <a:pt x="13" y="5"/>
                    <a:pt x="13" y="5"/>
                    <a:pt x="13" y="5"/>
                  </a:cubicBezTo>
                  <a:cubicBezTo>
                    <a:pt x="13" y="5"/>
                    <a:pt x="13" y="5"/>
                    <a:pt x="13" y="5"/>
                  </a:cubicBezTo>
                  <a:cubicBezTo>
                    <a:pt x="13" y="5"/>
                    <a:pt x="13" y="5"/>
                    <a:pt x="13" y="5"/>
                  </a:cubicBezTo>
                  <a:cubicBezTo>
                    <a:pt x="12" y="6"/>
                    <a:pt x="11" y="9"/>
                    <a:pt x="11" y="10"/>
                  </a:cubicBezTo>
                  <a:cubicBezTo>
                    <a:pt x="11" y="10"/>
                    <a:pt x="10" y="11"/>
                    <a:pt x="10" y="11"/>
                  </a:cubicBezTo>
                  <a:cubicBezTo>
                    <a:pt x="10" y="11"/>
                    <a:pt x="10" y="11"/>
                    <a:pt x="10" y="11"/>
                  </a:cubicBezTo>
                  <a:cubicBezTo>
                    <a:pt x="10" y="12"/>
                    <a:pt x="10" y="12"/>
                    <a:pt x="10" y="12"/>
                  </a:cubicBezTo>
                  <a:cubicBezTo>
                    <a:pt x="10" y="12"/>
                    <a:pt x="10" y="12"/>
                    <a:pt x="10" y="13"/>
                  </a:cubicBezTo>
                  <a:cubicBezTo>
                    <a:pt x="9" y="13"/>
                    <a:pt x="9" y="13"/>
                    <a:pt x="9" y="13"/>
                  </a:cubicBezTo>
                  <a:cubicBezTo>
                    <a:pt x="9" y="13"/>
                    <a:pt x="9" y="13"/>
                    <a:pt x="9" y="14"/>
                  </a:cubicBezTo>
                  <a:cubicBezTo>
                    <a:pt x="9" y="14"/>
                    <a:pt x="9" y="14"/>
                    <a:pt x="9" y="14"/>
                  </a:cubicBezTo>
                  <a:cubicBezTo>
                    <a:pt x="8" y="14"/>
                    <a:pt x="8" y="14"/>
                    <a:pt x="8" y="15"/>
                  </a:cubicBezTo>
                  <a:cubicBezTo>
                    <a:pt x="8" y="15"/>
                    <a:pt x="8" y="15"/>
                    <a:pt x="7" y="16"/>
                  </a:cubicBezTo>
                  <a:cubicBezTo>
                    <a:pt x="7" y="16"/>
                    <a:pt x="7" y="17"/>
                    <a:pt x="7" y="17"/>
                  </a:cubicBezTo>
                  <a:cubicBezTo>
                    <a:pt x="6" y="17"/>
                    <a:pt x="6" y="18"/>
                    <a:pt x="6" y="18"/>
                  </a:cubicBezTo>
                  <a:cubicBezTo>
                    <a:pt x="5" y="18"/>
                    <a:pt x="5" y="19"/>
                    <a:pt x="4" y="19"/>
                  </a:cubicBezTo>
                  <a:cubicBezTo>
                    <a:pt x="4" y="20"/>
                    <a:pt x="3" y="20"/>
                    <a:pt x="3" y="20"/>
                  </a:cubicBezTo>
                  <a:cubicBezTo>
                    <a:pt x="3" y="20"/>
                    <a:pt x="2" y="20"/>
                    <a:pt x="2" y="20"/>
                  </a:cubicBezTo>
                  <a:cubicBezTo>
                    <a:pt x="2" y="20"/>
                    <a:pt x="2" y="21"/>
                    <a:pt x="2" y="21"/>
                  </a:cubicBezTo>
                  <a:cubicBezTo>
                    <a:pt x="2" y="21"/>
                    <a:pt x="2" y="21"/>
                    <a:pt x="2" y="21"/>
                  </a:cubicBezTo>
                  <a:cubicBezTo>
                    <a:pt x="2" y="21"/>
                    <a:pt x="2" y="21"/>
                    <a:pt x="2" y="21"/>
                  </a:cubicBezTo>
                  <a:cubicBezTo>
                    <a:pt x="2" y="21"/>
                    <a:pt x="2" y="21"/>
                    <a:pt x="2" y="21"/>
                  </a:cubicBezTo>
                  <a:cubicBezTo>
                    <a:pt x="2" y="21"/>
                    <a:pt x="2" y="21"/>
                    <a:pt x="2" y="21"/>
                  </a:cubicBezTo>
                  <a:cubicBezTo>
                    <a:pt x="1" y="21"/>
                    <a:pt x="1" y="21"/>
                    <a:pt x="1" y="21"/>
                  </a:cubicBezTo>
                  <a:cubicBezTo>
                    <a:pt x="0" y="21"/>
                    <a:pt x="0" y="21"/>
                    <a:pt x="0" y="21"/>
                  </a:cubicBezTo>
                  <a:cubicBezTo>
                    <a:pt x="0" y="21"/>
                    <a:pt x="0" y="21"/>
                    <a:pt x="0" y="21"/>
                  </a:cubicBezTo>
                  <a:cubicBezTo>
                    <a:pt x="0" y="21"/>
                    <a:pt x="0" y="21"/>
                    <a:pt x="0" y="21"/>
                  </a:cubicBezTo>
                  <a:cubicBezTo>
                    <a:pt x="0" y="22"/>
                    <a:pt x="0" y="22"/>
                    <a:pt x="0" y="22"/>
                  </a:cubicBezTo>
                  <a:cubicBezTo>
                    <a:pt x="0" y="22"/>
                    <a:pt x="0" y="22"/>
                    <a:pt x="0" y="22"/>
                  </a:cubicBezTo>
                  <a:cubicBezTo>
                    <a:pt x="0" y="22"/>
                    <a:pt x="1" y="22"/>
                    <a:pt x="1" y="22"/>
                  </a:cubicBezTo>
                  <a:cubicBezTo>
                    <a:pt x="1" y="22"/>
                    <a:pt x="1" y="22"/>
                    <a:pt x="1" y="22"/>
                  </a:cubicBezTo>
                  <a:cubicBezTo>
                    <a:pt x="1" y="22"/>
                    <a:pt x="1" y="22"/>
                    <a:pt x="1" y="22"/>
                  </a:cubicBezTo>
                  <a:cubicBezTo>
                    <a:pt x="1" y="22"/>
                    <a:pt x="1" y="22"/>
                    <a:pt x="1" y="22"/>
                  </a:cubicBezTo>
                  <a:cubicBezTo>
                    <a:pt x="1" y="22"/>
                    <a:pt x="1" y="22"/>
                    <a:pt x="1" y="22"/>
                  </a:cubicBezTo>
                  <a:cubicBezTo>
                    <a:pt x="2" y="22"/>
                    <a:pt x="2" y="22"/>
                    <a:pt x="3" y="22"/>
                  </a:cubicBezTo>
                  <a:cubicBezTo>
                    <a:pt x="3" y="21"/>
                    <a:pt x="3" y="21"/>
                    <a:pt x="3" y="21"/>
                  </a:cubicBezTo>
                  <a:cubicBezTo>
                    <a:pt x="3" y="21"/>
                    <a:pt x="4" y="21"/>
                    <a:pt x="4" y="21"/>
                  </a:cubicBezTo>
                  <a:cubicBezTo>
                    <a:pt x="4" y="21"/>
                    <a:pt x="4" y="21"/>
                    <a:pt x="4" y="21"/>
                  </a:cubicBezTo>
                  <a:cubicBezTo>
                    <a:pt x="4" y="21"/>
                    <a:pt x="5" y="20"/>
                    <a:pt x="5" y="20"/>
                  </a:cubicBezTo>
                  <a:cubicBezTo>
                    <a:pt x="5" y="20"/>
                    <a:pt x="5" y="20"/>
                    <a:pt x="5" y="19"/>
                  </a:cubicBezTo>
                  <a:cubicBezTo>
                    <a:pt x="6" y="19"/>
                    <a:pt x="6" y="18"/>
                    <a:pt x="6" y="18"/>
                  </a:cubicBezTo>
                  <a:cubicBezTo>
                    <a:pt x="7" y="18"/>
                    <a:pt x="7" y="17"/>
                    <a:pt x="7" y="17"/>
                  </a:cubicBezTo>
                  <a:cubicBezTo>
                    <a:pt x="7" y="17"/>
                    <a:pt x="7" y="17"/>
                    <a:pt x="7" y="17"/>
                  </a:cubicBezTo>
                  <a:cubicBezTo>
                    <a:pt x="9" y="15"/>
                    <a:pt x="10" y="14"/>
                    <a:pt x="11" y="11"/>
                  </a:cubicBezTo>
                  <a:cubicBezTo>
                    <a:pt x="13" y="7"/>
                    <a:pt x="14" y="1"/>
                    <a:pt x="1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latin typeface="微软雅黑" panose="020B0503020204020204" charset="-122"/>
                <a:ea typeface="微软雅黑" panose="020B0503020204020204" charset="-122"/>
              </a:endParaRPr>
            </a:p>
          </p:txBody>
        </p:sp>
        <p:sp>
          <p:nvSpPr>
            <p:cNvPr id="414" name="Freeform 423"/>
            <p:cNvSpPr/>
            <p:nvPr/>
          </p:nvSpPr>
          <p:spPr bwMode="auto">
            <a:xfrm>
              <a:off x="4752" y="1529"/>
              <a:ext cx="52" cy="12"/>
            </a:xfrm>
            <a:custGeom>
              <a:avLst/>
              <a:gdLst>
                <a:gd name="T0" fmla="*/ 0 w 17"/>
                <a:gd name="T1" fmla="*/ 4 h 4"/>
                <a:gd name="T2" fmla="*/ 8 w 17"/>
                <a:gd name="T3" fmla="*/ 4 h 4"/>
                <a:gd name="T4" fmla="*/ 17 w 17"/>
                <a:gd name="T5" fmla="*/ 0 h 4"/>
              </a:gdLst>
              <a:ahLst/>
              <a:cxnLst>
                <a:cxn ang="0">
                  <a:pos x="T0" y="T1"/>
                </a:cxn>
                <a:cxn ang="0">
                  <a:pos x="T2" y="T3"/>
                </a:cxn>
                <a:cxn ang="0">
                  <a:pos x="T4" y="T5"/>
                </a:cxn>
              </a:cxnLst>
              <a:rect l="0" t="0" r="r" b="b"/>
              <a:pathLst>
                <a:path w="17" h="4">
                  <a:moveTo>
                    <a:pt x="0" y="4"/>
                  </a:moveTo>
                  <a:cubicBezTo>
                    <a:pt x="2" y="4"/>
                    <a:pt x="5" y="4"/>
                    <a:pt x="8" y="4"/>
                  </a:cubicBezTo>
                  <a:cubicBezTo>
                    <a:pt x="10" y="3"/>
                    <a:pt x="16" y="3"/>
                    <a:pt x="17"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latin typeface="微软雅黑" panose="020B0503020204020204" charset="-122"/>
                <a:ea typeface="微软雅黑" panose="020B0503020204020204" charset="-122"/>
              </a:endParaRPr>
            </a:p>
          </p:txBody>
        </p:sp>
        <p:sp>
          <p:nvSpPr>
            <p:cNvPr id="415" name="Freeform 424"/>
            <p:cNvSpPr/>
            <p:nvPr/>
          </p:nvSpPr>
          <p:spPr bwMode="auto">
            <a:xfrm>
              <a:off x="4752" y="1529"/>
              <a:ext cx="52" cy="15"/>
            </a:xfrm>
            <a:custGeom>
              <a:avLst/>
              <a:gdLst>
                <a:gd name="T0" fmla="*/ 17 w 17"/>
                <a:gd name="T1" fmla="*/ 0 h 5"/>
                <a:gd name="T2" fmla="*/ 15 w 17"/>
                <a:gd name="T3" fmla="*/ 2 h 5"/>
                <a:gd name="T4" fmla="*/ 14 w 17"/>
                <a:gd name="T5" fmla="*/ 3 h 5"/>
                <a:gd name="T6" fmla="*/ 15 w 17"/>
                <a:gd name="T7" fmla="*/ 2 h 5"/>
                <a:gd name="T8" fmla="*/ 15 w 17"/>
                <a:gd name="T9" fmla="*/ 2 h 5"/>
                <a:gd name="T10" fmla="*/ 14 w 17"/>
                <a:gd name="T11" fmla="*/ 2 h 5"/>
                <a:gd name="T12" fmla="*/ 14 w 17"/>
                <a:gd name="T13" fmla="*/ 2 h 5"/>
                <a:gd name="T14" fmla="*/ 11 w 17"/>
                <a:gd name="T15" fmla="*/ 3 h 5"/>
                <a:gd name="T16" fmla="*/ 10 w 17"/>
                <a:gd name="T17" fmla="*/ 3 h 5"/>
                <a:gd name="T18" fmla="*/ 14 w 17"/>
                <a:gd name="T19" fmla="*/ 2 h 5"/>
                <a:gd name="T20" fmla="*/ 14 w 17"/>
                <a:gd name="T21" fmla="*/ 2 h 5"/>
                <a:gd name="T22" fmla="*/ 12 w 17"/>
                <a:gd name="T23" fmla="*/ 3 h 5"/>
                <a:gd name="T24" fmla="*/ 11 w 17"/>
                <a:gd name="T25" fmla="*/ 3 h 5"/>
                <a:gd name="T26" fmla="*/ 12 w 17"/>
                <a:gd name="T27" fmla="*/ 3 h 5"/>
                <a:gd name="T28" fmla="*/ 12 w 17"/>
                <a:gd name="T29" fmla="*/ 3 h 5"/>
                <a:gd name="T30" fmla="*/ 13 w 17"/>
                <a:gd name="T31" fmla="*/ 2 h 5"/>
                <a:gd name="T32" fmla="*/ 14 w 17"/>
                <a:gd name="T33" fmla="*/ 2 h 5"/>
                <a:gd name="T34" fmla="*/ 14 w 17"/>
                <a:gd name="T35" fmla="*/ 2 h 5"/>
                <a:gd name="T36" fmla="*/ 14 w 17"/>
                <a:gd name="T37" fmla="*/ 2 h 5"/>
                <a:gd name="T38" fmla="*/ 14 w 17"/>
                <a:gd name="T39" fmla="*/ 2 h 5"/>
                <a:gd name="T40" fmla="*/ 11 w 17"/>
                <a:gd name="T41" fmla="*/ 3 h 5"/>
                <a:gd name="T42" fmla="*/ 10 w 17"/>
                <a:gd name="T43" fmla="*/ 3 h 5"/>
                <a:gd name="T44" fmla="*/ 10 w 17"/>
                <a:gd name="T45" fmla="*/ 3 h 5"/>
                <a:gd name="T46" fmla="*/ 9 w 17"/>
                <a:gd name="T47" fmla="*/ 3 h 5"/>
                <a:gd name="T48" fmla="*/ 9 w 17"/>
                <a:gd name="T49" fmla="*/ 3 h 5"/>
                <a:gd name="T50" fmla="*/ 8 w 17"/>
                <a:gd name="T51" fmla="*/ 3 h 5"/>
                <a:gd name="T52" fmla="*/ 8 w 17"/>
                <a:gd name="T53" fmla="*/ 3 h 5"/>
                <a:gd name="T54" fmla="*/ 8 w 17"/>
                <a:gd name="T55" fmla="*/ 3 h 5"/>
                <a:gd name="T56" fmla="*/ 7 w 17"/>
                <a:gd name="T57" fmla="*/ 3 h 5"/>
                <a:gd name="T58" fmla="*/ 6 w 17"/>
                <a:gd name="T59" fmla="*/ 3 h 5"/>
                <a:gd name="T60" fmla="*/ 5 w 17"/>
                <a:gd name="T61" fmla="*/ 3 h 5"/>
                <a:gd name="T62" fmla="*/ 4 w 17"/>
                <a:gd name="T63" fmla="*/ 3 h 5"/>
                <a:gd name="T64" fmla="*/ 3 w 17"/>
                <a:gd name="T65" fmla="*/ 4 h 5"/>
                <a:gd name="T66" fmla="*/ 2 w 17"/>
                <a:gd name="T67" fmla="*/ 3 h 5"/>
                <a:gd name="T68" fmla="*/ 2 w 17"/>
                <a:gd name="T69" fmla="*/ 3 h 5"/>
                <a:gd name="T70" fmla="*/ 1 w 17"/>
                <a:gd name="T71" fmla="*/ 3 h 5"/>
                <a:gd name="T72" fmla="*/ 1 w 17"/>
                <a:gd name="T73" fmla="*/ 3 h 5"/>
                <a:gd name="T74" fmla="*/ 1 w 17"/>
                <a:gd name="T75" fmla="*/ 3 h 5"/>
                <a:gd name="T76" fmla="*/ 1 w 17"/>
                <a:gd name="T77" fmla="*/ 3 h 5"/>
                <a:gd name="T78" fmla="*/ 1 w 17"/>
                <a:gd name="T79" fmla="*/ 3 h 5"/>
                <a:gd name="T80" fmla="*/ 0 w 17"/>
                <a:gd name="T81" fmla="*/ 3 h 5"/>
                <a:gd name="T82" fmla="*/ 0 w 17"/>
                <a:gd name="T83" fmla="*/ 3 h 5"/>
                <a:gd name="T84" fmla="*/ 0 w 17"/>
                <a:gd name="T85" fmla="*/ 3 h 5"/>
                <a:gd name="T86" fmla="*/ 0 w 17"/>
                <a:gd name="T87" fmla="*/ 3 h 5"/>
                <a:gd name="T88" fmla="*/ 0 w 17"/>
                <a:gd name="T89" fmla="*/ 4 h 5"/>
                <a:gd name="T90" fmla="*/ 0 w 17"/>
                <a:gd name="T91" fmla="*/ 4 h 5"/>
                <a:gd name="T92" fmla="*/ 0 w 17"/>
                <a:gd name="T93" fmla="*/ 4 h 5"/>
                <a:gd name="T94" fmla="*/ 0 w 17"/>
                <a:gd name="T95" fmla="*/ 4 h 5"/>
                <a:gd name="T96" fmla="*/ 0 w 17"/>
                <a:gd name="T97" fmla="*/ 5 h 5"/>
                <a:gd name="T98" fmla="*/ 0 w 17"/>
                <a:gd name="T99" fmla="*/ 5 h 5"/>
                <a:gd name="T100" fmla="*/ 0 w 17"/>
                <a:gd name="T101" fmla="*/ 5 h 5"/>
                <a:gd name="T102" fmla="*/ 1 w 17"/>
                <a:gd name="T103" fmla="*/ 5 h 5"/>
                <a:gd name="T104" fmla="*/ 2 w 17"/>
                <a:gd name="T105" fmla="*/ 5 h 5"/>
                <a:gd name="T106" fmla="*/ 2 w 17"/>
                <a:gd name="T107" fmla="*/ 5 h 5"/>
                <a:gd name="T108" fmla="*/ 2 w 17"/>
                <a:gd name="T109" fmla="*/ 4 h 5"/>
                <a:gd name="T110" fmla="*/ 3 w 17"/>
                <a:gd name="T111" fmla="*/ 4 h 5"/>
                <a:gd name="T112" fmla="*/ 3 w 17"/>
                <a:gd name="T113" fmla="*/ 4 h 5"/>
                <a:gd name="T114" fmla="*/ 5 w 17"/>
                <a:gd name="T115" fmla="*/ 4 h 5"/>
                <a:gd name="T116" fmla="*/ 5 w 17"/>
                <a:gd name="T117" fmla="*/ 4 h 5"/>
                <a:gd name="T118" fmla="*/ 6 w 17"/>
                <a:gd name="T119" fmla="*/ 4 h 5"/>
                <a:gd name="T120" fmla="*/ 10 w 17"/>
                <a:gd name="T121" fmla="*/ 4 h 5"/>
                <a:gd name="T122" fmla="*/ 17 w 17"/>
                <a:gd name="T123" fmla="*/ 1 h 5"/>
                <a:gd name="T124" fmla="*/ 17 w 17"/>
                <a:gd name="T125"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7" h="5">
                  <a:moveTo>
                    <a:pt x="17" y="0"/>
                  </a:moveTo>
                  <a:cubicBezTo>
                    <a:pt x="17" y="1"/>
                    <a:pt x="15" y="2"/>
                    <a:pt x="15" y="2"/>
                  </a:cubicBezTo>
                  <a:cubicBezTo>
                    <a:pt x="14" y="2"/>
                    <a:pt x="14" y="3"/>
                    <a:pt x="14" y="3"/>
                  </a:cubicBezTo>
                  <a:cubicBezTo>
                    <a:pt x="14" y="3"/>
                    <a:pt x="14" y="3"/>
                    <a:pt x="15" y="2"/>
                  </a:cubicBezTo>
                  <a:cubicBezTo>
                    <a:pt x="15" y="2"/>
                    <a:pt x="15" y="2"/>
                    <a:pt x="15" y="2"/>
                  </a:cubicBezTo>
                  <a:cubicBezTo>
                    <a:pt x="15" y="2"/>
                    <a:pt x="15" y="2"/>
                    <a:pt x="14" y="2"/>
                  </a:cubicBezTo>
                  <a:cubicBezTo>
                    <a:pt x="14" y="2"/>
                    <a:pt x="14" y="2"/>
                    <a:pt x="14" y="2"/>
                  </a:cubicBezTo>
                  <a:cubicBezTo>
                    <a:pt x="13" y="3"/>
                    <a:pt x="12" y="3"/>
                    <a:pt x="11" y="3"/>
                  </a:cubicBezTo>
                  <a:cubicBezTo>
                    <a:pt x="11" y="3"/>
                    <a:pt x="10" y="3"/>
                    <a:pt x="10" y="3"/>
                  </a:cubicBezTo>
                  <a:cubicBezTo>
                    <a:pt x="11" y="3"/>
                    <a:pt x="12" y="3"/>
                    <a:pt x="14" y="2"/>
                  </a:cubicBezTo>
                  <a:cubicBezTo>
                    <a:pt x="14" y="2"/>
                    <a:pt x="14" y="2"/>
                    <a:pt x="14" y="2"/>
                  </a:cubicBezTo>
                  <a:cubicBezTo>
                    <a:pt x="13" y="3"/>
                    <a:pt x="12" y="3"/>
                    <a:pt x="12" y="3"/>
                  </a:cubicBezTo>
                  <a:cubicBezTo>
                    <a:pt x="11" y="3"/>
                    <a:pt x="11" y="3"/>
                    <a:pt x="11" y="3"/>
                  </a:cubicBezTo>
                  <a:cubicBezTo>
                    <a:pt x="12" y="3"/>
                    <a:pt x="12" y="3"/>
                    <a:pt x="12" y="3"/>
                  </a:cubicBezTo>
                  <a:cubicBezTo>
                    <a:pt x="12" y="3"/>
                    <a:pt x="12" y="3"/>
                    <a:pt x="12" y="3"/>
                  </a:cubicBezTo>
                  <a:cubicBezTo>
                    <a:pt x="13" y="2"/>
                    <a:pt x="13" y="2"/>
                    <a:pt x="13" y="2"/>
                  </a:cubicBezTo>
                  <a:cubicBezTo>
                    <a:pt x="14" y="2"/>
                    <a:pt x="14" y="2"/>
                    <a:pt x="14" y="2"/>
                  </a:cubicBezTo>
                  <a:cubicBezTo>
                    <a:pt x="14" y="2"/>
                    <a:pt x="14" y="2"/>
                    <a:pt x="14" y="2"/>
                  </a:cubicBezTo>
                  <a:cubicBezTo>
                    <a:pt x="14" y="2"/>
                    <a:pt x="14" y="2"/>
                    <a:pt x="14" y="2"/>
                  </a:cubicBezTo>
                  <a:cubicBezTo>
                    <a:pt x="14" y="2"/>
                    <a:pt x="14" y="2"/>
                    <a:pt x="14" y="2"/>
                  </a:cubicBezTo>
                  <a:cubicBezTo>
                    <a:pt x="14" y="2"/>
                    <a:pt x="11" y="3"/>
                    <a:pt x="11" y="3"/>
                  </a:cubicBezTo>
                  <a:cubicBezTo>
                    <a:pt x="10" y="3"/>
                    <a:pt x="10" y="3"/>
                    <a:pt x="10" y="3"/>
                  </a:cubicBezTo>
                  <a:cubicBezTo>
                    <a:pt x="10" y="3"/>
                    <a:pt x="10" y="3"/>
                    <a:pt x="10" y="3"/>
                  </a:cubicBezTo>
                  <a:cubicBezTo>
                    <a:pt x="9" y="3"/>
                    <a:pt x="9" y="3"/>
                    <a:pt x="9" y="3"/>
                  </a:cubicBezTo>
                  <a:cubicBezTo>
                    <a:pt x="9" y="3"/>
                    <a:pt x="9" y="3"/>
                    <a:pt x="9" y="3"/>
                  </a:cubicBezTo>
                  <a:cubicBezTo>
                    <a:pt x="9" y="3"/>
                    <a:pt x="8" y="3"/>
                    <a:pt x="8" y="3"/>
                  </a:cubicBezTo>
                  <a:cubicBezTo>
                    <a:pt x="8" y="3"/>
                    <a:pt x="8" y="3"/>
                    <a:pt x="8" y="3"/>
                  </a:cubicBezTo>
                  <a:cubicBezTo>
                    <a:pt x="8" y="3"/>
                    <a:pt x="8" y="3"/>
                    <a:pt x="8" y="3"/>
                  </a:cubicBezTo>
                  <a:cubicBezTo>
                    <a:pt x="7" y="3"/>
                    <a:pt x="7" y="3"/>
                    <a:pt x="7" y="3"/>
                  </a:cubicBezTo>
                  <a:cubicBezTo>
                    <a:pt x="7" y="3"/>
                    <a:pt x="6" y="3"/>
                    <a:pt x="6" y="3"/>
                  </a:cubicBezTo>
                  <a:cubicBezTo>
                    <a:pt x="6" y="3"/>
                    <a:pt x="5" y="3"/>
                    <a:pt x="5" y="3"/>
                  </a:cubicBezTo>
                  <a:cubicBezTo>
                    <a:pt x="5" y="3"/>
                    <a:pt x="5" y="4"/>
                    <a:pt x="4" y="3"/>
                  </a:cubicBezTo>
                  <a:cubicBezTo>
                    <a:pt x="4" y="4"/>
                    <a:pt x="3" y="4"/>
                    <a:pt x="3" y="4"/>
                  </a:cubicBezTo>
                  <a:cubicBezTo>
                    <a:pt x="2" y="4"/>
                    <a:pt x="2" y="4"/>
                    <a:pt x="2" y="3"/>
                  </a:cubicBezTo>
                  <a:cubicBezTo>
                    <a:pt x="2" y="3"/>
                    <a:pt x="2" y="3"/>
                    <a:pt x="2" y="3"/>
                  </a:cubicBezTo>
                  <a:cubicBezTo>
                    <a:pt x="1" y="3"/>
                    <a:pt x="1" y="3"/>
                    <a:pt x="1" y="3"/>
                  </a:cubicBezTo>
                  <a:cubicBezTo>
                    <a:pt x="1" y="3"/>
                    <a:pt x="1" y="3"/>
                    <a:pt x="1" y="3"/>
                  </a:cubicBezTo>
                  <a:cubicBezTo>
                    <a:pt x="1" y="3"/>
                    <a:pt x="1" y="3"/>
                    <a:pt x="1" y="3"/>
                  </a:cubicBezTo>
                  <a:cubicBezTo>
                    <a:pt x="1" y="3"/>
                    <a:pt x="1" y="3"/>
                    <a:pt x="1" y="3"/>
                  </a:cubicBezTo>
                  <a:cubicBezTo>
                    <a:pt x="1" y="3"/>
                    <a:pt x="1" y="3"/>
                    <a:pt x="1" y="3"/>
                  </a:cubicBezTo>
                  <a:cubicBezTo>
                    <a:pt x="0" y="3"/>
                    <a:pt x="0" y="3"/>
                    <a:pt x="0" y="3"/>
                  </a:cubicBezTo>
                  <a:cubicBezTo>
                    <a:pt x="0" y="3"/>
                    <a:pt x="0" y="3"/>
                    <a:pt x="0" y="3"/>
                  </a:cubicBezTo>
                  <a:cubicBezTo>
                    <a:pt x="0" y="3"/>
                    <a:pt x="0" y="3"/>
                    <a:pt x="0" y="3"/>
                  </a:cubicBezTo>
                  <a:cubicBezTo>
                    <a:pt x="0" y="3"/>
                    <a:pt x="0" y="3"/>
                    <a:pt x="0" y="3"/>
                  </a:cubicBezTo>
                  <a:cubicBezTo>
                    <a:pt x="0" y="4"/>
                    <a:pt x="0" y="4"/>
                    <a:pt x="0" y="4"/>
                  </a:cubicBezTo>
                  <a:cubicBezTo>
                    <a:pt x="0" y="4"/>
                    <a:pt x="0" y="4"/>
                    <a:pt x="0" y="4"/>
                  </a:cubicBezTo>
                  <a:cubicBezTo>
                    <a:pt x="0" y="4"/>
                    <a:pt x="0" y="4"/>
                    <a:pt x="0" y="4"/>
                  </a:cubicBezTo>
                  <a:cubicBezTo>
                    <a:pt x="0" y="4"/>
                    <a:pt x="0" y="4"/>
                    <a:pt x="0" y="4"/>
                  </a:cubicBezTo>
                  <a:cubicBezTo>
                    <a:pt x="0" y="4"/>
                    <a:pt x="0" y="5"/>
                    <a:pt x="0" y="5"/>
                  </a:cubicBezTo>
                  <a:cubicBezTo>
                    <a:pt x="0" y="5"/>
                    <a:pt x="0" y="5"/>
                    <a:pt x="0" y="5"/>
                  </a:cubicBezTo>
                  <a:cubicBezTo>
                    <a:pt x="0" y="5"/>
                    <a:pt x="0" y="5"/>
                    <a:pt x="0" y="5"/>
                  </a:cubicBezTo>
                  <a:cubicBezTo>
                    <a:pt x="1" y="5"/>
                    <a:pt x="1" y="5"/>
                    <a:pt x="1" y="5"/>
                  </a:cubicBezTo>
                  <a:cubicBezTo>
                    <a:pt x="2" y="5"/>
                    <a:pt x="2" y="5"/>
                    <a:pt x="2" y="5"/>
                  </a:cubicBezTo>
                  <a:cubicBezTo>
                    <a:pt x="2" y="5"/>
                    <a:pt x="2" y="5"/>
                    <a:pt x="2" y="5"/>
                  </a:cubicBezTo>
                  <a:cubicBezTo>
                    <a:pt x="2" y="5"/>
                    <a:pt x="2" y="5"/>
                    <a:pt x="2" y="4"/>
                  </a:cubicBezTo>
                  <a:cubicBezTo>
                    <a:pt x="2" y="5"/>
                    <a:pt x="3" y="5"/>
                    <a:pt x="3" y="4"/>
                  </a:cubicBezTo>
                  <a:cubicBezTo>
                    <a:pt x="3" y="4"/>
                    <a:pt x="3" y="4"/>
                    <a:pt x="3" y="4"/>
                  </a:cubicBezTo>
                  <a:cubicBezTo>
                    <a:pt x="4" y="4"/>
                    <a:pt x="4" y="4"/>
                    <a:pt x="5" y="4"/>
                  </a:cubicBezTo>
                  <a:cubicBezTo>
                    <a:pt x="5" y="4"/>
                    <a:pt x="5" y="4"/>
                    <a:pt x="5" y="4"/>
                  </a:cubicBezTo>
                  <a:cubicBezTo>
                    <a:pt x="6" y="4"/>
                    <a:pt x="6" y="4"/>
                    <a:pt x="6" y="4"/>
                  </a:cubicBezTo>
                  <a:cubicBezTo>
                    <a:pt x="7" y="4"/>
                    <a:pt x="8" y="4"/>
                    <a:pt x="10" y="4"/>
                  </a:cubicBezTo>
                  <a:cubicBezTo>
                    <a:pt x="13" y="3"/>
                    <a:pt x="17" y="2"/>
                    <a:pt x="17" y="1"/>
                  </a:cubicBezTo>
                  <a:lnTo>
                    <a:pt x="17"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latin typeface="微软雅黑" panose="020B0503020204020204" charset="-122"/>
                <a:ea typeface="微软雅黑" panose="020B0503020204020204" charset="-122"/>
              </a:endParaRPr>
            </a:p>
          </p:txBody>
        </p:sp>
        <p:sp>
          <p:nvSpPr>
            <p:cNvPr id="416" name="Freeform 425"/>
            <p:cNvSpPr/>
            <p:nvPr/>
          </p:nvSpPr>
          <p:spPr bwMode="auto">
            <a:xfrm>
              <a:off x="4736" y="1461"/>
              <a:ext cx="16" cy="58"/>
            </a:xfrm>
            <a:custGeom>
              <a:avLst/>
              <a:gdLst>
                <a:gd name="T0" fmla="*/ 0 w 5"/>
                <a:gd name="T1" fmla="*/ 19 h 19"/>
                <a:gd name="T2" fmla="*/ 1 w 5"/>
                <a:gd name="T3" fmla="*/ 0 h 19"/>
              </a:gdLst>
              <a:ahLst/>
              <a:cxnLst>
                <a:cxn ang="0">
                  <a:pos x="T0" y="T1"/>
                </a:cxn>
                <a:cxn ang="0">
                  <a:pos x="T2" y="T3"/>
                </a:cxn>
              </a:cxnLst>
              <a:rect l="0" t="0" r="r" b="b"/>
              <a:pathLst>
                <a:path w="5" h="19">
                  <a:moveTo>
                    <a:pt x="0" y="19"/>
                  </a:moveTo>
                  <a:cubicBezTo>
                    <a:pt x="3" y="15"/>
                    <a:pt x="5" y="5"/>
                    <a:pt x="1"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latin typeface="微软雅黑" panose="020B0503020204020204" charset="-122"/>
                <a:ea typeface="微软雅黑" panose="020B0503020204020204" charset="-122"/>
              </a:endParaRPr>
            </a:p>
          </p:txBody>
        </p:sp>
        <p:sp>
          <p:nvSpPr>
            <p:cNvPr id="417" name="Freeform 426"/>
            <p:cNvSpPr/>
            <p:nvPr/>
          </p:nvSpPr>
          <p:spPr bwMode="auto">
            <a:xfrm>
              <a:off x="4733" y="1461"/>
              <a:ext cx="12" cy="58"/>
            </a:xfrm>
            <a:custGeom>
              <a:avLst/>
              <a:gdLst>
                <a:gd name="T0" fmla="*/ 2 w 4"/>
                <a:gd name="T1" fmla="*/ 0 h 19"/>
                <a:gd name="T2" fmla="*/ 4 w 4"/>
                <a:gd name="T3" fmla="*/ 3 h 19"/>
                <a:gd name="T4" fmla="*/ 4 w 4"/>
                <a:gd name="T5" fmla="*/ 4 h 19"/>
                <a:gd name="T6" fmla="*/ 4 w 4"/>
                <a:gd name="T7" fmla="*/ 3 h 19"/>
                <a:gd name="T8" fmla="*/ 3 w 4"/>
                <a:gd name="T9" fmla="*/ 2 h 19"/>
                <a:gd name="T10" fmla="*/ 3 w 4"/>
                <a:gd name="T11" fmla="*/ 3 h 19"/>
                <a:gd name="T12" fmla="*/ 4 w 4"/>
                <a:gd name="T13" fmla="*/ 4 h 19"/>
                <a:gd name="T14" fmla="*/ 4 w 4"/>
                <a:gd name="T15" fmla="*/ 7 h 19"/>
                <a:gd name="T16" fmla="*/ 4 w 4"/>
                <a:gd name="T17" fmla="*/ 8 h 19"/>
                <a:gd name="T18" fmla="*/ 3 w 4"/>
                <a:gd name="T19" fmla="*/ 4 h 19"/>
                <a:gd name="T20" fmla="*/ 3 w 4"/>
                <a:gd name="T21" fmla="*/ 4 h 19"/>
                <a:gd name="T22" fmla="*/ 4 w 4"/>
                <a:gd name="T23" fmla="*/ 6 h 19"/>
                <a:gd name="T24" fmla="*/ 4 w 4"/>
                <a:gd name="T25" fmla="*/ 7 h 19"/>
                <a:gd name="T26" fmla="*/ 4 w 4"/>
                <a:gd name="T27" fmla="*/ 6 h 19"/>
                <a:gd name="T28" fmla="*/ 4 w 4"/>
                <a:gd name="T29" fmla="*/ 5 h 19"/>
                <a:gd name="T30" fmla="*/ 4 w 4"/>
                <a:gd name="T31" fmla="*/ 5 h 19"/>
                <a:gd name="T32" fmla="*/ 3 w 4"/>
                <a:gd name="T33" fmla="*/ 4 h 19"/>
                <a:gd name="T34" fmla="*/ 3 w 4"/>
                <a:gd name="T35" fmla="*/ 4 h 19"/>
                <a:gd name="T36" fmla="*/ 3 w 4"/>
                <a:gd name="T37" fmla="*/ 4 h 19"/>
                <a:gd name="T38" fmla="*/ 3 w 4"/>
                <a:gd name="T39" fmla="*/ 4 h 19"/>
                <a:gd name="T40" fmla="*/ 3 w 4"/>
                <a:gd name="T41" fmla="*/ 7 h 19"/>
                <a:gd name="T42" fmla="*/ 4 w 4"/>
                <a:gd name="T43" fmla="*/ 8 h 19"/>
                <a:gd name="T44" fmla="*/ 4 w 4"/>
                <a:gd name="T45" fmla="*/ 9 h 19"/>
                <a:gd name="T46" fmla="*/ 4 w 4"/>
                <a:gd name="T47" fmla="*/ 9 h 19"/>
                <a:gd name="T48" fmla="*/ 4 w 4"/>
                <a:gd name="T49" fmla="*/ 10 h 19"/>
                <a:gd name="T50" fmla="*/ 3 w 4"/>
                <a:gd name="T51" fmla="*/ 10 h 19"/>
                <a:gd name="T52" fmla="*/ 3 w 4"/>
                <a:gd name="T53" fmla="*/ 10 h 19"/>
                <a:gd name="T54" fmla="*/ 3 w 4"/>
                <a:gd name="T55" fmla="*/ 11 h 19"/>
                <a:gd name="T56" fmla="*/ 3 w 4"/>
                <a:gd name="T57" fmla="*/ 11 h 19"/>
                <a:gd name="T58" fmla="*/ 3 w 4"/>
                <a:gd name="T59" fmla="*/ 12 h 19"/>
                <a:gd name="T60" fmla="*/ 3 w 4"/>
                <a:gd name="T61" fmla="*/ 13 h 19"/>
                <a:gd name="T62" fmla="*/ 3 w 4"/>
                <a:gd name="T63" fmla="*/ 14 h 19"/>
                <a:gd name="T64" fmla="*/ 2 w 4"/>
                <a:gd name="T65" fmla="*/ 16 h 19"/>
                <a:gd name="T66" fmla="*/ 1 w 4"/>
                <a:gd name="T67" fmla="*/ 17 h 19"/>
                <a:gd name="T68" fmla="*/ 1 w 4"/>
                <a:gd name="T69" fmla="*/ 17 h 19"/>
                <a:gd name="T70" fmla="*/ 1 w 4"/>
                <a:gd name="T71" fmla="*/ 17 h 19"/>
                <a:gd name="T72" fmla="*/ 1 w 4"/>
                <a:gd name="T73" fmla="*/ 17 h 19"/>
                <a:gd name="T74" fmla="*/ 1 w 4"/>
                <a:gd name="T75" fmla="*/ 17 h 19"/>
                <a:gd name="T76" fmla="*/ 1 w 4"/>
                <a:gd name="T77" fmla="*/ 17 h 19"/>
                <a:gd name="T78" fmla="*/ 1 w 4"/>
                <a:gd name="T79" fmla="*/ 17 h 19"/>
                <a:gd name="T80" fmla="*/ 0 w 4"/>
                <a:gd name="T81" fmla="*/ 18 h 19"/>
                <a:gd name="T82" fmla="*/ 0 w 4"/>
                <a:gd name="T83" fmla="*/ 18 h 19"/>
                <a:gd name="T84" fmla="*/ 0 w 4"/>
                <a:gd name="T85" fmla="*/ 18 h 19"/>
                <a:gd name="T86" fmla="*/ 0 w 4"/>
                <a:gd name="T87" fmla="*/ 18 h 19"/>
                <a:gd name="T88" fmla="*/ 0 w 4"/>
                <a:gd name="T89" fmla="*/ 19 h 19"/>
                <a:gd name="T90" fmla="*/ 1 w 4"/>
                <a:gd name="T91" fmla="*/ 19 h 19"/>
                <a:gd name="T92" fmla="*/ 1 w 4"/>
                <a:gd name="T93" fmla="*/ 19 h 19"/>
                <a:gd name="T94" fmla="*/ 1 w 4"/>
                <a:gd name="T95" fmla="*/ 19 h 19"/>
                <a:gd name="T96" fmla="*/ 1 w 4"/>
                <a:gd name="T97" fmla="*/ 19 h 19"/>
                <a:gd name="T98" fmla="*/ 1 w 4"/>
                <a:gd name="T99" fmla="*/ 19 h 19"/>
                <a:gd name="T100" fmla="*/ 2 w 4"/>
                <a:gd name="T101" fmla="*/ 19 h 19"/>
                <a:gd name="T102" fmla="*/ 2 w 4"/>
                <a:gd name="T103" fmla="*/ 18 h 19"/>
                <a:gd name="T104" fmla="*/ 2 w 4"/>
                <a:gd name="T105" fmla="*/ 17 h 19"/>
                <a:gd name="T106" fmla="*/ 3 w 4"/>
                <a:gd name="T107" fmla="*/ 17 h 19"/>
                <a:gd name="T108" fmla="*/ 2 w 4"/>
                <a:gd name="T109" fmla="*/ 17 h 19"/>
                <a:gd name="T110" fmla="*/ 3 w 4"/>
                <a:gd name="T111" fmla="*/ 16 h 19"/>
                <a:gd name="T112" fmla="*/ 3 w 4"/>
                <a:gd name="T113" fmla="*/ 15 h 19"/>
                <a:gd name="T114" fmla="*/ 3 w 4"/>
                <a:gd name="T115" fmla="*/ 14 h 19"/>
                <a:gd name="T116" fmla="*/ 3 w 4"/>
                <a:gd name="T117" fmla="*/ 13 h 19"/>
                <a:gd name="T118" fmla="*/ 4 w 4"/>
                <a:gd name="T119" fmla="*/ 13 h 19"/>
                <a:gd name="T120" fmla="*/ 4 w 4"/>
                <a:gd name="T121" fmla="*/ 8 h 19"/>
                <a:gd name="T122" fmla="*/ 3 w 4"/>
                <a:gd name="T123" fmla="*/ 0 h 19"/>
                <a:gd name="T124" fmla="*/ 2 w 4"/>
                <a:gd name="T125"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 h="19">
                  <a:moveTo>
                    <a:pt x="2" y="0"/>
                  </a:moveTo>
                  <a:cubicBezTo>
                    <a:pt x="3" y="1"/>
                    <a:pt x="3" y="2"/>
                    <a:pt x="4" y="3"/>
                  </a:cubicBezTo>
                  <a:cubicBezTo>
                    <a:pt x="4" y="3"/>
                    <a:pt x="4" y="4"/>
                    <a:pt x="4" y="4"/>
                  </a:cubicBezTo>
                  <a:cubicBezTo>
                    <a:pt x="4" y="4"/>
                    <a:pt x="4" y="4"/>
                    <a:pt x="4" y="3"/>
                  </a:cubicBezTo>
                  <a:cubicBezTo>
                    <a:pt x="3" y="3"/>
                    <a:pt x="3" y="3"/>
                    <a:pt x="3" y="2"/>
                  </a:cubicBezTo>
                  <a:cubicBezTo>
                    <a:pt x="3" y="3"/>
                    <a:pt x="3" y="3"/>
                    <a:pt x="3" y="3"/>
                  </a:cubicBezTo>
                  <a:cubicBezTo>
                    <a:pt x="4" y="4"/>
                    <a:pt x="4" y="4"/>
                    <a:pt x="4" y="4"/>
                  </a:cubicBezTo>
                  <a:cubicBezTo>
                    <a:pt x="4" y="5"/>
                    <a:pt x="4" y="6"/>
                    <a:pt x="4" y="7"/>
                  </a:cubicBezTo>
                  <a:cubicBezTo>
                    <a:pt x="4" y="7"/>
                    <a:pt x="4" y="8"/>
                    <a:pt x="4" y="8"/>
                  </a:cubicBezTo>
                  <a:cubicBezTo>
                    <a:pt x="4" y="7"/>
                    <a:pt x="4" y="6"/>
                    <a:pt x="3" y="4"/>
                  </a:cubicBezTo>
                  <a:cubicBezTo>
                    <a:pt x="3" y="4"/>
                    <a:pt x="3" y="4"/>
                    <a:pt x="3" y="4"/>
                  </a:cubicBezTo>
                  <a:cubicBezTo>
                    <a:pt x="4" y="5"/>
                    <a:pt x="4" y="6"/>
                    <a:pt x="4" y="6"/>
                  </a:cubicBezTo>
                  <a:cubicBezTo>
                    <a:pt x="4" y="7"/>
                    <a:pt x="4" y="7"/>
                    <a:pt x="4" y="7"/>
                  </a:cubicBezTo>
                  <a:cubicBezTo>
                    <a:pt x="4" y="6"/>
                    <a:pt x="4" y="6"/>
                    <a:pt x="4" y="6"/>
                  </a:cubicBezTo>
                  <a:cubicBezTo>
                    <a:pt x="4" y="6"/>
                    <a:pt x="4" y="6"/>
                    <a:pt x="4" y="5"/>
                  </a:cubicBezTo>
                  <a:cubicBezTo>
                    <a:pt x="4" y="5"/>
                    <a:pt x="4" y="5"/>
                    <a:pt x="4" y="5"/>
                  </a:cubicBezTo>
                  <a:cubicBezTo>
                    <a:pt x="3" y="4"/>
                    <a:pt x="3" y="4"/>
                    <a:pt x="3" y="4"/>
                  </a:cubicBezTo>
                  <a:cubicBezTo>
                    <a:pt x="3" y="4"/>
                    <a:pt x="3" y="4"/>
                    <a:pt x="3" y="4"/>
                  </a:cubicBezTo>
                  <a:cubicBezTo>
                    <a:pt x="3" y="4"/>
                    <a:pt x="3" y="4"/>
                    <a:pt x="3" y="4"/>
                  </a:cubicBezTo>
                  <a:cubicBezTo>
                    <a:pt x="3" y="4"/>
                    <a:pt x="3" y="4"/>
                    <a:pt x="3" y="4"/>
                  </a:cubicBezTo>
                  <a:cubicBezTo>
                    <a:pt x="3" y="4"/>
                    <a:pt x="3" y="7"/>
                    <a:pt x="3" y="7"/>
                  </a:cubicBezTo>
                  <a:cubicBezTo>
                    <a:pt x="3" y="8"/>
                    <a:pt x="4" y="8"/>
                    <a:pt x="4" y="8"/>
                  </a:cubicBezTo>
                  <a:cubicBezTo>
                    <a:pt x="4" y="9"/>
                    <a:pt x="4" y="9"/>
                    <a:pt x="4" y="9"/>
                  </a:cubicBezTo>
                  <a:cubicBezTo>
                    <a:pt x="4" y="9"/>
                    <a:pt x="4" y="9"/>
                    <a:pt x="4" y="9"/>
                  </a:cubicBezTo>
                  <a:cubicBezTo>
                    <a:pt x="4" y="9"/>
                    <a:pt x="3" y="9"/>
                    <a:pt x="4" y="10"/>
                  </a:cubicBezTo>
                  <a:cubicBezTo>
                    <a:pt x="4" y="10"/>
                    <a:pt x="3" y="10"/>
                    <a:pt x="3" y="10"/>
                  </a:cubicBezTo>
                  <a:cubicBezTo>
                    <a:pt x="3" y="10"/>
                    <a:pt x="3" y="10"/>
                    <a:pt x="3" y="10"/>
                  </a:cubicBezTo>
                  <a:cubicBezTo>
                    <a:pt x="3" y="11"/>
                    <a:pt x="3" y="11"/>
                    <a:pt x="3" y="11"/>
                  </a:cubicBezTo>
                  <a:cubicBezTo>
                    <a:pt x="3" y="11"/>
                    <a:pt x="3" y="11"/>
                    <a:pt x="3" y="11"/>
                  </a:cubicBezTo>
                  <a:cubicBezTo>
                    <a:pt x="3" y="12"/>
                    <a:pt x="3" y="12"/>
                    <a:pt x="3" y="12"/>
                  </a:cubicBezTo>
                  <a:cubicBezTo>
                    <a:pt x="3" y="12"/>
                    <a:pt x="3" y="13"/>
                    <a:pt x="3" y="13"/>
                  </a:cubicBezTo>
                  <a:cubicBezTo>
                    <a:pt x="3" y="14"/>
                    <a:pt x="3" y="14"/>
                    <a:pt x="3" y="14"/>
                  </a:cubicBezTo>
                  <a:cubicBezTo>
                    <a:pt x="3" y="15"/>
                    <a:pt x="2" y="15"/>
                    <a:pt x="2" y="16"/>
                  </a:cubicBezTo>
                  <a:cubicBezTo>
                    <a:pt x="2" y="16"/>
                    <a:pt x="2" y="16"/>
                    <a:pt x="1" y="17"/>
                  </a:cubicBezTo>
                  <a:cubicBezTo>
                    <a:pt x="1" y="17"/>
                    <a:pt x="1" y="17"/>
                    <a:pt x="1" y="17"/>
                  </a:cubicBezTo>
                  <a:cubicBezTo>
                    <a:pt x="1" y="17"/>
                    <a:pt x="1" y="17"/>
                    <a:pt x="1" y="17"/>
                  </a:cubicBezTo>
                  <a:cubicBezTo>
                    <a:pt x="1" y="17"/>
                    <a:pt x="1" y="17"/>
                    <a:pt x="1" y="17"/>
                  </a:cubicBezTo>
                  <a:cubicBezTo>
                    <a:pt x="1" y="17"/>
                    <a:pt x="1" y="17"/>
                    <a:pt x="1" y="17"/>
                  </a:cubicBezTo>
                  <a:cubicBezTo>
                    <a:pt x="1" y="17"/>
                    <a:pt x="1" y="17"/>
                    <a:pt x="1" y="17"/>
                  </a:cubicBezTo>
                  <a:cubicBezTo>
                    <a:pt x="1" y="17"/>
                    <a:pt x="1" y="17"/>
                    <a:pt x="1" y="17"/>
                  </a:cubicBezTo>
                  <a:cubicBezTo>
                    <a:pt x="0" y="18"/>
                    <a:pt x="0" y="18"/>
                    <a:pt x="0" y="18"/>
                  </a:cubicBezTo>
                  <a:cubicBezTo>
                    <a:pt x="0" y="18"/>
                    <a:pt x="0" y="18"/>
                    <a:pt x="0" y="18"/>
                  </a:cubicBezTo>
                  <a:cubicBezTo>
                    <a:pt x="0" y="18"/>
                    <a:pt x="0" y="18"/>
                    <a:pt x="0" y="18"/>
                  </a:cubicBezTo>
                  <a:cubicBezTo>
                    <a:pt x="0" y="18"/>
                    <a:pt x="0" y="18"/>
                    <a:pt x="0" y="18"/>
                  </a:cubicBezTo>
                  <a:cubicBezTo>
                    <a:pt x="0" y="19"/>
                    <a:pt x="0" y="19"/>
                    <a:pt x="0" y="19"/>
                  </a:cubicBezTo>
                  <a:cubicBezTo>
                    <a:pt x="1" y="19"/>
                    <a:pt x="1" y="19"/>
                    <a:pt x="1" y="19"/>
                  </a:cubicBezTo>
                  <a:cubicBezTo>
                    <a:pt x="1" y="19"/>
                    <a:pt x="1" y="19"/>
                    <a:pt x="1" y="19"/>
                  </a:cubicBezTo>
                  <a:cubicBezTo>
                    <a:pt x="1" y="19"/>
                    <a:pt x="1" y="19"/>
                    <a:pt x="1" y="19"/>
                  </a:cubicBezTo>
                  <a:cubicBezTo>
                    <a:pt x="1" y="19"/>
                    <a:pt x="1" y="19"/>
                    <a:pt x="1" y="19"/>
                  </a:cubicBezTo>
                  <a:cubicBezTo>
                    <a:pt x="1" y="19"/>
                    <a:pt x="1" y="19"/>
                    <a:pt x="1" y="19"/>
                  </a:cubicBezTo>
                  <a:cubicBezTo>
                    <a:pt x="1" y="19"/>
                    <a:pt x="2" y="19"/>
                    <a:pt x="2" y="19"/>
                  </a:cubicBezTo>
                  <a:cubicBezTo>
                    <a:pt x="2" y="19"/>
                    <a:pt x="2" y="18"/>
                    <a:pt x="2" y="18"/>
                  </a:cubicBezTo>
                  <a:cubicBezTo>
                    <a:pt x="2" y="18"/>
                    <a:pt x="2" y="17"/>
                    <a:pt x="2" y="17"/>
                  </a:cubicBezTo>
                  <a:cubicBezTo>
                    <a:pt x="2" y="17"/>
                    <a:pt x="3" y="17"/>
                    <a:pt x="3" y="17"/>
                  </a:cubicBezTo>
                  <a:cubicBezTo>
                    <a:pt x="3" y="17"/>
                    <a:pt x="2" y="17"/>
                    <a:pt x="2" y="17"/>
                  </a:cubicBezTo>
                  <a:cubicBezTo>
                    <a:pt x="3" y="17"/>
                    <a:pt x="3" y="16"/>
                    <a:pt x="3" y="16"/>
                  </a:cubicBezTo>
                  <a:cubicBezTo>
                    <a:pt x="3" y="16"/>
                    <a:pt x="3" y="16"/>
                    <a:pt x="3" y="15"/>
                  </a:cubicBezTo>
                  <a:cubicBezTo>
                    <a:pt x="3" y="15"/>
                    <a:pt x="3" y="15"/>
                    <a:pt x="3" y="14"/>
                  </a:cubicBezTo>
                  <a:cubicBezTo>
                    <a:pt x="3" y="13"/>
                    <a:pt x="3" y="13"/>
                    <a:pt x="3" y="13"/>
                  </a:cubicBezTo>
                  <a:cubicBezTo>
                    <a:pt x="4" y="13"/>
                    <a:pt x="4" y="13"/>
                    <a:pt x="4" y="13"/>
                  </a:cubicBezTo>
                  <a:cubicBezTo>
                    <a:pt x="4" y="11"/>
                    <a:pt x="4" y="10"/>
                    <a:pt x="4" y="8"/>
                  </a:cubicBezTo>
                  <a:cubicBezTo>
                    <a:pt x="4" y="5"/>
                    <a:pt x="3" y="1"/>
                    <a:pt x="3" y="0"/>
                  </a:cubicBezTo>
                  <a:lnTo>
                    <a:pt x="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latin typeface="微软雅黑" panose="020B0503020204020204" charset="-122"/>
                <a:ea typeface="微软雅黑" panose="020B0503020204020204" charset="-122"/>
              </a:endParaRPr>
            </a:p>
          </p:txBody>
        </p:sp>
        <p:sp>
          <p:nvSpPr>
            <p:cNvPr id="418" name="Freeform 428"/>
            <p:cNvSpPr/>
            <p:nvPr/>
          </p:nvSpPr>
          <p:spPr bwMode="auto">
            <a:xfrm>
              <a:off x="4668" y="1544"/>
              <a:ext cx="59" cy="102"/>
            </a:xfrm>
            <a:custGeom>
              <a:avLst/>
              <a:gdLst>
                <a:gd name="T0" fmla="*/ 2 w 19"/>
                <a:gd name="T1" fmla="*/ 33 h 33"/>
                <a:gd name="T2" fmla="*/ 7 w 19"/>
                <a:gd name="T3" fmla="*/ 32 h 33"/>
                <a:gd name="T4" fmla="*/ 4 w 19"/>
                <a:gd name="T5" fmla="*/ 33 h 33"/>
                <a:gd name="T6" fmla="*/ 8 w 19"/>
                <a:gd name="T7" fmla="*/ 32 h 33"/>
                <a:gd name="T8" fmla="*/ 14 w 19"/>
                <a:gd name="T9" fmla="*/ 25 h 33"/>
                <a:gd name="T10" fmla="*/ 8 w 19"/>
                <a:gd name="T11" fmla="*/ 31 h 33"/>
                <a:gd name="T12" fmla="*/ 13 w 19"/>
                <a:gd name="T13" fmla="*/ 28 h 33"/>
                <a:gd name="T14" fmla="*/ 10 w 19"/>
                <a:gd name="T15" fmla="*/ 30 h 33"/>
                <a:gd name="T16" fmla="*/ 8 w 19"/>
                <a:gd name="T17" fmla="*/ 31 h 33"/>
                <a:gd name="T18" fmla="*/ 7 w 19"/>
                <a:gd name="T19" fmla="*/ 32 h 33"/>
                <a:gd name="T20" fmla="*/ 11 w 19"/>
                <a:gd name="T21" fmla="*/ 30 h 33"/>
                <a:gd name="T22" fmla="*/ 15 w 19"/>
                <a:gd name="T23" fmla="*/ 25 h 33"/>
                <a:gd name="T24" fmla="*/ 15 w 19"/>
                <a:gd name="T25" fmla="*/ 24 h 33"/>
                <a:gd name="T26" fmla="*/ 17 w 19"/>
                <a:gd name="T27" fmla="*/ 21 h 33"/>
                <a:gd name="T28" fmla="*/ 17 w 19"/>
                <a:gd name="T29" fmla="*/ 19 h 33"/>
                <a:gd name="T30" fmla="*/ 18 w 19"/>
                <a:gd name="T31" fmla="*/ 16 h 33"/>
                <a:gd name="T32" fmla="*/ 18 w 19"/>
                <a:gd name="T33" fmla="*/ 11 h 33"/>
                <a:gd name="T34" fmla="*/ 18 w 19"/>
                <a:gd name="T35" fmla="*/ 5 h 33"/>
                <a:gd name="T36" fmla="*/ 18 w 19"/>
                <a:gd name="T37" fmla="*/ 3 h 33"/>
                <a:gd name="T38" fmla="*/ 18 w 19"/>
                <a:gd name="T39" fmla="*/ 3 h 33"/>
                <a:gd name="T40" fmla="*/ 18 w 19"/>
                <a:gd name="T41" fmla="*/ 3 h 33"/>
                <a:gd name="T42" fmla="*/ 17 w 19"/>
                <a:gd name="T43" fmla="*/ 1 h 33"/>
                <a:gd name="T44" fmla="*/ 16 w 19"/>
                <a:gd name="T45" fmla="*/ 0 h 33"/>
                <a:gd name="T46" fmla="*/ 15 w 19"/>
                <a:gd name="T47" fmla="*/ 0 h 33"/>
                <a:gd name="T48" fmla="*/ 16 w 19"/>
                <a:gd name="T49" fmla="*/ 1 h 33"/>
                <a:gd name="T50" fmla="*/ 16 w 19"/>
                <a:gd name="T51" fmla="*/ 2 h 33"/>
                <a:gd name="T52" fmla="*/ 17 w 19"/>
                <a:gd name="T53" fmla="*/ 4 h 33"/>
                <a:gd name="T54" fmla="*/ 17 w 19"/>
                <a:gd name="T55" fmla="*/ 5 h 33"/>
                <a:gd name="T56" fmla="*/ 18 w 19"/>
                <a:gd name="T57" fmla="*/ 8 h 33"/>
                <a:gd name="T58" fmla="*/ 18 w 19"/>
                <a:gd name="T59" fmla="*/ 12 h 33"/>
                <a:gd name="T60" fmla="*/ 18 w 19"/>
                <a:gd name="T61" fmla="*/ 14 h 33"/>
                <a:gd name="T62" fmla="*/ 6 w 19"/>
                <a:gd name="T63" fmla="*/ 32 h 33"/>
                <a:gd name="T64" fmla="*/ 0 w 19"/>
                <a:gd name="T65" fmla="*/ 31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9" h="33">
                  <a:moveTo>
                    <a:pt x="0" y="31"/>
                  </a:moveTo>
                  <a:cubicBezTo>
                    <a:pt x="0" y="32"/>
                    <a:pt x="0" y="33"/>
                    <a:pt x="2" y="33"/>
                  </a:cubicBezTo>
                  <a:cubicBezTo>
                    <a:pt x="3" y="33"/>
                    <a:pt x="5" y="32"/>
                    <a:pt x="6" y="32"/>
                  </a:cubicBezTo>
                  <a:cubicBezTo>
                    <a:pt x="6" y="32"/>
                    <a:pt x="7" y="32"/>
                    <a:pt x="7" y="32"/>
                  </a:cubicBezTo>
                  <a:cubicBezTo>
                    <a:pt x="8" y="31"/>
                    <a:pt x="7" y="32"/>
                    <a:pt x="6" y="32"/>
                  </a:cubicBezTo>
                  <a:cubicBezTo>
                    <a:pt x="5" y="32"/>
                    <a:pt x="5" y="32"/>
                    <a:pt x="4" y="33"/>
                  </a:cubicBezTo>
                  <a:cubicBezTo>
                    <a:pt x="5" y="32"/>
                    <a:pt x="6" y="32"/>
                    <a:pt x="6" y="32"/>
                  </a:cubicBezTo>
                  <a:cubicBezTo>
                    <a:pt x="7" y="32"/>
                    <a:pt x="7" y="32"/>
                    <a:pt x="8" y="32"/>
                  </a:cubicBezTo>
                  <a:cubicBezTo>
                    <a:pt x="10" y="31"/>
                    <a:pt x="11" y="29"/>
                    <a:pt x="13" y="27"/>
                  </a:cubicBezTo>
                  <a:cubicBezTo>
                    <a:pt x="13" y="27"/>
                    <a:pt x="14" y="25"/>
                    <a:pt x="14" y="25"/>
                  </a:cubicBezTo>
                  <a:cubicBezTo>
                    <a:pt x="13" y="27"/>
                    <a:pt x="11" y="30"/>
                    <a:pt x="8" y="32"/>
                  </a:cubicBezTo>
                  <a:cubicBezTo>
                    <a:pt x="8" y="31"/>
                    <a:pt x="8" y="31"/>
                    <a:pt x="8" y="31"/>
                  </a:cubicBezTo>
                  <a:cubicBezTo>
                    <a:pt x="10" y="31"/>
                    <a:pt x="11" y="29"/>
                    <a:pt x="12" y="28"/>
                  </a:cubicBezTo>
                  <a:cubicBezTo>
                    <a:pt x="13" y="28"/>
                    <a:pt x="13" y="28"/>
                    <a:pt x="13" y="28"/>
                  </a:cubicBezTo>
                  <a:cubicBezTo>
                    <a:pt x="12" y="28"/>
                    <a:pt x="12" y="28"/>
                    <a:pt x="12" y="28"/>
                  </a:cubicBezTo>
                  <a:cubicBezTo>
                    <a:pt x="12" y="29"/>
                    <a:pt x="11" y="29"/>
                    <a:pt x="10" y="30"/>
                  </a:cubicBezTo>
                  <a:cubicBezTo>
                    <a:pt x="10" y="30"/>
                    <a:pt x="10" y="31"/>
                    <a:pt x="9" y="31"/>
                  </a:cubicBezTo>
                  <a:cubicBezTo>
                    <a:pt x="9" y="31"/>
                    <a:pt x="8" y="31"/>
                    <a:pt x="8" y="31"/>
                  </a:cubicBezTo>
                  <a:cubicBezTo>
                    <a:pt x="7" y="32"/>
                    <a:pt x="7" y="32"/>
                    <a:pt x="7" y="32"/>
                  </a:cubicBezTo>
                  <a:cubicBezTo>
                    <a:pt x="7" y="32"/>
                    <a:pt x="7" y="32"/>
                    <a:pt x="7" y="32"/>
                  </a:cubicBezTo>
                  <a:cubicBezTo>
                    <a:pt x="7" y="32"/>
                    <a:pt x="7" y="32"/>
                    <a:pt x="7" y="32"/>
                  </a:cubicBezTo>
                  <a:cubicBezTo>
                    <a:pt x="8" y="32"/>
                    <a:pt x="9" y="31"/>
                    <a:pt x="11" y="30"/>
                  </a:cubicBezTo>
                  <a:cubicBezTo>
                    <a:pt x="12" y="29"/>
                    <a:pt x="13" y="27"/>
                    <a:pt x="13" y="27"/>
                  </a:cubicBezTo>
                  <a:cubicBezTo>
                    <a:pt x="14" y="26"/>
                    <a:pt x="14" y="25"/>
                    <a:pt x="15" y="25"/>
                  </a:cubicBezTo>
                  <a:cubicBezTo>
                    <a:pt x="15" y="24"/>
                    <a:pt x="15" y="24"/>
                    <a:pt x="15" y="24"/>
                  </a:cubicBezTo>
                  <a:cubicBezTo>
                    <a:pt x="15" y="24"/>
                    <a:pt x="15" y="24"/>
                    <a:pt x="15" y="24"/>
                  </a:cubicBezTo>
                  <a:cubicBezTo>
                    <a:pt x="15" y="23"/>
                    <a:pt x="16" y="23"/>
                    <a:pt x="16" y="22"/>
                  </a:cubicBezTo>
                  <a:cubicBezTo>
                    <a:pt x="16" y="22"/>
                    <a:pt x="17" y="21"/>
                    <a:pt x="17" y="21"/>
                  </a:cubicBezTo>
                  <a:cubicBezTo>
                    <a:pt x="17" y="21"/>
                    <a:pt x="17" y="21"/>
                    <a:pt x="17" y="20"/>
                  </a:cubicBezTo>
                  <a:cubicBezTo>
                    <a:pt x="17" y="20"/>
                    <a:pt x="17" y="20"/>
                    <a:pt x="17" y="19"/>
                  </a:cubicBezTo>
                  <a:cubicBezTo>
                    <a:pt x="17" y="19"/>
                    <a:pt x="17" y="19"/>
                    <a:pt x="18" y="18"/>
                  </a:cubicBezTo>
                  <a:cubicBezTo>
                    <a:pt x="18" y="17"/>
                    <a:pt x="18" y="17"/>
                    <a:pt x="18" y="16"/>
                  </a:cubicBezTo>
                  <a:cubicBezTo>
                    <a:pt x="18" y="16"/>
                    <a:pt x="18" y="14"/>
                    <a:pt x="18" y="14"/>
                  </a:cubicBezTo>
                  <a:cubicBezTo>
                    <a:pt x="18" y="13"/>
                    <a:pt x="18" y="12"/>
                    <a:pt x="18" y="11"/>
                  </a:cubicBezTo>
                  <a:cubicBezTo>
                    <a:pt x="18" y="10"/>
                    <a:pt x="19" y="9"/>
                    <a:pt x="18" y="7"/>
                  </a:cubicBezTo>
                  <a:cubicBezTo>
                    <a:pt x="18" y="6"/>
                    <a:pt x="18" y="6"/>
                    <a:pt x="18" y="5"/>
                  </a:cubicBezTo>
                  <a:cubicBezTo>
                    <a:pt x="18" y="5"/>
                    <a:pt x="18" y="4"/>
                    <a:pt x="18" y="4"/>
                  </a:cubicBezTo>
                  <a:cubicBezTo>
                    <a:pt x="18" y="4"/>
                    <a:pt x="18" y="4"/>
                    <a:pt x="18" y="3"/>
                  </a:cubicBezTo>
                  <a:cubicBezTo>
                    <a:pt x="18" y="3"/>
                    <a:pt x="18" y="3"/>
                    <a:pt x="18" y="3"/>
                  </a:cubicBezTo>
                  <a:cubicBezTo>
                    <a:pt x="18" y="3"/>
                    <a:pt x="18" y="3"/>
                    <a:pt x="18" y="3"/>
                  </a:cubicBezTo>
                  <a:cubicBezTo>
                    <a:pt x="18" y="3"/>
                    <a:pt x="18" y="3"/>
                    <a:pt x="18" y="3"/>
                  </a:cubicBezTo>
                  <a:cubicBezTo>
                    <a:pt x="18" y="3"/>
                    <a:pt x="18" y="3"/>
                    <a:pt x="18" y="3"/>
                  </a:cubicBezTo>
                  <a:cubicBezTo>
                    <a:pt x="18" y="2"/>
                    <a:pt x="18" y="2"/>
                    <a:pt x="17" y="2"/>
                  </a:cubicBezTo>
                  <a:cubicBezTo>
                    <a:pt x="17" y="1"/>
                    <a:pt x="17" y="1"/>
                    <a:pt x="17" y="1"/>
                  </a:cubicBezTo>
                  <a:cubicBezTo>
                    <a:pt x="17" y="1"/>
                    <a:pt x="17" y="1"/>
                    <a:pt x="16" y="0"/>
                  </a:cubicBezTo>
                  <a:cubicBezTo>
                    <a:pt x="16" y="0"/>
                    <a:pt x="16" y="0"/>
                    <a:pt x="16" y="0"/>
                  </a:cubicBezTo>
                  <a:cubicBezTo>
                    <a:pt x="16" y="0"/>
                    <a:pt x="16" y="0"/>
                    <a:pt x="16" y="0"/>
                  </a:cubicBezTo>
                  <a:cubicBezTo>
                    <a:pt x="16" y="0"/>
                    <a:pt x="15" y="0"/>
                    <a:pt x="15" y="0"/>
                  </a:cubicBezTo>
                  <a:cubicBezTo>
                    <a:pt x="15" y="0"/>
                    <a:pt x="16" y="1"/>
                    <a:pt x="16" y="1"/>
                  </a:cubicBezTo>
                  <a:cubicBezTo>
                    <a:pt x="16" y="1"/>
                    <a:pt x="16" y="1"/>
                    <a:pt x="16" y="1"/>
                  </a:cubicBezTo>
                  <a:cubicBezTo>
                    <a:pt x="16" y="1"/>
                    <a:pt x="16" y="1"/>
                    <a:pt x="16" y="1"/>
                  </a:cubicBezTo>
                  <a:cubicBezTo>
                    <a:pt x="16" y="1"/>
                    <a:pt x="16" y="2"/>
                    <a:pt x="16" y="2"/>
                  </a:cubicBezTo>
                  <a:cubicBezTo>
                    <a:pt x="16" y="2"/>
                    <a:pt x="16" y="1"/>
                    <a:pt x="16" y="1"/>
                  </a:cubicBezTo>
                  <a:cubicBezTo>
                    <a:pt x="16" y="2"/>
                    <a:pt x="16" y="3"/>
                    <a:pt x="17" y="4"/>
                  </a:cubicBezTo>
                  <a:cubicBezTo>
                    <a:pt x="17" y="4"/>
                    <a:pt x="17" y="5"/>
                    <a:pt x="17" y="5"/>
                  </a:cubicBezTo>
                  <a:cubicBezTo>
                    <a:pt x="17" y="5"/>
                    <a:pt x="17" y="5"/>
                    <a:pt x="17" y="5"/>
                  </a:cubicBezTo>
                  <a:cubicBezTo>
                    <a:pt x="17" y="6"/>
                    <a:pt x="17" y="6"/>
                    <a:pt x="17" y="6"/>
                  </a:cubicBezTo>
                  <a:cubicBezTo>
                    <a:pt x="17" y="6"/>
                    <a:pt x="17" y="8"/>
                    <a:pt x="18" y="8"/>
                  </a:cubicBezTo>
                  <a:cubicBezTo>
                    <a:pt x="18" y="8"/>
                    <a:pt x="18" y="8"/>
                    <a:pt x="18" y="9"/>
                  </a:cubicBezTo>
                  <a:cubicBezTo>
                    <a:pt x="18" y="10"/>
                    <a:pt x="18" y="11"/>
                    <a:pt x="18" y="12"/>
                  </a:cubicBezTo>
                  <a:cubicBezTo>
                    <a:pt x="18" y="12"/>
                    <a:pt x="18" y="13"/>
                    <a:pt x="18" y="14"/>
                  </a:cubicBezTo>
                  <a:cubicBezTo>
                    <a:pt x="18" y="14"/>
                    <a:pt x="18" y="14"/>
                    <a:pt x="18" y="14"/>
                  </a:cubicBezTo>
                  <a:cubicBezTo>
                    <a:pt x="17" y="18"/>
                    <a:pt x="16" y="21"/>
                    <a:pt x="14" y="24"/>
                  </a:cubicBezTo>
                  <a:cubicBezTo>
                    <a:pt x="12" y="28"/>
                    <a:pt x="9" y="31"/>
                    <a:pt x="6" y="32"/>
                  </a:cubicBezTo>
                  <a:cubicBezTo>
                    <a:pt x="3" y="33"/>
                    <a:pt x="0" y="32"/>
                    <a:pt x="0" y="32"/>
                  </a:cubicBezTo>
                  <a:lnTo>
                    <a:pt x="0" y="3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latin typeface="微软雅黑" panose="020B0503020204020204" charset="-122"/>
                <a:ea typeface="微软雅黑" panose="020B0503020204020204" charset="-122"/>
              </a:endParaRPr>
            </a:p>
          </p:txBody>
        </p:sp>
        <p:sp>
          <p:nvSpPr>
            <p:cNvPr id="419" name="Freeform 429"/>
            <p:cNvSpPr/>
            <p:nvPr/>
          </p:nvSpPr>
          <p:spPr bwMode="auto">
            <a:xfrm>
              <a:off x="4718" y="1606"/>
              <a:ext cx="18" cy="34"/>
            </a:xfrm>
            <a:custGeom>
              <a:avLst/>
              <a:gdLst>
                <a:gd name="T0" fmla="*/ 0 w 6"/>
                <a:gd name="T1" fmla="*/ 0 h 11"/>
                <a:gd name="T2" fmla="*/ 5 w 6"/>
                <a:gd name="T3" fmla="*/ 6 h 11"/>
                <a:gd name="T4" fmla="*/ 5 w 6"/>
                <a:gd name="T5" fmla="*/ 11 h 11"/>
              </a:gdLst>
              <a:ahLst/>
              <a:cxnLst>
                <a:cxn ang="0">
                  <a:pos x="T0" y="T1"/>
                </a:cxn>
                <a:cxn ang="0">
                  <a:pos x="T2" y="T3"/>
                </a:cxn>
                <a:cxn ang="0">
                  <a:pos x="T4" y="T5"/>
                </a:cxn>
              </a:cxnLst>
              <a:rect l="0" t="0" r="r" b="b"/>
              <a:pathLst>
                <a:path w="6" h="11">
                  <a:moveTo>
                    <a:pt x="0" y="0"/>
                  </a:moveTo>
                  <a:cubicBezTo>
                    <a:pt x="2" y="2"/>
                    <a:pt x="3" y="4"/>
                    <a:pt x="5" y="6"/>
                  </a:cubicBezTo>
                  <a:cubicBezTo>
                    <a:pt x="6" y="8"/>
                    <a:pt x="5" y="9"/>
                    <a:pt x="5" y="11"/>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latin typeface="微软雅黑" panose="020B0503020204020204" charset="-122"/>
                <a:ea typeface="微软雅黑" panose="020B0503020204020204" charset="-122"/>
              </a:endParaRPr>
            </a:p>
          </p:txBody>
        </p:sp>
        <p:sp>
          <p:nvSpPr>
            <p:cNvPr id="420" name="Freeform 430"/>
            <p:cNvSpPr/>
            <p:nvPr/>
          </p:nvSpPr>
          <p:spPr bwMode="auto">
            <a:xfrm>
              <a:off x="4718" y="1606"/>
              <a:ext cx="18" cy="34"/>
            </a:xfrm>
            <a:custGeom>
              <a:avLst/>
              <a:gdLst>
                <a:gd name="T0" fmla="*/ 5 w 6"/>
                <a:gd name="T1" fmla="*/ 11 h 11"/>
                <a:gd name="T2" fmla="*/ 5 w 6"/>
                <a:gd name="T3" fmla="*/ 9 h 11"/>
                <a:gd name="T4" fmla="*/ 5 w 6"/>
                <a:gd name="T5" fmla="*/ 9 h 11"/>
                <a:gd name="T6" fmla="*/ 5 w 6"/>
                <a:gd name="T7" fmla="*/ 9 h 11"/>
                <a:gd name="T8" fmla="*/ 5 w 6"/>
                <a:gd name="T9" fmla="*/ 10 h 11"/>
                <a:gd name="T10" fmla="*/ 5 w 6"/>
                <a:gd name="T11" fmla="*/ 9 h 11"/>
                <a:gd name="T12" fmla="*/ 5 w 6"/>
                <a:gd name="T13" fmla="*/ 9 h 11"/>
                <a:gd name="T14" fmla="*/ 5 w 6"/>
                <a:gd name="T15" fmla="*/ 7 h 11"/>
                <a:gd name="T16" fmla="*/ 5 w 6"/>
                <a:gd name="T17" fmla="*/ 6 h 11"/>
                <a:gd name="T18" fmla="*/ 6 w 6"/>
                <a:gd name="T19" fmla="*/ 9 h 11"/>
                <a:gd name="T20" fmla="*/ 6 w 6"/>
                <a:gd name="T21" fmla="*/ 9 h 11"/>
                <a:gd name="T22" fmla="*/ 5 w 6"/>
                <a:gd name="T23" fmla="*/ 7 h 11"/>
                <a:gd name="T24" fmla="*/ 5 w 6"/>
                <a:gd name="T25" fmla="*/ 7 h 11"/>
                <a:gd name="T26" fmla="*/ 5 w 6"/>
                <a:gd name="T27" fmla="*/ 7 h 11"/>
                <a:gd name="T28" fmla="*/ 6 w 6"/>
                <a:gd name="T29" fmla="*/ 8 h 11"/>
                <a:gd name="T30" fmla="*/ 6 w 6"/>
                <a:gd name="T31" fmla="*/ 8 h 11"/>
                <a:gd name="T32" fmla="*/ 6 w 6"/>
                <a:gd name="T33" fmla="*/ 9 h 11"/>
                <a:gd name="T34" fmla="*/ 6 w 6"/>
                <a:gd name="T35" fmla="*/ 9 h 11"/>
                <a:gd name="T36" fmla="*/ 6 w 6"/>
                <a:gd name="T37" fmla="*/ 9 h 11"/>
                <a:gd name="T38" fmla="*/ 6 w 6"/>
                <a:gd name="T39" fmla="*/ 9 h 11"/>
                <a:gd name="T40" fmla="*/ 5 w 6"/>
                <a:gd name="T41" fmla="*/ 6 h 11"/>
                <a:gd name="T42" fmla="*/ 5 w 6"/>
                <a:gd name="T43" fmla="*/ 6 h 11"/>
                <a:gd name="T44" fmla="*/ 5 w 6"/>
                <a:gd name="T45" fmla="*/ 6 h 11"/>
                <a:gd name="T46" fmla="*/ 5 w 6"/>
                <a:gd name="T47" fmla="*/ 6 h 11"/>
                <a:gd name="T48" fmla="*/ 5 w 6"/>
                <a:gd name="T49" fmla="*/ 5 h 11"/>
                <a:gd name="T50" fmla="*/ 5 w 6"/>
                <a:gd name="T51" fmla="*/ 5 h 11"/>
                <a:gd name="T52" fmla="*/ 4 w 6"/>
                <a:gd name="T53" fmla="*/ 5 h 11"/>
                <a:gd name="T54" fmla="*/ 4 w 6"/>
                <a:gd name="T55" fmla="*/ 4 h 11"/>
                <a:gd name="T56" fmla="*/ 4 w 6"/>
                <a:gd name="T57" fmla="*/ 4 h 11"/>
                <a:gd name="T58" fmla="*/ 3 w 6"/>
                <a:gd name="T59" fmla="*/ 4 h 11"/>
                <a:gd name="T60" fmla="*/ 3 w 6"/>
                <a:gd name="T61" fmla="*/ 3 h 11"/>
                <a:gd name="T62" fmla="*/ 3 w 6"/>
                <a:gd name="T63" fmla="*/ 3 h 11"/>
                <a:gd name="T64" fmla="*/ 2 w 6"/>
                <a:gd name="T65" fmla="*/ 2 h 11"/>
                <a:gd name="T66" fmla="*/ 1 w 6"/>
                <a:gd name="T67" fmla="*/ 1 h 11"/>
                <a:gd name="T68" fmla="*/ 1 w 6"/>
                <a:gd name="T69" fmla="*/ 1 h 11"/>
                <a:gd name="T70" fmla="*/ 1 w 6"/>
                <a:gd name="T71" fmla="*/ 1 h 11"/>
                <a:gd name="T72" fmla="*/ 1 w 6"/>
                <a:gd name="T73" fmla="*/ 1 h 11"/>
                <a:gd name="T74" fmla="*/ 1 w 6"/>
                <a:gd name="T75" fmla="*/ 1 h 11"/>
                <a:gd name="T76" fmla="*/ 1 w 6"/>
                <a:gd name="T77" fmla="*/ 1 h 11"/>
                <a:gd name="T78" fmla="*/ 1 w 6"/>
                <a:gd name="T79" fmla="*/ 1 h 11"/>
                <a:gd name="T80" fmla="*/ 1 w 6"/>
                <a:gd name="T81" fmla="*/ 0 h 11"/>
                <a:gd name="T82" fmla="*/ 1 w 6"/>
                <a:gd name="T83" fmla="*/ 0 h 11"/>
                <a:gd name="T84" fmla="*/ 1 w 6"/>
                <a:gd name="T85" fmla="*/ 0 h 11"/>
                <a:gd name="T86" fmla="*/ 1 w 6"/>
                <a:gd name="T87" fmla="*/ 0 h 11"/>
                <a:gd name="T88" fmla="*/ 1 w 6"/>
                <a:gd name="T89" fmla="*/ 0 h 11"/>
                <a:gd name="T90" fmla="*/ 0 w 6"/>
                <a:gd name="T91" fmla="*/ 0 h 11"/>
                <a:gd name="T92" fmla="*/ 0 w 6"/>
                <a:gd name="T93" fmla="*/ 1 h 11"/>
                <a:gd name="T94" fmla="*/ 0 w 6"/>
                <a:gd name="T95" fmla="*/ 1 h 11"/>
                <a:gd name="T96" fmla="*/ 0 w 6"/>
                <a:gd name="T97" fmla="*/ 1 h 11"/>
                <a:gd name="T98" fmla="*/ 0 w 6"/>
                <a:gd name="T99" fmla="*/ 1 h 11"/>
                <a:gd name="T100" fmla="*/ 0 w 6"/>
                <a:gd name="T101" fmla="*/ 1 h 11"/>
                <a:gd name="T102" fmla="*/ 0 w 6"/>
                <a:gd name="T103" fmla="*/ 2 h 11"/>
                <a:gd name="T104" fmla="*/ 1 w 6"/>
                <a:gd name="T105" fmla="*/ 2 h 11"/>
                <a:gd name="T106" fmla="*/ 1 w 6"/>
                <a:gd name="T107" fmla="*/ 2 h 11"/>
                <a:gd name="T108" fmla="*/ 1 w 6"/>
                <a:gd name="T109" fmla="*/ 2 h 11"/>
                <a:gd name="T110" fmla="*/ 1 w 6"/>
                <a:gd name="T111" fmla="*/ 3 h 11"/>
                <a:gd name="T112" fmla="*/ 2 w 6"/>
                <a:gd name="T113" fmla="*/ 3 h 11"/>
                <a:gd name="T114" fmla="*/ 2 w 6"/>
                <a:gd name="T115" fmla="*/ 3 h 11"/>
                <a:gd name="T116" fmla="*/ 2 w 6"/>
                <a:gd name="T117" fmla="*/ 4 h 11"/>
                <a:gd name="T118" fmla="*/ 3 w 6"/>
                <a:gd name="T119" fmla="*/ 4 h 11"/>
                <a:gd name="T120" fmla="*/ 4 w 6"/>
                <a:gd name="T121" fmla="*/ 6 h 11"/>
                <a:gd name="T122" fmla="*/ 5 w 6"/>
                <a:gd name="T123" fmla="*/ 1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6" h="11">
                  <a:moveTo>
                    <a:pt x="5" y="11"/>
                  </a:moveTo>
                  <a:cubicBezTo>
                    <a:pt x="5" y="11"/>
                    <a:pt x="5" y="10"/>
                    <a:pt x="5" y="9"/>
                  </a:cubicBezTo>
                  <a:cubicBezTo>
                    <a:pt x="5" y="9"/>
                    <a:pt x="5" y="9"/>
                    <a:pt x="5" y="9"/>
                  </a:cubicBezTo>
                  <a:cubicBezTo>
                    <a:pt x="5" y="9"/>
                    <a:pt x="5" y="9"/>
                    <a:pt x="5" y="9"/>
                  </a:cubicBezTo>
                  <a:cubicBezTo>
                    <a:pt x="5" y="9"/>
                    <a:pt x="5" y="10"/>
                    <a:pt x="5" y="10"/>
                  </a:cubicBezTo>
                  <a:cubicBezTo>
                    <a:pt x="5" y="10"/>
                    <a:pt x="5" y="9"/>
                    <a:pt x="5" y="9"/>
                  </a:cubicBezTo>
                  <a:cubicBezTo>
                    <a:pt x="5" y="9"/>
                    <a:pt x="5" y="9"/>
                    <a:pt x="5" y="9"/>
                  </a:cubicBezTo>
                  <a:cubicBezTo>
                    <a:pt x="5" y="8"/>
                    <a:pt x="5" y="7"/>
                    <a:pt x="5" y="7"/>
                  </a:cubicBezTo>
                  <a:cubicBezTo>
                    <a:pt x="5" y="7"/>
                    <a:pt x="5" y="6"/>
                    <a:pt x="5" y="6"/>
                  </a:cubicBezTo>
                  <a:cubicBezTo>
                    <a:pt x="5" y="7"/>
                    <a:pt x="5" y="8"/>
                    <a:pt x="6" y="9"/>
                  </a:cubicBezTo>
                  <a:cubicBezTo>
                    <a:pt x="6" y="9"/>
                    <a:pt x="6" y="9"/>
                    <a:pt x="6" y="9"/>
                  </a:cubicBezTo>
                  <a:cubicBezTo>
                    <a:pt x="5" y="7"/>
                    <a:pt x="5" y="7"/>
                    <a:pt x="5" y="7"/>
                  </a:cubicBezTo>
                  <a:cubicBezTo>
                    <a:pt x="5" y="7"/>
                    <a:pt x="5" y="7"/>
                    <a:pt x="5" y="7"/>
                  </a:cubicBezTo>
                  <a:cubicBezTo>
                    <a:pt x="5" y="7"/>
                    <a:pt x="5" y="7"/>
                    <a:pt x="5" y="7"/>
                  </a:cubicBezTo>
                  <a:cubicBezTo>
                    <a:pt x="6" y="8"/>
                    <a:pt x="6" y="8"/>
                    <a:pt x="6" y="8"/>
                  </a:cubicBezTo>
                  <a:cubicBezTo>
                    <a:pt x="6" y="8"/>
                    <a:pt x="6" y="8"/>
                    <a:pt x="6" y="8"/>
                  </a:cubicBezTo>
                  <a:cubicBezTo>
                    <a:pt x="6" y="8"/>
                    <a:pt x="6" y="8"/>
                    <a:pt x="6" y="9"/>
                  </a:cubicBezTo>
                  <a:cubicBezTo>
                    <a:pt x="6" y="9"/>
                    <a:pt x="6" y="9"/>
                    <a:pt x="6" y="9"/>
                  </a:cubicBezTo>
                  <a:cubicBezTo>
                    <a:pt x="6" y="9"/>
                    <a:pt x="6" y="9"/>
                    <a:pt x="6" y="9"/>
                  </a:cubicBezTo>
                  <a:cubicBezTo>
                    <a:pt x="6" y="9"/>
                    <a:pt x="6" y="9"/>
                    <a:pt x="6" y="9"/>
                  </a:cubicBezTo>
                  <a:cubicBezTo>
                    <a:pt x="6" y="9"/>
                    <a:pt x="6" y="7"/>
                    <a:pt x="5" y="6"/>
                  </a:cubicBezTo>
                  <a:cubicBezTo>
                    <a:pt x="5" y="6"/>
                    <a:pt x="5" y="6"/>
                    <a:pt x="5" y="6"/>
                  </a:cubicBezTo>
                  <a:cubicBezTo>
                    <a:pt x="5" y="6"/>
                    <a:pt x="5" y="6"/>
                    <a:pt x="5" y="6"/>
                  </a:cubicBezTo>
                  <a:cubicBezTo>
                    <a:pt x="5" y="6"/>
                    <a:pt x="5" y="6"/>
                    <a:pt x="5" y="6"/>
                  </a:cubicBezTo>
                  <a:cubicBezTo>
                    <a:pt x="5" y="5"/>
                    <a:pt x="5" y="5"/>
                    <a:pt x="5" y="5"/>
                  </a:cubicBezTo>
                  <a:cubicBezTo>
                    <a:pt x="4" y="5"/>
                    <a:pt x="5" y="5"/>
                    <a:pt x="5" y="5"/>
                  </a:cubicBezTo>
                  <a:cubicBezTo>
                    <a:pt x="4" y="5"/>
                    <a:pt x="4" y="5"/>
                    <a:pt x="4" y="5"/>
                  </a:cubicBezTo>
                  <a:cubicBezTo>
                    <a:pt x="4" y="4"/>
                    <a:pt x="4" y="4"/>
                    <a:pt x="4" y="4"/>
                  </a:cubicBezTo>
                  <a:cubicBezTo>
                    <a:pt x="4" y="4"/>
                    <a:pt x="4" y="4"/>
                    <a:pt x="4" y="4"/>
                  </a:cubicBezTo>
                  <a:cubicBezTo>
                    <a:pt x="4" y="4"/>
                    <a:pt x="4" y="4"/>
                    <a:pt x="3" y="4"/>
                  </a:cubicBezTo>
                  <a:cubicBezTo>
                    <a:pt x="3" y="4"/>
                    <a:pt x="3" y="3"/>
                    <a:pt x="3" y="3"/>
                  </a:cubicBezTo>
                  <a:cubicBezTo>
                    <a:pt x="3" y="3"/>
                    <a:pt x="3" y="3"/>
                    <a:pt x="3" y="3"/>
                  </a:cubicBezTo>
                  <a:cubicBezTo>
                    <a:pt x="2" y="3"/>
                    <a:pt x="2" y="2"/>
                    <a:pt x="2" y="2"/>
                  </a:cubicBezTo>
                  <a:cubicBezTo>
                    <a:pt x="2" y="2"/>
                    <a:pt x="2" y="2"/>
                    <a:pt x="1" y="1"/>
                  </a:cubicBezTo>
                  <a:cubicBezTo>
                    <a:pt x="1" y="1"/>
                    <a:pt x="1" y="1"/>
                    <a:pt x="1" y="1"/>
                  </a:cubicBezTo>
                  <a:cubicBezTo>
                    <a:pt x="1" y="1"/>
                    <a:pt x="1" y="1"/>
                    <a:pt x="1" y="1"/>
                  </a:cubicBezTo>
                  <a:cubicBezTo>
                    <a:pt x="1" y="1"/>
                    <a:pt x="1" y="1"/>
                    <a:pt x="1" y="1"/>
                  </a:cubicBezTo>
                  <a:cubicBezTo>
                    <a:pt x="1" y="1"/>
                    <a:pt x="1" y="1"/>
                    <a:pt x="1" y="1"/>
                  </a:cubicBezTo>
                  <a:cubicBezTo>
                    <a:pt x="1" y="1"/>
                    <a:pt x="1" y="1"/>
                    <a:pt x="1" y="1"/>
                  </a:cubicBezTo>
                  <a:cubicBezTo>
                    <a:pt x="1" y="1"/>
                    <a:pt x="1" y="1"/>
                    <a:pt x="1" y="1"/>
                  </a:cubicBezTo>
                  <a:cubicBezTo>
                    <a:pt x="1" y="0"/>
                    <a:pt x="1" y="0"/>
                    <a:pt x="1" y="0"/>
                  </a:cubicBezTo>
                  <a:cubicBezTo>
                    <a:pt x="1" y="0"/>
                    <a:pt x="1" y="0"/>
                    <a:pt x="1" y="0"/>
                  </a:cubicBezTo>
                  <a:cubicBezTo>
                    <a:pt x="1" y="0"/>
                    <a:pt x="1" y="0"/>
                    <a:pt x="1" y="0"/>
                  </a:cubicBezTo>
                  <a:cubicBezTo>
                    <a:pt x="1" y="0"/>
                    <a:pt x="1" y="0"/>
                    <a:pt x="1" y="0"/>
                  </a:cubicBezTo>
                  <a:cubicBezTo>
                    <a:pt x="1" y="0"/>
                    <a:pt x="1" y="0"/>
                    <a:pt x="1" y="0"/>
                  </a:cubicBezTo>
                  <a:cubicBezTo>
                    <a:pt x="0" y="0"/>
                    <a:pt x="0" y="0"/>
                    <a:pt x="0" y="0"/>
                  </a:cubicBezTo>
                  <a:cubicBezTo>
                    <a:pt x="0" y="1"/>
                    <a:pt x="0" y="1"/>
                    <a:pt x="0" y="1"/>
                  </a:cubicBezTo>
                  <a:cubicBezTo>
                    <a:pt x="0" y="1"/>
                    <a:pt x="0" y="1"/>
                    <a:pt x="0" y="1"/>
                  </a:cubicBezTo>
                  <a:cubicBezTo>
                    <a:pt x="0" y="1"/>
                    <a:pt x="0" y="1"/>
                    <a:pt x="0" y="1"/>
                  </a:cubicBezTo>
                  <a:cubicBezTo>
                    <a:pt x="0" y="1"/>
                    <a:pt x="0" y="1"/>
                    <a:pt x="0" y="1"/>
                  </a:cubicBezTo>
                  <a:cubicBezTo>
                    <a:pt x="0" y="1"/>
                    <a:pt x="0" y="1"/>
                    <a:pt x="0" y="1"/>
                  </a:cubicBezTo>
                  <a:cubicBezTo>
                    <a:pt x="0" y="1"/>
                    <a:pt x="0" y="2"/>
                    <a:pt x="0" y="2"/>
                  </a:cubicBezTo>
                  <a:cubicBezTo>
                    <a:pt x="0" y="2"/>
                    <a:pt x="0" y="2"/>
                    <a:pt x="1" y="2"/>
                  </a:cubicBezTo>
                  <a:cubicBezTo>
                    <a:pt x="1" y="2"/>
                    <a:pt x="1" y="2"/>
                    <a:pt x="1" y="2"/>
                  </a:cubicBezTo>
                  <a:cubicBezTo>
                    <a:pt x="1" y="2"/>
                    <a:pt x="1" y="2"/>
                    <a:pt x="1" y="2"/>
                  </a:cubicBezTo>
                  <a:cubicBezTo>
                    <a:pt x="1" y="2"/>
                    <a:pt x="1" y="3"/>
                    <a:pt x="1" y="3"/>
                  </a:cubicBezTo>
                  <a:cubicBezTo>
                    <a:pt x="1" y="3"/>
                    <a:pt x="1" y="3"/>
                    <a:pt x="2" y="3"/>
                  </a:cubicBezTo>
                  <a:cubicBezTo>
                    <a:pt x="2" y="3"/>
                    <a:pt x="2" y="3"/>
                    <a:pt x="2" y="3"/>
                  </a:cubicBezTo>
                  <a:cubicBezTo>
                    <a:pt x="2" y="4"/>
                    <a:pt x="2" y="4"/>
                    <a:pt x="2" y="4"/>
                  </a:cubicBezTo>
                  <a:cubicBezTo>
                    <a:pt x="3" y="4"/>
                    <a:pt x="3" y="4"/>
                    <a:pt x="3" y="4"/>
                  </a:cubicBezTo>
                  <a:cubicBezTo>
                    <a:pt x="3" y="5"/>
                    <a:pt x="4" y="5"/>
                    <a:pt x="4" y="6"/>
                  </a:cubicBezTo>
                  <a:cubicBezTo>
                    <a:pt x="6" y="8"/>
                    <a:pt x="5" y="11"/>
                    <a:pt x="5"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latin typeface="微软雅黑" panose="020B0503020204020204" charset="-122"/>
                <a:ea typeface="微软雅黑" panose="020B0503020204020204" charset="-122"/>
              </a:endParaRPr>
            </a:p>
          </p:txBody>
        </p:sp>
        <p:sp>
          <p:nvSpPr>
            <p:cNvPr id="421" name="Freeform 431"/>
            <p:cNvSpPr/>
            <p:nvPr/>
          </p:nvSpPr>
          <p:spPr bwMode="auto">
            <a:xfrm>
              <a:off x="4678" y="1606"/>
              <a:ext cx="43" cy="18"/>
            </a:xfrm>
            <a:custGeom>
              <a:avLst/>
              <a:gdLst>
                <a:gd name="T0" fmla="*/ 14 w 14"/>
                <a:gd name="T1" fmla="*/ 0 h 6"/>
                <a:gd name="T2" fmla="*/ 6 w 14"/>
                <a:gd name="T3" fmla="*/ 1 h 6"/>
                <a:gd name="T4" fmla="*/ 0 w 14"/>
                <a:gd name="T5" fmla="*/ 6 h 6"/>
              </a:gdLst>
              <a:ahLst/>
              <a:cxnLst>
                <a:cxn ang="0">
                  <a:pos x="T0" y="T1"/>
                </a:cxn>
                <a:cxn ang="0">
                  <a:pos x="T2" y="T3"/>
                </a:cxn>
                <a:cxn ang="0">
                  <a:pos x="T4" y="T5"/>
                </a:cxn>
              </a:cxnLst>
              <a:rect l="0" t="0" r="r" b="b"/>
              <a:pathLst>
                <a:path w="14" h="6">
                  <a:moveTo>
                    <a:pt x="14" y="0"/>
                  </a:moveTo>
                  <a:cubicBezTo>
                    <a:pt x="12" y="0"/>
                    <a:pt x="8" y="1"/>
                    <a:pt x="6" y="1"/>
                  </a:cubicBezTo>
                  <a:cubicBezTo>
                    <a:pt x="4" y="2"/>
                    <a:pt x="2" y="4"/>
                    <a:pt x="0" y="6"/>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latin typeface="微软雅黑" panose="020B0503020204020204" charset="-122"/>
                <a:ea typeface="微软雅黑" panose="020B0503020204020204" charset="-122"/>
              </a:endParaRPr>
            </a:p>
          </p:txBody>
        </p:sp>
        <p:sp>
          <p:nvSpPr>
            <p:cNvPr id="422" name="Freeform 432"/>
            <p:cNvSpPr/>
            <p:nvPr/>
          </p:nvSpPr>
          <p:spPr bwMode="auto">
            <a:xfrm>
              <a:off x="4678" y="1603"/>
              <a:ext cx="43" cy="21"/>
            </a:xfrm>
            <a:custGeom>
              <a:avLst/>
              <a:gdLst>
                <a:gd name="T0" fmla="*/ 0 w 14"/>
                <a:gd name="T1" fmla="*/ 7 h 7"/>
                <a:gd name="T2" fmla="*/ 2 w 14"/>
                <a:gd name="T3" fmla="*/ 5 h 7"/>
                <a:gd name="T4" fmla="*/ 2 w 14"/>
                <a:gd name="T5" fmla="*/ 5 h 7"/>
                <a:gd name="T6" fmla="*/ 2 w 14"/>
                <a:gd name="T7" fmla="*/ 5 h 7"/>
                <a:gd name="T8" fmla="*/ 1 w 14"/>
                <a:gd name="T9" fmla="*/ 6 h 7"/>
                <a:gd name="T10" fmla="*/ 2 w 14"/>
                <a:gd name="T11" fmla="*/ 5 h 7"/>
                <a:gd name="T12" fmla="*/ 2 w 14"/>
                <a:gd name="T13" fmla="*/ 5 h 7"/>
                <a:gd name="T14" fmla="*/ 4 w 14"/>
                <a:gd name="T15" fmla="*/ 3 h 7"/>
                <a:gd name="T16" fmla="*/ 5 w 14"/>
                <a:gd name="T17" fmla="*/ 3 h 7"/>
                <a:gd name="T18" fmla="*/ 3 w 14"/>
                <a:gd name="T19" fmla="*/ 5 h 7"/>
                <a:gd name="T20" fmla="*/ 3 w 14"/>
                <a:gd name="T21" fmla="*/ 5 h 7"/>
                <a:gd name="T22" fmla="*/ 4 w 14"/>
                <a:gd name="T23" fmla="*/ 4 h 7"/>
                <a:gd name="T24" fmla="*/ 4 w 14"/>
                <a:gd name="T25" fmla="*/ 4 h 7"/>
                <a:gd name="T26" fmla="*/ 4 w 14"/>
                <a:gd name="T27" fmla="*/ 4 h 7"/>
                <a:gd name="T28" fmla="*/ 3 w 14"/>
                <a:gd name="T29" fmla="*/ 4 h 7"/>
                <a:gd name="T30" fmla="*/ 3 w 14"/>
                <a:gd name="T31" fmla="*/ 4 h 7"/>
                <a:gd name="T32" fmla="*/ 3 w 14"/>
                <a:gd name="T33" fmla="*/ 5 h 7"/>
                <a:gd name="T34" fmla="*/ 2 w 14"/>
                <a:gd name="T35" fmla="*/ 5 h 7"/>
                <a:gd name="T36" fmla="*/ 2 w 14"/>
                <a:gd name="T37" fmla="*/ 5 h 7"/>
                <a:gd name="T38" fmla="*/ 2 w 14"/>
                <a:gd name="T39" fmla="*/ 5 h 7"/>
                <a:gd name="T40" fmla="*/ 5 w 14"/>
                <a:gd name="T41" fmla="*/ 4 h 7"/>
                <a:gd name="T42" fmla="*/ 5 w 14"/>
                <a:gd name="T43" fmla="*/ 3 h 7"/>
                <a:gd name="T44" fmla="*/ 6 w 14"/>
                <a:gd name="T45" fmla="*/ 3 h 7"/>
                <a:gd name="T46" fmla="*/ 6 w 14"/>
                <a:gd name="T47" fmla="*/ 3 h 7"/>
                <a:gd name="T48" fmla="*/ 6 w 14"/>
                <a:gd name="T49" fmla="*/ 3 h 7"/>
                <a:gd name="T50" fmla="*/ 7 w 14"/>
                <a:gd name="T51" fmla="*/ 3 h 7"/>
                <a:gd name="T52" fmla="*/ 7 w 14"/>
                <a:gd name="T53" fmla="*/ 3 h 7"/>
                <a:gd name="T54" fmla="*/ 7 w 14"/>
                <a:gd name="T55" fmla="*/ 3 h 7"/>
                <a:gd name="T56" fmla="*/ 8 w 14"/>
                <a:gd name="T57" fmla="*/ 2 h 7"/>
                <a:gd name="T58" fmla="*/ 8 w 14"/>
                <a:gd name="T59" fmla="*/ 2 h 7"/>
                <a:gd name="T60" fmla="*/ 9 w 14"/>
                <a:gd name="T61" fmla="*/ 2 h 7"/>
                <a:gd name="T62" fmla="*/ 10 w 14"/>
                <a:gd name="T63" fmla="*/ 2 h 7"/>
                <a:gd name="T64" fmla="*/ 11 w 14"/>
                <a:gd name="T65" fmla="*/ 1 h 7"/>
                <a:gd name="T66" fmla="*/ 12 w 14"/>
                <a:gd name="T67" fmla="*/ 1 h 7"/>
                <a:gd name="T68" fmla="*/ 12 w 14"/>
                <a:gd name="T69" fmla="*/ 1 h 7"/>
                <a:gd name="T70" fmla="*/ 12 w 14"/>
                <a:gd name="T71" fmla="*/ 1 h 7"/>
                <a:gd name="T72" fmla="*/ 12 w 14"/>
                <a:gd name="T73" fmla="*/ 1 h 7"/>
                <a:gd name="T74" fmla="*/ 13 w 14"/>
                <a:gd name="T75" fmla="*/ 1 h 7"/>
                <a:gd name="T76" fmla="*/ 13 w 14"/>
                <a:gd name="T77" fmla="*/ 1 h 7"/>
                <a:gd name="T78" fmla="*/ 13 w 14"/>
                <a:gd name="T79" fmla="*/ 2 h 7"/>
                <a:gd name="T80" fmla="*/ 13 w 14"/>
                <a:gd name="T81" fmla="*/ 2 h 7"/>
                <a:gd name="T82" fmla="*/ 13 w 14"/>
                <a:gd name="T83" fmla="*/ 1 h 7"/>
                <a:gd name="T84" fmla="*/ 13 w 14"/>
                <a:gd name="T85" fmla="*/ 1 h 7"/>
                <a:gd name="T86" fmla="*/ 14 w 14"/>
                <a:gd name="T87" fmla="*/ 1 h 7"/>
                <a:gd name="T88" fmla="*/ 14 w 14"/>
                <a:gd name="T89" fmla="*/ 1 h 7"/>
                <a:gd name="T90" fmla="*/ 14 w 14"/>
                <a:gd name="T91" fmla="*/ 1 h 7"/>
                <a:gd name="T92" fmla="*/ 13 w 14"/>
                <a:gd name="T93" fmla="*/ 0 h 7"/>
                <a:gd name="T94" fmla="*/ 13 w 14"/>
                <a:gd name="T95" fmla="*/ 0 h 7"/>
                <a:gd name="T96" fmla="*/ 13 w 14"/>
                <a:gd name="T97" fmla="*/ 0 h 7"/>
                <a:gd name="T98" fmla="*/ 13 w 14"/>
                <a:gd name="T99" fmla="*/ 0 h 7"/>
                <a:gd name="T100" fmla="*/ 13 w 14"/>
                <a:gd name="T101" fmla="*/ 0 h 7"/>
                <a:gd name="T102" fmla="*/ 12 w 14"/>
                <a:gd name="T103" fmla="*/ 0 h 7"/>
                <a:gd name="T104" fmla="*/ 12 w 14"/>
                <a:gd name="T105" fmla="*/ 0 h 7"/>
                <a:gd name="T106" fmla="*/ 12 w 14"/>
                <a:gd name="T107" fmla="*/ 0 h 7"/>
                <a:gd name="T108" fmla="*/ 12 w 14"/>
                <a:gd name="T109" fmla="*/ 0 h 7"/>
                <a:gd name="T110" fmla="*/ 11 w 14"/>
                <a:gd name="T111" fmla="*/ 1 h 7"/>
                <a:gd name="T112" fmla="*/ 10 w 14"/>
                <a:gd name="T113" fmla="*/ 1 h 7"/>
                <a:gd name="T114" fmla="*/ 9 w 14"/>
                <a:gd name="T115" fmla="*/ 1 h 7"/>
                <a:gd name="T116" fmla="*/ 9 w 14"/>
                <a:gd name="T117" fmla="*/ 1 h 7"/>
                <a:gd name="T118" fmla="*/ 9 w 14"/>
                <a:gd name="T119" fmla="*/ 1 h 7"/>
                <a:gd name="T120" fmla="*/ 5 w 14"/>
                <a:gd name="T121" fmla="*/ 3 h 7"/>
                <a:gd name="T122" fmla="*/ 0 w 14"/>
                <a:gd name="T123" fmla="*/ 7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4" h="7">
                  <a:moveTo>
                    <a:pt x="0" y="7"/>
                  </a:moveTo>
                  <a:cubicBezTo>
                    <a:pt x="0" y="7"/>
                    <a:pt x="1" y="5"/>
                    <a:pt x="2" y="5"/>
                  </a:cubicBezTo>
                  <a:cubicBezTo>
                    <a:pt x="2" y="5"/>
                    <a:pt x="2" y="5"/>
                    <a:pt x="2" y="5"/>
                  </a:cubicBezTo>
                  <a:cubicBezTo>
                    <a:pt x="2" y="5"/>
                    <a:pt x="2" y="5"/>
                    <a:pt x="2" y="5"/>
                  </a:cubicBezTo>
                  <a:cubicBezTo>
                    <a:pt x="2" y="5"/>
                    <a:pt x="1" y="5"/>
                    <a:pt x="1" y="6"/>
                  </a:cubicBezTo>
                  <a:cubicBezTo>
                    <a:pt x="2" y="5"/>
                    <a:pt x="2" y="5"/>
                    <a:pt x="2" y="5"/>
                  </a:cubicBezTo>
                  <a:cubicBezTo>
                    <a:pt x="2" y="5"/>
                    <a:pt x="2" y="5"/>
                    <a:pt x="2" y="5"/>
                  </a:cubicBezTo>
                  <a:cubicBezTo>
                    <a:pt x="3" y="4"/>
                    <a:pt x="4" y="4"/>
                    <a:pt x="4" y="3"/>
                  </a:cubicBezTo>
                  <a:cubicBezTo>
                    <a:pt x="4" y="3"/>
                    <a:pt x="5" y="3"/>
                    <a:pt x="5" y="3"/>
                  </a:cubicBezTo>
                  <a:cubicBezTo>
                    <a:pt x="4" y="3"/>
                    <a:pt x="3" y="4"/>
                    <a:pt x="3" y="5"/>
                  </a:cubicBezTo>
                  <a:cubicBezTo>
                    <a:pt x="3" y="5"/>
                    <a:pt x="3" y="5"/>
                    <a:pt x="3" y="5"/>
                  </a:cubicBezTo>
                  <a:cubicBezTo>
                    <a:pt x="3" y="4"/>
                    <a:pt x="4" y="4"/>
                    <a:pt x="4" y="4"/>
                  </a:cubicBezTo>
                  <a:cubicBezTo>
                    <a:pt x="4" y="4"/>
                    <a:pt x="4" y="4"/>
                    <a:pt x="4" y="4"/>
                  </a:cubicBezTo>
                  <a:cubicBezTo>
                    <a:pt x="4" y="4"/>
                    <a:pt x="4" y="4"/>
                    <a:pt x="4" y="4"/>
                  </a:cubicBezTo>
                  <a:cubicBezTo>
                    <a:pt x="3" y="4"/>
                    <a:pt x="3" y="4"/>
                    <a:pt x="3" y="4"/>
                  </a:cubicBezTo>
                  <a:cubicBezTo>
                    <a:pt x="3" y="4"/>
                    <a:pt x="3" y="4"/>
                    <a:pt x="3" y="4"/>
                  </a:cubicBezTo>
                  <a:cubicBezTo>
                    <a:pt x="3" y="5"/>
                    <a:pt x="3" y="5"/>
                    <a:pt x="3" y="5"/>
                  </a:cubicBezTo>
                  <a:cubicBezTo>
                    <a:pt x="2" y="5"/>
                    <a:pt x="2" y="5"/>
                    <a:pt x="2" y="5"/>
                  </a:cubicBezTo>
                  <a:cubicBezTo>
                    <a:pt x="2" y="5"/>
                    <a:pt x="2" y="5"/>
                    <a:pt x="2" y="5"/>
                  </a:cubicBezTo>
                  <a:cubicBezTo>
                    <a:pt x="2" y="5"/>
                    <a:pt x="2" y="5"/>
                    <a:pt x="2" y="5"/>
                  </a:cubicBezTo>
                  <a:cubicBezTo>
                    <a:pt x="3" y="5"/>
                    <a:pt x="4" y="4"/>
                    <a:pt x="5" y="4"/>
                  </a:cubicBezTo>
                  <a:cubicBezTo>
                    <a:pt x="5" y="3"/>
                    <a:pt x="5" y="3"/>
                    <a:pt x="5" y="3"/>
                  </a:cubicBezTo>
                  <a:cubicBezTo>
                    <a:pt x="5" y="3"/>
                    <a:pt x="6" y="3"/>
                    <a:pt x="6" y="3"/>
                  </a:cubicBezTo>
                  <a:cubicBezTo>
                    <a:pt x="6" y="3"/>
                    <a:pt x="6" y="3"/>
                    <a:pt x="6" y="3"/>
                  </a:cubicBezTo>
                  <a:cubicBezTo>
                    <a:pt x="6" y="3"/>
                    <a:pt x="6" y="3"/>
                    <a:pt x="6" y="3"/>
                  </a:cubicBezTo>
                  <a:cubicBezTo>
                    <a:pt x="6" y="3"/>
                    <a:pt x="7" y="3"/>
                    <a:pt x="7" y="3"/>
                  </a:cubicBezTo>
                  <a:cubicBezTo>
                    <a:pt x="7" y="3"/>
                    <a:pt x="7" y="3"/>
                    <a:pt x="7" y="3"/>
                  </a:cubicBezTo>
                  <a:cubicBezTo>
                    <a:pt x="7" y="3"/>
                    <a:pt x="7" y="3"/>
                    <a:pt x="7" y="3"/>
                  </a:cubicBezTo>
                  <a:cubicBezTo>
                    <a:pt x="7" y="3"/>
                    <a:pt x="7" y="3"/>
                    <a:pt x="8" y="2"/>
                  </a:cubicBezTo>
                  <a:cubicBezTo>
                    <a:pt x="8" y="2"/>
                    <a:pt x="8" y="2"/>
                    <a:pt x="8" y="2"/>
                  </a:cubicBezTo>
                  <a:cubicBezTo>
                    <a:pt x="8" y="2"/>
                    <a:pt x="9" y="2"/>
                    <a:pt x="9" y="2"/>
                  </a:cubicBezTo>
                  <a:cubicBezTo>
                    <a:pt x="9" y="2"/>
                    <a:pt x="9" y="2"/>
                    <a:pt x="10" y="2"/>
                  </a:cubicBezTo>
                  <a:cubicBezTo>
                    <a:pt x="10" y="1"/>
                    <a:pt x="11" y="1"/>
                    <a:pt x="11" y="1"/>
                  </a:cubicBezTo>
                  <a:cubicBezTo>
                    <a:pt x="11" y="1"/>
                    <a:pt x="12" y="1"/>
                    <a:pt x="12" y="1"/>
                  </a:cubicBezTo>
                  <a:cubicBezTo>
                    <a:pt x="12" y="1"/>
                    <a:pt x="12" y="1"/>
                    <a:pt x="12" y="1"/>
                  </a:cubicBezTo>
                  <a:cubicBezTo>
                    <a:pt x="12" y="1"/>
                    <a:pt x="12" y="1"/>
                    <a:pt x="12" y="1"/>
                  </a:cubicBezTo>
                  <a:cubicBezTo>
                    <a:pt x="12" y="1"/>
                    <a:pt x="12" y="1"/>
                    <a:pt x="12" y="1"/>
                  </a:cubicBezTo>
                  <a:cubicBezTo>
                    <a:pt x="13" y="1"/>
                    <a:pt x="13" y="1"/>
                    <a:pt x="13" y="1"/>
                  </a:cubicBezTo>
                  <a:cubicBezTo>
                    <a:pt x="13" y="1"/>
                    <a:pt x="13" y="1"/>
                    <a:pt x="13" y="1"/>
                  </a:cubicBezTo>
                  <a:cubicBezTo>
                    <a:pt x="13" y="1"/>
                    <a:pt x="13" y="2"/>
                    <a:pt x="13" y="2"/>
                  </a:cubicBezTo>
                  <a:cubicBezTo>
                    <a:pt x="13" y="2"/>
                    <a:pt x="13" y="2"/>
                    <a:pt x="13" y="2"/>
                  </a:cubicBezTo>
                  <a:cubicBezTo>
                    <a:pt x="13" y="1"/>
                    <a:pt x="13" y="1"/>
                    <a:pt x="13" y="1"/>
                  </a:cubicBezTo>
                  <a:cubicBezTo>
                    <a:pt x="13" y="1"/>
                    <a:pt x="13" y="1"/>
                    <a:pt x="13" y="1"/>
                  </a:cubicBezTo>
                  <a:cubicBezTo>
                    <a:pt x="14" y="1"/>
                    <a:pt x="14" y="1"/>
                    <a:pt x="14" y="1"/>
                  </a:cubicBezTo>
                  <a:cubicBezTo>
                    <a:pt x="14" y="1"/>
                    <a:pt x="14" y="1"/>
                    <a:pt x="14" y="1"/>
                  </a:cubicBezTo>
                  <a:cubicBezTo>
                    <a:pt x="14" y="1"/>
                    <a:pt x="14" y="1"/>
                    <a:pt x="14" y="1"/>
                  </a:cubicBezTo>
                  <a:cubicBezTo>
                    <a:pt x="14" y="1"/>
                    <a:pt x="13" y="1"/>
                    <a:pt x="13" y="0"/>
                  </a:cubicBezTo>
                  <a:cubicBezTo>
                    <a:pt x="13" y="0"/>
                    <a:pt x="13" y="0"/>
                    <a:pt x="13" y="0"/>
                  </a:cubicBezTo>
                  <a:cubicBezTo>
                    <a:pt x="13" y="0"/>
                    <a:pt x="13" y="0"/>
                    <a:pt x="13" y="0"/>
                  </a:cubicBezTo>
                  <a:cubicBezTo>
                    <a:pt x="13" y="0"/>
                    <a:pt x="13" y="0"/>
                    <a:pt x="13" y="0"/>
                  </a:cubicBezTo>
                  <a:cubicBezTo>
                    <a:pt x="13" y="0"/>
                    <a:pt x="13" y="0"/>
                    <a:pt x="13" y="0"/>
                  </a:cubicBezTo>
                  <a:cubicBezTo>
                    <a:pt x="13" y="0"/>
                    <a:pt x="12" y="0"/>
                    <a:pt x="12" y="0"/>
                  </a:cubicBezTo>
                  <a:cubicBezTo>
                    <a:pt x="12" y="0"/>
                    <a:pt x="12" y="0"/>
                    <a:pt x="12" y="0"/>
                  </a:cubicBezTo>
                  <a:cubicBezTo>
                    <a:pt x="12" y="0"/>
                    <a:pt x="12" y="0"/>
                    <a:pt x="12" y="0"/>
                  </a:cubicBezTo>
                  <a:cubicBezTo>
                    <a:pt x="12" y="0"/>
                    <a:pt x="12" y="0"/>
                    <a:pt x="12" y="0"/>
                  </a:cubicBezTo>
                  <a:cubicBezTo>
                    <a:pt x="11" y="0"/>
                    <a:pt x="11" y="0"/>
                    <a:pt x="11" y="1"/>
                  </a:cubicBezTo>
                  <a:cubicBezTo>
                    <a:pt x="11" y="1"/>
                    <a:pt x="11" y="1"/>
                    <a:pt x="10" y="1"/>
                  </a:cubicBezTo>
                  <a:cubicBezTo>
                    <a:pt x="10" y="1"/>
                    <a:pt x="10" y="1"/>
                    <a:pt x="9" y="1"/>
                  </a:cubicBezTo>
                  <a:cubicBezTo>
                    <a:pt x="9" y="1"/>
                    <a:pt x="9" y="1"/>
                    <a:pt x="9" y="1"/>
                  </a:cubicBezTo>
                  <a:cubicBezTo>
                    <a:pt x="9" y="1"/>
                    <a:pt x="9" y="1"/>
                    <a:pt x="9" y="1"/>
                  </a:cubicBezTo>
                  <a:cubicBezTo>
                    <a:pt x="7" y="2"/>
                    <a:pt x="6" y="2"/>
                    <a:pt x="5" y="3"/>
                  </a:cubicBezTo>
                  <a:cubicBezTo>
                    <a:pt x="2" y="4"/>
                    <a:pt x="0" y="6"/>
                    <a:pt x="0"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latin typeface="微软雅黑" panose="020B0503020204020204" charset="-122"/>
                <a:ea typeface="微软雅黑" panose="020B0503020204020204" charset="-122"/>
              </a:endParaRPr>
            </a:p>
          </p:txBody>
        </p:sp>
        <p:sp>
          <p:nvSpPr>
            <p:cNvPr id="423" name="Freeform 433"/>
            <p:cNvSpPr/>
            <p:nvPr/>
          </p:nvSpPr>
          <p:spPr bwMode="auto">
            <a:xfrm>
              <a:off x="4659" y="1569"/>
              <a:ext cx="65" cy="24"/>
            </a:xfrm>
            <a:custGeom>
              <a:avLst/>
              <a:gdLst>
                <a:gd name="T0" fmla="*/ 21 w 21"/>
                <a:gd name="T1" fmla="*/ 6 h 8"/>
                <a:gd name="T2" fmla="*/ 9 w 21"/>
                <a:gd name="T3" fmla="*/ 1 h 8"/>
                <a:gd name="T4" fmla="*/ 3 w 21"/>
                <a:gd name="T5" fmla="*/ 3 h 8"/>
                <a:gd name="T6" fmla="*/ 0 w 21"/>
                <a:gd name="T7" fmla="*/ 8 h 8"/>
              </a:gdLst>
              <a:ahLst/>
              <a:cxnLst>
                <a:cxn ang="0">
                  <a:pos x="T0" y="T1"/>
                </a:cxn>
                <a:cxn ang="0">
                  <a:pos x="T2" y="T3"/>
                </a:cxn>
                <a:cxn ang="0">
                  <a:pos x="T4" y="T5"/>
                </a:cxn>
                <a:cxn ang="0">
                  <a:pos x="T6" y="T7"/>
                </a:cxn>
              </a:cxnLst>
              <a:rect l="0" t="0" r="r" b="b"/>
              <a:pathLst>
                <a:path w="21" h="8">
                  <a:moveTo>
                    <a:pt x="21" y="6"/>
                  </a:moveTo>
                  <a:cubicBezTo>
                    <a:pt x="17" y="3"/>
                    <a:pt x="14" y="0"/>
                    <a:pt x="9" y="1"/>
                  </a:cubicBezTo>
                  <a:cubicBezTo>
                    <a:pt x="7" y="1"/>
                    <a:pt x="5" y="2"/>
                    <a:pt x="3" y="3"/>
                  </a:cubicBezTo>
                  <a:cubicBezTo>
                    <a:pt x="2" y="4"/>
                    <a:pt x="0" y="6"/>
                    <a:pt x="0" y="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latin typeface="微软雅黑" panose="020B0503020204020204" charset="-122"/>
                <a:ea typeface="微软雅黑" panose="020B0503020204020204" charset="-122"/>
              </a:endParaRPr>
            </a:p>
          </p:txBody>
        </p:sp>
        <p:sp>
          <p:nvSpPr>
            <p:cNvPr id="424" name="Freeform 434"/>
            <p:cNvSpPr/>
            <p:nvPr/>
          </p:nvSpPr>
          <p:spPr bwMode="auto">
            <a:xfrm>
              <a:off x="4659" y="1569"/>
              <a:ext cx="65" cy="24"/>
            </a:xfrm>
            <a:custGeom>
              <a:avLst/>
              <a:gdLst>
                <a:gd name="T0" fmla="*/ 0 w 21"/>
                <a:gd name="T1" fmla="*/ 8 h 8"/>
                <a:gd name="T2" fmla="*/ 2 w 21"/>
                <a:gd name="T3" fmla="*/ 4 h 8"/>
                <a:gd name="T4" fmla="*/ 3 w 21"/>
                <a:gd name="T5" fmla="*/ 3 h 8"/>
                <a:gd name="T6" fmla="*/ 2 w 21"/>
                <a:gd name="T7" fmla="*/ 4 h 8"/>
                <a:gd name="T8" fmla="*/ 1 w 21"/>
                <a:gd name="T9" fmla="*/ 5 h 8"/>
                <a:gd name="T10" fmla="*/ 2 w 21"/>
                <a:gd name="T11" fmla="*/ 4 h 8"/>
                <a:gd name="T12" fmla="*/ 3 w 21"/>
                <a:gd name="T13" fmla="*/ 3 h 8"/>
                <a:gd name="T14" fmla="*/ 6 w 21"/>
                <a:gd name="T15" fmla="*/ 2 h 8"/>
                <a:gd name="T16" fmla="*/ 8 w 21"/>
                <a:gd name="T17" fmla="*/ 2 h 8"/>
                <a:gd name="T18" fmla="*/ 3 w 21"/>
                <a:gd name="T19" fmla="*/ 3 h 8"/>
                <a:gd name="T20" fmla="*/ 3 w 21"/>
                <a:gd name="T21" fmla="*/ 3 h 8"/>
                <a:gd name="T22" fmla="*/ 6 w 21"/>
                <a:gd name="T23" fmla="*/ 2 h 8"/>
                <a:gd name="T24" fmla="*/ 6 w 21"/>
                <a:gd name="T25" fmla="*/ 2 h 8"/>
                <a:gd name="T26" fmla="*/ 6 w 21"/>
                <a:gd name="T27" fmla="*/ 2 h 8"/>
                <a:gd name="T28" fmla="*/ 5 w 21"/>
                <a:gd name="T29" fmla="*/ 3 h 8"/>
                <a:gd name="T30" fmla="*/ 4 w 21"/>
                <a:gd name="T31" fmla="*/ 3 h 8"/>
                <a:gd name="T32" fmla="*/ 3 w 21"/>
                <a:gd name="T33" fmla="*/ 3 h 8"/>
                <a:gd name="T34" fmla="*/ 3 w 21"/>
                <a:gd name="T35" fmla="*/ 4 h 8"/>
                <a:gd name="T36" fmla="*/ 3 w 21"/>
                <a:gd name="T37" fmla="*/ 4 h 8"/>
                <a:gd name="T38" fmla="*/ 3 w 21"/>
                <a:gd name="T39" fmla="*/ 4 h 8"/>
                <a:gd name="T40" fmla="*/ 7 w 21"/>
                <a:gd name="T41" fmla="*/ 2 h 8"/>
                <a:gd name="T42" fmla="*/ 8 w 21"/>
                <a:gd name="T43" fmla="*/ 2 h 8"/>
                <a:gd name="T44" fmla="*/ 8 w 21"/>
                <a:gd name="T45" fmla="*/ 2 h 8"/>
                <a:gd name="T46" fmla="*/ 9 w 21"/>
                <a:gd name="T47" fmla="*/ 2 h 8"/>
                <a:gd name="T48" fmla="*/ 10 w 21"/>
                <a:gd name="T49" fmla="*/ 1 h 8"/>
                <a:gd name="T50" fmla="*/ 10 w 21"/>
                <a:gd name="T51" fmla="*/ 2 h 8"/>
                <a:gd name="T52" fmla="*/ 11 w 21"/>
                <a:gd name="T53" fmla="*/ 2 h 8"/>
                <a:gd name="T54" fmla="*/ 11 w 21"/>
                <a:gd name="T55" fmla="*/ 1 h 8"/>
                <a:gd name="T56" fmla="*/ 12 w 21"/>
                <a:gd name="T57" fmla="*/ 1 h 8"/>
                <a:gd name="T58" fmla="*/ 13 w 21"/>
                <a:gd name="T59" fmla="*/ 2 h 8"/>
                <a:gd name="T60" fmla="*/ 14 w 21"/>
                <a:gd name="T61" fmla="*/ 2 h 8"/>
                <a:gd name="T62" fmla="*/ 15 w 21"/>
                <a:gd name="T63" fmla="*/ 2 h 8"/>
                <a:gd name="T64" fmla="*/ 17 w 21"/>
                <a:gd name="T65" fmla="*/ 3 h 8"/>
                <a:gd name="T66" fmla="*/ 18 w 21"/>
                <a:gd name="T67" fmla="*/ 4 h 8"/>
                <a:gd name="T68" fmla="*/ 18 w 21"/>
                <a:gd name="T69" fmla="*/ 5 h 8"/>
                <a:gd name="T70" fmla="*/ 19 w 21"/>
                <a:gd name="T71" fmla="*/ 5 h 8"/>
                <a:gd name="T72" fmla="*/ 19 w 21"/>
                <a:gd name="T73" fmla="*/ 5 h 8"/>
                <a:gd name="T74" fmla="*/ 19 w 21"/>
                <a:gd name="T75" fmla="*/ 5 h 8"/>
                <a:gd name="T76" fmla="*/ 19 w 21"/>
                <a:gd name="T77" fmla="*/ 5 h 8"/>
                <a:gd name="T78" fmla="*/ 19 w 21"/>
                <a:gd name="T79" fmla="*/ 5 h 8"/>
                <a:gd name="T80" fmla="*/ 19 w 21"/>
                <a:gd name="T81" fmla="*/ 6 h 8"/>
                <a:gd name="T82" fmla="*/ 20 w 21"/>
                <a:gd name="T83" fmla="*/ 6 h 8"/>
                <a:gd name="T84" fmla="*/ 20 w 21"/>
                <a:gd name="T85" fmla="*/ 6 h 8"/>
                <a:gd name="T86" fmla="*/ 20 w 21"/>
                <a:gd name="T87" fmla="*/ 6 h 8"/>
                <a:gd name="T88" fmla="*/ 20 w 21"/>
                <a:gd name="T89" fmla="*/ 6 h 8"/>
                <a:gd name="T90" fmla="*/ 21 w 21"/>
                <a:gd name="T91" fmla="*/ 6 h 8"/>
                <a:gd name="T92" fmla="*/ 20 w 21"/>
                <a:gd name="T93" fmla="*/ 5 h 8"/>
                <a:gd name="T94" fmla="*/ 21 w 21"/>
                <a:gd name="T95" fmla="*/ 5 h 8"/>
                <a:gd name="T96" fmla="*/ 21 w 21"/>
                <a:gd name="T97" fmla="*/ 5 h 8"/>
                <a:gd name="T98" fmla="*/ 21 w 21"/>
                <a:gd name="T99" fmla="*/ 5 h 8"/>
                <a:gd name="T100" fmla="*/ 21 w 21"/>
                <a:gd name="T101" fmla="*/ 5 h 8"/>
                <a:gd name="T102" fmla="*/ 19 w 21"/>
                <a:gd name="T103" fmla="*/ 4 h 8"/>
                <a:gd name="T104" fmla="*/ 19 w 21"/>
                <a:gd name="T105" fmla="*/ 3 h 8"/>
                <a:gd name="T106" fmla="*/ 19 w 21"/>
                <a:gd name="T107" fmla="*/ 3 h 8"/>
                <a:gd name="T108" fmla="*/ 18 w 21"/>
                <a:gd name="T109" fmla="*/ 3 h 8"/>
                <a:gd name="T110" fmla="*/ 17 w 21"/>
                <a:gd name="T111" fmla="*/ 3 h 8"/>
                <a:gd name="T112" fmla="*/ 17 w 21"/>
                <a:gd name="T113" fmla="*/ 2 h 8"/>
                <a:gd name="T114" fmla="*/ 15 w 21"/>
                <a:gd name="T115" fmla="*/ 2 h 8"/>
                <a:gd name="T116" fmla="*/ 14 w 21"/>
                <a:gd name="T117" fmla="*/ 1 h 8"/>
                <a:gd name="T118" fmla="*/ 14 w 21"/>
                <a:gd name="T119" fmla="*/ 1 h 8"/>
                <a:gd name="T120" fmla="*/ 8 w 21"/>
                <a:gd name="T121" fmla="*/ 1 h 8"/>
                <a:gd name="T122" fmla="*/ 0 w 21"/>
                <a:gd name="T123" fmla="*/ 7 h 8"/>
                <a:gd name="T124" fmla="*/ 0 w 21"/>
                <a:gd name="T125"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1" h="8">
                  <a:moveTo>
                    <a:pt x="0" y="8"/>
                  </a:moveTo>
                  <a:cubicBezTo>
                    <a:pt x="0" y="7"/>
                    <a:pt x="1" y="5"/>
                    <a:pt x="2" y="4"/>
                  </a:cubicBezTo>
                  <a:cubicBezTo>
                    <a:pt x="2" y="4"/>
                    <a:pt x="3" y="4"/>
                    <a:pt x="3" y="3"/>
                  </a:cubicBezTo>
                  <a:cubicBezTo>
                    <a:pt x="3" y="3"/>
                    <a:pt x="3" y="4"/>
                    <a:pt x="2" y="4"/>
                  </a:cubicBezTo>
                  <a:cubicBezTo>
                    <a:pt x="2" y="4"/>
                    <a:pt x="2" y="5"/>
                    <a:pt x="1" y="5"/>
                  </a:cubicBezTo>
                  <a:cubicBezTo>
                    <a:pt x="2" y="5"/>
                    <a:pt x="2" y="4"/>
                    <a:pt x="2" y="4"/>
                  </a:cubicBezTo>
                  <a:cubicBezTo>
                    <a:pt x="3" y="3"/>
                    <a:pt x="3" y="3"/>
                    <a:pt x="3" y="3"/>
                  </a:cubicBezTo>
                  <a:cubicBezTo>
                    <a:pt x="4" y="3"/>
                    <a:pt x="5" y="2"/>
                    <a:pt x="6" y="2"/>
                  </a:cubicBezTo>
                  <a:cubicBezTo>
                    <a:pt x="7" y="2"/>
                    <a:pt x="7" y="2"/>
                    <a:pt x="8" y="2"/>
                  </a:cubicBezTo>
                  <a:cubicBezTo>
                    <a:pt x="6" y="2"/>
                    <a:pt x="4" y="2"/>
                    <a:pt x="3" y="3"/>
                  </a:cubicBezTo>
                  <a:cubicBezTo>
                    <a:pt x="3" y="3"/>
                    <a:pt x="3" y="3"/>
                    <a:pt x="3" y="3"/>
                  </a:cubicBezTo>
                  <a:cubicBezTo>
                    <a:pt x="4" y="3"/>
                    <a:pt x="5" y="2"/>
                    <a:pt x="6" y="2"/>
                  </a:cubicBezTo>
                  <a:cubicBezTo>
                    <a:pt x="6" y="2"/>
                    <a:pt x="6" y="2"/>
                    <a:pt x="6" y="2"/>
                  </a:cubicBezTo>
                  <a:cubicBezTo>
                    <a:pt x="6" y="2"/>
                    <a:pt x="6" y="2"/>
                    <a:pt x="6" y="2"/>
                  </a:cubicBezTo>
                  <a:cubicBezTo>
                    <a:pt x="5" y="2"/>
                    <a:pt x="5" y="2"/>
                    <a:pt x="5" y="3"/>
                  </a:cubicBezTo>
                  <a:cubicBezTo>
                    <a:pt x="4" y="3"/>
                    <a:pt x="4" y="3"/>
                    <a:pt x="4" y="3"/>
                  </a:cubicBezTo>
                  <a:cubicBezTo>
                    <a:pt x="3" y="3"/>
                    <a:pt x="3" y="3"/>
                    <a:pt x="3" y="3"/>
                  </a:cubicBezTo>
                  <a:cubicBezTo>
                    <a:pt x="3" y="4"/>
                    <a:pt x="3" y="4"/>
                    <a:pt x="3" y="4"/>
                  </a:cubicBezTo>
                  <a:cubicBezTo>
                    <a:pt x="3" y="4"/>
                    <a:pt x="3" y="4"/>
                    <a:pt x="3" y="4"/>
                  </a:cubicBezTo>
                  <a:cubicBezTo>
                    <a:pt x="3" y="4"/>
                    <a:pt x="3" y="4"/>
                    <a:pt x="3" y="4"/>
                  </a:cubicBezTo>
                  <a:cubicBezTo>
                    <a:pt x="3" y="3"/>
                    <a:pt x="6" y="2"/>
                    <a:pt x="7" y="2"/>
                  </a:cubicBezTo>
                  <a:cubicBezTo>
                    <a:pt x="7" y="2"/>
                    <a:pt x="8" y="2"/>
                    <a:pt x="8" y="2"/>
                  </a:cubicBezTo>
                  <a:cubicBezTo>
                    <a:pt x="8" y="2"/>
                    <a:pt x="8" y="2"/>
                    <a:pt x="8" y="2"/>
                  </a:cubicBezTo>
                  <a:cubicBezTo>
                    <a:pt x="8" y="2"/>
                    <a:pt x="9" y="2"/>
                    <a:pt x="9" y="2"/>
                  </a:cubicBezTo>
                  <a:cubicBezTo>
                    <a:pt x="9" y="1"/>
                    <a:pt x="9" y="1"/>
                    <a:pt x="10" y="1"/>
                  </a:cubicBezTo>
                  <a:cubicBezTo>
                    <a:pt x="10" y="1"/>
                    <a:pt x="10" y="2"/>
                    <a:pt x="10" y="2"/>
                  </a:cubicBezTo>
                  <a:cubicBezTo>
                    <a:pt x="10" y="1"/>
                    <a:pt x="10" y="2"/>
                    <a:pt x="11" y="2"/>
                  </a:cubicBezTo>
                  <a:cubicBezTo>
                    <a:pt x="11" y="2"/>
                    <a:pt x="11" y="1"/>
                    <a:pt x="11" y="1"/>
                  </a:cubicBezTo>
                  <a:cubicBezTo>
                    <a:pt x="11" y="2"/>
                    <a:pt x="11" y="1"/>
                    <a:pt x="12" y="1"/>
                  </a:cubicBezTo>
                  <a:cubicBezTo>
                    <a:pt x="12" y="1"/>
                    <a:pt x="13" y="2"/>
                    <a:pt x="13" y="2"/>
                  </a:cubicBezTo>
                  <a:cubicBezTo>
                    <a:pt x="13" y="2"/>
                    <a:pt x="14" y="2"/>
                    <a:pt x="14" y="2"/>
                  </a:cubicBezTo>
                  <a:cubicBezTo>
                    <a:pt x="15" y="2"/>
                    <a:pt x="15" y="2"/>
                    <a:pt x="15" y="2"/>
                  </a:cubicBezTo>
                  <a:cubicBezTo>
                    <a:pt x="16" y="3"/>
                    <a:pt x="17" y="3"/>
                    <a:pt x="17" y="3"/>
                  </a:cubicBezTo>
                  <a:cubicBezTo>
                    <a:pt x="18" y="4"/>
                    <a:pt x="18" y="4"/>
                    <a:pt x="18" y="4"/>
                  </a:cubicBezTo>
                  <a:cubicBezTo>
                    <a:pt x="18" y="5"/>
                    <a:pt x="18" y="5"/>
                    <a:pt x="18" y="5"/>
                  </a:cubicBezTo>
                  <a:cubicBezTo>
                    <a:pt x="18" y="5"/>
                    <a:pt x="19" y="5"/>
                    <a:pt x="19" y="5"/>
                  </a:cubicBezTo>
                  <a:cubicBezTo>
                    <a:pt x="19" y="5"/>
                    <a:pt x="19" y="5"/>
                    <a:pt x="19" y="5"/>
                  </a:cubicBezTo>
                  <a:cubicBezTo>
                    <a:pt x="19" y="5"/>
                    <a:pt x="19" y="5"/>
                    <a:pt x="19" y="5"/>
                  </a:cubicBezTo>
                  <a:cubicBezTo>
                    <a:pt x="19" y="5"/>
                    <a:pt x="19" y="5"/>
                    <a:pt x="19" y="5"/>
                  </a:cubicBezTo>
                  <a:cubicBezTo>
                    <a:pt x="19" y="5"/>
                    <a:pt x="19" y="5"/>
                    <a:pt x="19" y="5"/>
                  </a:cubicBezTo>
                  <a:cubicBezTo>
                    <a:pt x="19" y="6"/>
                    <a:pt x="19" y="6"/>
                    <a:pt x="19" y="6"/>
                  </a:cubicBezTo>
                  <a:cubicBezTo>
                    <a:pt x="20" y="6"/>
                    <a:pt x="20" y="6"/>
                    <a:pt x="20" y="6"/>
                  </a:cubicBezTo>
                  <a:cubicBezTo>
                    <a:pt x="20" y="6"/>
                    <a:pt x="20" y="6"/>
                    <a:pt x="20" y="6"/>
                  </a:cubicBezTo>
                  <a:cubicBezTo>
                    <a:pt x="20" y="6"/>
                    <a:pt x="20" y="6"/>
                    <a:pt x="20" y="6"/>
                  </a:cubicBezTo>
                  <a:cubicBezTo>
                    <a:pt x="20" y="6"/>
                    <a:pt x="20" y="6"/>
                    <a:pt x="20" y="6"/>
                  </a:cubicBezTo>
                  <a:cubicBezTo>
                    <a:pt x="20" y="6"/>
                    <a:pt x="21" y="6"/>
                    <a:pt x="21" y="6"/>
                  </a:cubicBezTo>
                  <a:cubicBezTo>
                    <a:pt x="21" y="6"/>
                    <a:pt x="21" y="5"/>
                    <a:pt x="20" y="5"/>
                  </a:cubicBezTo>
                  <a:cubicBezTo>
                    <a:pt x="20" y="5"/>
                    <a:pt x="21" y="5"/>
                    <a:pt x="21" y="5"/>
                  </a:cubicBezTo>
                  <a:cubicBezTo>
                    <a:pt x="20" y="5"/>
                    <a:pt x="20" y="5"/>
                    <a:pt x="21" y="5"/>
                  </a:cubicBezTo>
                  <a:cubicBezTo>
                    <a:pt x="21" y="5"/>
                    <a:pt x="21" y="5"/>
                    <a:pt x="21" y="5"/>
                  </a:cubicBezTo>
                  <a:cubicBezTo>
                    <a:pt x="21" y="5"/>
                    <a:pt x="21" y="5"/>
                    <a:pt x="21" y="5"/>
                  </a:cubicBezTo>
                  <a:cubicBezTo>
                    <a:pt x="20" y="4"/>
                    <a:pt x="20" y="4"/>
                    <a:pt x="19" y="4"/>
                  </a:cubicBezTo>
                  <a:cubicBezTo>
                    <a:pt x="19" y="4"/>
                    <a:pt x="19" y="4"/>
                    <a:pt x="19" y="3"/>
                  </a:cubicBezTo>
                  <a:cubicBezTo>
                    <a:pt x="19" y="3"/>
                    <a:pt x="19" y="3"/>
                    <a:pt x="19" y="3"/>
                  </a:cubicBezTo>
                  <a:cubicBezTo>
                    <a:pt x="19" y="3"/>
                    <a:pt x="19" y="3"/>
                    <a:pt x="18" y="3"/>
                  </a:cubicBezTo>
                  <a:cubicBezTo>
                    <a:pt x="18" y="3"/>
                    <a:pt x="17" y="2"/>
                    <a:pt x="17" y="3"/>
                  </a:cubicBezTo>
                  <a:cubicBezTo>
                    <a:pt x="17" y="3"/>
                    <a:pt x="17" y="3"/>
                    <a:pt x="17" y="2"/>
                  </a:cubicBezTo>
                  <a:cubicBezTo>
                    <a:pt x="16" y="2"/>
                    <a:pt x="16" y="2"/>
                    <a:pt x="15" y="2"/>
                  </a:cubicBezTo>
                  <a:cubicBezTo>
                    <a:pt x="14" y="1"/>
                    <a:pt x="14" y="1"/>
                    <a:pt x="14" y="1"/>
                  </a:cubicBezTo>
                  <a:cubicBezTo>
                    <a:pt x="14" y="1"/>
                    <a:pt x="14" y="1"/>
                    <a:pt x="14" y="1"/>
                  </a:cubicBezTo>
                  <a:cubicBezTo>
                    <a:pt x="12" y="0"/>
                    <a:pt x="10" y="0"/>
                    <a:pt x="8" y="1"/>
                  </a:cubicBezTo>
                  <a:cubicBezTo>
                    <a:pt x="3" y="2"/>
                    <a:pt x="0" y="6"/>
                    <a:pt x="0" y="7"/>
                  </a:cubicBezTo>
                  <a:lnTo>
                    <a:pt x="0"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latin typeface="微软雅黑" panose="020B0503020204020204" charset="-122"/>
                <a:ea typeface="微软雅黑" panose="020B0503020204020204" charset="-122"/>
              </a:endParaRPr>
            </a:p>
          </p:txBody>
        </p:sp>
        <p:sp>
          <p:nvSpPr>
            <p:cNvPr id="425" name="Freeform 435"/>
            <p:cNvSpPr/>
            <p:nvPr/>
          </p:nvSpPr>
          <p:spPr bwMode="auto">
            <a:xfrm>
              <a:off x="5306" y="2212"/>
              <a:ext cx="9" cy="13"/>
            </a:xfrm>
            <a:custGeom>
              <a:avLst/>
              <a:gdLst>
                <a:gd name="T0" fmla="*/ 2 w 3"/>
                <a:gd name="T1" fmla="*/ 3 h 4"/>
                <a:gd name="T2" fmla="*/ 3 w 3"/>
                <a:gd name="T3" fmla="*/ 1 h 4"/>
                <a:gd name="T4" fmla="*/ 2 w 3"/>
                <a:gd name="T5" fmla="*/ 1 h 4"/>
                <a:gd name="T6" fmla="*/ 2 w 3"/>
                <a:gd name="T7" fmla="*/ 1 h 4"/>
                <a:gd name="T8" fmla="*/ 1 w 3"/>
                <a:gd name="T9" fmla="*/ 0 h 4"/>
                <a:gd name="T10" fmla="*/ 0 w 3"/>
                <a:gd name="T11" fmla="*/ 2 h 4"/>
                <a:gd name="T12" fmla="*/ 0 w 3"/>
                <a:gd name="T13" fmla="*/ 3 h 4"/>
                <a:gd name="T14" fmla="*/ 1 w 3"/>
                <a:gd name="T15" fmla="*/ 4 h 4"/>
                <a:gd name="T16" fmla="*/ 2 w 3"/>
                <a:gd name="T17" fmla="*/ 4 h 4"/>
                <a:gd name="T18" fmla="*/ 2 w 3"/>
                <a:gd name="T19" fmla="*/ 3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 h="4">
                  <a:moveTo>
                    <a:pt x="2" y="3"/>
                  </a:moveTo>
                  <a:cubicBezTo>
                    <a:pt x="2" y="2"/>
                    <a:pt x="3" y="2"/>
                    <a:pt x="3" y="1"/>
                  </a:cubicBezTo>
                  <a:cubicBezTo>
                    <a:pt x="3" y="1"/>
                    <a:pt x="2" y="1"/>
                    <a:pt x="2" y="1"/>
                  </a:cubicBezTo>
                  <a:cubicBezTo>
                    <a:pt x="2" y="1"/>
                    <a:pt x="2" y="1"/>
                    <a:pt x="2" y="1"/>
                  </a:cubicBezTo>
                  <a:cubicBezTo>
                    <a:pt x="2" y="1"/>
                    <a:pt x="1" y="0"/>
                    <a:pt x="1" y="0"/>
                  </a:cubicBezTo>
                  <a:cubicBezTo>
                    <a:pt x="0" y="0"/>
                    <a:pt x="0" y="1"/>
                    <a:pt x="0" y="2"/>
                  </a:cubicBezTo>
                  <a:cubicBezTo>
                    <a:pt x="0" y="2"/>
                    <a:pt x="0" y="3"/>
                    <a:pt x="0" y="3"/>
                  </a:cubicBezTo>
                  <a:cubicBezTo>
                    <a:pt x="0" y="3"/>
                    <a:pt x="1" y="4"/>
                    <a:pt x="1" y="4"/>
                  </a:cubicBezTo>
                  <a:cubicBezTo>
                    <a:pt x="1" y="4"/>
                    <a:pt x="1" y="4"/>
                    <a:pt x="2" y="4"/>
                  </a:cubicBezTo>
                  <a:cubicBezTo>
                    <a:pt x="2" y="3"/>
                    <a:pt x="2" y="3"/>
                    <a:pt x="2" y="3"/>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latin typeface="微软雅黑" panose="020B0503020204020204" charset="-122"/>
                <a:ea typeface="微软雅黑" panose="020B0503020204020204" charset="-122"/>
              </a:endParaRPr>
            </a:p>
          </p:txBody>
        </p:sp>
        <p:sp>
          <p:nvSpPr>
            <p:cNvPr id="426" name="Freeform 436"/>
            <p:cNvSpPr/>
            <p:nvPr/>
          </p:nvSpPr>
          <p:spPr bwMode="auto">
            <a:xfrm>
              <a:off x="5306" y="2212"/>
              <a:ext cx="9" cy="13"/>
            </a:xfrm>
            <a:custGeom>
              <a:avLst/>
              <a:gdLst>
                <a:gd name="T0" fmla="*/ 2 w 3"/>
                <a:gd name="T1" fmla="*/ 3 h 4"/>
                <a:gd name="T2" fmla="*/ 3 w 3"/>
                <a:gd name="T3" fmla="*/ 1 h 4"/>
                <a:gd name="T4" fmla="*/ 2 w 3"/>
                <a:gd name="T5" fmla="*/ 1 h 4"/>
                <a:gd name="T6" fmla="*/ 2 w 3"/>
                <a:gd name="T7" fmla="*/ 1 h 4"/>
                <a:gd name="T8" fmla="*/ 1 w 3"/>
                <a:gd name="T9" fmla="*/ 0 h 4"/>
                <a:gd name="T10" fmla="*/ 0 w 3"/>
                <a:gd name="T11" fmla="*/ 2 h 4"/>
                <a:gd name="T12" fmla="*/ 0 w 3"/>
                <a:gd name="T13" fmla="*/ 3 h 4"/>
                <a:gd name="T14" fmla="*/ 1 w 3"/>
                <a:gd name="T15" fmla="*/ 4 h 4"/>
                <a:gd name="T16" fmla="*/ 2 w 3"/>
                <a:gd name="T17" fmla="*/ 4 h 4"/>
                <a:gd name="T18" fmla="*/ 2 w 3"/>
                <a:gd name="T19" fmla="*/ 3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 h="4">
                  <a:moveTo>
                    <a:pt x="2" y="3"/>
                  </a:moveTo>
                  <a:cubicBezTo>
                    <a:pt x="2" y="2"/>
                    <a:pt x="3" y="2"/>
                    <a:pt x="3" y="1"/>
                  </a:cubicBezTo>
                  <a:cubicBezTo>
                    <a:pt x="3" y="1"/>
                    <a:pt x="2" y="1"/>
                    <a:pt x="2" y="1"/>
                  </a:cubicBezTo>
                  <a:cubicBezTo>
                    <a:pt x="2" y="1"/>
                    <a:pt x="2" y="1"/>
                    <a:pt x="2" y="1"/>
                  </a:cubicBezTo>
                  <a:cubicBezTo>
                    <a:pt x="2" y="1"/>
                    <a:pt x="1" y="0"/>
                    <a:pt x="1" y="0"/>
                  </a:cubicBezTo>
                  <a:cubicBezTo>
                    <a:pt x="0" y="0"/>
                    <a:pt x="0" y="1"/>
                    <a:pt x="0" y="2"/>
                  </a:cubicBezTo>
                  <a:cubicBezTo>
                    <a:pt x="0" y="2"/>
                    <a:pt x="0" y="3"/>
                    <a:pt x="0" y="3"/>
                  </a:cubicBezTo>
                  <a:cubicBezTo>
                    <a:pt x="0" y="3"/>
                    <a:pt x="1" y="4"/>
                    <a:pt x="1" y="4"/>
                  </a:cubicBezTo>
                  <a:cubicBezTo>
                    <a:pt x="1" y="4"/>
                    <a:pt x="1" y="4"/>
                    <a:pt x="2" y="4"/>
                  </a:cubicBezTo>
                  <a:cubicBezTo>
                    <a:pt x="2" y="3"/>
                    <a:pt x="2" y="3"/>
                    <a:pt x="2" y="3"/>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latin typeface="微软雅黑" panose="020B0503020204020204" charset="-122"/>
                <a:ea typeface="微软雅黑" panose="020B0503020204020204" charset="-122"/>
              </a:endParaRPr>
            </a:p>
          </p:txBody>
        </p:sp>
        <p:sp>
          <p:nvSpPr>
            <p:cNvPr id="427" name="Freeform 437"/>
            <p:cNvSpPr/>
            <p:nvPr/>
          </p:nvSpPr>
          <p:spPr bwMode="auto">
            <a:xfrm>
              <a:off x="5297" y="2225"/>
              <a:ext cx="9" cy="12"/>
            </a:xfrm>
            <a:custGeom>
              <a:avLst/>
              <a:gdLst>
                <a:gd name="T0" fmla="*/ 3 w 3"/>
                <a:gd name="T1" fmla="*/ 2 h 4"/>
                <a:gd name="T2" fmla="*/ 3 w 3"/>
                <a:gd name="T3" fmla="*/ 0 h 4"/>
                <a:gd name="T4" fmla="*/ 2 w 3"/>
                <a:gd name="T5" fmla="*/ 0 h 4"/>
                <a:gd name="T6" fmla="*/ 2 w 3"/>
                <a:gd name="T7" fmla="*/ 0 h 4"/>
                <a:gd name="T8" fmla="*/ 1 w 3"/>
                <a:gd name="T9" fmla="*/ 0 h 4"/>
                <a:gd name="T10" fmla="*/ 1 w 3"/>
                <a:gd name="T11" fmla="*/ 2 h 4"/>
                <a:gd name="T12" fmla="*/ 1 w 3"/>
                <a:gd name="T13" fmla="*/ 3 h 4"/>
                <a:gd name="T14" fmla="*/ 2 w 3"/>
                <a:gd name="T15" fmla="*/ 4 h 4"/>
                <a:gd name="T16" fmla="*/ 3 w 3"/>
                <a:gd name="T17" fmla="*/ 3 h 4"/>
                <a:gd name="T18" fmla="*/ 3 w 3"/>
                <a:gd name="T19" fmla="*/ 2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 h="4">
                  <a:moveTo>
                    <a:pt x="3" y="2"/>
                  </a:moveTo>
                  <a:cubicBezTo>
                    <a:pt x="3" y="1"/>
                    <a:pt x="3" y="1"/>
                    <a:pt x="3" y="0"/>
                  </a:cubicBezTo>
                  <a:cubicBezTo>
                    <a:pt x="3" y="0"/>
                    <a:pt x="3" y="1"/>
                    <a:pt x="2" y="0"/>
                  </a:cubicBezTo>
                  <a:cubicBezTo>
                    <a:pt x="2" y="0"/>
                    <a:pt x="2" y="0"/>
                    <a:pt x="2" y="0"/>
                  </a:cubicBezTo>
                  <a:cubicBezTo>
                    <a:pt x="2" y="0"/>
                    <a:pt x="1" y="0"/>
                    <a:pt x="1" y="0"/>
                  </a:cubicBezTo>
                  <a:cubicBezTo>
                    <a:pt x="1" y="1"/>
                    <a:pt x="1" y="1"/>
                    <a:pt x="1" y="2"/>
                  </a:cubicBezTo>
                  <a:cubicBezTo>
                    <a:pt x="0" y="2"/>
                    <a:pt x="0" y="2"/>
                    <a:pt x="1" y="3"/>
                  </a:cubicBezTo>
                  <a:cubicBezTo>
                    <a:pt x="1" y="3"/>
                    <a:pt x="1" y="3"/>
                    <a:pt x="2" y="4"/>
                  </a:cubicBezTo>
                  <a:cubicBezTo>
                    <a:pt x="2" y="4"/>
                    <a:pt x="2" y="4"/>
                    <a:pt x="3" y="3"/>
                  </a:cubicBezTo>
                  <a:cubicBezTo>
                    <a:pt x="3" y="2"/>
                    <a:pt x="3" y="2"/>
                    <a:pt x="3" y="2"/>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latin typeface="微软雅黑" panose="020B0503020204020204" charset="-122"/>
                <a:ea typeface="微软雅黑" panose="020B0503020204020204" charset="-122"/>
              </a:endParaRPr>
            </a:p>
          </p:txBody>
        </p:sp>
        <p:sp>
          <p:nvSpPr>
            <p:cNvPr id="428" name="Freeform 438"/>
            <p:cNvSpPr/>
            <p:nvPr/>
          </p:nvSpPr>
          <p:spPr bwMode="auto">
            <a:xfrm>
              <a:off x="5297" y="2225"/>
              <a:ext cx="9" cy="12"/>
            </a:xfrm>
            <a:custGeom>
              <a:avLst/>
              <a:gdLst>
                <a:gd name="T0" fmla="*/ 3 w 3"/>
                <a:gd name="T1" fmla="*/ 2 h 4"/>
                <a:gd name="T2" fmla="*/ 3 w 3"/>
                <a:gd name="T3" fmla="*/ 0 h 4"/>
                <a:gd name="T4" fmla="*/ 2 w 3"/>
                <a:gd name="T5" fmla="*/ 0 h 4"/>
                <a:gd name="T6" fmla="*/ 2 w 3"/>
                <a:gd name="T7" fmla="*/ 0 h 4"/>
                <a:gd name="T8" fmla="*/ 1 w 3"/>
                <a:gd name="T9" fmla="*/ 0 h 4"/>
                <a:gd name="T10" fmla="*/ 1 w 3"/>
                <a:gd name="T11" fmla="*/ 2 h 4"/>
                <a:gd name="T12" fmla="*/ 1 w 3"/>
                <a:gd name="T13" fmla="*/ 3 h 4"/>
                <a:gd name="T14" fmla="*/ 2 w 3"/>
                <a:gd name="T15" fmla="*/ 4 h 4"/>
                <a:gd name="T16" fmla="*/ 3 w 3"/>
                <a:gd name="T17" fmla="*/ 3 h 4"/>
                <a:gd name="T18" fmla="*/ 3 w 3"/>
                <a:gd name="T19" fmla="*/ 2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 h="4">
                  <a:moveTo>
                    <a:pt x="3" y="2"/>
                  </a:moveTo>
                  <a:cubicBezTo>
                    <a:pt x="3" y="1"/>
                    <a:pt x="3" y="1"/>
                    <a:pt x="3" y="0"/>
                  </a:cubicBezTo>
                  <a:cubicBezTo>
                    <a:pt x="3" y="0"/>
                    <a:pt x="3" y="1"/>
                    <a:pt x="2" y="0"/>
                  </a:cubicBezTo>
                  <a:cubicBezTo>
                    <a:pt x="2" y="0"/>
                    <a:pt x="2" y="0"/>
                    <a:pt x="2" y="0"/>
                  </a:cubicBezTo>
                  <a:cubicBezTo>
                    <a:pt x="2" y="0"/>
                    <a:pt x="1" y="0"/>
                    <a:pt x="1" y="0"/>
                  </a:cubicBezTo>
                  <a:cubicBezTo>
                    <a:pt x="1" y="1"/>
                    <a:pt x="1" y="1"/>
                    <a:pt x="1" y="2"/>
                  </a:cubicBezTo>
                  <a:cubicBezTo>
                    <a:pt x="0" y="2"/>
                    <a:pt x="0" y="2"/>
                    <a:pt x="1" y="3"/>
                  </a:cubicBezTo>
                  <a:cubicBezTo>
                    <a:pt x="1" y="3"/>
                    <a:pt x="1" y="3"/>
                    <a:pt x="2" y="4"/>
                  </a:cubicBezTo>
                  <a:cubicBezTo>
                    <a:pt x="2" y="4"/>
                    <a:pt x="2" y="4"/>
                    <a:pt x="3" y="3"/>
                  </a:cubicBezTo>
                  <a:cubicBezTo>
                    <a:pt x="3" y="2"/>
                    <a:pt x="3" y="2"/>
                    <a:pt x="3" y="2"/>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latin typeface="微软雅黑" panose="020B0503020204020204" charset="-122"/>
                <a:ea typeface="微软雅黑" panose="020B0503020204020204" charset="-122"/>
              </a:endParaRPr>
            </a:p>
          </p:txBody>
        </p:sp>
        <p:sp>
          <p:nvSpPr>
            <p:cNvPr id="429" name="Freeform 439"/>
            <p:cNvSpPr/>
            <p:nvPr/>
          </p:nvSpPr>
          <p:spPr bwMode="auto">
            <a:xfrm>
              <a:off x="5294" y="2212"/>
              <a:ext cx="6" cy="10"/>
            </a:xfrm>
            <a:custGeom>
              <a:avLst/>
              <a:gdLst>
                <a:gd name="T0" fmla="*/ 1 w 2"/>
                <a:gd name="T1" fmla="*/ 2 h 3"/>
                <a:gd name="T2" fmla="*/ 1 w 2"/>
                <a:gd name="T3" fmla="*/ 1 h 3"/>
                <a:gd name="T4" fmla="*/ 1 w 2"/>
                <a:gd name="T5" fmla="*/ 0 h 3"/>
                <a:gd name="T6" fmla="*/ 0 w 2"/>
                <a:gd name="T7" fmla="*/ 1 h 3"/>
                <a:gd name="T8" fmla="*/ 0 w 2"/>
                <a:gd name="T9" fmla="*/ 1 h 3"/>
                <a:gd name="T10" fmla="*/ 0 w 2"/>
                <a:gd name="T11" fmla="*/ 2 h 3"/>
                <a:gd name="T12" fmla="*/ 0 w 2"/>
                <a:gd name="T13" fmla="*/ 2 h 3"/>
                <a:gd name="T14" fmla="*/ 1 w 2"/>
                <a:gd name="T15" fmla="*/ 2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3">
                  <a:moveTo>
                    <a:pt x="1" y="2"/>
                  </a:moveTo>
                  <a:cubicBezTo>
                    <a:pt x="1" y="1"/>
                    <a:pt x="2" y="1"/>
                    <a:pt x="1" y="1"/>
                  </a:cubicBezTo>
                  <a:cubicBezTo>
                    <a:pt x="1" y="0"/>
                    <a:pt x="1" y="1"/>
                    <a:pt x="1" y="0"/>
                  </a:cubicBezTo>
                  <a:cubicBezTo>
                    <a:pt x="0" y="0"/>
                    <a:pt x="0" y="0"/>
                    <a:pt x="0" y="1"/>
                  </a:cubicBezTo>
                  <a:cubicBezTo>
                    <a:pt x="0" y="1"/>
                    <a:pt x="0" y="1"/>
                    <a:pt x="0" y="1"/>
                  </a:cubicBezTo>
                  <a:cubicBezTo>
                    <a:pt x="0" y="2"/>
                    <a:pt x="0" y="2"/>
                    <a:pt x="0" y="2"/>
                  </a:cubicBezTo>
                  <a:cubicBezTo>
                    <a:pt x="0" y="2"/>
                    <a:pt x="0" y="2"/>
                    <a:pt x="0" y="2"/>
                  </a:cubicBezTo>
                  <a:cubicBezTo>
                    <a:pt x="1" y="3"/>
                    <a:pt x="1" y="2"/>
                    <a:pt x="1" y="2"/>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latin typeface="微软雅黑" panose="020B0503020204020204" charset="-122"/>
                <a:ea typeface="微软雅黑" panose="020B0503020204020204" charset="-122"/>
              </a:endParaRPr>
            </a:p>
          </p:txBody>
        </p:sp>
        <p:sp>
          <p:nvSpPr>
            <p:cNvPr id="430" name="Freeform 440"/>
            <p:cNvSpPr/>
            <p:nvPr/>
          </p:nvSpPr>
          <p:spPr bwMode="auto">
            <a:xfrm>
              <a:off x="5294" y="2212"/>
              <a:ext cx="6" cy="10"/>
            </a:xfrm>
            <a:custGeom>
              <a:avLst/>
              <a:gdLst>
                <a:gd name="T0" fmla="*/ 1 w 2"/>
                <a:gd name="T1" fmla="*/ 2 h 3"/>
                <a:gd name="T2" fmla="*/ 1 w 2"/>
                <a:gd name="T3" fmla="*/ 1 h 3"/>
                <a:gd name="T4" fmla="*/ 1 w 2"/>
                <a:gd name="T5" fmla="*/ 0 h 3"/>
                <a:gd name="T6" fmla="*/ 0 w 2"/>
                <a:gd name="T7" fmla="*/ 1 h 3"/>
                <a:gd name="T8" fmla="*/ 0 w 2"/>
                <a:gd name="T9" fmla="*/ 1 h 3"/>
                <a:gd name="T10" fmla="*/ 0 w 2"/>
                <a:gd name="T11" fmla="*/ 2 h 3"/>
                <a:gd name="T12" fmla="*/ 0 w 2"/>
                <a:gd name="T13" fmla="*/ 2 h 3"/>
                <a:gd name="T14" fmla="*/ 1 w 2"/>
                <a:gd name="T15" fmla="*/ 2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3">
                  <a:moveTo>
                    <a:pt x="1" y="2"/>
                  </a:moveTo>
                  <a:cubicBezTo>
                    <a:pt x="1" y="1"/>
                    <a:pt x="2" y="1"/>
                    <a:pt x="1" y="1"/>
                  </a:cubicBezTo>
                  <a:cubicBezTo>
                    <a:pt x="1" y="0"/>
                    <a:pt x="1" y="1"/>
                    <a:pt x="1" y="0"/>
                  </a:cubicBezTo>
                  <a:cubicBezTo>
                    <a:pt x="0" y="0"/>
                    <a:pt x="0" y="0"/>
                    <a:pt x="0" y="1"/>
                  </a:cubicBezTo>
                  <a:cubicBezTo>
                    <a:pt x="0" y="1"/>
                    <a:pt x="0" y="1"/>
                    <a:pt x="0" y="1"/>
                  </a:cubicBezTo>
                  <a:cubicBezTo>
                    <a:pt x="0" y="2"/>
                    <a:pt x="0" y="2"/>
                    <a:pt x="0" y="2"/>
                  </a:cubicBezTo>
                  <a:cubicBezTo>
                    <a:pt x="0" y="2"/>
                    <a:pt x="0" y="2"/>
                    <a:pt x="0" y="2"/>
                  </a:cubicBezTo>
                  <a:cubicBezTo>
                    <a:pt x="1" y="3"/>
                    <a:pt x="1" y="2"/>
                    <a:pt x="1" y="2"/>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latin typeface="微软雅黑" panose="020B0503020204020204" charset="-122"/>
                <a:ea typeface="微软雅黑" panose="020B0503020204020204" charset="-122"/>
              </a:endParaRPr>
            </a:p>
          </p:txBody>
        </p:sp>
        <p:sp>
          <p:nvSpPr>
            <p:cNvPr id="431" name="Freeform 441"/>
            <p:cNvSpPr/>
            <p:nvPr/>
          </p:nvSpPr>
          <p:spPr bwMode="auto">
            <a:xfrm>
              <a:off x="5300" y="2206"/>
              <a:ext cx="6" cy="13"/>
            </a:xfrm>
            <a:custGeom>
              <a:avLst/>
              <a:gdLst>
                <a:gd name="T0" fmla="*/ 1 w 2"/>
                <a:gd name="T1" fmla="*/ 3 h 4"/>
                <a:gd name="T2" fmla="*/ 2 w 2"/>
                <a:gd name="T3" fmla="*/ 1 h 4"/>
                <a:gd name="T4" fmla="*/ 1 w 2"/>
                <a:gd name="T5" fmla="*/ 1 h 4"/>
                <a:gd name="T6" fmla="*/ 0 w 2"/>
                <a:gd name="T7" fmla="*/ 1 h 4"/>
                <a:gd name="T8" fmla="*/ 0 w 2"/>
                <a:gd name="T9" fmla="*/ 2 h 4"/>
                <a:gd name="T10" fmla="*/ 0 w 2"/>
                <a:gd name="T11" fmla="*/ 3 h 4"/>
                <a:gd name="T12" fmla="*/ 0 w 2"/>
                <a:gd name="T13" fmla="*/ 3 h 4"/>
                <a:gd name="T14" fmla="*/ 1 w 2"/>
                <a:gd name="T15" fmla="*/ 3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4">
                  <a:moveTo>
                    <a:pt x="1" y="3"/>
                  </a:moveTo>
                  <a:cubicBezTo>
                    <a:pt x="2" y="2"/>
                    <a:pt x="2" y="2"/>
                    <a:pt x="2" y="1"/>
                  </a:cubicBezTo>
                  <a:cubicBezTo>
                    <a:pt x="2" y="1"/>
                    <a:pt x="1" y="1"/>
                    <a:pt x="1" y="1"/>
                  </a:cubicBezTo>
                  <a:cubicBezTo>
                    <a:pt x="1" y="0"/>
                    <a:pt x="1" y="0"/>
                    <a:pt x="0" y="1"/>
                  </a:cubicBezTo>
                  <a:cubicBezTo>
                    <a:pt x="0" y="1"/>
                    <a:pt x="0" y="1"/>
                    <a:pt x="0" y="2"/>
                  </a:cubicBezTo>
                  <a:cubicBezTo>
                    <a:pt x="0" y="2"/>
                    <a:pt x="0" y="2"/>
                    <a:pt x="0" y="3"/>
                  </a:cubicBezTo>
                  <a:cubicBezTo>
                    <a:pt x="0" y="3"/>
                    <a:pt x="0" y="3"/>
                    <a:pt x="0" y="3"/>
                  </a:cubicBezTo>
                  <a:cubicBezTo>
                    <a:pt x="1" y="4"/>
                    <a:pt x="1" y="3"/>
                    <a:pt x="1" y="3"/>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latin typeface="微软雅黑" panose="020B0503020204020204" charset="-122"/>
                <a:ea typeface="微软雅黑" panose="020B0503020204020204" charset="-122"/>
              </a:endParaRPr>
            </a:p>
          </p:txBody>
        </p:sp>
        <p:sp>
          <p:nvSpPr>
            <p:cNvPr id="432" name="Freeform 442"/>
            <p:cNvSpPr/>
            <p:nvPr/>
          </p:nvSpPr>
          <p:spPr bwMode="auto">
            <a:xfrm>
              <a:off x="5300" y="2206"/>
              <a:ext cx="6" cy="13"/>
            </a:xfrm>
            <a:custGeom>
              <a:avLst/>
              <a:gdLst>
                <a:gd name="T0" fmla="*/ 1 w 2"/>
                <a:gd name="T1" fmla="*/ 3 h 4"/>
                <a:gd name="T2" fmla="*/ 2 w 2"/>
                <a:gd name="T3" fmla="*/ 1 h 4"/>
                <a:gd name="T4" fmla="*/ 1 w 2"/>
                <a:gd name="T5" fmla="*/ 1 h 4"/>
                <a:gd name="T6" fmla="*/ 0 w 2"/>
                <a:gd name="T7" fmla="*/ 1 h 4"/>
                <a:gd name="T8" fmla="*/ 0 w 2"/>
                <a:gd name="T9" fmla="*/ 2 h 4"/>
                <a:gd name="T10" fmla="*/ 0 w 2"/>
                <a:gd name="T11" fmla="*/ 3 h 4"/>
                <a:gd name="T12" fmla="*/ 0 w 2"/>
                <a:gd name="T13" fmla="*/ 3 h 4"/>
                <a:gd name="T14" fmla="*/ 1 w 2"/>
                <a:gd name="T15" fmla="*/ 3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4">
                  <a:moveTo>
                    <a:pt x="1" y="3"/>
                  </a:moveTo>
                  <a:cubicBezTo>
                    <a:pt x="2" y="2"/>
                    <a:pt x="2" y="2"/>
                    <a:pt x="2" y="1"/>
                  </a:cubicBezTo>
                  <a:cubicBezTo>
                    <a:pt x="2" y="1"/>
                    <a:pt x="1" y="1"/>
                    <a:pt x="1" y="1"/>
                  </a:cubicBezTo>
                  <a:cubicBezTo>
                    <a:pt x="1" y="0"/>
                    <a:pt x="1" y="0"/>
                    <a:pt x="0" y="1"/>
                  </a:cubicBezTo>
                  <a:cubicBezTo>
                    <a:pt x="0" y="1"/>
                    <a:pt x="0" y="1"/>
                    <a:pt x="0" y="2"/>
                  </a:cubicBezTo>
                  <a:cubicBezTo>
                    <a:pt x="0" y="2"/>
                    <a:pt x="0" y="2"/>
                    <a:pt x="0" y="3"/>
                  </a:cubicBezTo>
                  <a:cubicBezTo>
                    <a:pt x="0" y="3"/>
                    <a:pt x="0" y="3"/>
                    <a:pt x="0" y="3"/>
                  </a:cubicBezTo>
                  <a:cubicBezTo>
                    <a:pt x="1" y="4"/>
                    <a:pt x="1" y="3"/>
                    <a:pt x="1" y="3"/>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latin typeface="微软雅黑" panose="020B0503020204020204" charset="-122"/>
                <a:ea typeface="微软雅黑" panose="020B0503020204020204" charset="-122"/>
              </a:endParaRPr>
            </a:p>
          </p:txBody>
        </p:sp>
        <p:sp>
          <p:nvSpPr>
            <p:cNvPr id="433" name="Freeform 443"/>
            <p:cNvSpPr/>
            <p:nvPr/>
          </p:nvSpPr>
          <p:spPr bwMode="auto">
            <a:xfrm>
              <a:off x="5294" y="2222"/>
              <a:ext cx="6" cy="12"/>
            </a:xfrm>
            <a:custGeom>
              <a:avLst/>
              <a:gdLst>
                <a:gd name="T0" fmla="*/ 2 w 2"/>
                <a:gd name="T1" fmla="*/ 0 h 4"/>
                <a:gd name="T2" fmla="*/ 0 w 2"/>
                <a:gd name="T3" fmla="*/ 1 h 4"/>
                <a:gd name="T4" fmla="*/ 0 w 2"/>
                <a:gd name="T5" fmla="*/ 1 h 4"/>
                <a:gd name="T6" fmla="*/ 0 w 2"/>
                <a:gd name="T7" fmla="*/ 2 h 4"/>
                <a:gd name="T8" fmla="*/ 0 w 2"/>
                <a:gd name="T9" fmla="*/ 2 h 4"/>
                <a:gd name="T10" fmla="*/ 2 w 2"/>
                <a:gd name="T11" fmla="*/ 2 h 4"/>
                <a:gd name="T12" fmla="*/ 2 w 2"/>
                <a:gd name="T13" fmla="*/ 2 h 4"/>
                <a:gd name="T14" fmla="*/ 2 w 2"/>
                <a:gd name="T15" fmla="*/ 1 h 4"/>
                <a:gd name="T16" fmla="*/ 2 w 2"/>
                <a:gd name="T17"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 h="4">
                  <a:moveTo>
                    <a:pt x="2" y="0"/>
                  </a:moveTo>
                  <a:cubicBezTo>
                    <a:pt x="1" y="0"/>
                    <a:pt x="1" y="0"/>
                    <a:pt x="0" y="1"/>
                  </a:cubicBezTo>
                  <a:cubicBezTo>
                    <a:pt x="0" y="1"/>
                    <a:pt x="0" y="1"/>
                    <a:pt x="0" y="1"/>
                  </a:cubicBezTo>
                  <a:cubicBezTo>
                    <a:pt x="0" y="1"/>
                    <a:pt x="0" y="1"/>
                    <a:pt x="0" y="2"/>
                  </a:cubicBezTo>
                  <a:cubicBezTo>
                    <a:pt x="0" y="2"/>
                    <a:pt x="0" y="2"/>
                    <a:pt x="0" y="2"/>
                  </a:cubicBezTo>
                  <a:cubicBezTo>
                    <a:pt x="0" y="3"/>
                    <a:pt x="1" y="4"/>
                    <a:pt x="2" y="2"/>
                  </a:cubicBezTo>
                  <a:cubicBezTo>
                    <a:pt x="2" y="2"/>
                    <a:pt x="2" y="2"/>
                    <a:pt x="2" y="2"/>
                  </a:cubicBezTo>
                  <a:cubicBezTo>
                    <a:pt x="2" y="2"/>
                    <a:pt x="2" y="1"/>
                    <a:pt x="2" y="1"/>
                  </a:cubicBezTo>
                  <a:cubicBezTo>
                    <a:pt x="2" y="1"/>
                    <a:pt x="2" y="1"/>
                    <a:pt x="2"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latin typeface="微软雅黑" panose="020B0503020204020204" charset="-122"/>
                <a:ea typeface="微软雅黑" panose="020B0503020204020204" charset="-122"/>
              </a:endParaRPr>
            </a:p>
          </p:txBody>
        </p:sp>
        <p:sp>
          <p:nvSpPr>
            <p:cNvPr id="434" name="Freeform 444"/>
            <p:cNvSpPr/>
            <p:nvPr/>
          </p:nvSpPr>
          <p:spPr bwMode="auto">
            <a:xfrm>
              <a:off x="5294" y="2222"/>
              <a:ext cx="6" cy="12"/>
            </a:xfrm>
            <a:custGeom>
              <a:avLst/>
              <a:gdLst>
                <a:gd name="T0" fmla="*/ 2 w 2"/>
                <a:gd name="T1" fmla="*/ 0 h 4"/>
                <a:gd name="T2" fmla="*/ 0 w 2"/>
                <a:gd name="T3" fmla="*/ 1 h 4"/>
                <a:gd name="T4" fmla="*/ 0 w 2"/>
                <a:gd name="T5" fmla="*/ 1 h 4"/>
                <a:gd name="T6" fmla="*/ 0 w 2"/>
                <a:gd name="T7" fmla="*/ 2 h 4"/>
                <a:gd name="T8" fmla="*/ 0 w 2"/>
                <a:gd name="T9" fmla="*/ 2 h 4"/>
                <a:gd name="T10" fmla="*/ 2 w 2"/>
                <a:gd name="T11" fmla="*/ 2 h 4"/>
                <a:gd name="T12" fmla="*/ 2 w 2"/>
                <a:gd name="T13" fmla="*/ 2 h 4"/>
                <a:gd name="T14" fmla="*/ 2 w 2"/>
                <a:gd name="T15" fmla="*/ 1 h 4"/>
                <a:gd name="T16" fmla="*/ 2 w 2"/>
                <a:gd name="T17"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 h="4">
                  <a:moveTo>
                    <a:pt x="2" y="0"/>
                  </a:moveTo>
                  <a:cubicBezTo>
                    <a:pt x="1" y="0"/>
                    <a:pt x="1" y="0"/>
                    <a:pt x="0" y="1"/>
                  </a:cubicBezTo>
                  <a:cubicBezTo>
                    <a:pt x="0" y="1"/>
                    <a:pt x="0" y="1"/>
                    <a:pt x="0" y="1"/>
                  </a:cubicBezTo>
                  <a:cubicBezTo>
                    <a:pt x="0" y="1"/>
                    <a:pt x="0" y="1"/>
                    <a:pt x="0" y="2"/>
                  </a:cubicBezTo>
                  <a:cubicBezTo>
                    <a:pt x="0" y="2"/>
                    <a:pt x="0" y="2"/>
                    <a:pt x="0" y="2"/>
                  </a:cubicBezTo>
                  <a:cubicBezTo>
                    <a:pt x="0" y="3"/>
                    <a:pt x="1" y="4"/>
                    <a:pt x="2" y="2"/>
                  </a:cubicBezTo>
                  <a:cubicBezTo>
                    <a:pt x="2" y="2"/>
                    <a:pt x="2" y="2"/>
                    <a:pt x="2" y="2"/>
                  </a:cubicBezTo>
                  <a:cubicBezTo>
                    <a:pt x="2" y="2"/>
                    <a:pt x="2" y="1"/>
                    <a:pt x="2" y="1"/>
                  </a:cubicBezTo>
                  <a:cubicBezTo>
                    <a:pt x="2" y="1"/>
                    <a:pt x="2" y="1"/>
                    <a:pt x="2"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latin typeface="微软雅黑" panose="020B0503020204020204" charset="-122"/>
                <a:ea typeface="微软雅黑" panose="020B0503020204020204" charset="-122"/>
              </a:endParaRPr>
            </a:p>
          </p:txBody>
        </p:sp>
        <p:sp>
          <p:nvSpPr>
            <p:cNvPr id="435" name="Freeform 445"/>
            <p:cNvSpPr/>
            <p:nvPr/>
          </p:nvSpPr>
          <p:spPr bwMode="auto">
            <a:xfrm>
              <a:off x="5294" y="2231"/>
              <a:ext cx="6" cy="9"/>
            </a:xfrm>
            <a:custGeom>
              <a:avLst/>
              <a:gdLst>
                <a:gd name="T0" fmla="*/ 1 w 2"/>
                <a:gd name="T1" fmla="*/ 2 h 3"/>
                <a:gd name="T2" fmla="*/ 2 w 2"/>
                <a:gd name="T3" fmla="*/ 0 h 3"/>
                <a:gd name="T4" fmla="*/ 1 w 2"/>
                <a:gd name="T5" fmla="*/ 0 h 3"/>
                <a:gd name="T6" fmla="*/ 1 w 2"/>
                <a:gd name="T7" fmla="*/ 0 h 3"/>
                <a:gd name="T8" fmla="*/ 0 w 2"/>
                <a:gd name="T9" fmla="*/ 2 h 3"/>
                <a:gd name="T10" fmla="*/ 1 w 2"/>
                <a:gd name="T11" fmla="*/ 2 h 3"/>
              </a:gdLst>
              <a:ahLst/>
              <a:cxnLst>
                <a:cxn ang="0">
                  <a:pos x="T0" y="T1"/>
                </a:cxn>
                <a:cxn ang="0">
                  <a:pos x="T2" y="T3"/>
                </a:cxn>
                <a:cxn ang="0">
                  <a:pos x="T4" y="T5"/>
                </a:cxn>
                <a:cxn ang="0">
                  <a:pos x="T6" y="T7"/>
                </a:cxn>
                <a:cxn ang="0">
                  <a:pos x="T8" y="T9"/>
                </a:cxn>
                <a:cxn ang="0">
                  <a:pos x="T10" y="T11"/>
                </a:cxn>
              </a:cxnLst>
              <a:rect l="0" t="0" r="r" b="b"/>
              <a:pathLst>
                <a:path w="2" h="3">
                  <a:moveTo>
                    <a:pt x="1" y="2"/>
                  </a:moveTo>
                  <a:cubicBezTo>
                    <a:pt x="2" y="2"/>
                    <a:pt x="2" y="1"/>
                    <a:pt x="2" y="0"/>
                  </a:cubicBezTo>
                  <a:cubicBezTo>
                    <a:pt x="2" y="0"/>
                    <a:pt x="1" y="0"/>
                    <a:pt x="1" y="0"/>
                  </a:cubicBezTo>
                  <a:cubicBezTo>
                    <a:pt x="1" y="0"/>
                    <a:pt x="1" y="0"/>
                    <a:pt x="1" y="0"/>
                  </a:cubicBezTo>
                  <a:cubicBezTo>
                    <a:pt x="0" y="1"/>
                    <a:pt x="0" y="2"/>
                    <a:pt x="0" y="2"/>
                  </a:cubicBezTo>
                  <a:cubicBezTo>
                    <a:pt x="1" y="2"/>
                    <a:pt x="1" y="3"/>
                    <a:pt x="1" y="2"/>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latin typeface="微软雅黑" panose="020B0503020204020204" charset="-122"/>
                <a:ea typeface="微软雅黑" panose="020B0503020204020204" charset="-122"/>
              </a:endParaRPr>
            </a:p>
          </p:txBody>
        </p:sp>
        <p:sp>
          <p:nvSpPr>
            <p:cNvPr id="436" name="Freeform 447"/>
            <p:cNvSpPr/>
            <p:nvPr/>
          </p:nvSpPr>
          <p:spPr bwMode="auto">
            <a:xfrm>
              <a:off x="5297" y="2237"/>
              <a:ext cx="6" cy="9"/>
            </a:xfrm>
            <a:custGeom>
              <a:avLst/>
              <a:gdLst>
                <a:gd name="T0" fmla="*/ 2 w 2"/>
                <a:gd name="T1" fmla="*/ 2 h 3"/>
                <a:gd name="T2" fmla="*/ 1 w 2"/>
                <a:gd name="T3" fmla="*/ 1 h 3"/>
                <a:gd name="T4" fmla="*/ 0 w 2"/>
                <a:gd name="T5" fmla="*/ 1 h 3"/>
                <a:gd name="T6" fmla="*/ 1 w 2"/>
                <a:gd name="T7" fmla="*/ 2 h 3"/>
                <a:gd name="T8" fmla="*/ 1 w 2"/>
                <a:gd name="T9" fmla="*/ 3 h 3"/>
                <a:gd name="T10" fmla="*/ 2 w 2"/>
                <a:gd name="T11" fmla="*/ 2 h 3"/>
              </a:gdLst>
              <a:ahLst/>
              <a:cxnLst>
                <a:cxn ang="0">
                  <a:pos x="T0" y="T1"/>
                </a:cxn>
                <a:cxn ang="0">
                  <a:pos x="T2" y="T3"/>
                </a:cxn>
                <a:cxn ang="0">
                  <a:pos x="T4" y="T5"/>
                </a:cxn>
                <a:cxn ang="0">
                  <a:pos x="T6" y="T7"/>
                </a:cxn>
                <a:cxn ang="0">
                  <a:pos x="T8" y="T9"/>
                </a:cxn>
                <a:cxn ang="0">
                  <a:pos x="T10" y="T11"/>
                </a:cxn>
              </a:cxnLst>
              <a:rect l="0" t="0" r="r" b="b"/>
              <a:pathLst>
                <a:path w="2" h="3">
                  <a:moveTo>
                    <a:pt x="2" y="2"/>
                  </a:moveTo>
                  <a:cubicBezTo>
                    <a:pt x="2" y="1"/>
                    <a:pt x="2" y="1"/>
                    <a:pt x="1" y="1"/>
                  </a:cubicBezTo>
                  <a:cubicBezTo>
                    <a:pt x="1" y="0"/>
                    <a:pt x="1" y="1"/>
                    <a:pt x="0" y="1"/>
                  </a:cubicBezTo>
                  <a:cubicBezTo>
                    <a:pt x="0" y="2"/>
                    <a:pt x="1" y="2"/>
                    <a:pt x="1" y="2"/>
                  </a:cubicBezTo>
                  <a:cubicBezTo>
                    <a:pt x="1" y="3"/>
                    <a:pt x="1" y="3"/>
                    <a:pt x="1" y="3"/>
                  </a:cubicBezTo>
                  <a:cubicBezTo>
                    <a:pt x="2" y="3"/>
                    <a:pt x="2" y="2"/>
                    <a:pt x="2" y="2"/>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latin typeface="微软雅黑" panose="020B0503020204020204" charset="-122"/>
                <a:ea typeface="微软雅黑" panose="020B0503020204020204" charset="-122"/>
              </a:endParaRPr>
            </a:p>
          </p:txBody>
        </p:sp>
        <p:sp>
          <p:nvSpPr>
            <p:cNvPr id="437" name="Freeform 448"/>
            <p:cNvSpPr/>
            <p:nvPr/>
          </p:nvSpPr>
          <p:spPr bwMode="auto">
            <a:xfrm>
              <a:off x="5297" y="2237"/>
              <a:ext cx="6" cy="9"/>
            </a:xfrm>
            <a:custGeom>
              <a:avLst/>
              <a:gdLst>
                <a:gd name="T0" fmla="*/ 2 w 2"/>
                <a:gd name="T1" fmla="*/ 2 h 3"/>
                <a:gd name="T2" fmla="*/ 1 w 2"/>
                <a:gd name="T3" fmla="*/ 1 h 3"/>
                <a:gd name="T4" fmla="*/ 0 w 2"/>
                <a:gd name="T5" fmla="*/ 1 h 3"/>
                <a:gd name="T6" fmla="*/ 1 w 2"/>
                <a:gd name="T7" fmla="*/ 2 h 3"/>
                <a:gd name="T8" fmla="*/ 1 w 2"/>
                <a:gd name="T9" fmla="*/ 3 h 3"/>
                <a:gd name="T10" fmla="*/ 2 w 2"/>
                <a:gd name="T11" fmla="*/ 2 h 3"/>
              </a:gdLst>
              <a:ahLst/>
              <a:cxnLst>
                <a:cxn ang="0">
                  <a:pos x="T0" y="T1"/>
                </a:cxn>
                <a:cxn ang="0">
                  <a:pos x="T2" y="T3"/>
                </a:cxn>
                <a:cxn ang="0">
                  <a:pos x="T4" y="T5"/>
                </a:cxn>
                <a:cxn ang="0">
                  <a:pos x="T6" y="T7"/>
                </a:cxn>
                <a:cxn ang="0">
                  <a:pos x="T8" y="T9"/>
                </a:cxn>
                <a:cxn ang="0">
                  <a:pos x="T10" y="T11"/>
                </a:cxn>
              </a:cxnLst>
              <a:rect l="0" t="0" r="r" b="b"/>
              <a:pathLst>
                <a:path w="2" h="3">
                  <a:moveTo>
                    <a:pt x="2" y="2"/>
                  </a:moveTo>
                  <a:cubicBezTo>
                    <a:pt x="2" y="1"/>
                    <a:pt x="2" y="1"/>
                    <a:pt x="1" y="1"/>
                  </a:cubicBezTo>
                  <a:cubicBezTo>
                    <a:pt x="1" y="0"/>
                    <a:pt x="1" y="1"/>
                    <a:pt x="0" y="1"/>
                  </a:cubicBezTo>
                  <a:cubicBezTo>
                    <a:pt x="0" y="2"/>
                    <a:pt x="1" y="2"/>
                    <a:pt x="1" y="2"/>
                  </a:cubicBezTo>
                  <a:cubicBezTo>
                    <a:pt x="1" y="3"/>
                    <a:pt x="1" y="3"/>
                    <a:pt x="1" y="3"/>
                  </a:cubicBezTo>
                  <a:cubicBezTo>
                    <a:pt x="2" y="3"/>
                    <a:pt x="2" y="2"/>
                    <a:pt x="2" y="2"/>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latin typeface="微软雅黑" panose="020B0503020204020204" charset="-122"/>
                <a:ea typeface="微软雅黑" panose="020B0503020204020204" charset="-122"/>
              </a:endParaRPr>
            </a:p>
          </p:txBody>
        </p:sp>
        <p:sp>
          <p:nvSpPr>
            <p:cNvPr id="438" name="Freeform 449"/>
            <p:cNvSpPr/>
            <p:nvPr/>
          </p:nvSpPr>
          <p:spPr bwMode="auto">
            <a:xfrm>
              <a:off x="5306" y="2234"/>
              <a:ext cx="6" cy="12"/>
            </a:xfrm>
            <a:custGeom>
              <a:avLst/>
              <a:gdLst>
                <a:gd name="T0" fmla="*/ 1 w 2"/>
                <a:gd name="T1" fmla="*/ 2 h 4"/>
                <a:gd name="T2" fmla="*/ 1 w 2"/>
                <a:gd name="T3" fmla="*/ 1 h 4"/>
                <a:gd name="T4" fmla="*/ 1 w 2"/>
                <a:gd name="T5" fmla="*/ 0 h 4"/>
                <a:gd name="T6" fmla="*/ 0 w 2"/>
                <a:gd name="T7" fmla="*/ 2 h 4"/>
                <a:gd name="T8" fmla="*/ 0 w 2"/>
                <a:gd name="T9" fmla="*/ 3 h 4"/>
                <a:gd name="T10" fmla="*/ 0 w 2"/>
                <a:gd name="T11" fmla="*/ 3 h 4"/>
                <a:gd name="T12" fmla="*/ 1 w 2"/>
                <a:gd name="T13" fmla="*/ 2 h 4"/>
              </a:gdLst>
              <a:ahLst/>
              <a:cxnLst>
                <a:cxn ang="0">
                  <a:pos x="T0" y="T1"/>
                </a:cxn>
                <a:cxn ang="0">
                  <a:pos x="T2" y="T3"/>
                </a:cxn>
                <a:cxn ang="0">
                  <a:pos x="T4" y="T5"/>
                </a:cxn>
                <a:cxn ang="0">
                  <a:pos x="T6" y="T7"/>
                </a:cxn>
                <a:cxn ang="0">
                  <a:pos x="T8" y="T9"/>
                </a:cxn>
                <a:cxn ang="0">
                  <a:pos x="T10" y="T11"/>
                </a:cxn>
                <a:cxn ang="0">
                  <a:pos x="T12" y="T13"/>
                </a:cxn>
              </a:cxnLst>
              <a:rect l="0" t="0" r="r" b="b"/>
              <a:pathLst>
                <a:path w="2" h="4">
                  <a:moveTo>
                    <a:pt x="1" y="2"/>
                  </a:moveTo>
                  <a:cubicBezTo>
                    <a:pt x="2" y="1"/>
                    <a:pt x="2" y="1"/>
                    <a:pt x="1" y="1"/>
                  </a:cubicBezTo>
                  <a:cubicBezTo>
                    <a:pt x="1" y="1"/>
                    <a:pt x="1" y="0"/>
                    <a:pt x="1" y="0"/>
                  </a:cubicBezTo>
                  <a:cubicBezTo>
                    <a:pt x="0" y="0"/>
                    <a:pt x="0" y="2"/>
                    <a:pt x="0" y="2"/>
                  </a:cubicBezTo>
                  <a:cubicBezTo>
                    <a:pt x="0" y="2"/>
                    <a:pt x="0" y="3"/>
                    <a:pt x="0" y="3"/>
                  </a:cubicBezTo>
                  <a:cubicBezTo>
                    <a:pt x="0" y="4"/>
                    <a:pt x="0" y="4"/>
                    <a:pt x="0" y="3"/>
                  </a:cubicBezTo>
                  <a:cubicBezTo>
                    <a:pt x="1" y="3"/>
                    <a:pt x="1" y="3"/>
                    <a:pt x="1" y="2"/>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latin typeface="微软雅黑" panose="020B0503020204020204" charset="-122"/>
                <a:ea typeface="微软雅黑" panose="020B0503020204020204" charset="-122"/>
              </a:endParaRPr>
            </a:p>
          </p:txBody>
        </p:sp>
        <p:sp>
          <p:nvSpPr>
            <p:cNvPr id="439" name="Freeform 450"/>
            <p:cNvSpPr/>
            <p:nvPr/>
          </p:nvSpPr>
          <p:spPr bwMode="auto">
            <a:xfrm>
              <a:off x="5306" y="2234"/>
              <a:ext cx="6" cy="12"/>
            </a:xfrm>
            <a:custGeom>
              <a:avLst/>
              <a:gdLst>
                <a:gd name="T0" fmla="*/ 1 w 2"/>
                <a:gd name="T1" fmla="*/ 2 h 4"/>
                <a:gd name="T2" fmla="*/ 1 w 2"/>
                <a:gd name="T3" fmla="*/ 1 h 4"/>
                <a:gd name="T4" fmla="*/ 1 w 2"/>
                <a:gd name="T5" fmla="*/ 0 h 4"/>
                <a:gd name="T6" fmla="*/ 0 w 2"/>
                <a:gd name="T7" fmla="*/ 2 h 4"/>
                <a:gd name="T8" fmla="*/ 0 w 2"/>
                <a:gd name="T9" fmla="*/ 3 h 4"/>
                <a:gd name="T10" fmla="*/ 0 w 2"/>
                <a:gd name="T11" fmla="*/ 3 h 4"/>
                <a:gd name="T12" fmla="*/ 1 w 2"/>
                <a:gd name="T13" fmla="*/ 2 h 4"/>
              </a:gdLst>
              <a:ahLst/>
              <a:cxnLst>
                <a:cxn ang="0">
                  <a:pos x="T0" y="T1"/>
                </a:cxn>
                <a:cxn ang="0">
                  <a:pos x="T2" y="T3"/>
                </a:cxn>
                <a:cxn ang="0">
                  <a:pos x="T4" y="T5"/>
                </a:cxn>
                <a:cxn ang="0">
                  <a:pos x="T6" y="T7"/>
                </a:cxn>
                <a:cxn ang="0">
                  <a:pos x="T8" y="T9"/>
                </a:cxn>
                <a:cxn ang="0">
                  <a:pos x="T10" y="T11"/>
                </a:cxn>
                <a:cxn ang="0">
                  <a:pos x="T12" y="T13"/>
                </a:cxn>
              </a:cxnLst>
              <a:rect l="0" t="0" r="r" b="b"/>
              <a:pathLst>
                <a:path w="2" h="4">
                  <a:moveTo>
                    <a:pt x="1" y="2"/>
                  </a:moveTo>
                  <a:cubicBezTo>
                    <a:pt x="2" y="1"/>
                    <a:pt x="2" y="1"/>
                    <a:pt x="1" y="1"/>
                  </a:cubicBezTo>
                  <a:cubicBezTo>
                    <a:pt x="1" y="1"/>
                    <a:pt x="1" y="0"/>
                    <a:pt x="1" y="0"/>
                  </a:cubicBezTo>
                  <a:cubicBezTo>
                    <a:pt x="0" y="0"/>
                    <a:pt x="0" y="2"/>
                    <a:pt x="0" y="2"/>
                  </a:cubicBezTo>
                  <a:cubicBezTo>
                    <a:pt x="0" y="2"/>
                    <a:pt x="0" y="3"/>
                    <a:pt x="0" y="3"/>
                  </a:cubicBezTo>
                  <a:cubicBezTo>
                    <a:pt x="0" y="4"/>
                    <a:pt x="0" y="4"/>
                    <a:pt x="0" y="3"/>
                  </a:cubicBezTo>
                  <a:cubicBezTo>
                    <a:pt x="1" y="3"/>
                    <a:pt x="1" y="3"/>
                    <a:pt x="1" y="2"/>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latin typeface="微软雅黑" panose="020B0503020204020204" charset="-122"/>
                <a:ea typeface="微软雅黑" panose="020B0503020204020204" charset="-122"/>
              </a:endParaRPr>
            </a:p>
          </p:txBody>
        </p:sp>
        <p:sp>
          <p:nvSpPr>
            <p:cNvPr id="440" name="Freeform 451"/>
            <p:cNvSpPr/>
            <p:nvPr/>
          </p:nvSpPr>
          <p:spPr bwMode="auto">
            <a:xfrm>
              <a:off x="5309" y="2228"/>
              <a:ext cx="3" cy="3"/>
            </a:xfrm>
            <a:custGeom>
              <a:avLst/>
              <a:gdLst>
                <a:gd name="T0" fmla="*/ 1 w 1"/>
                <a:gd name="T1" fmla="*/ 1 h 1"/>
                <a:gd name="T2" fmla="*/ 1 w 1"/>
                <a:gd name="T3" fmla="*/ 0 h 1"/>
                <a:gd name="T4" fmla="*/ 0 w 1"/>
                <a:gd name="T5" fmla="*/ 0 h 1"/>
                <a:gd name="T6" fmla="*/ 0 w 1"/>
                <a:gd name="T7" fmla="*/ 1 h 1"/>
                <a:gd name="T8" fmla="*/ 1 w 1"/>
                <a:gd name="T9" fmla="*/ 1 h 1"/>
              </a:gdLst>
              <a:ahLst/>
              <a:cxnLst>
                <a:cxn ang="0">
                  <a:pos x="T0" y="T1"/>
                </a:cxn>
                <a:cxn ang="0">
                  <a:pos x="T2" y="T3"/>
                </a:cxn>
                <a:cxn ang="0">
                  <a:pos x="T4" y="T5"/>
                </a:cxn>
                <a:cxn ang="0">
                  <a:pos x="T6" y="T7"/>
                </a:cxn>
                <a:cxn ang="0">
                  <a:pos x="T8" y="T9"/>
                </a:cxn>
              </a:cxnLst>
              <a:rect l="0" t="0" r="r" b="b"/>
              <a:pathLst>
                <a:path w="1" h="1">
                  <a:moveTo>
                    <a:pt x="1" y="1"/>
                  </a:moveTo>
                  <a:cubicBezTo>
                    <a:pt x="1" y="0"/>
                    <a:pt x="1" y="0"/>
                    <a:pt x="1" y="0"/>
                  </a:cubicBezTo>
                  <a:cubicBezTo>
                    <a:pt x="0" y="0"/>
                    <a:pt x="0" y="0"/>
                    <a:pt x="0" y="0"/>
                  </a:cubicBezTo>
                  <a:cubicBezTo>
                    <a:pt x="0" y="1"/>
                    <a:pt x="0" y="1"/>
                    <a:pt x="0" y="1"/>
                  </a:cubicBezTo>
                  <a:cubicBezTo>
                    <a:pt x="1" y="1"/>
                    <a:pt x="1" y="1"/>
                    <a:pt x="1" y="1"/>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latin typeface="微软雅黑" panose="020B0503020204020204" charset="-122"/>
                <a:ea typeface="微软雅黑" panose="020B0503020204020204" charset="-122"/>
              </a:endParaRPr>
            </a:p>
          </p:txBody>
        </p:sp>
        <p:sp>
          <p:nvSpPr>
            <p:cNvPr id="441" name="Freeform 452"/>
            <p:cNvSpPr/>
            <p:nvPr/>
          </p:nvSpPr>
          <p:spPr bwMode="auto">
            <a:xfrm>
              <a:off x="5309" y="2228"/>
              <a:ext cx="3" cy="3"/>
            </a:xfrm>
            <a:custGeom>
              <a:avLst/>
              <a:gdLst>
                <a:gd name="T0" fmla="*/ 1 w 1"/>
                <a:gd name="T1" fmla="*/ 1 h 1"/>
                <a:gd name="T2" fmla="*/ 1 w 1"/>
                <a:gd name="T3" fmla="*/ 0 h 1"/>
                <a:gd name="T4" fmla="*/ 0 w 1"/>
                <a:gd name="T5" fmla="*/ 0 h 1"/>
                <a:gd name="T6" fmla="*/ 0 w 1"/>
                <a:gd name="T7" fmla="*/ 1 h 1"/>
                <a:gd name="T8" fmla="*/ 1 w 1"/>
                <a:gd name="T9" fmla="*/ 1 h 1"/>
              </a:gdLst>
              <a:ahLst/>
              <a:cxnLst>
                <a:cxn ang="0">
                  <a:pos x="T0" y="T1"/>
                </a:cxn>
                <a:cxn ang="0">
                  <a:pos x="T2" y="T3"/>
                </a:cxn>
                <a:cxn ang="0">
                  <a:pos x="T4" y="T5"/>
                </a:cxn>
                <a:cxn ang="0">
                  <a:pos x="T6" y="T7"/>
                </a:cxn>
                <a:cxn ang="0">
                  <a:pos x="T8" y="T9"/>
                </a:cxn>
              </a:cxnLst>
              <a:rect l="0" t="0" r="r" b="b"/>
              <a:pathLst>
                <a:path w="1" h="1">
                  <a:moveTo>
                    <a:pt x="1" y="1"/>
                  </a:moveTo>
                  <a:cubicBezTo>
                    <a:pt x="1" y="0"/>
                    <a:pt x="1" y="0"/>
                    <a:pt x="1" y="0"/>
                  </a:cubicBezTo>
                  <a:cubicBezTo>
                    <a:pt x="0" y="0"/>
                    <a:pt x="0" y="0"/>
                    <a:pt x="0" y="0"/>
                  </a:cubicBezTo>
                  <a:cubicBezTo>
                    <a:pt x="0" y="1"/>
                    <a:pt x="0" y="1"/>
                    <a:pt x="0" y="1"/>
                  </a:cubicBezTo>
                  <a:cubicBezTo>
                    <a:pt x="1" y="1"/>
                    <a:pt x="1" y="1"/>
                    <a:pt x="1" y="1"/>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latin typeface="微软雅黑" panose="020B0503020204020204" charset="-122"/>
                <a:ea typeface="微软雅黑" panose="020B0503020204020204" charset="-122"/>
              </a:endParaRPr>
            </a:p>
          </p:txBody>
        </p:sp>
        <p:sp>
          <p:nvSpPr>
            <p:cNvPr id="442" name="Freeform 453"/>
            <p:cNvSpPr/>
            <p:nvPr/>
          </p:nvSpPr>
          <p:spPr bwMode="auto">
            <a:xfrm>
              <a:off x="5284" y="2219"/>
              <a:ext cx="10" cy="9"/>
            </a:xfrm>
            <a:custGeom>
              <a:avLst/>
              <a:gdLst>
                <a:gd name="T0" fmla="*/ 2 w 3"/>
                <a:gd name="T1" fmla="*/ 3 h 3"/>
                <a:gd name="T2" fmla="*/ 2 w 3"/>
                <a:gd name="T3" fmla="*/ 1 h 3"/>
                <a:gd name="T4" fmla="*/ 1 w 3"/>
                <a:gd name="T5" fmla="*/ 1 h 3"/>
                <a:gd name="T6" fmla="*/ 0 w 3"/>
                <a:gd name="T7" fmla="*/ 3 h 3"/>
                <a:gd name="T8" fmla="*/ 2 w 3"/>
                <a:gd name="T9" fmla="*/ 3 h 3"/>
              </a:gdLst>
              <a:ahLst/>
              <a:cxnLst>
                <a:cxn ang="0">
                  <a:pos x="T0" y="T1"/>
                </a:cxn>
                <a:cxn ang="0">
                  <a:pos x="T2" y="T3"/>
                </a:cxn>
                <a:cxn ang="0">
                  <a:pos x="T4" y="T5"/>
                </a:cxn>
                <a:cxn ang="0">
                  <a:pos x="T6" y="T7"/>
                </a:cxn>
                <a:cxn ang="0">
                  <a:pos x="T8" y="T9"/>
                </a:cxn>
              </a:cxnLst>
              <a:rect l="0" t="0" r="r" b="b"/>
              <a:pathLst>
                <a:path w="3" h="3">
                  <a:moveTo>
                    <a:pt x="2" y="3"/>
                  </a:moveTo>
                  <a:cubicBezTo>
                    <a:pt x="2" y="2"/>
                    <a:pt x="3" y="1"/>
                    <a:pt x="2" y="1"/>
                  </a:cubicBezTo>
                  <a:cubicBezTo>
                    <a:pt x="2" y="1"/>
                    <a:pt x="1" y="0"/>
                    <a:pt x="1" y="1"/>
                  </a:cubicBezTo>
                  <a:cubicBezTo>
                    <a:pt x="0" y="2"/>
                    <a:pt x="0" y="2"/>
                    <a:pt x="0" y="3"/>
                  </a:cubicBezTo>
                  <a:cubicBezTo>
                    <a:pt x="1" y="3"/>
                    <a:pt x="2" y="3"/>
                    <a:pt x="2" y="3"/>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latin typeface="微软雅黑" panose="020B0503020204020204" charset="-122"/>
                <a:ea typeface="微软雅黑" panose="020B0503020204020204" charset="-122"/>
              </a:endParaRPr>
            </a:p>
          </p:txBody>
        </p:sp>
        <p:sp>
          <p:nvSpPr>
            <p:cNvPr id="443" name="Freeform 454"/>
            <p:cNvSpPr/>
            <p:nvPr/>
          </p:nvSpPr>
          <p:spPr bwMode="auto">
            <a:xfrm>
              <a:off x="5284" y="2219"/>
              <a:ext cx="10" cy="9"/>
            </a:xfrm>
            <a:custGeom>
              <a:avLst/>
              <a:gdLst>
                <a:gd name="T0" fmla="*/ 2 w 3"/>
                <a:gd name="T1" fmla="*/ 3 h 3"/>
                <a:gd name="T2" fmla="*/ 2 w 3"/>
                <a:gd name="T3" fmla="*/ 1 h 3"/>
                <a:gd name="T4" fmla="*/ 1 w 3"/>
                <a:gd name="T5" fmla="*/ 1 h 3"/>
                <a:gd name="T6" fmla="*/ 0 w 3"/>
                <a:gd name="T7" fmla="*/ 3 h 3"/>
                <a:gd name="T8" fmla="*/ 2 w 3"/>
                <a:gd name="T9" fmla="*/ 3 h 3"/>
              </a:gdLst>
              <a:ahLst/>
              <a:cxnLst>
                <a:cxn ang="0">
                  <a:pos x="T0" y="T1"/>
                </a:cxn>
                <a:cxn ang="0">
                  <a:pos x="T2" y="T3"/>
                </a:cxn>
                <a:cxn ang="0">
                  <a:pos x="T4" y="T5"/>
                </a:cxn>
                <a:cxn ang="0">
                  <a:pos x="T6" y="T7"/>
                </a:cxn>
                <a:cxn ang="0">
                  <a:pos x="T8" y="T9"/>
                </a:cxn>
              </a:cxnLst>
              <a:rect l="0" t="0" r="r" b="b"/>
              <a:pathLst>
                <a:path w="3" h="3">
                  <a:moveTo>
                    <a:pt x="2" y="3"/>
                  </a:moveTo>
                  <a:cubicBezTo>
                    <a:pt x="2" y="2"/>
                    <a:pt x="3" y="1"/>
                    <a:pt x="2" y="1"/>
                  </a:cubicBezTo>
                  <a:cubicBezTo>
                    <a:pt x="2" y="1"/>
                    <a:pt x="1" y="0"/>
                    <a:pt x="1" y="1"/>
                  </a:cubicBezTo>
                  <a:cubicBezTo>
                    <a:pt x="0" y="2"/>
                    <a:pt x="0" y="2"/>
                    <a:pt x="0" y="3"/>
                  </a:cubicBezTo>
                  <a:cubicBezTo>
                    <a:pt x="1" y="3"/>
                    <a:pt x="2" y="3"/>
                    <a:pt x="2" y="3"/>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latin typeface="微软雅黑" panose="020B0503020204020204" charset="-122"/>
                <a:ea typeface="微软雅黑" panose="020B0503020204020204" charset="-122"/>
              </a:endParaRPr>
            </a:p>
          </p:txBody>
        </p:sp>
        <p:sp>
          <p:nvSpPr>
            <p:cNvPr id="444" name="Freeform 455"/>
            <p:cNvSpPr/>
            <p:nvPr/>
          </p:nvSpPr>
          <p:spPr bwMode="auto">
            <a:xfrm>
              <a:off x="5287" y="2231"/>
              <a:ext cx="7" cy="9"/>
            </a:xfrm>
            <a:custGeom>
              <a:avLst/>
              <a:gdLst>
                <a:gd name="T0" fmla="*/ 1 w 2"/>
                <a:gd name="T1" fmla="*/ 1 h 3"/>
                <a:gd name="T2" fmla="*/ 0 w 2"/>
                <a:gd name="T3" fmla="*/ 2 h 3"/>
                <a:gd name="T4" fmla="*/ 1 w 2"/>
                <a:gd name="T5" fmla="*/ 1 h 3"/>
              </a:gdLst>
              <a:ahLst/>
              <a:cxnLst>
                <a:cxn ang="0">
                  <a:pos x="T0" y="T1"/>
                </a:cxn>
                <a:cxn ang="0">
                  <a:pos x="T2" y="T3"/>
                </a:cxn>
                <a:cxn ang="0">
                  <a:pos x="T4" y="T5"/>
                </a:cxn>
              </a:cxnLst>
              <a:rect l="0" t="0" r="r" b="b"/>
              <a:pathLst>
                <a:path w="2" h="3">
                  <a:moveTo>
                    <a:pt x="1" y="1"/>
                  </a:moveTo>
                  <a:cubicBezTo>
                    <a:pt x="1" y="0"/>
                    <a:pt x="0" y="1"/>
                    <a:pt x="0" y="2"/>
                  </a:cubicBezTo>
                  <a:cubicBezTo>
                    <a:pt x="1" y="3"/>
                    <a:pt x="2" y="2"/>
                    <a:pt x="1" y="1"/>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latin typeface="微软雅黑" panose="020B0503020204020204" charset="-122"/>
                <a:ea typeface="微软雅黑" panose="020B0503020204020204" charset="-122"/>
              </a:endParaRPr>
            </a:p>
          </p:txBody>
        </p:sp>
        <p:sp>
          <p:nvSpPr>
            <p:cNvPr id="445" name="Freeform 456"/>
            <p:cNvSpPr/>
            <p:nvPr/>
          </p:nvSpPr>
          <p:spPr bwMode="auto">
            <a:xfrm>
              <a:off x="5287" y="2231"/>
              <a:ext cx="7" cy="9"/>
            </a:xfrm>
            <a:custGeom>
              <a:avLst/>
              <a:gdLst>
                <a:gd name="T0" fmla="*/ 1 w 2"/>
                <a:gd name="T1" fmla="*/ 1 h 3"/>
                <a:gd name="T2" fmla="*/ 0 w 2"/>
                <a:gd name="T3" fmla="*/ 2 h 3"/>
                <a:gd name="T4" fmla="*/ 1 w 2"/>
                <a:gd name="T5" fmla="*/ 1 h 3"/>
              </a:gdLst>
              <a:ahLst/>
              <a:cxnLst>
                <a:cxn ang="0">
                  <a:pos x="T0" y="T1"/>
                </a:cxn>
                <a:cxn ang="0">
                  <a:pos x="T2" y="T3"/>
                </a:cxn>
                <a:cxn ang="0">
                  <a:pos x="T4" y="T5"/>
                </a:cxn>
              </a:cxnLst>
              <a:rect l="0" t="0" r="r" b="b"/>
              <a:pathLst>
                <a:path w="2" h="3">
                  <a:moveTo>
                    <a:pt x="1" y="1"/>
                  </a:moveTo>
                  <a:cubicBezTo>
                    <a:pt x="1" y="0"/>
                    <a:pt x="0" y="1"/>
                    <a:pt x="0" y="2"/>
                  </a:cubicBezTo>
                  <a:cubicBezTo>
                    <a:pt x="1" y="3"/>
                    <a:pt x="2" y="2"/>
                    <a:pt x="1" y="1"/>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latin typeface="微软雅黑" panose="020B0503020204020204" charset="-122"/>
                <a:ea typeface="微软雅黑" panose="020B0503020204020204" charset="-122"/>
              </a:endParaRPr>
            </a:p>
          </p:txBody>
        </p:sp>
        <p:sp>
          <p:nvSpPr>
            <p:cNvPr id="446" name="Freeform 457"/>
            <p:cNvSpPr/>
            <p:nvPr/>
          </p:nvSpPr>
          <p:spPr bwMode="auto">
            <a:xfrm>
              <a:off x="5290" y="2240"/>
              <a:ext cx="7" cy="12"/>
            </a:xfrm>
            <a:custGeom>
              <a:avLst/>
              <a:gdLst>
                <a:gd name="T0" fmla="*/ 2 w 2"/>
                <a:gd name="T1" fmla="*/ 1 h 4"/>
                <a:gd name="T2" fmla="*/ 0 w 2"/>
                <a:gd name="T3" fmla="*/ 1 h 4"/>
                <a:gd name="T4" fmla="*/ 0 w 2"/>
                <a:gd name="T5" fmla="*/ 2 h 4"/>
                <a:gd name="T6" fmla="*/ 0 w 2"/>
                <a:gd name="T7" fmla="*/ 3 h 4"/>
                <a:gd name="T8" fmla="*/ 2 w 2"/>
                <a:gd name="T9" fmla="*/ 3 h 4"/>
                <a:gd name="T10" fmla="*/ 1 w 2"/>
                <a:gd name="T11" fmla="*/ 2 h 4"/>
              </a:gdLst>
              <a:ahLst/>
              <a:cxnLst>
                <a:cxn ang="0">
                  <a:pos x="T0" y="T1"/>
                </a:cxn>
                <a:cxn ang="0">
                  <a:pos x="T2" y="T3"/>
                </a:cxn>
                <a:cxn ang="0">
                  <a:pos x="T4" y="T5"/>
                </a:cxn>
                <a:cxn ang="0">
                  <a:pos x="T6" y="T7"/>
                </a:cxn>
                <a:cxn ang="0">
                  <a:pos x="T8" y="T9"/>
                </a:cxn>
                <a:cxn ang="0">
                  <a:pos x="T10" y="T11"/>
                </a:cxn>
              </a:cxnLst>
              <a:rect l="0" t="0" r="r" b="b"/>
              <a:pathLst>
                <a:path w="2" h="4">
                  <a:moveTo>
                    <a:pt x="2" y="1"/>
                  </a:moveTo>
                  <a:cubicBezTo>
                    <a:pt x="2" y="0"/>
                    <a:pt x="1" y="1"/>
                    <a:pt x="0" y="1"/>
                  </a:cubicBezTo>
                  <a:cubicBezTo>
                    <a:pt x="0" y="1"/>
                    <a:pt x="0" y="2"/>
                    <a:pt x="0" y="2"/>
                  </a:cubicBezTo>
                  <a:cubicBezTo>
                    <a:pt x="0" y="3"/>
                    <a:pt x="0" y="3"/>
                    <a:pt x="0" y="3"/>
                  </a:cubicBezTo>
                  <a:cubicBezTo>
                    <a:pt x="0" y="4"/>
                    <a:pt x="1" y="4"/>
                    <a:pt x="2" y="3"/>
                  </a:cubicBezTo>
                  <a:cubicBezTo>
                    <a:pt x="2" y="3"/>
                    <a:pt x="1" y="2"/>
                    <a:pt x="1" y="2"/>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latin typeface="微软雅黑" panose="020B0503020204020204" charset="-122"/>
                <a:ea typeface="微软雅黑" panose="020B0503020204020204" charset="-122"/>
              </a:endParaRPr>
            </a:p>
          </p:txBody>
        </p:sp>
        <p:sp>
          <p:nvSpPr>
            <p:cNvPr id="447" name="Freeform 458"/>
            <p:cNvSpPr/>
            <p:nvPr/>
          </p:nvSpPr>
          <p:spPr bwMode="auto">
            <a:xfrm>
              <a:off x="5290" y="2240"/>
              <a:ext cx="7" cy="12"/>
            </a:xfrm>
            <a:custGeom>
              <a:avLst/>
              <a:gdLst>
                <a:gd name="T0" fmla="*/ 2 w 2"/>
                <a:gd name="T1" fmla="*/ 1 h 4"/>
                <a:gd name="T2" fmla="*/ 0 w 2"/>
                <a:gd name="T3" fmla="*/ 1 h 4"/>
                <a:gd name="T4" fmla="*/ 0 w 2"/>
                <a:gd name="T5" fmla="*/ 2 h 4"/>
                <a:gd name="T6" fmla="*/ 0 w 2"/>
                <a:gd name="T7" fmla="*/ 3 h 4"/>
                <a:gd name="T8" fmla="*/ 2 w 2"/>
                <a:gd name="T9" fmla="*/ 3 h 4"/>
                <a:gd name="T10" fmla="*/ 1 w 2"/>
                <a:gd name="T11" fmla="*/ 2 h 4"/>
              </a:gdLst>
              <a:ahLst/>
              <a:cxnLst>
                <a:cxn ang="0">
                  <a:pos x="T0" y="T1"/>
                </a:cxn>
                <a:cxn ang="0">
                  <a:pos x="T2" y="T3"/>
                </a:cxn>
                <a:cxn ang="0">
                  <a:pos x="T4" y="T5"/>
                </a:cxn>
                <a:cxn ang="0">
                  <a:pos x="T6" y="T7"/>
                </a:cxn>
                <a:cxn ang="0">
                  <a:pos x="T8" y="T9"/>
                </a:cxn>
                <a:cxn ang="0">
                  <a:pos x="T10" y="T11"/>
                </a:cxn>
              </a:cxnLst>
              <a:rect l="0" t="0" r="r" b="b"/>
              <a:pathLst>
                <a:path w="2" h="4">
                  <a:moveTo>
                    <a:pt x="2" y="1"/>
                  </a:moveTo>
                  <a:cubicBezTo>
                    <a:pt x="2" y="0"/>
                    <a:pt x="1" y="1"/>
                    <a:pt x="0" y="1"/>
                  </a:cubicBezTo>
                  <a:cubicBezTo>
                    <a:pt x="0" y="1"/>
                    <a:pt x="0" y="2"/>
                    <a:pt x="0" y="2"/>
                  </a:cubicBezTo>
                  <a:cubicBezTo>
                    <a:pt x="0" y="3"/>
                    <a:pt x="0" y="3"/>
                    <a:pt x="0" y="3"/>
                  </a:cubicBezTo>
                  <a:cubicBezTo>
                    <a:pt x="0" y="4"/>
                    <a:pt x="1" y="4"/>
                    <a:pt x="2" y="3"/>
                  </a:cubicBezTo>
                  <a:cubicBezTo>
                    <a:pt x="2" y="3"/>
                    <a:pt x="1" y="2"/>
                    <a:pt x="1" y="2"/>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latin typeface="微软雅黑" panose="020B0503020204020204" charset="-122"/>
                <a:ea typeface="微软雅黑" panose="020B0503020204020204" charset="-122"/>
              </a:endParaRPr>
            </a:p>
          </p:txBody>
        </p:sp>
        <p:sp>
          <p:nvSpPr>
            <p:cNvPr id="448" name="Freeform 459"/>
            <p:cNvSpPr/>
            <p:nvPr/>
          </p:nvSpPr>
          <p:spPr bwMode="auto">
            <a:xfrm>
              <a:off x="5300" y="2246"/>
              <a:ext cx="3" cy="6"/>
            </a:xfrm>
            <a:custGeom>
              <a:avLst/>
              <a:gdLst>
                <a:gd name="T0" fmla="*/ 1 w 1"/>
                <a:gd name="T1" fmla="*/ 1 h 2"/>
                <a:gd name="T2" fmla="*/ 1 w 1"/>
                <a:gd name="T3" fmla="*/ 0 h 2"/>
                <a:gd name="T4" fmla="*/ 0 w 1"/>
                <a:gd name="T5" fmla="*/ 0 h 2"/>
                <a:gd name="T6" fmla="*/ 0 w 1"/>
                <a:gd name="T7" fmla="*/ 1 h 2"/>
                <a:gd name="T8" fmla="*/ 1 w 1"/>
                <a:gd name="T9" fmla="*/ 2 h 2"/>
                <a:gd name="T10" fmla="*/ 1 w 1"/>
                <a:gd name="T11" fmla="*/ 1 h 2"/>
              </a:gdLst>
              <a:ahLst/>
              <a:cxnLst>
                <a:cxn ang="0">
                  <a:pos x="T0" y="T1"/>
                </a:cxn>
                <a:cxn ang="0">
                  <a:pos x="T2" y="T3"/>
                </a:cxn>
                <a:cxn ang="0">
                  <a:pos x="T4" y="T5"/>
                </a:cxn>
                <a:cxn ang="0">
                  <a:pos x="T6" y="T7"/>
                </a:cxn>
                <a:cxn ang="0">
                  <a:pos x="T8" y="T9"/>
                </a:cxn>
                <a:cxn ang="0">
                  <a:pos x="T10" y="T11"/>
                </a:cxn>
              </a:cxnLst>
              <a:rect l="0" t="0" r="r" b="b"/>
              <a:pathLst>
                <a:path w="1" h="2">
                  <a:moveTo>
                    <a:pt x="1" y="1"/>
                  </a:moveTo>
                  <a:cubicBezTo>
                    <a:pt x="1" y="1"/>
                    <a:pt x="1" y="0"/>
                    <a:pt x="1" y="0"/>
                  </a:cubicBezTo>
                  <a:cubicBezTo>
                    <a:pt x="1" y="0"/>
                    <a:pt x="1" y="0"/>
                    <a:pt x="0" y="0"/>
                  </a:cubicBezTo>
                  <a:cubicBezTo>
                    <a:pt x="0" y="1"/>
                    <a:pt x="0" y="1"/>
                    <a:pt x="0" y="1"/>
                  </a:cubicBezTo>
                  <a:cubicBezTo>
                    <a:pt x="0" y="2"/>
                    <a:pt x="1" y="2"/>
                    <a:pt x="1" y="2"/>
                  </a:cubicBezTo>
                  <a:cubicBezTo>
                    <a:pt x="1" y="2"/>
                    <a:pt x="1" y="1"/>
                    <a:pt x="1" y="1"/>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latin typeface="微软雅黑" panose="020B0503020204020204" charset="-122"/>
                <a:ea typeface="微软雅黑" panose="020B0503020204020204" charset="-122"/>
              </a:endParaRPr>
            </a:p>
          </p:txBody>
        </p:sp>
        <p:sp>
          <p:nvSpPr>
            <p:cNvPr id="449" name="Freeform 460"/>
            <p:cNvSpPr/>
            <p:nvPr/>
          </p:nvSpPr>
          <p:spPr bwMode="auto">
            <a:xfrm>
              <a:off x="5300" y="2246"/>
              <a:ext cx="3" cy="6"/>
            </a:xfrm>
            <a:custGeom>
              <a:avLst/>
              <a:gdLst>
                <a:gd name="T0" fmla="*/ 1 w 1"/>
                <a:gd name="T1" fmla="*/ 1 h 2"/>
                <a:gd name="T2" fmla="*/ 1 w 1"/>
                <a:gd name="T3" fmla="*/ 0 h 2"/>
                <a:gd name="T4" fmla="*/ 0 w 1"/>
                <a:gd name="T5" fmla="*/ 0 h 2"/>
                <a:gd name="T6" fmla="*/ 0 w 1"/>
                <a:gd name="T7" fmla="*/ 1 h 2"/>
                <a:gd name="T8" fmla="*/ 1 w 1"/>
                <a:gd name="T9" fmla="*/ 2 h 2"/>
                <a:gd name="T10" fmla="*/ 1 w 1"/>
                <a:gd name="T11" fmla="*/ 1 h 2"/>
              </a:gdLst>
              <a:ahLst/>
              <a:cxnLst>
                <a:cxn ang="0">
                  <a:pos x="T0" y="T1"/>
                </a:cxn>
                <a:cxn ang="0">
                  <a:pos x="T2" y="T3"/>
                </a:cxn>
                <a:cxn ang="0">
                  <a:pos x="T4" y="T5"/>
                </a:cxn>
                <a:cxn ang="0">
                  <a:pos x="T6" y="T7"/>
                </a:cxn>
                <a:cxn ang="0">
                  <a:pos x="T8" y="T9"/>
                </a:cxn>
                <a:cxn ang="0">
                  <a:pos x="T10" y="T11"/>
                </a:cxn>
              </a:cxnLst>
              <a:rect l="0" t="0" r="r" b="b"/>
              <a:pathLst>
                <a:path w="1" h="2">
                  <a:moveTo>
                    <a:pt x="1" y="1"/>
                  </a:moveTo>
                  <a:cubicBezTo>
                    <a:pt x="1" y="1"/>
                    <a:pt x="1" y="0"/>
                    <a:pt x="1" y="0"/>
                  </a:cubicBezTo>
                  <a:cubicBezTo>
                    <a:pt x="1" y="0"/>
                    <a:pt x="1" y="0"/>
                    <a:pt x="0" y="0"/>
                  </a:cubicBezTo>
                  <a:cubicBezTo>
                    <a:pt x="0" y="1"/>
                    <a:pt x="0" y="1"/>
                    <a:pt x="0" y="1"/>
                  </a:cubicBezTo>
                  <a:cubicBezTo>
                    <a:pt x="0" y="2"/>
                    <a:pt x="1" y="2"/>
                    <a:pt x="1" y="2"/>
                  </a:cubicBezTo>
                  <a:cubicBezTo>
                    <a:pt x="1" y="2"/>
                    <a:pt x="1" y="1"/>
                    <a:pt x="1" y="1"/>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latin typeface="微软雅黑" panose="020B0503020204020204" charset="-122"/>
                <a:ea typeface="微软雅黑" panose="020B0503020204020204" charset="-122"/>
              </a:endParaRPr>
            </a:p>
          </p:txBody>
        </p:sp>
        <p:sp>
          <p:nvSpPr>
            <p:cNvPr id="450" name="Freeform 461"/>
            <p:cNvSpPr/>
            <p:nvPr/>
          </p:nvSpPr>
          <p:spPr bwMode="auto">
            <a:xfrm>
              <a:off x="5278" y="2237"/>
              <a:ext cx="9" cy="9"/>
            </a:xfrm>
            <a:custGeom>
              <a:avLst/>
              <a:gdLst>
                <a:gd name="T0" fmla="*/ 2 w 3"/>
                <a:gd name="T1" fmla="*/ 2 h 3"/>
                <a:gd name="T2" fmla="*/ 2 w 3"/>
                <a:gd name="T3" fmla="*/ 0 h 3"/>
                <a:gd name="T4" fmla="*/ 1 w 3"/>
                <a:gd name="T5" fmla="*/ 1 h 3"/>
                <a:gd name="T6" fmla="*/ 0 w 3"/>
                <a:gd name="T7" fmla="*/ 2 h 3"/>
                <a:gd name="T8" fmla="*/ 1 w 3"/>
                <a:gd name="T9" fmla="*/ 3 h 3"/>
                <a:gd name="T10" fmla="*/ 2 w 3"/>
                <a:gd name="T11" fmla="*/ 3 h 3"/>
                <a:gd name="T12" fmla="*/ 2 w 3"/>
                <a:gd name="T13" fmla="*/ 3 h 3"/>
                <a:gd name="T14" fmla="*/ 3 w 3"/>
                <a:gd name="T15" fmla="*/ 2 h 3"/>
                <a:gd name="T16" fmla="*/ 2 w 3"/>
                <a:gd name="T17" fmla="*/ 1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3">
                  <a:moveTo>
                    <a:pt x="2" y="2"/>
                  </a:moveTo>
                  <a:cubicBezTo>
                    <a:pt x="2" y="1"/>
                    <a:pt x="2" y="0"/>
                    <a:pt x="2" y="0"/>
                  </a:cubicBezTo>
                  <a:cubicBezTo>
                    <a:pt x="1" y="0"/>
                    <a:pt x="1" y="0"/>
                    <a:pt x="1" y="1"/>
                  </a:cubicBezTo>
                  <a:cubicBezTo>
                    <a:pt x="1" y="1"/>
                    <a:pt x="0" y="2"/>
                    <a:pt x="0" y="2"/>
                  </a:cubicBezTo>
                  <a:cubicBezTo>
                    <a:pt x="0" y="2"/>
                    <a:pt x="1" y="3"/>
                    <a:pt x="1" y="3"/>
                  </a:cubicBezTo>
                  <a:cubicBezTo>
                    <a:pt x="1" y="3"/>
                    <a:pt x="1" y="3"/>
                    <a:pt x="2" y="3"/>
                  </a:cubicBezTo>
                  <a:cubicBezTo>
                    <a:pt x="2" y="3"/>
                    <a:pt x="2" y="3"/>
                    <a:pt x="2" y="3"/>
                  </a:cubicBezTo>
                  <a:cubicBezTo>
                    <a:pt x="3" y="2"/>
                    <a:pt x="3" y="3"/>
                    <a:pt x="3" y="2"/>
                  </a:cubicBezTo>
                  <a:cubicBezTo>
                    <a:pt x="3" y="2"/>
                    <a:pt x="2" y="2"/>
                    <a:pt x="2" y="1"/>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latin typeface="微软雅黑" panose="020B0503020204020204" charset="-122"/>
                <a:ea typeface="微软雅黑" panose="020B0503020204020204" charset="-122"/>
              </a:endParaRPr>
            </a:p>
          </p:txBody>
        </p:sp>
        <p:sp>
          <p:nvSpPr>
            <p:cNvPr id="451" name="Freeform 462"/>
            <p:cNvSpPr/>
            <p:nvPr/>
          </p:nvSpPr>
          <p:spPr bwMode="auto">
            <a:xfrm>
              <a:off x="5278" y="2237"/>
              <a:ext cx="9" cy="9"/>
            </a:xfrm>
            <a:custGeom>
              <a:avLst/>
              <a:gdLst>
                <a:gd name="T0" fmla="*/ 2 w 3"/>
                <a:gd name="T1" fmla="*/ 2 h 3"/>
                <a:gd name="T2" fmla="*/ 2 w 3"/>
                <a:gd name="T3" fmla="*/ 0 h 3"/>
                <a:gd name="T4" fmla="*/ 1 w 3"/>
                <a:gd name="T5" fmla="*/ 1 h 3"/>
                <a:gd name="T6" fmla="*/ 0 w 3"/>
                <a:gd name="T7" fmla="*/ 2 h 3"/>
                <a:gd name="T8" fmla="*/ 1 w 3"/>
                <a:gd name="T9" fmla="*/ 3 h 3"/>
                <a:gd name="T10" fmla="*/ 2 w 3"/>
                <a:gd name="T11" fmla="*/ 3 h 3"/>
                <a:gd name="T12" fmla="*/ 2 w 3"/>
                <a:gd name="T13" fmla="*/ 3 h 3"/>
                <a:gd name="T14" fmla="*/ 3 w 3"/>
                <a:gd name="T15" fmla="*/ 2 h 3"/>
                <a:gd name="T16" fmla="*/ 2 w 3"/>
                <a:gd name="T17" fmla="*/ 1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3">
                  <a:moveTo>
                    <a:pt x="2" y="2"/>
                  </a:moveTo>
                  <a:cubicBezTo>
                    <a:pt x="2" y="1"/>
                    <a:pt x="2" y="0"/>
                    <a:pt x="2" y="0"/>
                  </a:cubicBezTo>
                  <a:cubicBezTo>
                    <a:pt x="1" y="0"/>
                    <a:pt x="1" y="0"/>
                    <a:pt x="1" y="1"/>
                  </a:cubicBezTo>
                  <a:cubicBezTo>
                    <a:pt x="1" y="1"/>
                    <a:pt x="0" y="2"/>
                    <a:pt x="0" y="2"/>
                  </a:cubicBezTo>
                  <a:cubicBezTo>
                    <a:pt x="0" y="2"/>
                    <a:pt x="1" y="3"/>
                    <a:pt x="1" y="3"/>
                  </a:cubicBezTo>
                  <a:cubicBezTo>
                    <a:pt x="1" y="3"/>
                    <a:pt x="1" y="3"/>
                    <a:pt x="2" y="3"/>
                  </a:cubicBezTo>
                  <a:cubicBezTo>
                    <a:pt x="2" y="3"/>
                    <a:pt x="2" y="3"/>
                    <a:pt x="2" y="3"/>
                  </a:cubicBezTo>
                  <a:cubicBezTo>
                    <a:pt x="3" y="2"/>
                    <a:pt x="3" y="3"/>
                    <a:pt x="3" y="2"/>
                  </a:cubicBezTo>
                  <a:cubicBezTo>
                    <a:pt x="3" y="2"/>
                    <a:pt x="2" y="2"/>
                    <a:pt x="2" y="1"/>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latin typeface="微软雅黑" panose="020B0503020204020204" charset="-122"/>
                <a:ea typeface="微软雅黑" panose="020B0503020204020204" charset="-122"/>
              </a:endParaRPr>
            </a:p>
          </p:txBody>
        </p:sp>
        <p:sp>
          <p:nvSpPr>
            <p:cNvPr id="452" name="Freeform 463"/>
            <p:cNvSpPr/>
            <p:nvPr/>
          </p:nvSpPr>
          <p:spPr bwMode="auto">
            <a:xfrm>
              <a:off x="5284" y="2246"/>
              <a:ext cx="3" cy="6"/>
            </a:xfrm>
            <a:custGeom>
              <a:avLst/>
              <a:gdLst>
                <a:gd name="T0" fmla="*/ 1 w 1"/>
                <a:gd name="T1" fmla="*/ 1 h 2"/>
                <a:gd name="T2" fmla="*/ 0 w 1"/>
                <a:gd name="T3" fmla="*/ 1 h 2"/>
                <a:gd name="T4" fmla="*/ 1 w 1"/>
                <a:gd name="T5" fmla="*/ 1 h 2"/>
              </a:gdLst>
              <a:ahLst/>
              <a:cxnLst>
                <a:cxn ang="0">
                  <a:pos x="T0" y="T1"/>
                </a:cxn>
                <a:cxn ang="0">
                  <a:pos x="T2" y="T3"/>
                </a:cxn>
                <a:cxn ang="0">
                  <a:pos x="T4" y="T5"/>
                </a:cxn>
              </a:cxnLst>
              <a:rect l="0" t="0" r="r" b="b"/>
              <a:pathLst>
                <a:path w="1" h="2">
                  <a:moveTo>
                    <a:pt x="1" y="1"/>
                  </a:moveTo>
                  <a:cubicBezTo>
                    <a:pt x="1" y="0"/>
                    <a:pt x="1" y="0"/>
                    <a:pt x="0" y="1"/>
                  </a:cubicBezTo>
                  <a:cubicBezTo>
                    <a:pt x="0" y="1"/>
                    <a:pt x="1" y="2"/>
                    <a:pt x="1" y="1"/>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latin typeface="微软雅黑" panose="020B0503020204020204" charset="-122"/>
                <a:ea typeface="微软雅黑" panose="020B0503020204020204" charset="-122"/>
              </a:endParaRPr>
            </a:p>
          </p:txBody>
        </p:sp>
        <p:sp>
          <p:nvSpPr>
            <p:cNvPr id="453" name="Freeform 464"/>
            <p:cNvSpPr/>
            <p:nvPr/>
          </p:nvSpPr>
          <p:spPr bwMode="auto">
            <a:xfrm>
              <a:off x="5284" y="2246"/>
              <a:ext cx="3" cy="6"/>
            </a:xfrm>
            <a:custGeom>
              <a:avLst/>
              <a:gdLst>
                <a:gd name="T0" fmla="*/ 1 w 1"/>
                <a:gd name="T1" fmla="*/ 1 h 2"/>
                <a:gd name="T2" fmla="*/ 0 w 1"/>
                <a:gd name="T3" fmla="*/ 1 h 2"/>
                <a:gd name="T4" fmla="*/ 1 w 1"/>
                <a:gd name="T5" fmla="*/ 1 h 2"/>
              </a:gdLst>
              <a:ahLst/>
              <a:cxnLst>
                <a:cxn ang="0">
                  <a:pos x="T0" y="T1"/>
                </a:cxn>
                <a:cxn ang="0">
                  <a:pos x="T2" y="T3"/>
                </a:cxn>
                <a:cxn ang="0">
                  <a:pos x="T4" y="T5"/>
                </a:cxn>
              </a:cxnLst>
              <a:rect l="0" t="0" r="r" b="b"/>
              <a:pathLst>
                <a:path w="1" h="2">
                  <a:moveTo>
                    <a:pt x="1" y="1"/>
                  </a:moveTo>
                  <a:cubicBezTo>
                    <a:pt x="1" y="0"/>
                    <a:pt x="1" y="0"/>
                    <a:pt x="0" y="1"/>
                  </a:cubicBezTo>
                  <a:cubicBezTo>
                    <a:pt x="0" y="1"/>
                    <a:pt x="1" y="2"/>
                    <a:pt x="1" y="1"/>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latin typeface="微软雅黑" panose="020B0503020204020204" charset="-122"/>
                <a:ea typeface="微软雅黑" panose="020B0503020204020204" charset="-122"/>
              </a:endParaRPr>
            </a:p>
          </p:txBody>
        </p:sp>
        <p:sp>
          <p:nvSpPr>
            <p:cNvPr id="454" name="Freeform 465"/>
            <p:cNvSpPr/>
            <p:nvPr/>
          </p:nvSpPr>
          <p:spPr bwMode="auto">
            <a:xfrm>
              <a:off x="5275" y="2228"/>
              <a:ext cx="6" cy="9"/>
            </a:xfrm>
            <a:custGeom>
              <a:avLst/>
              <a:gdLst>
                <a:gd name="T0" fmla="*/ 2 w 2"/>
                <a:gd name="T1" fmla="*/ 2 h 3"/>
                <a:gd name="T2" fmla="*/ 1 w 2"/>
                <a:gd name="T3" fmla="*/ 0 h 3"/>
                <a:gd name="T4" fmla="*/ 0 w 2"/>
                <a:gd name="T5" fmla="*/ 1 h 3"/>
                <a:gd name="T6" fmla="*/ 0 w 2"/>
                <a:gd name="T7" fmla="*/ 2 h 3"/>
                <a:gd name="T8" fmla="*/ 0 w 2"/>
                <a:gd name="T9" fmla="*/ 2 h 3"/>
                <a:gd name="T10" fmla="*/ 2 w 2"/>
                <a:gd name="T11" fmla="*/ 2 h 3"/>
              </a:gdLst>
              <a:ahLst/>
              <a:cxnLst>
                <a:cxn ang="0">
                  <a:pos x="T0" y="T1"/>
                </a:cxn>
                <a:cxn ang="0">
                  <a:pos x="T2" y="T3"/>
                </a:cxn>
                <a:cxn ang="0">
                  <a:pos x="T4" y="T5"/>
                </a:cxn>
                <a:cxn ang="0">
                  <a:pos x="T6" y="T7"/>
                </a:cxn>
                <a:cxn ang="0">
                  <a:pos x="T8" y="T9"/>
                </a:cxn>
                <a:cxn ang="0">
                  <a:pos x="T10" y="T11"/>
                </a:cxn>
              </a:cxnLst>
              <a:rect l="0" t="0" r="r" b="b"/>
              <a:pathLst>
                <a:path w="2" h="3">
                  <a:moveTo>
                    <a:pt x="2" y="2"/>
                  </a:moveTo>
                  <a:cubicBezTo>
                    <a:pt x="2" y="1"/>
                    <a:pt x="2" y="0"/>
                    <a:pt x="1" y="0"/>
                  </a:cubicBezTo>
                  <a:cubicBezTo>
                    <a:pt x="1" y="0"/>
                    <a:pt x="0" y="0"/>
                    <a:pt x="0" y="1"/>
                  </a:cubicBezTo>
                  <a:cubicBezTo>
                    <a:pt x="0" y="1"/>
                    <a:pt x="0" y="1"/>
                    <a:pt x="0" y="2"/>
                  </a:cubicBezTo>
                  <a:cubicBezTo>
                    <a:pt x="0" y="2"/>
                    <a:pt x="0" y="2"/>
                    <a:pt x="0" y="2"/>
                  </a:cubicBezTo>
                  <a:cubicBezTo>
                    <a:pt x="1" y="3"/>
                    <a:pt x="1" y="2"/>
                    <a:pt x="2" y="2"/>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latin typeface="微软雅黑" panose="020B0503020204020204" charset="-122"/>
                <a:ea typeface="微软雅黑" panose="020B0503020204020204" charset="-122"/>
              </a:endParaRPr>
            </a:p>
          </p:txBody>
        </p:sp>
        <p:sp>
          <p:nvSpPr>
            <p:cNvPr id="455" name="Freeform 466"/>
            <p:cNvSpPr/>
            <p:nvPr/>
          </p:nvSpPr>
          <p:spPr bwMode="auto">
            <a:xfrm>
              <a:off x="5275" y="2228"/>
              <a:ext cx="6" cy="9"/>
            </a:xfrm>
            <a:custGeom>
              <a:avLst/>
              <a:gdLst>
                <a:gd name="T0" fmla="*/ 2 w 2"/>
                <a:gd name="T1" fmla="*/ 2 h 3"/>
                <a:gd name="T2" fmla="*/ 1 w 2"/>
                <a:gd name="T3" fmla="*/ 0 h 3"/>
                <a:gd name="T4" fmla="*/ 0 w 2"/>
                <a:gd name="T5" fmla="*/ 1 h 3"/>
                <a:gd name="T6" fmla="*/ 0 w 2"/>
                <a:gd name="T7" fmla="*/ 2 h 3"/>
                <a:gd name="T8" fmla="*/ 0 w 2"/>
                <a:gd name="T9" fmla="*/ 2 h 3"/>
                <a:gd name="T10" fmla="*/ 2 w 2"/>
                <a:gd name="T11" fmla="*/ 2 h 3"/>
              </a:gdLst>
              <a:ahLst/>
              <a:cxnLst>
                <a:cxn ang="0">
                  <a:pos x="T0" y="T1"/>
                </a:cxn>
                <a:cxn ang="0">
                  <a:pos x="T2" y="T3"/>
                </a:cxn>
                <a:cxn ang="0">
                  <a:pos x="T4" y="T5"/>
                </a:cxn>
                <a:cxn ang="0">
                  <a:pos x="T6" y="T7"/>
                </a:cxn>
                <a:cxn ang="0">
                  <a:pos x="T8" y="T9"/>
                </a:cxn>
                <a:cxn ang="0">
                  <a:pos x="T10" y="T11"/>
                </a:cxn>
              </a:cxnLst>
              <a:rect l="0" t="0" r="r" b="b"/>
              <a:pathLst>
                <a:path w="2" h="3">
                  <a:moveTo>
                    <a:pt x="2" y="2"/>
                  </a:moveTo>
                  <a:cubicBezTo>
                    <a:pt x="2" y="1"/>
                    <a:pt x="2" y="0"/>
                    <a:pt x="1" y="0"/>
                  </a:cubicBezTo>
                  <a:cubicBezTo>
                    <a:pt x="1" y="0"/>
                    <a:pt x="0" y="0"/>
                    <a:pt x="0" y="1"/>
                  </a:cubicBezTo>
                  <a:cubicBezTo>
                    <a:pt x="0" y="1"/>
                    <a:pt x="0" y="1"/>
                    <a:pt x="0" y="2"/>
                  </a:cubicBezTo>
                  <a:cubicBezTo>
                    <a:pt x="0" y="2"/>
                    <a:pt x="0" y="2"/>
                    <a:pt x="0" y="2"/>
                  </a:cubicBezTo>
                  <a:cubicBezTo>
                    <a:pt x="1" y="3"/>
                    <a:pt x="1" y="2"/>
                    <a:pt x="2" y="2"/>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latin typeface="微软雅黑" panose="020B0503020204020204" charset="-122"/>
                <a:ea typeface="微软雅黑" panose="020B0503020204020204" charset="-122"/>
              </a:endParaRPr>
            </a:p>
          </p:txBody>
        </p:sp>
        <p:sp>
          <p:nvSpPr>
            <p:cNvPr id="456" name="Freeform 467"/>
            <p:cNvSpPr/>
            <p:nvPr/>
          </p:nvSpPr>
          <p:spPr bwMode="auto">
            <a:xfrm>
              <a:off x="5281" y="2219"/>
              <a:ext cx="6" cy="6"/>
            </a:xfrm>
            <a:custGeom>
              <a:avLst/>
              <a:gdLst>
                <a:gd name="T0" fmla="*/ 1 w 2"/>
                <a:gd name="T1" fmla="*/ 2 h 2"/>
                <a:gd name="T2" fmla="*/ 0 w 2"/>
                <a:gd name="T3" fmla="*/ 0 h 2"/>
                <a:gd name="T4" fmla="*/ 0 w 2"/>
                <a:gd name="T5" fmla="*/ 2 h 2"/>
                <a:gd name="T6" fmla="*/ 1 w 2"/>
                <a:gd name="T7" fmla="*/ 1 h 2"/>
              </a:gdLst>
              <a:ahLst/>
              <a:cxnLst>
                <a:cxn ang="0">
                  <a:pos x="T0" y="T1"/>
                </a:cxn>
                <a:cxn ang="0">
                  <a:pos x="T2" y="T3"/>
                </a:cxn>
                <a:cxn ang="0">
                  <a:pos x="T4" y="T5"/>
                </a:cxn>
                <a:cxn ang="0">
                  <a:pos x="T6" y="T7"/>
                </a:cxn>
              </a:cxnLst>
              <a:rect l="0" t="0" r="r" b="b"/>
              <a:pathLst>
                <a:path w="2" h="2">
                  <a:moveTo>
                    <a:pt x="1" y="2"/>
                  </a:moveTo>
                  <a:cubicBezTo>
                    <a:pt x="2" y="1"/>
                    <a:pt x="1" y="0"/>
                    <a:pt x="0" y="0"/>
                  </a:cubicBezTo>
                  <a:cubicBezTo>
                    <a:pt x="0" y="1"/>
                    <a:pt x="0" y="1"/>
                    <a:pt x="0" y="2"/>
                  </a:cubicBezTo>
                  <a:cubicBezTo>
                    <a:pt x="0" y="2"/>
                    <a:pt x="1" y="2"/>
                    <a:pt x="1" y="1"/>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latin typeface="微软雅黑" panose="020B0503020204020204" charset="-122"/>
                <a:ea typeface="微软雅黑" panose="020B0503020204020204" charset="-122"/>
              </a:endParaRPr>
            </a:p>
          </p:txBody>
        </p:sp>
        <p:sp>
          <p:nvSpPr>
            <p:cNvPr id="457" name="Freeform 468"/>
            <p:cNvSpPr/>
            <p:nvPr/>
          </p:nvSpPr>
          <p:spPr bwMode="auto">
            <a:xfrm>
              <a:off x="5281" y="2219"/>
              <a:ext cx="6" cy="6"/>
            </a:xfrm>
            <a:custGeom>
              <a:avLst/>
              <a:gdLst>
                <a:gd name="T0" fmla="*/ 1 w 2"/>
                <a:gd name="T1" fmla="*/ 2 h 2"/>
                <a:gd name="T2" fmla="*/ 0 w 2"/>
                <a:gd name="T3" fmla="*/ 0 h 2"/>
                <a:gd name="T4" fmla="*/ 0 w 2"/>
                <a:gd name="T5" fmla="*/ 2 h 2"/>
                <a:gd name="T6" fmla="*/ 1 w 2"/>
                <a:gd name="T7" fmla="*/ 1 h 2"/>
              </a:gdLst>
              <a:ahLst/>
              <a:cxnLst>
                <a:cxn ang="0">
                  <a:pos x="T0" y="T1"/>
                </a:cxn>
                <a:cxn ang="0">
                  <a:pos x="T2" y="T3"/>
                </a:cxn>
                <a:cxn ang="0">
                  <a:pos x="T4" y="T5"/>
                </a:cxn>
                <a:cxn ang="0">
                  <a:pos x="T6" y="T7"/>
                </a:cxn>
              </a:cxnLst>
              <a:rect l="0" t="0" r="r" b="b"/>
              <a:pathLst>
                <a:path w="2" h="2">
                  <a:moveTo>
                    <a:pt x="1" y="2"/>
                  </a:moveTo>
                  <a:cubicBezTo>
                    <a:pt x="2" y="1"/>
                    <a:pt x="1" y="0"/>
                    <a:pt x="0" y="0"/>
                  </a:cubicBezTo>
                  <a:cubicBezTo>
                    <a:pt x="0" y="1"/>
                    <a:pt x="0" y="1"/>
                    <a:pt x="0" y="2"/>
                  </a:cubicBezTo>
                  <a:cubicBezTo>
                    <a:pt x="0" y="2"/>
                    <a:pt x="1" y="2"/>
                    <a:pt x="1" y="1"/>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latin typeface="微软雅黑" panose="020B0503020204020204" charset="-122"/>
                <a:ea typeface="微软雅黑" panose="020B0503020204020204" charset="-122"/>
              </a:endParaRPr>
            </a:p>
          </p:txBody>
        </p:sp>
        <p:sp>
          <p:nvSpPr>
            <p:cNvPr id="458" name="Freeform 469"/>
            <p:cNvSpPr/>
            <p:nvPr/>
          </p:nvSpPr>
          <p:spPr bwMode="auto">
            <a:xfrm>
              <a:off x="5287" y="2206"/>
              <a:ext cx="7" cy="10"/>
            </a:xfrm>
            <a:custGeom>
              <a:avLst/>
              <a:gdLst>
                <a:gd name="T0" fmla="*/ 1 w 2"/>
                <a:gd name="T1" fmla="*/ 2 h 3"/>
                <a:gd name="T2" fmla="*/ 1 w 2"/>
                <a:gd name="T3" fmla="*/ 1 h 3"/>
                <a:gd name="T4" fmla="*/ 0 w 2"/>
                <a:gd name="T5" fmla="*/ 1 h 3"/>
                <a:gd name="T6" fmla="*/ 0 w 2"/>
                <a:gd name="T7" fmla="*/ 3 h 3"/>
                <a:gd name="T8" fmla="*/ 2 w 2"/>
                <a:gd name="T9" fmla="*/ 3 h 3"/>
              </a:gdLst>
              <a:ahLst/>
              <a:cxnLst>
                <a:cxn ang="0">
                  <a:pos x="T0" y="T1"/>
                </a:cxn>
                <a:cxn ang="0">
                  <a:pos x="T2" y="T3"/>
                </a:cxn>
                <a:cxn ang="0">
                  <a:pos x="T4" y="T5"/>
                </a:cxn>
                <a:cxn ang="0">
                  <a:pos x="T6" y="T7"/>
                </a:cxn>
                <a:cxn ang="0">
                  <a:pos x="T8" y="T9"/>
                </a:cxn>
              </a:cxnLst>
              <a:rect l="0" t="0" r="r" b="b"/>
              <a:pathLst>
                <a:path w="2" h="3">
                  <a:moveTo>
                    <a:pt x="1" y="2"/>
                  </a:moveTo>
                  <a:cubicBezTo>
                    <a:pt x="2" y="2"/>
                    <a:pt x="2" y="1"/>
                    <a:pt x="1" y="1"/>
                  </a:cubicBezTo>
                  <a:cubicBezTo>
                    <a:pt x="1" y="0"/>
                    <a:pt x="0" y="0"/>
                    <a:pt x="0" y="1"/>
                  </a:cubicBezTo>
                  <a:cubicBezTo>
                    <a:pt x="0" y="2"/>
                    <a:pt x="0" y="3"/>
                    <a:pt x="0" y="3"/>
                  </a:cubicBezTo>
                  <a:cubicBezTo>
                    <a:pt x="1" y="3"/>
                    <a:pt x="2" y="3"/>
                    <a:pt x="2" y="3"/>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latin typeface="微软雅黑" panose="020B0503020204020204" charset="-122"/>
                <a:ea typeface="微软雅黑" panose="020B0503020204020204" charset="-122"/>
              </a:endParaRPr>
            </a:p>
          </p:txBody>
        </p:sp>
        <p:sp>
          <p:nvSpPr>
            <p:cNvPr id="459" name="Freeform 470"/>
            <p:cNvSpPr/>
            <p:nvPr/>
          </p:nvSpPr>
          <p:spPr bwMode="auto">
            <a:xfrm>
              <a:off x="5287" y="2206"/>
              <a:ext cx="7" cy="10"/>
            </a:xfrm>
            <a:custGeom>
              <a:avLst/>
              <a:gdLst>
                <a:gd name="T0" fmla="*/ 1 w 2"/>
                <a:gd name="T1" fmla="*/ 2 h 3"/>
                <a:gd name="T2" fmla="*/ 1 w 2"/>
                <a:gd name="T3" fmla="*/ 1 h 3"/>
                <a:gd name="T4" fmla="*/ 0 w 2"/>
                <a:gd name="T5" fmla="*/ 1 h 3"/>
                <a:gd name="T6" fmla="*/ 0 w 2"/>
                <a:gd name="T7" fmla="*/ 3 h 3"/>
                <a:gd name="T8" fmla="*/ 2 w 2"/>
                <a:gd name="T9" fmla="*/ 3 h 3"/>
              </a:gdLst>
              <a:ahLst/>
              <a:cxnLst>
                <a:cxn ang="0">
                  <a:pos x="T0" y="T1"/>
                </a:cxn>
                <a:cxn ang="0">
                  <a:pos x="T2" y="T3"/>
                </a:cxn>
                <a:cxn ang="0">
                  <a:pos x="T4" y="T5"/>
                </a:cxn>
                <a:cxn ang="0">
                  <a:pos x="T6" y="T7"/>
                </a:cxn>
                <a:cxn ang="0">
                  <a:pos x="T8" y="T9"/>
                </a:cxn>
              </a:cxnLst>
              <a:rect l="0" t="0" r="r" b="b"/>
              <a:pathLst>
                <a:path w="2" h="3">
                  <a:moveTo>
                    <a:pt x="1" y="2"/>
                  </a:moveTo>
                  <a:cubicBezTo>
                    <a:pt x="2" y="2"/>
                    <a:pt x="2" y="1"/>
                    <a:pt x="1" y="1"/>
                  </a:cubicBezTo>
                  <a:cubicBezTo>
                    <a:pt x="1" y="0"/>
                    <a:pt x="0" y="0"/>
                    <a:pt x="0" y="1"/>
                  </a:cubicBezTo>
                  <a:cubicBezTo>
                    <a:pt x="0" y="2"/>
                    <a:pt x="0" y="3"/>
                    <a:pt x="0" y="3"/>
                  </a:cubicBezTo>
                  <a:cubicBezTo>
                    <a:pt x="1" y="3"/>
                    <a:pt x="2" y="3"/>
                    <a:pt x="2" y="3"/>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latin typeface="微软雅黑" panose="020B0503020204020204" charset="-122"/>
                <a:ea typeface="微软雅黑" panose="020B0503020204020204" charset="-122"/>
              </a:endParaRPr>
            </a:p>
          </p:txBody>
        </p:sp>
        <p:sp>
          <p:nvSpPr>
            <p:cNvPr id="460" name="Freeform 471"/>
            <p:cNvSpPr/>
            <p:nvPr/>
          </p:nvSpPr>
          <p:spPr bwMode="auto">
            <a:xfrm>
              <a:off x="5294" y="2200"/>
              <a:ext cx="6" cy="6"/>
            </a:xfrm>
            <a:custGeom>
              <a:avLst/>
              <a:gdLst>
                <a:gd name="T0" fmla="*/ 1 w 2"/>
                <a:gd name="T1" fmla="*/ 2 h 2"/>
                <a:gd name="T2" fmla="*/ 2 w 2"/>
                <a:gd name="T3" fmla="*/ 1 h 2"/>
                <a:gd name="T4" fmla="*/ 1 w 2"/>
                <a:gd name="T5" fmla="*/ 0 h 2"/>
                <a:gd name="T6" fmla="*/ 0 w 2"/>
                <a:gd name="T7" fmla="*/ 2 h 2"/>
                <a:gd name="T8" fmla="*/ 1 w 2"/>
                <a:gd name="T9" fmla="*/ 2 h 2"/>
              </a:gdLst>
              <a:ahLst/>
              <a:cxnLst>
                <a:cxn ang="0">
                  <a:pos x="T0" y="T1"/>
                </a:cxn>
                <a:cxn ang="0">
                  <a:pos x="T2" y="T3"/>
                </a:cxn>
                <a:cxn ang="0">
                  <a:pos x="T4" y="T5"/>
                </a:cxn>
                <a:cxn ang="0">
                  <a:pos x="T6" y="T7"/>
                </a:cxn>
                <a:cxn ang="0">
                  <a:pos x="T8" y="T9"/>
                </a:cxn>
              </a:cxnLst>
              <a:rect l="0" t="0" r="r" b="b"/>
              <a:pathLst>
                <a:path w="2" h="2">
                  <a:moveTo>
                    <a:pt x="1" y="2"/>
                  </a:moveTo>
                  <a:cubicBezTo>
                    <a:pt x="1" y="2"/>
                    <a:pt x="2" y="1"/>
                    <a:pt x="2" y="1"/>
                  </a:cubicBezTo>
                  <a:cubicBezTo>
                    <a:pt x="1" y="0"/>
                    <a:pt x="1" y="0"/>
                    <a:pt x="1" y="0"/>
                  </a:cubicBezTo>
                  <a:cubicBezTo>
                    <a:pt x="0" y="1"/>
                    <a:pt x="0" y="2"/>
                    <a:pt x="0" y="2"/>
                  </a:cubicBezTo>
                  <a:cubicBezTo>
                    <a:pt x="0" y="2"/>
                    <a:pt x="1" y="2"/>
                    <a:pt x="1" y="2"/>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latin typeface="微软雅黑" panose="020B0503020204020204" charset="-122"/>
                <a:ea typeface="微软雅黑" panose="020B0503020204020204" charset="-122"/>
              </a:endParaRPr>
            </a:p>
          </p:txBody>
        </p:sp>
        <p:sp>
          <p:nvSpPr>
            <p:cNvPr id="461" name="Freeform 472"/>
            <p:cNvSpPr/>
            <p:nvPr/>
          </p:nvSpPr>
          <p:spPr bwMode="auto">
            <a:xfrm>
              <a:off x="5294" y="2200"/>
              <a:ext cx="6" cy="6"/>
            </a:xfrm>
            <a:custGeom>
              <a:avLst/>
              <a:gdLst>
                <a:gd name="T0" fmla="*/ 1 w 2"/>
                <a:gd name="T1" fmla="*/ 2 h 2"/>
                <a:gd name="T2" fmla="*/ 2 w 2"/>
                <a:gd name="T3" fmla="*/ 1 h 2"/>
                <a:gd name="T4" fmla="*/ 1 w 2"/>
                <a:gd name="T5" fmla="*/ 0 h 2"/>
                <a:gd name="T6" fmla="*/ 0 w 2"/>
                <a:gd name="T7" fmla="*/ 2 h 2"/>
                <a:gd name="T8" fmla="*/ 1 w 2"/>
                <a:gd name="T9" fmla="*/ 2 h 2"/>
              </a:gdLst>
              <a:ahLst/>
              <a:cxnLst>
                <a:cxn ang="0">
                  <a:pos x="T0" y="T1"/>
                </a:cxn>
                <a:cxn ang="0">
                  <a:pos x="T2" y="T3"/>
                </a:cxn>
                <a:cxn ang="0">
                  <a:pos x="T4" y="T5"/>
                </a:cxn>
                <a:cxn ang="0">
                  <a:pos x="T6" y="T7"/>
                </a:cxn>
                <a:cxn ang="0">
                  <a:pos x="T8" y="T9"/>
                </a:cxn>
              </a:cxnLst>
              <a:rect l="0" t="0" r="r" b="b"/>
              <a:pathLst>
                <a:path w="2" h="2">
                  <a:moveTo>
                    <a:pt x="1" y="2"/>
                  </a:moveTo>
                  <a:cubicBezTo>
                    <a:pt x="1" y="2"/>
                    <a:pt x="2" y="1"/>
                    <a:pt x="2" y="1"/>
                  </a:cubicBezTo>
                  <a:cubicBezTo>
                    <a:pt x="1" y="0"/>
                    <a:pt x="1" y="0"/>
                    <a:pt x="1" y="0"/>
                  </a:cubicBezTo>
                  <a:cubicBezTo>
                    <a:pt x="0" y="1"/>
                    <a:pt x="0" y="2"/>
                    <a:pt x="0" y="2"/>
                  </a:cubicBezTo>
                  <a:cubicBezTo>
                    <a:pt x="0" y="2"/>
                    <a:pt x="1" y="2"/>
                    <a:pt x="1" y="2"/>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latin typeface="微软雅黑" panose="020B0503020204020204" charset="-122"/>
                <a:ea typeface="微软雅黑" panose="020B0503020204020204" charset="-122"/>
              </a:endParaRPr>
            </a:p>
          </p:txBody>
        </p:sp>
        <p:sp>
          <p:nvSpPr>
            <p:cNvPr id="462" name="Freeform 473"/>
            <p:cNvSpPr/>
            <p:nvPr/>
          </p:nvSpPr>
          <p:spPr bwMode="auto">
            <a:xfrm>
              <a:off x="5275" y="2209"/>
              <a:ext cx="9" cy="13"/>
            </a:xfrm>
            <a:custGeom>
              <a:avLst/>
              <a:gdLst>
                <a:gd name="T0" fmla="*/ 2 w 3"/>
                <a:gd name="T1" fmla="*/ 2 h 4"/>
                <a:gd name="T2" fmla="*/ 1 w 3"/>
                <a:gd name="T3" fmla="*/ 1 h 4"/>
                <a:gd name="T4" fmla="*/ 0 w 3"/>
                <a:gd name="T5" fmla="*/ 2 h 4"/>
                <a:gd name="T6" fmla="*/ 2 w 3"/>
                <a:gd name="T7" fmla="*/ 3 h 4"/>
                <a:gd name="T8" fmla="*/ 2 w 3"/>
                <a:gd name="T9" fmla="*/ 2 h 4"/>
              </a:gdLst>
              <a:ahLst/>
              <a:cxnLst>
                <a:cxn ang="0">
                  <a:pos x="T0" y="T1"/>
                </a:cxn>
                <a:cxn ang="0">
                  <a:pos x="T2" y="T3"/>
                </a:cxn>
                <a:cxn ang="0">
                  <a:pos x="T4" y="T5"/>
                </a:cxn>
                <a:cxn ang="0">
                  <a:pos x="T6" y="T7"/>
                </a:cxn>
                <a:cxn ang="0">
                  <a:pos x="T8" y="T9"/>
                </a:cxn>
              </a:cxnLst>
              <a:rect l="0" t="0" r="r" b="b"/>
              <a:pathLst>
                <a:path w="3" h="4">
                  <a:moveTo>
                    <a:pt x="2" y="2"/>
                  </a:moveTo>
                  <a:cubicBezTo>
                    <a:pt x="2" y="1"/>
                    <a:pt x="2" y="0"/>
                    <a:pt x="1" y="1"/>
                  </a:cubicBezTo>
                  <a:cubicBezTo>
                    <a:pt x="1" y="1"/>
                    <a:pt x="0" y="2"/>
                    <a:pt x="0" y="2"/>
                  </a:cubicBezTo>
                  <a:cubicBezTo>
                    <a:pt x="0" y="3"/>
                    <a:pt x="2" y="4"/>
                    <a:pt x="2" y="3"/>
                  </a:cubicBezTo>
                  <a:cubicBezTo>
                    <a:pt x="2" y="3"/>
                    <a:pt x="3" y="2"/>
                    <a:pt x="2" y="2"/>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latin typeface="微软雅黑" panose="020B0503020204020204" charset="-122"/>
                <a:ea typeface="微软雅黑" panose="020B0503020204020204" charset="-122"/>
              </a:endParaRPr>
            </a:p>
          </p:txBody>
        </p:sp>
        <p:sp>
          <p:nvSpPr>
            <p:cNvPr id="463" name="Freeform 474"/>
            <p:cNvSpPr/>
            <p:nvPr/>
          </p:nvSpPr>
          <p:spPr bwMode="auto">
            <a:xfrm>
              <a:off x="5275" y="2209"/>
              <a:ext cx="9" cy="13"/>
            </a:xfrm>
            <a:custGeom>
              <a:avLst/>
              <a:gdLst>
                <a:gd name="T0" fmla="*/ 2 w 3"/>
                <a:gd name="T1" fmla="*/ 2 h 4"/>
                <a:gd name="T2" fmla="*/ 1 w 3"/>
                <a:gd name="T3" fmla="*/ 1 h 4"/>
                <a:gd name="T4" fmla="*/ 0 w 3"/>
                <a:gd name="T5" fmla="*/ 2 h 4"/>
                <a:gd name="T6" fmla="*/ 2 w 3"/>
                <a:gd name="T7" fmla="*/ 3 h 4"/>
                <a:gd name="T8" fmla="*/ 2 w 3"/>
                <a:gd name="T9" fmla="*/ 2 h 4"/>
              </a:gdLst>
              <a:ahLst/>
              <a:cxnLst>
                <a:cxn ang="0">
                  <a:pos x="T0" y="T1"/>
                </a:cxn>
                <a:cxn ang="0">
                  <a:pos x="T2" y="T3"/>
                </a:cxn>
                <a:cxn ang="0">
                  <a:pos x="T4" y="T5"/>
                </a:cxn>
                <a:cxn ang="0">
                  <a:pos x="T6" y="T7"/>
                </a:cxn>
                <a:cxn ang="0">
                  <a:pos x="T8" y="T9"/>
                </a:cxn>
              </a:cxnLst>
              <a:rect l="0" t="0" r="r" b="b"/>
              <a:pathLst>
                <a:path w="3" h="4">
                  <a:moveTo>
                    <a:pt x="2" y="2"/>
                  </a:moveTo>
                  <a:cubicBezTo>
                    <a:pt x="2" y="1"/>
                    <a:pt x="2" y="0"/>
                    <a:pt x="1" y="1"/>
                  </a:cubicBezTo>
                  <a:cubicBezTo>
                    <a:pt x="1" y="1"/>
                    <a:pt x="0" y="2"/>
                    <a:pt x="0" y="2"/>
                  </a:cubicBezTo>
                  <a:cubicBezTo>
                    <a:pt x="0" y="3"/>
                    <a:pt x="2" y="4"/>
                    <a:pt x="2" y="3"/>
                  </a:cubicBezTo>
                  <a:cubicBezTo>
                    <a:pt x="2" y="3"/>
                    <a:pt x="3" y="2"/>
                    <a:pt x="2" y="2"/>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latin typeface="微软雅黑" panose="020B0503020204020204" charset="-122"/>
                <a:ea typeface="微软雅黑" panose="020B0503020204020204" charset="-122"/>
              </a:endParaRPr>
            </a:p>
          </p:txBody>
        </p:sp>
        <p:sp>
          <p:nvSpPr>
            <p:cNvPr id="464" name="Freeform 475"/>
            <p:cNvSpPr/>
            <p:nvPr/>
          </p:nvSpPr>
          <p:spPr bwMode="auto">
            <a:xfrm>
              <a:off x="5284" y="2200"/>
              <a:ext cx="3" cy="9"/>
            </a:xfrm>
            <a:custGeom>
              <a:avLst/>
              <a:gdLst>
                <a:gd name="T0" fmla="*/ 1 w 1"/>
                <a:gd name="T1" fmla="*/ 2 h 3"/>
                <a:gd name="T2" fmla="*/ 1 w 1"/>
                <a:gd name="T3" fmla="*/ 0 h 3"/>
                <a:gd name="T4" fmla="*/ 0 w 1"/>
                <a:gd name="T5" fmla="*/ 2 h 3"/>
                <a:gd name="T6" fmla="*/ 0 w 1"/>
                <a:gd name="T7" fmla="*/ 2 h 3"/>
                <a:gd name="T8" fmla="*/ 1 w 1"/>
                <a:gd name="T9" fmla="*/ 2 h 3"/>
              </a:gdLst>
              <a:ahLst/>
              <a:cxnLst>
                <a:cxn ang="0">
                  <a:pos x="T0" y="T1"/>
                </a:cxn>
                <a:cxn ang="0">
                  <a:pos x="T2" y="T3"/>
                </a:cxn>
                <a:cxn ang="0">
                  <a:pos x="T4" y="T5"/>
                </a:cxn>
                <a:cxn ang="0">
                  <a:pos x="T6" y="T7"/>
                </a:cxn>
                <a:cxn ang="0">
                  <a:pos x="T8" y="T9"/>
                </a:cxn>
              </a:cxnLst>
              <a:rect l="0" t="0" r="r" b="b"/>
              <a:pathLst>
                <a:path w="1" h="3">
                  <a:moveTo>
                    <a:pt x="1" y="2"/>
                  </a:moveTo>
                  <a:cubicBezTo>
                    <a:pt x="1" y="1"/>
                    <a:pt x="1" y="0"/>
                    <a:pt x="1" y="0"/>
                  </a:cubicBezTo>
                  <a:cubicBezTo>
                    <a:pt x="0" y="0"/>
                    <a:pt x="0" y="1"/>
                    <a:pt x="0" y="2"/>
                  </a:cubicBezTo>
                  <a:cubicBezTo>
                    <a:pt x="0" y="2"/>
                    <a:pt x="0" y="2"/>
                    <a:pt x="0" y="2"/>
                  </a:cubicBezTo>
                  <a:cubicBezTo>
                    <a:pt x="0" y="3"/>
                    <a:pt x="1" y="2"/>
                    <a:pt x="1" y="2"/>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latin typeface="微软雅黑" panose="020B0503020204020204" charset="-122"/>
                <a:ea typeface="微软雅黑" panose="020B0503020204020204" charset="-122"/>
              </a:endParaRPr>
            </a:p>
          </p:txBody>
        </p:sp>
        <p:sp>
          <p:nvSpPr>
            <p:cNvPr id="465" name="Freeform 476"/>
            <p:cNvSpPr/>
            <p:nvPr/>
          </p:nvSpPr>
          <p:spPr bwMode="auto">
            <a:xfrm>
              <a:off x="5284" y="2200"/>
              <a:ext cx="3" cy="9"/>
            </a:xfrm>
            <a:custGeom>
              <a:avLst/>
              <a:gdLst>
                <a:gd name="T0" fmla="*/ 1 w 1"/>
                <a:gd name="T1" fmla="*/ 2 h 3"/>
                <a:gd name="T2" fmla="*/ 1 w 1"/>
                <a:gd name="T3" fmla="*/ 0 h 3"/>
                <a:gd name="T4" fmla="*/ 0 w 1"/>
                <a:gd name="T5" fmla="*/ 2 h 3"/>
                <a:gd name="T6" fmla="*/ 0 w 1"/>
                <a:gd name="T7" fmla="*/ 2 h 3"/>
                <a:gd name="T8" fmla="*/ 1 w 1"/>
                <a:gd name="T9" fmla="*/ 2 h 3"/>
              </a:gdLst>
              <a:ahLst/>
              <a:cxnLst>
                <a:cxn ang="0">
                  <a:pos x="T0" y="T1"/>
                </a:cxn>
                <a:cxn ang="0">
                  <a:pos x="T2" y="T3"/>
                </a:cxn>
                <a:cxn ang="0">
                  <a:pos x="T4" y="T5"/>
                </a:cxn>
                <a:cxn ang="0">
                  <a:pos x="T6" y="T7"/>
                </a:cxn>
                <a:cxn ang="0">
                  <a:pos x="T8" y="T9"/>
                </a:cxn>
              </a:cxnLst>
              <a:rect l="0" t="0" r="r" b="b"/>
              <a:pathLst>
                <a:path w="1" h="3">
                  <a:moveTo>
                    <a:pt x="1" y="2"/>
                  </a:moveTo>
                  <a:cubicBezTo>
                    <a:pt x="1" y="1"/>
                    <a:pt x="1" y="0"/>
                    <a:pt x="1" y="0"/>
                  </a:cubicBezTo>
                  <a:cubicBezTo>
                    <a:pt x="0" y="0"/>
                    <a:pt x="0" y="1"/>
                    <a:pt x="0" y="2"/>
                  </a:cubicBezTo>
                  <a:cubicBezTo>
                    <a:pt x="0" y="2"/>
                    <a:pt x="0" y="2"/>
                    <a:pt x="0" y="2"/>
                  </a:cubicBezTo>
                  <a:cubicBezTo>
                    <a:pt x="0" y="3"/>
                    <a:pt x="1" y="2"/>
                    <a:pt x="1" y="2"/>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latin typeface="微软雅黑" panose="020B0503020204020204" charset="-122"/>
                <a:ea typeface="微软雅黑" panose="020B0503020204020204" charset="-122"/>
              </a:endParaRPr>
            </a:p>
          </p:txBody>
        </p:sp>
        <p:sp>
          <p:nvSpPr>
            <p:cNvPr id="466" name="Freeform 477"/>
            <p:cNvSpPr/>
            <p:nvPr/>
          </p:nvSpPr>
          <p:spPr bwMode="auto">
            <a:xfrm>
              <a:off x="5303" y="2203"/>
              <a:ext cx="3" cy="3"/>
            </a:xfrm>
            <a:custGeom>
              <a:avLst/>
              <a:gdLst>
                <a:gd name="T0" fmla="*/ 1 w 1"/>
                <a:gd name="T1" fmla="*/ 1 h 1"/>
                <a:gd name="T2" fmla="*/ 0 w 1"/>
                <a:gd name="T3" fmla="*/ 0 h 1"/>
                <a:gd name="T4" fmla="*/ 1 w 1"/>
                <a:gd name="T5" fmla="*/ 1 h 1"/>
              </a:gdLst>
              <a:ahLst/>
              <a:cxnLst>
                <a:cxn ang="0">
                  <a:pos x="T0" y="T1"/>
                </a:cxn>
                <a:cxn ang="0">
                  <a:pos x="T2" y="T3"/>
                </a:cxn>
                <a:cxn ang="0">
                  <a:pos x="T4" y="T5"/>
                </a:cxn>
              </a:cxnLst>
              <a:rect l="0" t="0" r="r" b="b"/>
              <a:pathLst>
                <a:path w="1" h="1">
                  <a:moveTo>
                    <a:pt x="1" y="1"/>
                  </a:moveTo>
                  <a:cubicBezTo>
                    <a:pt x="1" y="0"/>
                    <a:pt x="1" y="0"/>
                    <a:pt x="0" y="0"/>
                  </a:cubicBezTo>
                  <a:cubicBezTo>
                    <a:pt x="0" y="1"/>
                    <a:pt x="0" y="1"/>
                    <a:pt x="1" y="1"/>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latin typeface="微软雅黑" panose="020B0503020204020204" charset="-122"/>
                <a:ea typeface="微软雅黑" panose="020B0503020204020204" charset="-122"/>
              </a:endParaRPr>
            </a:p>
          </p:txBody>
        </p:sp>
        <p:sp>
          <p:nvSpPr>
            <p:cNvPr id="467" name="Freeform 478"/>
            <p:cNvSpPr/>
            <p:nvPr/>
          </p:nvSpPr>
          <p:spPr bwMode="auto">
            <a:xfrm>
              <a:off x="5303" y="2203"/>
              <a:ext cx="3" cy="3"/>
            </a:xfrm>
            <a:custGeom>
              <a:avLst/>
              <a:gdLst>
                <a:gd name="T0" fmla="*/ 1 w 1"/>
                <a:gd name="T1" fmla="*/ 1 h 1"/>
                <a:gd name="T2" fmla="*/ 0 w 1"/>
                <a:gd name="T3" fmla="*/ 0 h 1"/>
                <a:gd name="T4" fmla="*/ 1 w 1"/>
                <a:gd name="T5" fmla="*/ 1 h 1"/>
              </a:gdLst>
              <a:ahLst/>
              <a:cxnLst>
                <a:cxn ang="0">
                  <a:pos x="T0" y="T1"/>
                </a:cxn>
                <a:cxn ang="0">
                  <a:pos x="T2" y="T3"/>
                </a:cxn>
                <a:cxn ang="0">
                  <a:pos x="T4" y="T5"/>
                </a:cxn>
              </a:cxnLst>
              <a:rect l="0" t="0" r="r" b="b"/>
              <a:pathLst>
                <a:path w="1" h="1">
                  <a:moveTo>
                    <a:pt x="1" y="1"/>
                  </a:moveTo>
                  <a:cubicBezTo>
                    <a:pt x="1" y="0"/>
                    <a:pt x="1" y="0"/>
                    <a:pt x="0" y="0"/>
                  </a:cubicBezTo>
                  <a:cubicBezTo>
                    <a:pt x="0" y="1"/>
                    <a:pt x="0" y="1"/>
                    <a:pt x="1" y="1"/>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latin typeface="微软雅黑" panose="020B0503020204020204" charset="-122"/>
                <a:ea typeface="微软雅黑" panose="020B0503020204020204" charset="-122"/>
              </a:endParaRPr>
            </a:p>
          </p:txBody>
        </p:sp>
        <p:sp>
          <p:nvSpPr>
            <p:cNvPr id="468" name="Freeform 479"/>
            <p:cNvSpPr/>
            <p:nvPr/>
          </p:nvSpPr>
          <p:spPr bwMode="auto">
            <a:xfrm>
              <a:off x="5275" y="2219"/>
              <a:ext cx="3" cy="6"/>
            </a:xfrm>
            <a:custGeom>
              <a:avLst/>
              <a:gdLst>
                <a:gd name="T0" fmla="*/ 1 w 1"/>
                <a:gd name="T1" fmla="*/ 2 h 2"/>
                <a:gd name="T2" fmla="*/ 1 w 1"/>
                <a:gd name="T3" fmla="*/ 0 h 2"/>
                <a:gd name="T4" fmla="*/ 0 w 1"/>
                <a:gd name="T5" fmla="*/ 1 h 2"/>
                <a:gd name="T6" fmla="*/ 0 w 1"/>
                <a:gd name="T7" fmla="*/ 2 h 2"/>
                <a:gd name="T8" fmla="*/ 1 w 1"/>
                <a:gd name="T9" fmla="*/ 2 h 2"/>
              </a:gdLst>
              <a:ahLst/>
              <a:cxnLst>
                <a:cxn ang="0">
                  <a:pos x="T0" y="T1"/>
                </a:cxn>
                <a:cxn ang="0">
                  <a:pos x="T2" y="T3"/>
                </a:cxn>
                <a:cxn ang="0">
                  <a:pos x="T4" y="T5"/>
                </a:cxn>
                <a:cxn ang="0">
                  <a:pos x="T6" y="T7"/>
                </a:cxn>
                <a:cxn ang="0">
                  <a:pos x="T8" y="T9"/>
                </a:cxn>
              </a:cxnLst>
              <a:rect l="0" t="0" r="r" b="b"/>
              <a:pathLst>
                <a:path w="1" h="2">
                  <a:moveTo>
                    <a:pt x="1" y="2"/>
                  </a:moveTo>
                  <a:cubicBezTo>
                    <a:pt x="1" y="1"/>
                    <a:pt x="1" y="1"/>
                    <a:pt x="1" y="0"/>
                  </a:cubicBezTo>
                  <a:cubicBezTo>
                    <a:pt x="0" y="0"/>
                    <a:pt x="0" y="0"/>
                    <a:pt x="0" y="1"/>
                  </a:cubicBezTo>
                  <a:cubicBezTo>
                    <a:pt x="0" y="1"/>
                    <a:pt x="0" y="1"/>
                    <a:pt x="0" y="2"/>
                  </a:cubicBezTo>
                  <a:cubicBezTo>
                    <a:pt x="0" y="2"/>
                    <a:pt x="1" y="2"/>
                    <a:pt x="1" y="2"/>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latin typeface="微软雅黑" panose="020B0503020204020204" charset="-122"/>
                <a:ea typeface="微软雅黑" panose="020B0503020204020204" charset="-122"/>
              </a:endParaRPr>
            </a:p>
          </p:txBody>
        </p:sp>
        <p:sp>
          <p:nvSpPr>
            <p:cNvPr id="469" name="Freeform 480"/>
            <p:cNvSpPr/>
            <p:nvPr/>
          </p:nvSpPr>
          <p:spPr bwMode="auto">
            <a:xfrm>
              <a:off x="5275" y="2219"/>
              <a:ext cx="3" cy="6"/>
            </a:xfrm>
            <a:custGeom>
              <a:avLst/>
              <a:gdLst>
                <a:gd name="T0" fmla="*/ 1 w 1"/>
                <a:gd name="T1" fmla="*/ 2 h 2"/>
                <a:gd name="T2" fmla="*/ 1 w 1"/>
                <a:gd name="T3" fmla="*/ 0 h 2"/>
                <a:gd name="T4" fmla="*/ 0 w 1"/>
                <a:gd name="T5" fmla="*/ 1 h 2"/>
                <a:gd name="T6" fmla="*/ 0 w 1"/>
                <a:gd name="T7" fmla="*/ 2 h 2"/>
                <a:gd name="T8" fmla="*/ 1 w 1"/>
                <a:gd name="T9" fmla="*/ 2 h 2"/>
              </a:gdLst>
              <a:ahLst/>
              <a:cxnLst>
                <a:cxn ang="0">
                  <a:pos x="T0" y="T1"/>
                </a:cxn>
                <a:cxn ang="0">
                  <a:pos x="T2" y="T3"/>
                </a:cxn>
                <a:cxn ang="0">
                  <a:pos x="T4" y="T5"/>
                </a:cxn>
                <a:cxn ang="0">
                  <a:pos x="T6" y="T7"/>
                </a:cxn>
                <a:cxn ang="0">
                  <a:pos x="T8" y="T9"/>
                </a:cxn>
              </a:cxnLst>
              <a:rect l="0" t="0" r="r" b="b"/>
              <a:pathLst>
                <a:path w="1" h="2">
                  <a:moveTo>
                    <a:pt x="1" y="2"/>
                  </a:moveTo>
                  <a:cubicBezTo>
                    <a:pt x="1" y="1"/>
                    <a:pt x="1" y="1"/>
                    <a:pt x="1" y="0"/>
                  </a:cubicBezTo>
                  <a:cubicBezTo>
                    <a:pt x="0" y="0"/>
                    <a:pt x="0" y="0"/>
                    <a:pt x="0" y="1"/>
                  </a:cubicBezTo>
                  <a:cubicBezTo>
                    <a:pt x="0" y="1"/>
                    <a:pt x="0" y="1"/>
                    <a:pt x="0" y="2"/>
                  </a:cubicBezTo>
                  <a:cubicBezTo>
                    <a:pt x="0" y="2"/>
                    <a:pt x="1" y="2"/>
                    <a:pt x="1" y="2"/>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latin typeface="微软雅黑" panose="020B0503020204020204" charset="-122"/>
                <a:ea typeface="微软雅黑" panose="020B0503020204020204" charset="-122"/>
              </a:endParaRPr>
            </a:p>
          </p:txBody>
        </p:sp>
        <p:sp>
          <p:nvSpPr>
            <p:cNvPr id="470" name="Freeform 481"/>
            <p:cNvSpPr/>
            <p:nvPr/>
          </p:nvSpPr>
          <p:spPr bwMode="auto">
            <a:xfrm>
              <a:off x="5281" y="2231"/>
              <a:ext cx="6" cy="6"/>
            </a:xfrm>
            <a:custGeom>
              <a:avLst/>
              <a:gdLst>
                <a:gd name="T0" fmla="*/ 2 w 2"/>
                <a:gd name="T1" fmla="*/ 1 h 2"/>
                <a:gd name="T2" fmla="*/ 1 w 2"/>
                <a:gd name="T3" fmla="*/ 0 h 2"/>
                <a:gd name="T4" fmla="*/ 1 w 2"/>
                <a:gd name="T5" fmla="*/ 1 h 2"/>
                <a:gd name="T6" fmla="*/ 2 w 2"/>
                <a:gd name="T7" fmla="*/ 1 h 2"/>
              </a:gdLst>
              <a:ahLst/>
              <a:cxnLst>
                <a:cxn ang="0">
                  <a:pos x="T0" y="T1"/>
                </a:cxn>
                <a:cxn ang="0">
                  <a:pos x="T2" y="T3"/>
                </a:cxn>
                <a:cxn ang="0">
                  <a:pos x="T4" y="T5"/>
                </a:cxn>
                <a:cxn ang="0">
                  <a:pos x="T6" y="T7"/>
                </a:cxn>
              </a:cxnLst>
              <a:rect l="0" t="0" r="r" b="b"/>
              <a:pathLst>
                <a:path w="2" h="2">
                  <a:moveTo>
                    <a:pt x="2" y="1"/>
                  </a:moveTo>
                  <a:cubicBezTo>
                    <a:pt x="2" y="0"/>
                    <a:pt x="2" y="0"/>
                    <a:pt x="1" y="0"/>
                  </a:cubicBezTo>
                  <a:cubicBezTo>
                    <a:pt x="1" y="0"/>
                    <a:pt x="1" y="0"/>
                    <a:pt x="1" y="1"/>
                  </a:cubicBezTo>
                  <a:cubicBezTo>
                    <a:pt x="0" y="2"/>
                    <a:pt x="1" y="2"/>
                    <a:pt x="2" y="1"/>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latin typeface="微软雅黑" panose="020B0503020204020204" charset="-122"/>
                <a:ea typeface="微软雅黑" panose="020B0503020204020204" charset="-122"/>
              </a:endParaRPr>
            </a:p>
          </p:txBody>
        </p:sp>
        <p:sp>
          <p:nvSpPr>
            <p:cNvPr id="471" name="Freeform 482"/>
            <p:cNvSpPr/>
            <p:nvPr/>
          </p:nvSpPr>
          <p:spPr bwMode="auto">
            <a:xfrm>
              <a:off x="5281" y="2231"/>
              <a:ext cx="6" cy="6"/>
            </a:xfrm>
            <a:custGeom>
              <a:avLst/>
              <a:gdLst>
                <a:gd name="T0" fmla="*/ 2 w 2"/>
                <a:gd name="T1" fmla="*/ 1 h 2"/>
                <a:gd name="T2" fmla="*/ 1 w 2"/>
                <a:gd name="T3" fmla="*/ 0 h 2"/>
                <a:gd name="T4" fmla="*/ 1 w 2"/>
                <a:gd name="T5" fmla="*/ 1 h 2"/>
                <a:gd name="T6" fmla="*/ 2 w 2"/>
                <a:gd name="T7" fmla="*/ 1 h 2"/>
              </a:gdLst>
              <a:ahLst/>
              <a:cxnLst>
                <a:cxn ang="0">
                  <a:pos x="T0" y="T1"/>
                </a:cxn>
                <a:cxn ang="0">
                  <a:pos x="T2" y="T3"/>
                </a:cxn>
                <a:cxn ang="0">
                  <a:pos x="T4" y="T5"/>
                </a:cxn>
                <a:cxn ang="0">
                  <a:pos x="T6" y="T7"/>
                </a:cxn>
              </a:cxnLst>
              <a:rect l="0" t="0" r="r" b="b"/>
              <a:pathLst>
                <a:path w="2" h="2">
                  <a:moveTo>
                    <a:pt x="2" y="1"/>
                  </a:moveTo>
                  <a:cubicBezTo>
                    <a:pt x="2" y="0"/>
                    <a:pt x="2" y="0"/>
                    <a:pt x="1" y="0"/>
                  </a:cubicBezTo>
                  <a:cubicBezTo>
                    <a:pt x="1" y="0"/>
                    <a:pt x="1" y="0"/>
                    <a:pt x="1" y="1"/>
                  </a:cubicBezTo>
                  <a:cubicBezTo>
                    <a:pt x="0" y="2"/>
                    <a:pt x="1" y="2"/>
                    <a:pt x="2" y="1"/>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latin typeface="微软雅黑" panose="020B0503020204020204" charset="-122"/>
                <a:ea typeface="微软雅黑" panose="020B0503020204020204" charset="-122"/>
              </a:endParaRPr>
            </a:p>
          </p:txBody>
        </p:sp>
        <p:sp>
          <p:nvSpPr>
            <p:cNvPr id="472" name="Freeform 483"/>
            <p:cNvSpPr/>
            <p:nvPr/>
          </p:nvSpPr>
          <p:spPr bwMode="auto">
            <a:xfrm>
              <a:off x="5284" y="2237"/>
              <a:ext cx="3" cy="3"/>
            </a:xfrm>
            <a:custGeom>
              <a:avLst/>
              <a:gdLst>
                <a:gd name="T0" fmla="*/ 1 w 1"/>
                <a:gd name="T1" fmla="*/ 0 h 1"/>
                <a:gd name="T2" fmla="*/ 1 w 1"/>
                <a:gd name="T3" fmla="*/ 0 h 1"/>
                <a:gd name="T4" fmla="*/ 0 w 1"/>
                <a:gd name="T5" fmla="*/ 1 h 1"/>
                <a:gd name="T6" fmla="*/ 1 w 1"/>
                <a:gd name="T7" fmla="*/ 0 h 1"/>
              </a:gdLst>
              <a:ahLst/>
              <a:cxnLst>
                <a:cxn ang="0">
                  <a:pos x="T0" y="T1"/>
                </a:cxn>
                <a:cxn ang="0">
                  <a:pos x="T2" y="T3"/>
                </a:cxn>
                <a:cxn ang="0">
                  <a:pos x="T4" y="T5"/>
                </a:cxn>
                <a:cxn ang="0">
                  <a:pos x="T6" y="T7"/>
                </a:cxn>
              </a:cxnLst>
              <a:rect l="0" t="0" r="r" b="b"/>
              <a:pathLst>
                <a:path w="1" h="1">
                  <a:moveTo>
                    <a:pt x="1" y="0"/>
                  </a:moveTo>
                  <a:cubicBezTo>
                    <a:pt x="1" y="0"/>
                    <a:pt x="1" y="0"/>
                    <a:pt x="1" y="0"/>
                  </a:cubicBezTo>
                  <a:cubicBezTo>
                    <a:pt x="1" y="0"/>
                    <a:pt x="0" y="0"/>
                    <a:pt x="0" y="1"/>
                  </a:cubicBezTo>
                  <a:cubicBezTo>
                    <a:pt x="1" y="1"/>
                    <a:pt x="1" y="1"/>
                    <a:pt x="1"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latin typeface="微软雅黑" panose="020B0503020204020204" charset="-122"/>
                <a:ea typeface="微软雅黑" panose="020B0503020204020204" charset="-122"/>
              </a:endParaRPr>
            </a:p>
          </p:txBody>
        </p:sp>
        <p:sp>
          <p:nvSpPr>
            <p:cNvPr id="473" name="Freeform 484"/>
            <p:cNvSpPr/>
            <p:nvPr/>
          </p:nvSpPr>
          <p:spPr bwMode="auto">
            <a:xfrm>
              <a:off x="5284" y="2237"/>
              <a:ext cx="3" cy="3"/>
            </a:xfrm>
            <a:custGeom>
              <a:avLst/>
              <a:gdLst>
                <a:gd name="T0" fmla="*/ 1 w 1"/>
                <a:gd name="T1" fmla="*/ 0 h 1"/>
                <a:gd name="T2" fmla="*/ 1 w 1"/>
                <a:gd name="T3" fmla="*/ 0 h 1"/>
                <a:gd name="T4" fmla="*/ 0 w 1"/>
                <a:gd name="T5" fmla="*/ 1 h 1"/>
                <a:gd name="T6" fmla="*/ 1 w 1"/>
                <a:gd name="T7" fmla="*/ 0 h 1"/>
              </a:gdLst>
              <a:ahLst/>
              <a:cxnLst>
                <a:cxn ang="0">
                  <a:pos x="T0" y="T1"/>
                </a:cxn>
                <a:cxn ang="0">
                  <a:pos x="T2" y="T3"/>
                </a:cxn>
                <a:cxn ang="0">
                  <a:pos x="T4" y="T5"/>
                </a:cxn>
                <a:cxn ang="0">
                  <a:pos x="T6" y="T7"/>
                </a:cxn>
              </a:cxnLst>
              <a:rect l="0" t="0" r="r" b="b"/>
              <a:pathLst>
                <a:path w="1" h="1">
                  <a:moveTo>
                    <a:pt x="1" y="0"/>
                  </a:moveTo>
                  <a:cubicBezTo>
                    <a:pt x="1" y="0"/>
                    <a:pt x="1" y="0"/>
                    <a:pt x="1" y="0"/>
                  </a:cubicBezTo>
                  <a:cubicBezTo>
                    <a:pt x="1" y="0"/>
                    <a:pt x="0" y="0"/>
                    <a:pt x="0" y="1"/>
                  </a:cubicBezTo>
                  <a:cubicBezTo>
                    <a:pt x="1" y="1"/>
                    <a:pt x="1" y="1"/>
                    <a:pt x="1"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latin typeface="微软雅黑" panose="020B0503020204020204" charset="-122"/>
                <a:ea typeface="微软雅黑" panose="020B0503020204020204" charset="-122"/>
              </a:endParaRPr>
            </a:p>
          </p:txBody>
        </p:sp>
        <p:sp>
          <p:nvSpPr>
            <p:cNvPr id="474" name="Freeform 485"/>
            <p:cNvSpPr/>
            <p:nvPr/>
          </p:nvSpPr>
          <p:spPr bwMode="auto">
            <a:xfrm>
              <a:off x="5278" y="2237"/>
              <a:ext cx="3" cy="6"/>
            </a:xfrm>
            <a:custGeom>
              <a:avLst/>
              <a:gdLst>
                <a:gd name="T0" fmla="*/ 1 w 1"/>
                <a:gd name="T1" fmla="*/ 1 h 2"/>
                <a:gd name="T2" fmla="*/ 0 w 1"/>
                <a:gd name="T3" fmla="*/ 0 h 2"/>
                <a:gd name="T4" fmla="*/ 0 w 1"/>
                <a:gd name="T5" fmla="*/ 1 h 2"/>
                <a:gd name="T6" fmla="*/ 1 w 1"/>
                <a:gd name="T7" fmla="*/ 2 h 2"/>
                <a:gd name="T8" fmla="*/ 1 w 1"/>
                <a:gd name="T9" fmla="*/ 1 h 2"/>
              </a:gdLst>
              <a:ahLst/>
              <a:cxnLst>
                <a:cxn ang="0">
                  <a:pos x="T0" y="T1"/>
                </a:cxn>
                <a:cxn ang="0">
                  <a:pos x="T2" y="T3"/>
                </a:cxn>
                <a:cxn ang="0">
                  <a:pos x="T4" y="T5"/>
                </a:cxn>
                <a:cxn ang="0">
                  <a:pos x="T6" y="T7"/>
                </a:cxn>
                <a:cxn ang="0">
                  <a:pos x="T8" y="T9"/>
                </a:cxn>
              </a:cxnLst>
              <a:rect l="0" t="0" r="r" b="b"/>
              <a:pathLst>
                <a:path w="1" h="2">
                  <a:moveTo>
                    <a:pt x="1" y="1"/>
                  </a:moveTo>
                  <a:cubicBezTo>
                    <a:pt x="1" y="0"/>
                    <a:pt x="1" y="0"/>
                    <a:pt x="0" y="0"/>
                  </a:cubicBezTo>
                  <a:cubicBezTo>
                    <a:pt x="0" y="0"/>
                    <a:pt x="0" y="1"/>
                    <a:pt x="0" y="1"/>
                  </a:cubicBezTo>
                  <a:cubicBezTo>
                    <a:pt x="0" y="2"/>
                    <a:pt x="0" y="2"/>
                    <a:pt x="1" y="2"/>
                  </a:cubicBezTo>
                  <a:cubicBezTo>
                    <a:pt x="1" y="2"/>
                    <a:pt x="1" y="2"/>
                    <a:pt x="1" y="1"/>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latin typeface="微软雅黑" panose="020B0503020204020204" charset="-122"/>
                <a:ea typeface="微软雅黑" panose="020B0503020204020204" charset="-122"/>
              </a:endParaRPr>
            </a:p>
          </p:txBody>
        </p:sp>
        <p:sp>
          <p:nvSpPr>
            <p:cNvPr id="475" name="Freeform 486"/>
            <p:cNvSpPr/>
            <p:nvPr/>
          </p:nvSpPr>
          <p:spPr bwMode="auto">
            <a:xfrm>
              <a:off x="5278" y="2237"/>
              <a:ext cx="3" cy="6"/>
            </a:xfrm>
            <a:custGeom>
              <a:avLst/>
              <a:gdLst>
                <a:gd name="T0" fmla="*/ 1 w 1"/>
                <a:gd name="T1" fmla="*/ 1 h 2"/>
                <a:gd name="T2" fmla="*/ 0 w 1"/>
                <a:gd name="T3" fmla="*/ 0 h 2"/>
                <a:gd name="T4" fmla="*/ 0 w 1"/>
                <a:gd name="T5" fmla="*/ 1 h 2"/>
                <a:gd name="T6" fmla="*/ 1 w 1"/>
                <a:gd name="T7" fmla="*/ 2 h 2"/>
                <a:gd name="T8" fmla="*/ 1 w 1"/>
                <a:gd name="T9" fmla="*/ 1 h 2"/>
              </a:gdLst>
              <a:ahLst/>
              <a:cxnLst>
                <a:cxn ang="0">
                  <a:pos x="T0" y="T1"/>
                </a:cxn>
                <a:cxn ang="0">
                  <a:pos x="T2" y="T3"/>
                </a:cxn>
                <a:cxn ang="0">
                  <a:pos x="T4" y="T5"/>
                </a:cxn>
                <a:cxn ang="0">
                  <a:pos x="T6" y="T7"/>
                </a:cxn>
                <a:cxn ang="0">
                  <a:pos x="T8" y="T9"/>
                </a:cxn>
              </a:cxnLst>
              <a:rect l="0" t="0" r="r" b="b"/>
              <a:pathLst>
                <a:path w="1" h="2">
                  <a:moveTo>
                    <a:pt x="1" y="1"/>
                  </a:moveTo>
                  <a:cubicBezTo>
                    <a:pt x="1" y="0"/>
                    <a:pt x="1" y="0"/>
                    <a:pt x="0" y="0"/>
                  </a:cubicBezTo>
                  <a:cubicBezTo>
                    <a:pt x="0" y="0"/>
                    <a:pt x="0" y="1"/>
                    <a:pt x="0" y="1"/>
                  </a:cubicBezTo>
                  <a:cubicBezTo>
                    <a:pt x="0" y="2"/>
                    <a:pt x="0" y="2"/>
                    <a:pt x="1" y="2"/>
                  </a:cubicBezTo>
                  <a:cubicBezTo>
                    <a:pt x="1" y="2"/>
                    <a:pt x="1" y="2"/>
                    <a:pt x="1" y="1"/>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latin typeface="微软雅黑" panose="020B0503020204020204" charset="-122"/>
                <a:ea typeface="微软雅黑" panose="020B0503020204020204" charset="-122"/>
              </a:endParaRPr>
            </a:p>
          </p:txBody>
        </p:sp>
        <p:sp>
          <p:nvSpPr>
            <p:cNvPr id="476" name="Freeform 487"/>
            <p:cNvSpPr/>
            <p:nvPr/>
          </p:nvSpPr>
          <p:spPr bwMode="auto">
            <a:xfrm>
              <a:off x="5306" y="2206"/>
              <a:ext cx="6" cy="3"/>
            </a:xfrm>
            <a:custGeom>
              <a:avLst/>
              <a:gdLst>
                <a:gd name="T0" fmla="*/ 1 w 2"/>
                <a:gd name="T1" fmla="*/ 1 h 1"/>
                <a:gd name="T2" fmla="*/ 0 w 2"/>
                <a:gd name="T3" fmla="*/ 0 h 1"/>
                <a:gd name="T4" fmla="*/ 0 w 2"/>
                <a:gd name="T5" fmla="*/ 1 h 1"/>
                <a:gd name="T6" fmla="*/ 1 w 2"/>
                <a:gd name="T7" fmla="*/ 1 h 1"/>
              </a:gdLst>
              <a:ahLst/>
              <a:cxnLst>
                <a:cxn ang="0">
                  <a:pos x="T0" y="T1"/>
                </a:cxn>
                <a:cxn ang="0">
                  <a:pos x="T2" y="T3"/>
                </a:cxn>
                <a:cxn ang="0">
                  <a:pos x="T4" y="T5"/>
                </a:cxn>
                <a:cxn ang="0">
                  <a:pos x="T6" y="T7"/>
                </a:cxn>
              </a:cxnLst>
              <a:rect l="0" t="0" r="r" b="b"/>
              <a:pathLst>
                <a:path w="2" h="1">
                  <a:moveTo>
                    <a:pt x="1" y="1"/>
                  </a:moveTo>
                  <a:cubicBezTo>
                    <a:pt x="2" y="0"/>
                    <a:pt x="1" y="0"/>
                    <a:pt x="0" y="0"/>
                  </a:cubicBezTo>
                  <a:cubicBezTo>
                    <a:pt x="0" y="0"/>
                    <a:pt x="0" y="1"/>
                    <a:pt x="0" y="1"/>
                  </a:cubicBezTo>
                  <a:cubicBezTo>
                    <a:pt x="0" y="1"/>
                    <a:pt x="1" y="1"/>
                    <a:pt x="1" y="1"/>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latin typeface="微软雅黑" panose="020B0503020204020204" charset="-122"/>
                <a:ea typeface="微软雅黑" panose="020B0503020204020204" charset="-122"/>
              </a:endParaRPr>
            </a:p>
          </p:txBody>
        </p:sp>
        <p:sp>
          <p:nvSpPr>
            <p:cNvPr id="477" name="Freeform 488"/>
            <p:cNvSpPr/>
            <p:nvPr/>
          </p:nvSpPr>
          <p:spPr bwMode="auto">
            <a:xfrm>
              <a:off x="5306" y="2206"/>
              <a:ext cx="6" cy="3"/>
            </a:xfrm>
            <a:custGeom>
              <a:avLst/>
              <a:gdLst>
                <a:gd name="T0" fmla="*/ 1 w 2"/>
                <a:gd name="T1" fmla="*/ 1 h 1"/>
                <a:gd name="T2" fmla="*/ 0 w 2"/>
                <a:gd name="T3" fmla="*/ 0 h 1"/>
                <a:gd name="T4" fmla="*/ 0 w 2"/>
                <a:gd name="T5" fmla="*/ 1 h 1"/>
                <a:gd name="T6" fmla="*/ 1 w 2"/>
                <a:gd name="T7" fmla="*/ 1 h 1"/>
              </a:gdLst>
              <a:ahLst/>
              <a:cxnLst>
                <a:cxn ang="0">
                  <a:pos x="T0" y="T1"/>
                </a:cxn>
                <a:cxn ang="0">
                  <a:pos x="T2" y="T3"/>
                </a:cxn>
                <a:cxn ang="0">
                  <a:pos x="T4" y="T5"/>
                </a:cxn>
                <a:cxn ang="0">
                  <a:pos x="T6" y="T7"/>
                </a:cxn>
              </a:cxnLst>
              <a:rect l="0" t="0" r="r" b="b"/>
              <a:pathLst>
                <a:path w="2" h="1">
                  <a:moveTo>
                    <a:pt x="1" y="1"/>
                  </a:moveTo>
                  <a:cubicBezTo>
                    <a:pt x="2" y="0"/>
                    <a:pt x="1" y="0"/>
                    <a:pt x="0" y="0"/>
                  </a:cubicBezTo>
                  <a:cubicBezTo>
                    <a:pt x="0" y="0"/>
                    <a:pt x="0" y="1"/>
                    <a:pt x="0" y="1"/>
                  </a:cubicBezTo>
                  <a:cubicBezTo>
                    <a:pt x="0" y="1"/>
                    <a:pt x="1" y="1"/>
                    <a:pt x="1" y="1"/>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latin typeface="微软雅黑" panose="020B0503020204020204" charset="-122"/>
                <a:ea typeface="微软雅黑" panose="020B0503020204020204" charset="-122"/>
              </a:endParaRPr>
            </a:p>
          </p:txBody>
        </p:sp>
      </p:grpSp>
      <p:sp>
        <p:nvSpPr>
          <p:cNvPr id="478" name="图文框 477"/>
          <p:cNvSpPr/>
          <p:nvPr/>
        </p:nvSpPr>
        <p:spPr>
          <a:xfrm>
            <a:off x="3078440" y="2310564"/>
            <a:ext cx="1066800" cy="3464560"/>
          </a:xfrm>
          <a:prstGeom prst="frame">
            <a:avLst>
              <a:gd name="adj1" fmla="val 2976"/>
            </a:avLst>
          </a:prstGeom>
          <a:solidFill>
            <a:srgbClr val="CCBB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微软雅黑" panose="020B0503020204020204" charset="-122"/>
              <a:ea typeface="微软雅黑" panose="020B0503020204020204" charset="-122"/>
            </a:endParaRPr>
          </a:p>
        </p:txBody>
      </p:sp>
      <p:sp>
        <p:nvSpPr>
          <p:cNvPr id="480" name="图文框 479"/>
          <p:cNvSpPr/>
          <p:nvPr/>
        </p:nvSpPr>
        <p:spPr>
          <a:xfrm>
            <a:off x="4455204" y="2318713"/>
            <a:ext cx="1066800" cy="3464560"/>
          </a:xfrm>
          <a:prstGeom prst="frame">
            <a:avLst>
              <a:gd name="adj1" fmla="val 2976"/>
            </a:avLst>
          </a:prstGeom>
          <a:solidFill>
            <a:srgbClr val="CCBB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微软雅黑" panose="020B0503020204020204" charset="-122"/>
              <a:ea typeface="微软雅黑" panose="020B0503020204020204" charset="-122"/>
            </a:endParaRPr>
          </a:p>
        </p:txBody>
      </p:sp>
      <p:sp>
        <p:nvSpPr>
          <p:cNvPr id="482" name="图文框 481"/>
          <p:cNvSpPr/>
          <p:nvPr/>
        </p:nvSpPr>
        <p:spPr>
          <a:xfrm>
            <a:off x="5874478" y="2318406"/>
            <a:ext cx="1066800" cy="3464560"/>
          </a:xfrm>
          <a:prstGeom prst="frame">
            <a:avLst>
              <a:gd name="adj1" fmla="val 2976"/>
            </a:avLst>
          </a:prstGeom>
          <a:solidFill>
            <a:srgbClr val="CCBB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微软雅黑" panose="020B0503020204020204" charset="-122"/>
              <a:ea typeface="微软雅黑" panose="020B0503020204020204" charset="-122"/>
            </a:endParaRPr>
          </a:p>
        </p:txBody>
      </p:sp>
      <p:sp>
        <p:nvSpPr>
          <p:cNvPr id="485" name="文本框 484"/>
          <p:cNvSpPr txBox="1"/>
          <p:nvPr/>
        </p:nvSpPr>
        <p:spPr>
          <a:xfrm>
            <a:off x="7709561" y="2213659"/>
            <a:ext cx="2398395" cy="3675814"/>
          </a:xfrm>
          <a:prstGeom prst="rect">
            <a:avLst/>
          </a:prstGeom>
          <a:noFill/>
        </p:spPr>
        <p:txBody>
          <a:bodyPr vert="eaVert" wrap="square" rtlCol="0">
            <a:spAutoFit/>
          </a:bodyPr>
          <a:p>
            <a:pPr>
              <a:lnSpc>
                <a:spcPct val="150000"/>
              </a:lnSpc>
            </a:pPr>
            <a:r>
              <a:rPr lang="zh-CN" altLang="en-US" sz="1600">
                <a:solidFill>
                  <a:srgbClr val="454545"/>
                </a:solidFill>
                <a:latin typeface="微软雅黑" panose="020B0503020204020204" charset="-122"/>
                <a:ea typeface="微软雅黑" panose="020B0503020204020204" charset="-122"/>
                <a:sym typeface="Arial" panose="020B0604020202020204" pitchFamily="34" charset="0"/>
              </a:rPr>
              <a:t>点击此处添加文本</a:t>
            </a:r>
            <a:r>
              <a:rPr lang="zh-CN" altLang="en-US" sz="1600">
                <a:solidFill>
                  <a:srgbClr val="454545"/>
                </a:solidFill>
                <a:latin typeface="微软雅黑" panose="020B0503020204020204" charset="-122"/>
                <a:ea typeface="微软雅黑" panose="020B0503020204020204" charset="-122"/>
                <a:sym typeface="Arial" panose="020B0604020202020204" pitchFamily="34" charset="0"/>
              </a:rPr>
              <a:t>点击此处添加文本</a:t>
            </a:r>
            <a:endParaRPr lang="zh-CN" altLang="en-US" sz="1600">
              <a:solidFill>
                <a:srgbClr val="454545"/>
              </a:solidFill>
              <a:latin typeface="微软雅黑" panose="020B0503020204020204" charset="-122"/>
              <a:ea typeface="微软雅黑" panose="020B0503020204020204" charset="-122"/>
              <a:sym typeface="Arial" panose="020B0604020202020204" pitchFamily="34" charset="0"/>
            </a:endParaRPr>
          </a:p>
          <a:p>
            <a:pPr>
              <a:lnSpc>
                <a:spcPct val="150000"/>
              </a:lnSpc>
            </a:pPr>
            <a:r>
              <a:rPr lang="zh-CN" altLang="en-US" sz="1600">
                <a:solidFill>
                  <a:srgbClr val="454545"/>
                </a:solidFill>
                <a:latin typeface="微软雅黑" panose="020B0503020204020204" charset="-122"/>
                <a:ea typeface="微软雅黑" panose="020B0503020204020204" charset="-122"/>
                <a:sym typeface="Arial" panose="020B0604020202020204" pitchFamily="34" charset="0"/>
              </a:rPr>
              <a:t>点击此处添加文本点击此处添加文本</a:t>
            </a:r>
            <a:endParaRPr lang="zh-CN" altLang="en-US" sz="1600">
              <a:solidFill>
                <a:srgbClr val="454545"/>
              </a:solidFill>
              <a:latin typeface="微软雅黑" panose="020B0503020204020204" charset="-122"/>
              <a:ea typeface="微软雅黑" panose="020B0503020204020204" charset="-122"/>
              <a:sym typeface="Arial" panose="020B0604020202020204" pitchFamily="34" charset="0"/>
            </a:endParaRPr>
          </a:p>
          <a:p>
            <a:pPr>
              <a:lnSpc>
                <a:spcPct val="150000"/>
              </a:lnSpc>
            </a:pPr>
            <a:r>
              <a:rPr lang="zh-CN" altLang="en-US" sz="1600">
                <a:solidFill>
                  <a:srgbClr val="454545"/>
                </a:solidFill>
                <a:latin typeface="微软雅黑" panose="020B0503020204020204" charset="-122"/>
                <a:ea typeface="微软雅黑" panose="020B0503020204020204" charset="-122"/>
                <a:sym typeface="Arial" panose="020B0604020202020204" pitchFamily="34" charset="0"/>
              </a:rPr>
              <a:t>点击此处添加文本点击此处添加文本</a:t>
            </a:r>
            <a:endParaRPr lang="zh-CN" altLang="en-US" sz="1600">
              <a:solidFill>
                <a:srgbClr val="454545"/>
              </a:solidFill>
              <a:latin typeface="微软雅黑" panose="020B0503020204020204" charset="-122"/>
              <a:ea typeface="微软雅黑" panose="020B0503020204020204" charset="-122"/>
              <a:sym typeface="Arial" panose="020B0604020202020204" pitchFamily="34" charset="0"/>
            </a:endParaRPr>
          </a:p>
          <a:p>
            <a:pPr>
              <a:lnSpc>
                <a:spcPct val="150000"/>
              </a:lnSpc>
            </a:pPr>
            <a:r>
              <a:rPr lang="zh-CN" altLang="en-US" sz="1600">
                <a:solidFill>
                  <a:srgbClr val="454545"/>
                </a:solidFill>
                <a:latin typeface="微软雅黑" panose="020B0503020204020204" charset="-122"/>
                <a:ea typeface="微软雅黑" panose="020B0503020204020204" charset="-122"/>
                <a:sym typeface="Arial" panose="020B0604020202020204" pitchFamily="34" charset="0"/>
              </a:rPr>
              <a:t>点击此处添加文本点击此处添加文本</a:t>
            </a:r>
            <a:endParaRPr lang="zh-CN" altLang="en-US" sz="1600">
              <a:solidFill>
                <a:srgbClr val="454545"/>
              </a:solidFill>
              <a:latin typeface="微软雅黑" panose="020B0503020204020204" charset="-122"/>
              <a:ea typeface="微软雅黑" panose="020B0503020204020204" charset="-122"/>
              <a:sym typeface="Arial" panose="020B0604020202020204" pitchFamily="34" charset="0"/>
            </a:endParaRPr>
          </a:p>
          <a:p>
            <a:pPr>
              <a:lnSpc>
                <a:spcPct val="150000"/>
              </a:lnSpc>
            </a:pPr>
            <a:endParaRPr lang="zh-CN" altLang="en-US" sz="1600">
              <a:solidFill>
                <a:srgbClr val="454545"/>
              </a:solidFill>
              <a:latin typeface="微软雅黑" panose="020B0503020204020204" charset="-122"/>
              <a:ea typeface="微软雅黑" panose="020B0503020204020204" charset="-122"/>
              <a:sym typeface="Arial" panose="020B0604020202020204" pitchFamily="34" charset="0"/>
            </a:endParaRPr>
          </a:p>
          <a:p>
            <a:pPr>
              <a:lnSpc>
                <a:spcPct val="150000"/>
              </a:lnSpc>
            </a:pPr>
            <a:endParaRPr lang="zh-CN" altLang="en-US" sz="1600">
              <a:solidFill>
                <a:srgbClr val="454545"/>
              </a:solidFill>
              <a:latin typeface="微软雅黑" panose="020B0503020204020204" charset="-122"/>
              <a:ea typeface="微软雅黑" panose="020B0503020204020204" charset="-122"/>
              <a:sym typeface="Arial" panose="020B0604020202020204" pitchFamily="34" charset="0"/>
            </a:endParaRPr>
          </a:p>
        </p:txBody>
      </p:sp>
    </p:spTree>
  </p:cSld>
  <p:clrMapOvr>
    <a:masterClrMapping/>
  </p:clrMapOvr>
  <p:transition spd="slow" advClick="0" advTm="3000">
    <p:cover dir="d"/>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椭圆 3"/>
          <p:cNvSpPr/>
          <p:nvPr/>
        </p:nvSpPr>
        <p:spPr>
          <a:xfrm>
            <a:off x="11459845" y="1946910"/>
            <a:ext cx="524510" cy="522605"/>
          </a:xfrm>
          <a:prstGeom prst="ellipse">
            <a:avLst/>
          </a:prstGeom>
          <a:solidFill>
            <a:srgbClr val="BD1E3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defRPr/>
            </a:pPr>
            <a:r>
              <a:rPr lang="zh-CN" altLang="en-US" sz="2400" dirty="0">
                <a:latin typeface="微软雅黑" panose="020B0503020204020204" charset="-122"/>
                <a:ea typeface="微软雅黑" panose="020B0503020204020204" charset="-122"/>
              </a:rPr>
              <a:t>添</a:t>
            </a:r>
            <a:endParaRPr lang="zh-CN" altLang="en-US" sz="2400" dirty="0">
              <a:latin typeface="微软雅黑" panose="020B0503020204020204" charset="-122"/>
              <a:ea typeface="微软雅黑" panose="020B0503020204020204" charset="-122"/>
            </a:endParaRPr>
          </a:p>
        </p:txBody>
      </p:sp>
      <p:sp>
        <p:nvSpPr>
          <p:cNvPr id="12" name="椭圆 11"/>
          <p:cNvSpPr/>
          <p:nvPr/>
        </p:nvSpPr>
        <p:spPr>
          <a:xfrm>
            <a:off x="11459845" y="2703195"/>
            <a:ext cx="525145" cy="525145"/>
          </a:xfrm>
          <a:prstGeom prst="ellipse">
            <a:avLst/>
          </a:prstGeom>
          <a:solidFill>
            <a:srgbClr val="BD1E3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defRPr/>
            </a:pPr>
            <a:r>
              <a:rPr lang="zh-CN" altLang="en-US" sz="2400" dirty="0">
                <a:latin typeface="微软雅黑" panose="020B0503020204020204" charset="-122"/>
                <a:ea typeface="微软雅黑" panose="020B0503020204020204" charset="-122"/>
              </a:rPr>
              <a:t>加</a:t>
            </a:r>
            <a:endParaRPr lang="zh-CN" altLang="en-US" sz="2400" dirty="0">
              <a:latin typeface="微软雅黑" panose="020B0503020204020204" charset="-122"/>
              <a:ea typeface="微软雅黑" panose="020B0503020204020204" charset="-122"/>
            </a:endParaRPr>
          </a:p>
        </p:txBody>
      </p:sp>
      <p:sp>
        <p:nvSpPr>
          <p:cNvPr id="13" name="椭圆 12"/>
          <p:cNvSpPr/>
          <p:nvPr/>
        </p:nvSpPr>
        <p:spPr>
          <a:xfrm>
            <a:off x="11459845" y="3488055"/>
            <a:ext cx="524510" cy="522605"/>
          </a:xfrm>
          <a:prstGeom prst="ellipse">
            <a:avLst/>
          </a:prstGeom>
          <a:solidFill>
            <a:srgbClr val="BD1E3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defRPr/>
            </a:pPr>
            <a:r>
              <a:rPr lang="zh-CN" altLang="en-US" sz="2400" dirty="0">
                <a:latin typeface="微软雅黑" panose="020B0503020204020204" charset="-122"/>
                <a:ea typeface="微软雅黑" panose="020B0503020204020204" charset="-122"/>
              </a:rPr>
              <a:t>标</a:t>
            </a:r>
            <a:endParaRPr lang="zh-CN" altLang="en-US" sz="2400" dirty="0">
              <a:latin typeface="微软雅黑" panose="020B0503020204020204" charset="-122"/>
              <a:ea typeface="微软雅黑" panose="020B0503020204020204" charset="-122"/>
            </a:endParaRPr>
          </a:p>
        </p:txBody>
      </p:sp>
      <p:sp>
        <p:nvSpPr>
          <p:cNvPr id="14" name="椭圆 13"/>
          <p:cNvSpPr/>
          <p:nvPr/>
        </p:nvSpPr>
        <p:spPr>
          <a:xfrm>
            <a:off x="11459845" y="4311015"/>
            <a:ext cx="525145" cy="525145"/>
          </a:xfrm>
          <a:prstGeom prst="ellipse">
            <a:avLst/>
          </a:prstGeom>
          <a:solidFill>
            <a:srgbClr val="BD1E3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defRPr/>
            </a:pPr>
            <a:r>
              <a:rPr lang="zh-CN" altLang="en-US" sz="2400" dirty="0">
                <a:latin typeface="微软雅黑" panose="020B0503020204020204" charset="-122"/>
                <a:ea typeface="微软雅黑" panose="020B0503020204020204" charset="-122"/>
              </a:rPr>
              <a:t>题</a:t>
            </a:r>
            <a:endParaRPr lang="zh-CN" altLang="en-US" sz="2400" dirty="0">
              <a:latin typeface="微软雅黑" panose="020B0503020204020204" charset="-122"/>
              <a:ea typeface="微软雅黑" panose="020B0503020204020204" charset="-122"/>
            </a:endParaRPr>
          </a:p>
        </p:txBody>
      </p:sp>
      <p:pic>
        <p:nvPicPr>
          <p:cNvPr id="22" name="图片占位符 24"/>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701800" y="3323590"/>
            <a:ext cx="2639695" cy="3373120"/>
          </a:xfrm>
          <a:prstGeom prst="rect">
            <a:avLst/>
          </a:prstGeom>
        </p:spPr>
      </p:pic>
      <p:sp>
        <p:nvSpPr>
          <p:cNvPr id="24" name="Freeform 2082"/>
          <p:cNvSpPr>
            <a:spLocks noEditPoints="1"/>
          </p:cNvSpPr>
          <p:nvPr/>
        </p:nvSpPr>
        <p:spPr bwMode="auto">
          <a:xfrm>
            <a:off x="6004773" y="5036452"/>
            <a:ext cx="2414662" cy="783771"/>
          </a:xfrm>
          <a:custGeom>
            <a:avLst/>
            <a:gdLst>
              <a:gd name="T0" fmla="*/ 236 w 669"/>
              <a:gd name="T1" fmla="*/ 110 h 229"/>
              <a:gd name="T2" fmla="*/ 169 w 669"/>
              <a:gd name="T3" fmla="*/ 82 h 229"/>
              <a:gd name="T4" fmla="*/ 158 w 669"/>
              <a:gd name="T5" fmla="*/ 134 h 229"/>
              <a:gd name="T6" fmla="*/ 187 w 669"/>
              <a:gd name="T7" fmla="*/ 126 h 229"/>
              <a:gd name="T8" fmla="*/ 169 w 669"/>
              <a:gd name="T9" fmla="*/ 118 h 229"/>
              <a:gd name="T10" fmla="*/ 175 w 669"/>
              <a:gd name="T11" fmla="*/ 96 h 229"/>
              <a:gd name="T12" fmla="*/ 218 w 669"/>
              <a:gd name="T13" fmla="*/ 106 h 229"/>
              <a:gd name="T14" fmla="*/ 183 w 669"/>
              <a:gd name="T15" fmla="*/ 153 h 229"/>
              <a:gd name="T16" fmla="*/ 136 w 669"/>
              <a:gd name="T17" fmla="*/ 131 h 229"/>
              <a:gd name="T18" fmla="*/ 95 w 669"/>
              <a:gd name="T19" fmla="*/ 135 h 229"/>
              <a:gd name="T20" fmla="*/ 37 w 669"/>
              <a:gd name="T21" fmla="*/ 155 h 229"/>
              <a:gd name="T22" fmla="*/ 0 w 669"/>
              <a:gd name="T23" fmla="*/ 142 h 229"/>
              <a:gd name="T24" fmla="*/ 24 w 669"/>
              <a:gd name="T25" fmla="*/ 163 h 229"/>
              <a:gd name="T26" fmla="*/ 105 w 669"/>
              <a:gd name="T27" fmla="*/ 144 h 229"/>
              <a:gd name="T28" fmla="*/ 157 w 669"/>
              <a:gd name="T29" fmla="*/ 162 h 229"/>
              <a:gd name="T30" fmla="*/ 236 w 669"/>
              <a:gd name="T31" fmla="*/ 110 h 229"/>
              <a:gd name="T32" fmla="*/ 640 w 669"/>
              <a:gd name="T33" fmla="*/ 88 h 229"/>
              <a:gd name="T34" fmla="*/ 624 w 669"/>
              <a:gd name="T35" fmla="*/ 22 h 229"/>
              <a:gd name="T36" fmla="*/ 556 w 669"/>
              <a:gd name="T37" fmla="*/ 30 h 229"/>
              <a:gd name="T38" fmla="*/ 470 w 669"/>
              <a:gd name="T39" fmla="*/ 32 h 229"/>
              <a:gd name="T40" fmla="*/ 472 w 669"/>
              <a:gd name="T41" fmla="*/ 97 h 229"/>
              <a:gd name="T42" fmla="*/ 487 w 669"/>
              <a:gd name="T43" fmla="*/ 149 h 229"/>
              <a:gd name="T44" fmla="*/ 555 w 669"/>
              <a:gd name="T45" fmla="*/ 115 h 229"/>
              <a:gd name="T46" fmla="*/ 527 w 669"/>
              <a:gd name="T47" fmla="*/ 89 h 229"/>
              <a:gd name="T48" fmla="*/ 532 w 669"/>
              <a:gd name="T49" fmla="*/ 99 h 229"/>
              <a:gd name="T50" fmla="*/ 504 w 669"/>
              <a:gd name="T51" fmla="*/ 123 h 229"/>
              <a:gd name="T52" fmla="*/ 507 w 669"/>
              <a:gd name="T53" fmla="*/ 62 h 229"/>
              <a:gd name="T54" fmla="*/ 600 w 669"/>
              <a:gd name="T55" fmla="*/ 82 h 229"/>
              <a:gd name="T56" fmla="*/ 565 w 669"/>
              <a:gd name="T57" fmla="*/ 167 h 229"/>
              <a:gd name="T58" fmla="*/ 444 w 669"/>
              <a:gd name="T59" fmla="*/ 142 h 229"/>
              <a:gd name="T60" fmla="*/ 258 w 669"/>
              <a:gd name="T61" fmla="*/ 148 h 229"/>
              <a:gd name="T62" fmla="*/ 129 w 669"/>
              <a:gd name="T63" fmla="*/ 163 h 229"/>
              <a:gd name="T64" fmla="*/ 266 w 669"/>
              <a:gd name="T65" fmla="*/ 168 h 229"/>
              <a:gd name="T66" fmla="*/ 393 w 669"/>
              <a:gd name="T67" fmla="*/ 163 h 229"/>
              <a:gd name="T68" fmla="*/ 440 w 669"/>
              <a:gd name="T69" fmla="*/ 197 h 229"/>
              <a:gd name="T70" fmla="*/ 551 w 669"/>
              <a:gd name="T71" fmla="*/ 227 h 229"/>
              <a:gd name="T72" fmla="*/ 661 w 669"/>
              <a:gd name="T73" fmla="*/ 144 h 229"/>
              <a:gd name="T74" fmla="*/ 640 w 669"/>
              <a:gd name="T75" fmla="*/ 88 h 2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69" h="229">
                <a:moveTo>
                  <a:pt x="236" y="110"/>
                </a:moveTo>
                <a:cubicBezTo>
                  <a:pt x="232" y="84"/>
                  <a:pt x="195" y="63"/>
                  <a:pt x="169" y="82"/>
                </a:cubicBezTo>
                <a:cubicBezTo>
                  <a:pt x="142" y="100"/>
                  <a:pt x="152" y="129"/>
                  <a:pt x="158" y="134"/>
                </a:cubicBezTo>
                <a:cubicBezTo>
                  <a:pt x="167" y="142"/>
                  <a:pt x="187" y="142"/>
                  <a:pt x="187" y="126"/>
                </a:cubicBezTo>
                <a:cubicBezTo>
                  <a:pt x="184" y="112"/>
                  <a:pt x="169" y="118"/>
                  <a:pt x="169" y="118"/>
                </a:cubicBezTo>
                <a:cubicBezTo>
                  <a:pt x="169" y="118"/>
                  <a:pt x="159" y="110"/>
                  <a:pt x="175" y="96"/>
                </a:cubicBezTo>
                <a:cubicBezTo>
                  <a:pt x="192" y="83"/>
                  <a:pt x="213" y="94"/>
                  <a:pt x="218" y="106"/>
                </a:cubicBezTo>
                <a:cubicBezTo>
                  <a:pt x="223" y="121"/>
                  <a:pt x="223" y="145"/>
                  <a:pt x="183" y="153"/>
                </a:cubicBezTo>
                <a:cubicBezTo>
                  <a:pt x="141" y="154"/>
                  <a:pt x="136" y="131"/>
                  <a:pt x="136" y="131"/>
                </a:cubicBezTo>
                <a:cubicBezTo>
                  <a:pt x="125" y="143"/>
                  <a:pt x="114" y="133"/>
                  <a:pt x="95" y="135"/>
                </a:cubicBezTo>
                <a:cubicBezTo>
                  <a:pt x="79" y="135"/>
                  <a:pt x="53" y="150"/>
                  <a:pt x="37" y="155"/>
                </a:cubicBezTo>
                <a:cubicBezTo>
                  <a:pt x="20" y="160"/>
                  <a:pt x="0" y="142"/>
                  <a:pt x="0" y="142"/>
                </a:cubicBezTo>
                <a:cubicBezTo>
                  <a:pt x="0" y="142"/>
                  <a:pt x="5" y="158"/>
                  <a:pt x="24" y="163"/>
                </a:cubicBezTo>
                <a:cubicBezTo>
                  <a:pt x="47" y="170"/>
                  <a:pt x="87" y="145"/>
                  <a:pt x="105" y="144"/>
                </a:cubicBezTo>
                <a:cubicBezTo>
                  <a:pt x="123" y="144"/>
                  <a:pt x="157" y="162"/>
                  <a:pt x="157" y="162"/>
                </a:cubicBezTo>
                <a:cubicBezTo>
                  <a:pt x="215" y="180"/>
                  <a:pt x="241" y="139"/>
                  <a:pt x="236" y="110"/>
                </a:cubicBezTo>
                <a:close/>
                <a:moveTo>
                  <a:pt x="640" y="88"/>
                </a:moveTo>
                <a:cubicBezTo>
                  <a:pt x="640" y="88"/>
                  <a:pt x="658" y="49"/>
                  <a:pt x="624" y="22"/>
                </a:cubicBezTo>
                <a:cubicBezTo>
                  <a:pt x="582" y="0"/>
                  <a:pt x="555" y="30"/>
                  <a:pt x="556" y="30"/>
                </a:cubicBezTo>
                <a:cubicBezTo>
                  <a:pt x="542" y="23"/>
                  <a:pt x="503" y="3"/>
                  <a:pt x="470" y="32"/>
                </a:cubicBezTo>
                <a:cubicBezTo>
                  <a:pt x="441" y="63"/>
                  <a:pt x="472" y="97"/>
                  <a:pt x="472" y="97"/>
                </a:cubicBezTo>
                <a:cubicBezTo>
                  <a:pt x="472" y="97"/>
                  <a:pt x="456" y="130"/>
                  <a:pt x="487" y="149"/>
                </a:cubicBezTo>
                <a:cubicBezTo>
                  <a:pt x="522" y="169"/>
                  <a:pt x="553" y="147"/>
                  <a:pt x="555" y="115"/>
                </a:cubicBezTo>
                <a:cubicBezTo>
                  <a:pt x="556" y="98"/>
                  <a:pt x="528" y="89"/>
                  <a:pt x="527" y="89"/>
                </a:cubicBezTo>
                <a:cubicBezTo>
                  <a:pt x="528" y="89"/>
                  <a:pt x="532" y="99"/>
                  <a:pt x="532" y="99"/>
                </a:cubicBezTo>
                <a:cubicBezTo>
                  <a:pt x="541" y="118"/>
                  <a:pt x="522" y="138"/>
                  <a:pt x="504" y="123"/>
                </a:cubicBezTo>
                <a:cubicBezTo>
                  <a:pt x="487" y="108"/>
                  <a:pt x="489" y="83"/>
                  <a:pt x="507" y="62"/>
                </a:cubicBezTo>
                <a:cubicBezTo>
                  <a:pt x="524" y="42"/>
                  <a:pt x="582" y="39"/>
                  <a:pt x="600" y="82"/>
                </a:cubicBezTo>
                <a:cubicBezTo>
                  <a:pt x="619" y="124"/>
                  <a:pt x="594" y="159"/>
                  <a:pt x="565" y="167"/>
                </a:cubicBezTo>
                <a:cubicBezTo>
                  <a:pt x="535" y="174"/>
                  <a:pt x="514" y="181"/>
                  <a:pt x="444" y="142"/>
                </a:cubicBezTo>
                <a:cubicBezTo>
                  <a:pt x="375" y="103"/>
                  <a:pt x="336" y="93"/>
                  <a:pt x="258" y="148"/>
                </a:cubicBezTo>
                <a:cubicBezTo>
                  <a:pt x="186" y="200"/>
                  <a:pt x="129" y="163"/>
                  <a:pt x="129" y="163"/>
                </a:cubicBezTo>
                <a:cubicBezTo>
                  <a:pt x="142" y="171"/>
                  <a:pt x="188" y="209"/>
                  <a:pt x="266" y="168"/>
                </a:cubicBezTo>
                <a:cubicBezTo>
                  <a:pt x="345" y="127"/>
                  <a:pt x="393" y="163"/>
                  <a:pt x="393" y="163"/>
                </a:cubicBezTo>
                <a:cubicBezTo>
                  <a:pt x="440" y="197"/>
                  <a:pt x="440" y="197"/>
                  <a:pt x="440" y="197"/>
                </a:cubicBezTo>
                <a:cubicBezTo>
                  <a:pt x="459" y="213"/>
                  <a:pt x="499" y="228"/>
                  <a:pt x="551" y="227"/>
                </a:cubicBezTo>
                <a:cubicBezTo>
                  <a:pt x="606" y="229"/>
                  <a:pt x="655" y="174"/>
                  <a:pt x="661" y="144"/>
                </a:cubicBezTo>
                <a:cubicBezTo>
                  <a:pt x="669" y="113"/>
                  <a:pt x="640" y="88"/>
                  <a:pt x="640" y="88"/>
                </a:cubicBezTo>
                <a:close/>
              </a:path>
            </a:pathLst>
          </a:custGeom>
          <a:solidFill>
            <a:srgbClr val="EEA486">
              <a:alpha val="11000"/>
            </a:srgbClr>
          </a:solidFill>
          <a:ln>
            <a:noFill/>
          </a:ln>
        </p:spPr>
        <p:txBody>
          <a:bodyPr vert="horz" wrap="square" lIns="91440" tIns="45720" rIns="91440" bIns="45720" numCol="1" anchor="t" anchorCtr="0" compatLnSpc="1"/>
          <a:p>
            <a:endParaRPr lang="zh-CN" altLang="en-US">
              <a:solidFill>
                <a:srgbClr val="E8FAFC"/>
              </a:solidFill>
              <a:latin typeface="微软雅黑" panose="020B0503020204020204" charset="-122"/>
              <a:ea typeface="微软雅黑" panose="020B0503020204020204" charset="-122"/>
            </a:endParaRPr>
          </a:p>
        </p:txBody>
      </p:sp>
      <p:sp>
        <p:nvSpPr>
          <p:cNvPr id="33" name="Freeform 2082"/>
          <p:cNvSpPr>
            <a:spLocks noEditPoints="1"/>
          </p:cNvSpPr>
          <p:nvPr/>
        </p:nvSpPr>
        <p:spPr bwMode="auto">
          <a:xfrm>
            <a:off x="8419595" y="2002624"/>
            <a:ext cx="2158095" cy="700492"/>
          </a:xfrm>
          <a:custGeom>
            <a:avLst/>
            <a:gdLst>
              <a:gd name="T0" fmla="*/ 236 w 669"/>
              <a:gd name="T1" fmla="*/ 110 h 229"/>
              <a:gd name="T2" fmla="*/ 169 w 669"/>
              <a:gd name="T3" fmla="*/ 82 h 229"/>
              <a:gd name="T4" fmla="*/ 158 w 669"/>
              <a:gd name="T5" fmla="*/ 134 h 229"/>
              <a:gd name="T6" fmla="*/ 187 w 669"/>
              <a:gd name="T7" fmla="*/ 126 h 229"/>
              <a:gd name="T8" fmla="*/ 169 w 669"/>
              <a:gd name="T9" fmla="*/ 118 h 229"/>
              <a:gd name="T10" fmla="*/ 175 w 669"/>
              <a:gd name="T11" fmla="*/ 96 h 229"/>
              <a:gd name="T12" fmla="*/ 218 w 669"/>
              <a:gd name="T13" fmla="*/ 106 h 229"/>
              <a:gd name="T14" fmla="*/ 183 w 669"/>
              <a:gd name="T15" fmla="*/ 153 h 229"/>
              <a:gd name="T16" fmla="*/ 136 w 669"/>
              <a:gd name="T17" fmla="*/ 131 h 229"/>
              <a:gd name="T18" fmla="*/ 95 w 669"/>
              <a:gd name="T19" fmla="*/ 135 h 229"/>
              <a:gd name="T20" fmla="*/ 37 w 669"/>
              <a:gd name="T21" fmla="*/ 155 h 229"/>
              <a:gd name="T22" fmla="*/ 0 w 669"/>
              <a:gd name="T23" fmla="*/ 142 h 229"/>
              <a:gd name="T24" fmla="*/ 24 w 669"/>
              <a:gd name="T25" fmla="*/ 163 h 229"/>
              <a:gd name="T26" fmla="*/ 105 w 669"/>
              <a:gd name="T27" fmla="*/ 144 h 229"/>
              <a:gd name="T28" fmla="*/ 157 w 669"/>
              <a:gd name="T29" fmla="*/ 162 h 229"/>
              <a:gd name="T30" fmla="*/ 236 w 669"/>
              <a:gd name="T31" fmla="*/ 110 h 229"/>
              <a:gd name="T32" fmla="*/ 640 w 669"/>
              <a:gd name="T33" fmla="*/ 88 h 229"/>
              <a:gd name="T34" fmla="*/ 624 w 669"/>
              <a:gd name="T35" fmla="*/ 22 h 229"/>
              <a:gd name="T36" fmla="*/ 556 w 669"/>
              <a:gd name="T37" fmla="*/ 30 h 229"/>
              <a:gd name="T38" fmla="*/ 470 w 669"/>
              <a:gd name="T39" fmla="*/ 32 h 229"/>
              <a:gd name="T40" fmla="*/ 472 w 669"/>
              <a:gd name="T41" fmla="*/ 97 h 229"/>
              <a:gd name="T42" fmla="*/ 487 w 669"/>
              <a:gd name="T43" fmla="*/ 149 h 229"/>
              <a:gd name="T44" fmla="*/ 555 w 669"/>
              <a:gd name="T45" fmla="*/ 115 h 229"/>
              <a:gd name="T46" fmla="*/ 527 w 669"/>
              <a:gd name="T47" fmla="*/ 89 h 229"/>
              <a:gd name="T48" fmla="*/ 532 w 669"/>
              <a:gd name="T49" fmla="*/ 99 h 229"/>
              <a:gd name="T50" fmla="*/ 504 w 669"/>
              <a:gd name="T51" fmla="*/ 123 h 229"/>
              <a:gd name="T52" fmla="*/ 507 w 669"/>
              <a:gd name="T53" fmla="*/ 62 h 229"/>
              <a:gd name="T54" fmla="*/ 600 w 669"/>
              <a:gd name="T55" fmla="*/ 82 h 229"/>
              <a:gd name="T56" fmla="*/ 565 w 669"/>
              <a:gd name="T57" fmla="*/ 167 h 229"/>
              <a:gd name="T58" fmla="*/ 444 w 669"/>
              <a:gd name="T59" fmla="*/ 142 h 229"/>
              <a:gd name="T60" fmla="*/ 258 w 669"/>
              <a:gd name="T61" fmla="*/ 148 h 229"/>
              <a:gd name="T62" fmla="*/ 129 w 669"/>
              <a:gd name="T63" fmla="*/ 163 h 229"/>
              <a:gd name="T64" fmla="*/ 266 w 669"/>
              <a:gd name="T65" fmla="*/ 168 h 229"/>
              <a:gd name="T66" fmla="*/ 393 w 669"/>
              <a:gd name="T67" fmla="*/ 163 h 229"/>
              <a:gd name="T68" fmla="*/ 440 w 669"/>
              <a:gd name="T69" fmla="*/ 197 h 229"/>
              <a:gd name="T70" fmla="*/ 551 w 669"/>
              <a:gd name="T71" fmla="*/ 227 h 229"/>
              <a:gd name="T72" fmla="*/ 661 w 669"/>
              <a:gd name="T73" fmla="*/ 144 h 229"/>
              <a:gd name="T74" fmla="*/ 640 w 669"/>
              <a:gd name="T75" fmla="*/ 88 h 2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69" h="229">
                <a:moveTo>
                  <a:pt x="236" y="110"/>
                </a:moveTo>
                <a:cubicBezTo>
                  <a:pt x="232" y="84"/>
                  <a:pt x="195" y="63"/>
                  <a:pt x="169" y="82"/>
                </a:cubicBezTo>
                <a:cubicBezTo>
                  <a:pt x="142" y="100"/>
                  <a:pt x="152" y="129"/>
                  <a:pt x="158" y="134"/>
                </a:cubicBezTo>
                <a:cubicBezTo>
                  <a:pt x="167" y="142"/>
                  <a:pt x="187" y="142"/>
                  <a:pt x="187" y="126"/>
                </a:cubicBezTo>
                <a:cubicBezTo>
                  <a:pt x="184" y="112"/>
                  <a:pt x="169" y="118"/>
                  <a:pt x="169" y="118"/>
                </a:cubicBezTo>
                <a:cubicBezTo>
                  <a:pt x="169" y="118"/>
                  <a:pt x="159" y="110"/>
                  <a:pt x="175" y="96"/>
                </a:cubicBezTo>
                <a:cubicBezTo>
                  <a:pt x="192" y="83"/>
                  <a:pt x="213" y="94"/>
                  <a:pt x="218" y="106"/>
                </a:cubicBezTo>
                <a:cubicBezTo>
                  <a:pt x="223" y="121"/>
                  <a:pt x="223" y="145"/>
                  <a:pt x="183" y="153"/>
                </a:cubicBezTo>
                <a:cubicBezTo>
                  <a:pt x="141" y="154"/>
                  <a:pt x="136" y="131"/>
                  <a:pt x="136" y="131"/>
                </a:cubicBezTo>
                <a:cubicBezTo>
                  <a:pt x="125" y="143"/>
                  <a:pt x="114" y="133"/>
                  <a:pt x="95" y="135"/>
                </a:cubicBezTo>
                <a:cubicBezTo>
                  <a:pt x="79" y="135"/>
                  <a:pt x="53" y="150"/>
                  <a:pt x="37" y="155"/>
                </a:cubicBezTo>
                <a:cubicBezTo>
                  <a:pt x="20" y="160"/>
                  <a:pt x="0" y="142"/>
                  <a:pt x="0" y="142"/>
                </a:cubicBezTo>
                <a:cubicBezTo>
                  <a:pt x="0" y="142"/>
                  <a:pt x="5" y="158"/>
                  <a:pt x="24" y="163"/>
                </a:cubicBezTo>
                <a:cubicBezTo>
                  <a:pt x="47" y="170"/>
                  <a:pt x="87" y="145"/>
                  <a:pt x="105" y="144"/>
                </a:cubicBezTo>
                <a:cubicBezTo>
                  <a:pt x="123" y="144"/>
                  <a:pt x="157" y="162"/>
                  <a:pt x="157" y="162"/>
                </a:cubicBezTo>
                <a:cubicBezTo>
                  <a:pt x="215" y="180"/>
                  <a:pt x="241" y="139"/>
                  <a:pt x="236" y="110"/>
                </a:cubicBezTo>
                <a:close/>
                <a:moveTo>
                  <a:pt x="640" y="88"/>
                </a:moveTo>
                <a:cubicBezTo>
                  <a:pt x="640" y="88"/>
                  <a:pt x="658" y="49"/>
                  <a:pt x="624" y="22"/>
                </a:cubicBezTo>
                <a:cubicBezTo>
                  <a:pt x="582" y="0"/>
                  <a:pt x="555" y="30"/>
                  <a:pt x="556" y="30"/>
                </a:cubicBezTo>
                <a:cubicBezTo>
                  <a:pt x="542" y="23"/>
                  <a:pt x="503" y="3"/>
                  <a:pt x="470" y="32"/>
                </a:cubicBezTo>
                <a:cubicBezTo>
                  <a:pt x="441" y="63"/>
                  <a:pt x="472" y="97"/>
                  <a:pt x="472" y="97"/>
                </a:cubicBezTo>
                <a:cubicBezTo>
                  <a:pt x="472" y="97"/>
                  <a:pt x="456" y="130"/>
                  <a:pt x="487" y="149"/>
                </a:cubicBezTo>
                <a:cubicBezTo>
                  <a:pt x="522" y="169"/>
                  <a:pt x="553" y="147"/>
                  <a:pt x="555" y="115"/>
                </a:cubicBezTo>
                <a:cubicBezTo>
                  <a:pt x="556" y="98"/>
                  <a:pt x="528" y="89"/>
                  <a:pt x="527" y="89"/>
                </a:cubicBezTo>
                <a:cubicBezTo>
                  <a:pt x="528" y="89"/>
                  <a:pt x="532" y="99"/>
                  <a:pt x="532" y="99"/>
                </a:cubicBezTo>
                <a:cubicBezTo>
                  <a:pt x="541" y="118"/>
                  <a:pt x="522" y="138"/>
                  <a:pt x="504" y="123"/>
                </a:cubicBezTo>
                <a:cubicBezTo>
                  <a:pt x="487" y="108"/>
                  <a:pt x="489" y="83"/>
                  <a:pt x="507" y="62"/>
                </a:cubicBezTo>
                <a:cubicBezTo>
                  <a:pt x="524" y="42"/>
                  <a:pt x="582" y="39"/>
                  <a:pt x="600" y="82"/>
                </a:cubicBezTo>
                <a:cubicBezTo>
                  <a:pt x="619" y="124"/>
                  <a:pt x="594" y="159"/>
                  <a:pt x="565" y="167"/>
                </a:cubicBezTo>
                <a:cubicBezTo>
                  <a:pt x="535" y="174"/>
                  <a:pt x="514" y="181"/>
                  <a:pt x="444" y="142"/>
                </a:cubicBezTo>
                <a:cubicBezTo>
                  <a:pt x="375" y="103"/>
                  <a:pt x="336" y="93"/>
                  <a:pt x="258" y="148"/>
                </a:cubicBezTo>
                <a:cubicBezTo>
                  <a:pt x="186" y="200"/>
                  <a:pt x="129" y="163"/>
                  <a:pt x="129" y="163"/>
                </a:cubicBezTo>
                <a:cubicBezTo>
                  <a:pt x="142" y="171"/>
                  <a:pt x="188" y="209"/>
                  <a:pt x="266" y="168"/>
                </a:cubicBezTo>
                <a:cubicBezTo>
                  <a:pt x="345" y="127"/>
                  <a:pt x="393" y="163"/>
                  <a:pt x="393" y="163"/>
                </a:cubicBezTo>
                <a:cubicBezTo>
                  <a:pt x="440" y="197"/>
                  <a:pt x="440" y="197"/>
                  <a:pt x="440" y="197"/>
                </a:cubicBezTo>
                <a:cubicBezTo>
                  <a:pt x="459" y="213"/>
                  <a:pt x="499" y="228"/>
                  <a:pt x="551" y="227"/>
                </a:cubicBezTo>
                <a:cubicBezTo>
                  <a:pt x="606" y="229"/>
                  <a:pt x="655" y="174"/>
                  <a:pt x="661" y="144"/>
                </a:cubicBezTo>
                <a:cubicBezTo>
                  <a:pt x="669" y="113"/>
                  <a:pt x="640" y="88"/>
                  <a:pt x="640" y="88"/>
                </a:cubicBezTo>
                <a:close/>
              </a:path>
            </a:pathLst>
          </a:custGeom>
          <a:solidFill>
            <a:srgbClr val="EEA486">
              <a:alpha val="11000"/>
            </a:srgbClr>
          </a:solidFill>
          <a:ln>
            <a:noFill/>
          </a:ln>
        </p:spPr>
        <p:txBody>
          <a:bodyPr vert="horz" wrap="square" lIns="91440" tIns="45720" rIns="91440" bIns="45720" numCol="1" anchor="t" anchorCtr="0" compatLnSpc="1"/>
          <a:p>
            <a:endParaRPr lang="zh-CN" altLang="en-US">
              <a:latin typeface="微软雅黑" panose="020B0503020204020204" charset="-122"/>
              <a:ea typeface="微软雅黑" panose="020B0503020204020204" charset="-122"/>
            </a:endParaRPr>
          </a:p>
        </p:txBody>
      </p:sp>
      <p:grpSp>
        <p:nvGrpSpPr>
          <p:cNvPr id="36" name="组合 35"/>
          <p:cNvGrpSpPr/>
          <p:nvPr/>
        </p:nvGrpSpPr>
        <p:grpSpPr>
          <a:xfrm>
            <a:off x="5224844" y="2284033"/>
            <a:ext cx="2830809" cy="2930262"/>
            <a:chOff x="919615" y="3209127"/>
            <a:chExt cx="2830809" cy="2930262"/>
          </a:xfrm>
        </p:grpSpPr>
        <p:sp>
          <p:nvSpPr>
            <p:cNvPr id="37" name="文本框 36"/>
            <p:cNvSpPr txBox="1"/>
            <p:nvPr/>
          </p:nvSpPr>
          <p:spPr>
            <a:xfrm>
              <a:off x="2004431" y="3209127"/>
              <a:ext cx="461665" cy="2930262"/>
            </a:xfrm>
            <a:prstGeom prst="rect">
              <a:avLst/>
            </a:prstGeom>
            <a:noFill/>
          </p:spPr>
          <p:txBody>
            <a:bodyPr vert="eaVert" wrap="square" rtlCol="0" anchor="t" anchorCtr="0">
              <a:spAutoFit/>
            </a:bodyPr>
            <a:p>
              <a:r>
                <a:rPr lang="zh-CN" altLang="en-US" kern="30000" spc="600" dirty="0">
                  <a:solidFill>
                    <a:schemeClr val="bg2">
                      <a:lumMod val="50000"/>
                    </a:schemeClr>
                  </a:solidFill>
                  <a:latin typeface="微软雅黑" panose="020B0503020204020204" charset="-122"/>
                  <a:ea typeface="微软雅黑" panose="020B0503020204020204" charset="-122"/>
                </a:rPr>
                <a:t>无人来嗅</a:t>
              </a:r>
              <a:endParaRPr lang="zh-CN" altLang="en-US" kern="30000" spc="600" dirty="0">
                <a:solidFill>
                  <a:schemeClr val="bg2">
                    <a:lumMod val="50000"/>
                  </a:schemeClr>
                </a:solidFill>
                <a:latin typeface="微软雅黑" panose="020B0503020204020204" charset="-122"/>
                <a:ea typeface="微软雅黑" panose="020B0503020204020204" charset="-122"/>
              </a:endParaRPr>
            </a:p>
          </p:txBody>
        </p:sp>
        <p:grpSp>
          <p:nvGrpSpPr>
            <p:cNvPr id="38" name="组合 37"/>
            <p:cNvGrpSpPr/>
            <p:nvPr/>
          </p:nvGrpSpPr>
          <p:grpSpPr>
            <a:xfrm>
              <a:off x="919615" y="3209127"/>
              <a:ext cx="2830809" cy="2920932"/>
              <a:chOff x="919615" y="3209127"/>
              <a:chExt cx="2830809" cy="2920932"/>
            </a:xfrm>
          </p:grpSpPr>
          <p:sp>
            <p:nvSpPr>
              <p:cNvPr id="39" name="文本框 38"/>
              <p:cNvSpPr txBox="1"/>
              <p:nvPr/>
            </p:nvSpPr>
            <p:spPr>
              <a:xfrm>
                <a:off x="3288759" y="3209127"/>
                <a:ext cx="461665" cy="2389004"/>
              </a:xfrm>
              <a:prstGeom prst="rect">
                <a:avLst/>
              </a:prstGeom>
              <a:noFill/>
            </p:spPr>
            <p:txBody>
              <a:bodyPr vert="eaVert" wrap="square" rtlCol="0" anchor="t" anchorCtr="0">
                <a:spAutoFit/>
              </a:bodyPr>
              <a:p>
                <a:r>
                  <a:rPr lang="zh-CN" altLang="en-US" kern="30000" spc="600" dirty="0">
                    <a:solidFill>
                      <a:schemeClr val="bg2">
                        <a:lumMod val="50000"/>
                      </a:schemeClr>
                    </a:solidFill>
                    <a:latin typeface="微软雅黑" panose="020B0503020204020204" charset="-122"/>
                    <a:ea typeface="微软雅黑" panose="020B0503020204020204" charset="-122"/>
                  </a:rPr>
                  <a:t>当花瓣离开花朵</a:t>
                </a:r>
                <a:endParaRPr lang="zh-CN" altLang="en-US" kern="30000" spc="600" dirty="0">
                  <a:solidFill>
                    <a:schemeClr val="bg2">
                      <a:lumMod val="50000"/>
                    </a:schemeClr>
                  </a:solidFill>
                  <a:latin typeface="微软雅黑" panose="020B0503020204020204" charset="-122"/>
                  <a:ea typeface="微软雅黑" panose="020B0503020204020204" charset="-122"/>
                </a:endParaRPr>
              </a:p>
            </p:txBody>
          </p:sp>
          <p:sp>
            <p:nvSpPr>
              <p:cNvPr id="41" name="文本框 40"/>
              <p:cNvSpPr txBox="1"/>
              <p:nvPr/>
            </p:nvSpPr>
            <p:spPr>
              <a:xfrm>
                <a:off x="2630659" y="3209127"/>
                <a:ext cx="461665" cy="2361008"/>
              </a:xfrm>
              <a:prstGeom prst="rect">
                <a:avLst/>
              </a:prstGeom>
              <a:noFill/>
            </p:spPr>
            <p:txBody>
              <a:bodyPr vert="eaVert" wrap="square" rtlCol="0" anchor="t" anchorCtr="0">
                <a:spAutoFit/>
              </a:bodyPr>
              <a:p>
                <a:r>
                  <a:rPr lang="zh-CN" altLang="en-US" kern="30000" spc="600" dirty="0">
                    <a:solidFill>
                      <a:schemeClr val="bg2">
                        <a:lumMod val="50000"/>
                      </a:schemeClr>
                    </a:solidFill>
                    <a:latin typeface="微软雅黑" panose="020B0503020204020204" charset="-122"/>
                    <a:ea typeface="微软雅黑" panose="020B0503020204020204" charset="-122"/>
                    <a:cs typeface="微软雅黑" panose="020B0503020204020204" charset="-122"/>
                  </a:rPr>
                  <a:t>香消在风起雨后 </a:t>
                </a:r>
                <a:endParaRPr lang="zh-CN" altLang="en-US" kern="30000" spc="600" dirty="0">
                  <a:solidFill>
                    <a:schemeClr val="bg2">
                      <a:lumMod val="50000"/>
                    </a:schemeClr>
                  </a:solidFill>
                  <a:latin typeface="微软雅黑" panose="020B0503020204020204" charset="-122"/>
                  <a:ea typeface="微软雅黑" panose="020B0503020204020204" charset="-122"/>
                  <a:cs typeface="微软雅黑" panose="020B0503020204020204" charset="-122"/>
                </a:endParaRPr>
              </a:p>
            </p:txBody>
          </p:sp>
          <p:sp>
            <p:nvSpPr>
              <p:cNvPr id="42" name="文本框 41"/>
              <p:cNvSpPr txBox="1"/>
              <p:nvPr/>
            </p:nvSpPr>
            <p:spPr>
              <a:xfrm>
                <a:off x="1469643" y="3209127"/>
                <a:ext cx="461665" cy="2920932"/>
              </a:xfrm>
              <a:prstGeom prst="rect">
                <a:avLst/>
              </a:prstGeom>
              <a:noFill/>
            </p:spPr>
            <p:txBody>
              <a:bodyPr vert="eaVert" wrap="square" rtlCol="0" anchor="t" anchorCtr="0">
                <a:spAutoFit/>
              </a:bodyPr>
              <a:p>
                <a:r>
                  <a:rPr lang="zh-CN" altLang="en-US" kern="30000" spc="600" dirty="0">
                    <a:solidFill>
                      <a:schemeClr val="bg2">
                        <a:lumMod val="50000"/>
                      </a:schemeClr>
                    </a:solidFill>
                    <a:latin typeface="微软雅黑" panose="020B0503020204020204" charset="-122"/>
                    <a:ea typeface="微软雅黑" panose="020B0503020204020204" charset="-122"/>
                    <a:cs typeface="微软雅黑" panose="020B0503020204020204" charset="-122"/>
                  </a:rPr>
                  <a:t>如果爱告诉我走下去 </a:t>
                </a:r>
                <a:endParaRPr lang="zh-CN" altLang="en-US" kern="30000" spc="600" dirty="0">
                  <a:solidFill>
                    <a:schemeClr val="bg2">
                      <a:lumMod val="50000"/>
                    </a:schemeClr>
                  </a:solidFill>
                  <a:latin typeface="微软雅黑" panose="020B0503020204020204" charset="-122"/>
                  <a:ea typeface="微软雅黑" panose="020B0503020204020204" charset="-122"/>
                  <a:cs typeface="微软雅黑" panose="020B0503020204020204" charset="-122"/>
                </a:endParaRPr>
              </a:p>
            </p:txBody>
          </p:sp>
          <p:sp>
            <p:nvSpPr>
              <p:cNvPr id="43" name="文本框 42"/>
              <p:cNvSpPr txBox="1"/>
              <p:nvPr/>
            </p:nvSpPr>
            <p:spPr>
              <a:xfrm>
                <a:off x="919615" y="3209127"/>
                <a:ext cx="461665" cy="2361008"/>
              </a:xfrm>
              <a:prstGeom prst="rect">
                <a:avLst/>
              </a:prstGeom>
              <a:noFill/>
            </p:spPr>
            <p:txBody>
              <a:bodyPr vert="eaVert" wrap="square" rtlCol="0" anchor="t" anchorCtr="0">
                <a:spAutoFit/>
              </a:bodyPr>
              <a:p>
                <a:r>
                  <a:rPr lang="zh-CN" altLang="en-US" kern="30000" spc="600" dirty="0">
                    <a:solidFill>
                      <a:schemeClr val="bg2">
                        <a:lumMod val="50000"/>
                      </a:schemeClr>
                    </a:solidFill>
                    <a:latin typeface="微软雅黑" panose="020B0503020204020204" charset="-122"/>
                    <a:ea typeface="微软雅黑" panose="020B0503020204020204" charset="-122"/>
                    <a:cs typeface="微软雅黑" panose="020B0503020204020204" charset="-122"/>
                  </a:rPr>
                  <a:t>我会拼到爱尽头 </a:t>
                </a:r>
                <a:endParaRPr lang="zh-CN" altLang="en-US" kern="30000" spc="600" dirty="0">
                  <a:solidFill>
                    <a:schemeClr val="bg2">
                      <a:lumMod val="50000"/>
                    </a:schemeClr>
                  </a:solidFill>
                  <a:latin typeface="微软雅黑" panose="020B0503020204020204" charset="-122"/>
                  <a:ea typeface="微软雅黑" panose="020B0503020204020204" charset="-122"/>
                  <a:cs typeface="微软雅黑" panose="020B0503020204020204" charset="-122"/>
                </a:endParaRPr>
              </a:p>
            </p:txBody>
          </p:sp>
        </p:grpSp>
      </p:grpSp>
    </p:spTree>
  </p:cSld>
  <p:clrMapOvr>
    <a:masterClrMapping/>
  </p:clrMapOvr>
  <p:transition spd="med" advClick="0" advTm="3000">
    <p:pull/>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a:stretch>
            <a:fillRect/>
          </a:stretch>
        </p:blipFill>
        <p:spPr>
          <a:xfrm>
            <a:off x="6110405" y="925747"/>
            <a:ext cx="3779789" cy="5006560"/>
          </a:xfrm>
          <a:prstGeom prst="rect">
            <a:avLst/>
          </a:prstGeom>
        </p:spPr>
      </p:pic>
      <p:cxnSp>
        <p:nvCxnSpPr>
          <p:cNvPr id="14" name="直接连接符 13"/>
          <p:cNvCxnSpPr/>
          <p:nvPr/>
        </p:nvCxnSpPr>
        <p:spPr>
          <a:xfrm>
            <a:off x="3391535" y="1761490"/>
            <a:ext cx="0" cy="3926205"/>
          </a:xfrm>
          <a:prstGeom prst="line">
            <a:avLst/>
          </a:prstGeom>
          <a:ln>
            <a:solidFill>
              <a:srgbClr val="BD1E34"/>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a:off x="5132705" y="1786255"/>
            <a:ext cx="0" cy="3926205"/>
          </a:xfrm>
          <a:prstGeom prst="line">
            <a:avLst/>
          </a:prstGeom>
          <a:ln>
            <a:solidFill>
              <a:srgbClr val="BD1E34"/>
            </a:solidFill>
          </a:ln>
        </p:spPr>
        <p:style>
          <a:lnRef idx="1">
            <a:schemeClr val="accent1"/>
          </a:lnRef>
          <a:fillRef idx="0">
            <a:schemeClr val="accent1"/>
          </a:fillRef>
          <a:effectRef idx="0">
            <a:schemeClr val="accent1"/>
          </a:effectRef>
          <a:fontRef idx="minor">
            <a:schemeClr val="tx1"/>
          </a:fontRef>
        </p:style>
      </p:cxnSp>
      <p:sp>
        <p:nvSpPr>
          <p:cNvPr id="16" name="椭圆 15"/>
          <p:cNvSpPr/>
          <p:nvPr/>
        </p:nvSpPr>
        <p:spPr>
          <a:xfrm>
            <a:off x="11459845" y="1946910"/>
            <a:ext cx="524510" cy="522605"/>
          </a:xfrm>
          <a:prstGeom prst="ellipse">
            <a:avLst/>
          </a:prstGeom>
          <a:solidFill>
            <a:srgbClr val="BD1E3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defRPr/>
            </a:pPr>
            <a:r>
              <a:rPr lang="zh-CN" altLang="en-US" sz="2400" dirty="0">
                <a:latin typeface="方正清刻本悦宋简体" panose="02000000000000000000" pitchFamily="2" charset="-122"/>
                <a:ea typeface="方正清刻本悦宋简体" panose="02000000000000000000" pitchFamily="2" charset="-122"/>
              </a:rPr>
              <a:t>添</a:t>
            </a:r>
            <a:endParaRPr lang="zh-CN" altLang="en-US" sz="2400" dirty="0">
              <a:latin typeface="方正清刻本悦宋简体" panose="02000000000000000000" pitchFamily="2" charset="-122"/>
              <a:ea typeface="方正清刻本悦宋简体" panose="02000000000000000000" pitchFamily="2" charset="-122"/>
            </a:endParaRPr>
          </a:p>
        </p:txBody>
      </p:sp>
      <p:sp>
        <p:nvSpPr>
          <p:cNvPr id="18" name="椭圆 17"/>
          <p:cNvSpPr/>
          <p:nvPr/>
        </p:nvSpPr>
        <p:spPr>
          <a:xfrm>
            <a:off x="11459845" y="2703195"/>
            <a:ext cx="525145" cy="525145"/>
          </a:xfrm>
          <a:prstGeom prst="ellipse">
            <a:avLst/>
          </a:prstGeom>
          <a:solidFill>
            <a:srgbClr val="BD1E3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defRPr/>
            </a:pPr>
            <a:r>
              <a:rPr lang="zh-CN" altLang="en-US" sz="2400" dirty="0">
                <a:latin typeface="方正清刻本悦宋简体" panose="02000000000000000000" pitchFamily="2" charset="-122"/>
                <a:ea typeface="方正清刻本悦宋简体" panose="02000000000000000000" pitchFamily="2" charset="-122"/>
              </a:rPr>
              <a:t>加</a:t>
            </a:r>
            <a:endParaRPr lang="zh-CN" altLang="en-US" sz="2400" dirty="0">
              <a:latin typeface="方正清刻本悦宋简体" panose="02000000000000000000" pitchFamily="2" charset="-122"/>
              <a:ea typeface="方正清刻本悦宋简体" panose="02000000000000000000" pitchFamily="2" charset="-122"/>
            </a:endParaRPr>
          </a:p>
        </p:txBody>
      </p:sp>
      <p:sp>
        <p:nvSpPr>
          <p:cNvPr id="19" name="椭圆 18"/>
          <p:cNvSpPr/>
          <p:nvPr/>
        </p:nvSpPr>
        <p:spPr>
          <a:xfrm>
            <a:off x="11459845" y="3488055"/>
            <a:ext cx="524510" cy="522605"/>
          </a:xfrm>
          <a:prstGeom prst="ellipse">
            <a:avLst/>
          </a:prstGeom>
          <a:solidFill>
            <a:srgbClr val="BD1E3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defRPr/>
            </a:pPr>
            <a:r>
              <a:rPr lang="zh-CN" altLang="en-US" sz="2400" dirty="0">
                <a:latin typeface="方正清刻本悦宋简体" panose="02000000000000000000" pitchFamily="2" charset="-122"/>
                <a:ea typeface="方正清刻本悦宋简体" panose="02000000000000000000" pitchFamily="2" charset="-122"/>
              </a:rPr>
              <a:t>标</a:t>
            </a:r>
            <a:endParaRPr lang="zh-CN" altLang="en-US" sz="2400" dirty="0">
              <a:latin typeface="方正清刻本悦宋简体" panose="02000000000000000000" pitchFamily="2" charset="-122"/>
              <a:ea typeface="方正清刻本悦宋简体" panose="02000000000000000000" pitchFamily="2" charset="-122"/>
            </a:endParaRPr>
          </a:p>
        </p:txBody>
      </p:sp>
      <p:sp>
        <p:nvSpPr>
          <p:cNvPr id="23" name="椭圆 22"/>
          <p:cNvSpPr/>
          <p:nvPr/>
        </p:nvSpPr>
        <p:spPr>
          <a:xfrm>
            <a:off x="11459845" y="4311015"/>
            <a:ext cx="525145" cy="525145"/>
          </a:xfrm>
          <a:prstGeom prst="ellipse">
            <a:avLst/>
          </a:prstGeom>
          <a:solidFill>
            <a:srgbClr val="BD1E3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defRPr/>
            </a:pPr>
            <a:r>
              <a:rPr lang="zh-CN" altLang="en-US" sz="2400" dirty="0">
                <a:latin typeface="方正清刻本悦宋简体" panose="02000000000000000000" pitchFamily="2" charset="-122"/>
                <a:ea typeface="方正清刻本悦宋简体" panose="02000000000000000000" pitchFamily="2" charset="-122"/>
              </a:rPr>
              <a:t>题</a:t>
            </a:r>
            <a:endParaRPr lang="zh-CN" altLang="en-US" sz="2400" dirty="0">
              <a:latin typeface="方正清刻本悦宋简体" panose="02000000000000000000" pitchFamily="2" charset="-122"/>
              <a:ea typeface="方正清刻本悦宋简体" panose="02000000000000000000" pitchFamily="2" charset="-122"/>
            </a:endParaRPr>
          </a:p>
        </p:txBody>
      </p:sp>
      <p:sp>
        <p:nvSpPr>
          <p:cNvPr id="24" name="文本框 23"/>
          <p:cNvSpPr txBox="1"/>
          <p:nvPr/>
        </p:nvSpPr>
        <p:spPr>
          <a:xfrm>
            <a:off x="2292350" y="1786255"/>
            <a:ext cx="798195" cy="3901440"/>
          </a:xfrm>
          <a:prstGeom prst="rect">
            <a:avLst/>
          </a:prstGeom>
          <a:noFill/>
        </p:spPr>
        <p:txBody>
          <a:bodyPr vert="eaVert" wrap="none" rtlCol="0" anchor="t">
            <a:spAutoFit/>
          </a:bodyPr>
          <a:p>
            <a:r>
              <a:rPr lang="zh-CN" altLang="en-US" sz="200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mn-ea"/>
              </a:rPr>
              <a:t>山寺钟鸣昼已昏，渔梁渡头争渡喧</a:t>
            </a:r>
            <a:br>
              <a:rPr lang="zh-CN" altLang="en-US" sz="200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mn-ea"/>
              </a:rPr>
            </a:br>
            <a:r>
              <a:rPr lang="zh-CN" altLang="en-US" sz="200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mn-ea"/>
              </a:rPr>
              <a:t>人随沙岸向江村，余亦乘舟归鹿门</a:t>
            </a:r>
            <a:endParaRPr lang="zh-CN" altLang="en-US" sz="200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mn-ea"/>
            </a:endParaRPr>
          </a:p>
        </p:txBody>
      </p:sp>
      <p:sp>
        <p:nvSpPr>
          <p:cNvPr id="25" name="文本框 24"/>
          <p:cNvSpPr txBox="1"/>
          <p:nvPr/>
        </p:nvSpPr>
        <p:spPr>
          <a:xfrm>
            <a:off x="4055110" y="1837055"/>
            <a:ext cx="798195" cy="3901440"/>
          </a:xfrm>
          <a:prstGeom prst="rect">
            <a:avLst/>
          </a:prstGeom>
          <a:noFill/>
        </p:spPr>
        <p:txBody>
          <a:bodyPr vert="eaVert" wrap="none" rtlCol="0" anchor="t">
            <a:spAutoFit/>
          </a:bodyPr>
          <a:p>
            <a:r>
              <a:rPr lang="zh-CN" altLang="en-US" sz="200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mn-ea"/>
              </a:rPr>
              <a:t>山寺钟鸣昼已昏，渔梁渡头争渡喧</a:t>
            </a:r>
            <a:br>
              <a:rPr lang="zh-CN" altLang="en-US" sz="200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mn-ea"/>
              </a:rPr>
            </a:br>
            <a:r>
              <a:rPr lang="zh-CN" altLang="en-US" sz="200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mn-ea"/>
              </a:rPr>
              <a:t>人随沙岸向江村，余亦乘舟归鹿门</a:t>
            </a:r>
            <a:endParaRPr lang="zh-CN" altLang="en-US" sz="200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transition spd="slow" advClick="0" advTm="3000">
    <p:push dir="d"/>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4460621" y="2227638"/>
            <a:ext cx="5025581" cy="2588144"/>
          </a:xfrm>
          <a:prstGeom prst="rect">
            <a:avLst/>
          </a:prstGeom>
        </p:spPr>
        <p:txBody>
          <a:bodyPr wrap="square">
            <a:spAutoFit/>
          </a:bodyPr>
          <a:lstStyle/>
          <a:p>
            <a:pPr algn="ctr">
              <a:lnSpc>
                <a:spcPts val="5000"/>
              </a:lnSpc>
            </a:pPr>
            <a:r>
              <a:rPr lang="zh-CN" altLang="en-US" sz="240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rPr>
              <a:t>山寺钟鸣昼已昏，渔梁渡头争渡喧</a:t>
            </a:r>
            <a:br>
              <a:rPr lang="zh-CN" altLang="en-US" sz="240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rPr>
            </a:br>
            <a:r>
              <a:rPr lang="zh-CN" altLang="en-US" sz="240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rPr>
              <a:t>人随沙岸向江村，余亦乘舟归鹿门</a:t>
            </a:r>
            <a:br>
              <a:rPr lang="zh-CN" altLang="en-US" sz="240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rPr>
            </a:br>
            <a:r>
              <a:rPr lang="zh-CN" altLang="en-US" sz="240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rPr>
              <a:t>鹿门月照开烟树，忽到庞公栖隐处</a:t>
            </a:r>
            <a:br>
              <a:rPr lang="zh-CN" altLang="en-US" sz="240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rPr>
            </a:br>
            <a:r>
              <a:rPr lang="zh-CN" altLang="en-US" sz="240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rPr>
              <a:t>岩扉松径长寂寥，惟有幽人自来去</a:t>
            </a:r>
            <a:endParaRPr lang="zh-CN" altLang="en-US" sz="240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endParaRPr>
          </a:p>
        </p:txBody>
      </p:sp>
      <p:pic>
        <p:nvPicPr>
          <p:cNvPr id="17" name="图片 16"/>
          <p:cNvPicPr>
            <a:picLocks noChangeAspect="1"/>
          </p:cNvPicPr>
          <p:nvPr/>
        </p:nvPicPr>
        <p:blipFill rotWithShape="1">
          <a:blip r:embed="rId1" cstate="email">
            <a:extLst>
              <a:ext uri="{BEBA8EAE-BF5A-486C-A8C5-ECC9F3942E4B}">
                <a14:imgProps xmlns:a14="http://schemas.microsoft.com/office/drawing/2010/main">
                  <a14:imgLayer r:embed="rId2">
                    <a14:imgEffect>
                      <a14:colorTemperature colorTemp="4700"/>
                    </a14:imgEffect>
                  </a14:imgLayer>
                </a14:imgProps>
              </a:ext>
            </a:extLst>
          </a:blip>
          <a:srcRect/>
          <a:stretch>
            <a:fillRect/>
          </a:stretch>
        </p:blipFill>
        <p:spPr>
          <a:xfrm rot="5400000">
            <a:off x="1666875" y="2765425"/>
            <a:ext cx="3136900" cy="1499870"/>
          </a:xfrm>
          <a:prstGeom prst="rect">
            <a:avLst/>
          </a:prstGeom>
        </p:spPr>
      </p:pic>
      <p:sp>
        <p:nvSpPr>
          <p:cNvPr id="3" name="椭圆 2"/>
          <p:cNvSpPr/>
          <p:nvPr/>
        </p:nvSpPr>
        <p:spPr>
          <a:xfrm>
            <a:off x="11459845" y="1946910"/>
            <a:ext cx="524510" cy="522605"/>
          </a:xfrm>
          <a:prstGeom prst="ellipse">
            <a:avLst/>
          </a:prstGeom>
          <a:solidFill>
            <a:srgbClr val="BD1E3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defRPr/>
            </a:pPr>
            <a:r>
              <a:rPr lang="zh-CN" altLang="en-US" sz="2400" dirty="0">
                <a:latin typeface="微软雅黑" panose="020B0503020204020204" charset="-122"/>
                <a:ea typeface="微软雅黑" panose="020B0503020204020204" charset="-122"/>
              </a:rPr>
              <a:t>添</a:t>
            </a:r>
            <a:endParaRPr lang="zh-CN" altLang="en-US" sz="2400" dirty="0">
              <a:latin typeface="微软雅黑" panose="020B0503020204020204" charset="-122"/>
              <a:ea typeface="微软雅黑" panose="020B0503020204020204" charset="-122"/>
            </a:endParaRPr>
          </a:p>
        </p:txBody>
      </p:sp>
      <p:sp>
        <p:nvSpPr>
          <p:cNvPr id="14" name="椭圆 13"/>
          <p:cNvSpPr/>
          <p:nvPr/>
        </p:nvSpPr>
        <p:spPr>
          <a:xfrm>
            <a:off x="11459845" y="2703195"/>
            <a:ext cx="525145" cy="525145"/>
          </a:xfrm>
          <a:prstGeom prst="ellipse">
            <a:avLst/>
          </a:prstGeom>
          <a:solidFill>
            <a:srgbClr val="BD1E3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defRPr/>
            </a:pPr>
            <a:r>
              <a:rPr lang="zh-CN" altLang="en-US" sz="2400" dirty="0">
                <a:latin typeface="微软雅黑" panose="020B0503020204020204" charset="-122"/>
                <a:ea typeface="微软雅黑" panose="020B0503020204020204" charset="-122"/>
              </a:rPr>
              <a:t>加</a:t>
            </a:r>
            <a:endParaRPr lang="zh-CN" altLang="en-US" sz="2400" dirty="0">
              <a:latin typeface="微软雅黑" panose="020B0503020204020204" charset="-122"/>
              <a:ea typeface="微软雅黑" panose="020B0503020204020204" charset="-122"/>
            </a:endParaRPr>
          </a:p>
        </p:txBody>
      </p:sp>
      <p:sp>
        <p:nvSpPr>
          <p:cNvPr id="15" name="椭圆 14"/>
          <p:cNvSpPr/>
          <p:nvPr/>
        </p:nvSpPr>
        <p:spPr>
          <a:xfrm>
            <a:off x="11459845" y="3488055"/>
            <a:ext cx="524510" cy="522605"/>
          </a:xfrm>
          <a:prstGeom prst="ellipse">
            <a:avLst/>
          </a:prstGeom>
          <a:solidFill>
            <a:srgbClr val="BD1E3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defRPr/>
            </a:pPr>
            <a:r>
              <a:rPr lang="zh-CN" altLang="en-US" sz="2400" dirty="0">
                <a:latin typeface="微软雅黑" panose="020B0503020204020204" charset="-122"/>
                <a:ea typeface="微软雅黑" panose="020B0503020204020204" charset="-122"/>
              </a:rPr>
              <a:t>标</a:t>
            </a:r>
            <a:endParaRPr lang="zh-CN" altLang="en-US" sz="2400" dirty="0">
              <a:latin typeface="微软雅黑" panose="020B0503020204020204" charset="-122"/>
              <a:ea typeface="微软雅黑" panose="020B0503020204020204" charset="-122"/>
            </a:endParaRPr>
          </a:p>
        </p:txBody>
      </p:sp>
      <p:sp>
        <p:nvSpPr>
          <p:cNvPr id="16" name="椭圆 15"/>
          <p:cNvSpPr/>
          <p:nvPr/>
        </p:nvSpPr>
        <p:spPr>
          <a:xfrm>
            <a:off x="11459845" y="4311015"/>
            <a:ext cx="525145" cy="525145"/>
          </a:xfrm>
          <a:prstGeom prst="ellipse">
            <a:avLst/>
          </a:prstGeom>
          <a:solidFill>
            <a:srgbClr val="BD1E3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defRPr/>
            </a:pPr>
            <a:r>
              <a:rPr lang="zh-CN" altLang="en-US" sz="2400" dirty="0">
                <a:latin typeface="微软雅黑" panose="020B0503020204020204" charset="-122"/>
                <a:ea typeface="微软雅黑" panose="020B0503020204020204" charset="-122"/>
              </a:rPr>
              <a:t>题</a:t>
            </a:r>
            <a:endParaRPr lang="zh-CN" altLang="en-US" sz="2400" dirty="0">
              <a:latin typeface="微软雅黑" panose="020B0503020204020204" charset="-122"/>
              <a:ea typeface="微软雅黑" panose="020B0503020204020204" charset="-122"/>
            </a:endParaRPr>
          </a:p>
        </p:txBody>
      </p:sp>
      <p:pic>
        <p:nvPicPr>
          <p:cNvPr id="18" name="图片 17"/>
          <p:cNvPicPr>
            <a:picLocks noChangeAspect="1"/>
          </p:cNvPicPr>
          <p:nvPr/>
        </p:nvPicPr>
        <p:blipFill rotWithShape="1">
          <a:blip r:embed="rId1" cstate="email">
            <a:extLst>
              <a:ext uri="{BEBA8EAE-BF5A-486C-A8C5-ECC9F3942E4B}">
                <a14:imgProps xmlns:a14="http://schemas.microsoft.com/office/drawing/2010/main">
                  <a14:imgLayer r:embed="rId2">
                    <a14:imgEffect>
                      <a14:colorTemperature colorTemp="4700"/>
                    </a14:imgEffect>
                  </a14:imgLayer>
                </a14:imgProps>
              </a:ext>
            </a:extLst>
          </a:blip>
          <a:srcRect/>
          <a:stretch>
            <a:fillRect/>
          </a:stretch>
        </p:blipFill>
        <p:spPr>
          <a:xfrm rot="5400000" flipV="1">
            <a:off x="163195" y="2746375"/>
            <a:ext cx="3136900" cy="1537970"/>
          </a:xfrm>
          <a:prstGeom prst="rect">
            <a:avLst/>
          </a:prstGeom>
        </p:spPr>
      </p:pic>
    </p:spTree>
  </p:cSld>
  <p:clrMapOvr>
    <a:masterClrMapping/>
  </p:clrMapOvr>
  <p:transition spd="slow" advClick="0" advTm="3000">
    <p:push/>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椭圆 11"/>
          <p:cNvSpPr/>
          <p:nvPr/>
        </p:nvSpPr>
        <p:spPr>
          <a:xfrm>
            <a:off x="11459845" y="1946910"/>
            <a:ext cx="524510" cy="522605"/>
          </a:xfrm>
          <a:prstGeom prst="ellipse">
            <a:avLst/>
          </a:prstGeom>
          <a:solidFill>
            <a:srgbClr val="BD1E3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defRPr/>
            </a:pPr>
            <a:r>
              <a:rPr lang="zh-CN" altLang="en-US" sz="2400" dirty="0">
                <a:latin typeface="微软雅黑" panose="020B0503020204020204" charset="-122"/>
                <a:ea typeface="微软雅黑" panose="020B0503020204020204" charset="-122"/>
              </a:rPr>
              <a:t>添</a:t>
            </a:r>
            <a:endParaRPr lang="zh-CN" altLang="en-US" sz="2400" dirty="0">
              <a:latin typeface="微软雅黑" panose="020B0503020204020204" charset="-122"/>
              <a:ea typeface="微软雅黑" panose="020B0503020204020204" charset="-122"/>
            </a:endParaRPr>
          </a:p>
        </p:txBody>
      </p:sp>
      <p:sp>
        <p:nvSpPr>
          <p:cNvPr id="17" name="椭圆 16"/>
          <p:cNvSpPr/>
          <p:nvPr/>
        </p:nvSpPr>
        <p:spPr>
          <a:xfrm>
            <a:off x="11459845" y="2703195"/>
            <a:ext cx="525145" cy="525145"/>
          </a:xfrm>
          <a:prstGeom prst="ellipse">
            <a:avLst/>
          </a:prstGeom>
          <a:solidFill>
            <a:srgbClr val="BD1E3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defRPr/>
            </a:pPr>
            <a:r>
              <a:rPr lang="zh-CN" altLang="en-US" sz="2400" dirty="0">
                <a:latin typeface="微软雅黑" panose="020B0503020204020204" charset="-122"/>
                <a:ea typeface="微软雅黑" panose="020B0503020204020204" charset="-122"/>
              </a:rPr>
              <a:t>加</a:t>
            </a:r>
            <a:endParaRPr lang="zh-CN" altLang="en-US" sz="2400" dirty="0">
              <a:latin typeface="微软雅黑" panose="020B0503020204020204" charset="-122"/>
              <a:ea typeface="微软雅黑" panose="020B0503020204020204" charset="-122"/>
            </a:endParaRPr>
          </a:p>
        </p:txBody>
      </p:sp>
      <p:sp>
        <p:nvSpPr>
          <p:cNvPr id="20" name="椭圆 19"/>
          <p:cNvSpPr/>
          <p:nvPr/>
        </p:nvSpPr>
        <p:spPr>
          <a:xfrm>
            <a:off x="11459845" y="3488055"/>
            <a:ext cx="524510" cy="522605"/>
          </a:xfrm>
          <a:prstGeom prst="ellipse">
            <a:avLst/>
          </a:prstGeom>
          <a:solidFill>
            <a:srgbClr val="BD1E3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defRPr/>
            </a:pPr>
            <a:r>
              <a:rPr lang="zh-CN" altLang="en-US" sz="2400" dirty="0">
                <a:latin typeface="微软雅黑" panose="020B0503020204020204" charset="-122"/>
                <a:ea typeface="微软雅黑" panose="020B0503020204020204" charset="-122"/>
              </a:rPr>
              <a:t>标</a:t>
            </a:r>
            <a:endParaRPr lang="zh-CN" altLang="en-US" sz="2400" dirty="0">
              <a:latin typeface="微软雅黑" panose="020B0503020204020204" charset="-122"/>
              <a:ea typeface="微软雅黑" panose="020B0503020204020204" charset="-122"/>
            </a:endParaRPr>
          </a:p>
        </p:txBody>
      </p:sp>
      <p:sp>
        <p:nvSpPr>
          <p:cNvPr id="21" name="椭圆 20"/>
          <p:cNvSpPr/>
          <p:nvPr/>
        </p:nvSpPr>
        <p:spPr>
          <a:xfrm>
            <a:off x="11459845" y="4311015"/>
            <a:ext cx="525145" cy="525145"/>
          </a:xfrm>
          <a:prstGeom prst="ellipse">
            <a:avLst/>
          </a:prstGeom>
          <a:solidFill>
            <a:srgbClr val="BD1E3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defRPr/>
            </a:pPr>
            <a:r>
              <a:rPr lang="zh-CN" altLang="en-US" sz="2400" dirty="0">
                <a:latin typeface="微软雅黑" panose="020B0503020204020204" charset="-122"/>
                <a:ea typeface="微软雅黑" panose="020B0503020204020204" charset="-122"/>
              </a:rPr>
              <a:t>题</a:t>
            </a:r>
            <a:endParaRPr lang="zh-CN" altLang="en-US" sz="2400" dirty="0">
              <a:latin typeface="微软雅黑" panose="020B0503020204020204" charset="-122"/>
              <a:ea typeface="微软雅黑" panose="020B0503020204020204" charset="-122"/>
            </a:endParaRPr>
          </a:p>
        </p:txBody>
      </p:sp>
      <p:pic>
        <p:nvPicPr>
          <p:cNvPr id="22" name="图片 21"/>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2622045" y="1936896"/>
            <a:ext cx="1081069" cy="1091331"/>
          </a:xfrm>
          <a:prstGeom prst="rect">
            <a:avLst/>
          </a:prstGeom>
        </p:spPr>
      </p:pic>
      <p:pic>
        <p:nvPicPr>
          <p:cNvPr id="23" name="图片 22"/>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5665942" y="1936896"/>
            <a:ext cx="1081069" cy="1091331"/>
          </a:xfrm>
          <a:prstGeom prst="rect">
            <a:avLst/>
          </a:prstGeom>
        </p:spPr>
      </p:pic>
      <p:pic>
        <p:nvPicPr>
          <p:cNvPr id="24" name="图片 23"/>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8732376" y="1923680"/>
            <a:ext cx="1081069" cy="1091331"/>
          </a:xfrm>
          <a:prstGeom prst="rect">
            <a:avLst/>
          </a:prstGeom>
        </p:spPr>
      </p:pic>
      <p:grpSp>
        <p:nvGrpSpPr>
          <p:cNvPr id="25" name="组合 24"/>
          <p:cNvGrpSpPr/>
          <p:nvPr/>
        </p:nvGrpSpPr>
        <p:grpSpPr>
          <a:xfrm>
            <a:off x="2446207" y="1946638"/>
            <a:ext cx="1477328" cy="3169058"/>
            <a:chOff x="1436212" y="1943259"/>
            <a:chExt cx="1477328" cy="3169058"/>
          </a:xfrm>
        </p:grpSpPr>
        <p:grpSp>
          <p:nvGrpSpPr>
            <p:cNvPr id="26" name="组合 25"/>
            <p:cNvGrpSpPr/>
            <p:nvPr/>
          </p:nvGrpSpPr>
          <p:grpSpPr>
            <a:xfrm>
              <a:off x="1620434" y="1943259"/>
              <a:ext cx="1108879" cy="1108879"/>
              <a:chOff x="1963334" y="2190000"/>
              <a:chExt cx="1108879" cy="1108879"/>
            </a:xfrm>
          </p:grpSpPr>
          <p:sp>
            <p:nvSpPr>
              <p:cNvPr id="27" name="文本框 26"/>
              <p:cNvSpPr txBox="1"/>
              <p:nvPr/>
            </p:nvSpPr>
            <p:spPr>
              <a:xfrm>
                <a:off x="2040721" y="2193067"/>
                <a:ext cx="944880" cy="1014730"/>
              </a:xfrm>
              <a:prstGeom prst="rect">
                <a:avLst/>
              </a:prstGeom>
              <a:noFill/>
            </p:spPr>
            <p:txBody>
              <a:bodyPr wrap="none" rtlCol="0">
                <a:spAutoFit/>
              </a:bodyPr>
              <a:p>
                <a:r>
                  <a:rPr lang="zh-CN" altLang="en-US" sz="6000" dirty="0">
                    <a:latin typeface="微软雅黑" panose="020B0503020204020204" charset="-122"/>
                    <a:ea typeface="微软雅黑" panose="020B0503020204020204" charset="-122"/>
                  </a:rPr>
                  <a:t>壹</a:t>
                </a:r>
                <a:endParaRPr lang="zh-CN" altLang="en-US" sz="6000" dirty="0">
                  <a:latin typeface="微软雅黑" panose="020B0503020204020204" charset="-122"/>
                  <a:ea typeface="微软雅黑" panose="020B0503020204020204" charset="-122"/>
                </a:endParaRPr>
              </a:p>
            </p:txBody>
          </p:sp>
          <p:sp>
            <p:nvSpPr>
              <p:cNvPr id="28" name="椭圆 27"/>
              <p:cNvSpPr/>
              <p:nvPr/>
            </p:nvSpPr>
            <p:spPr>
              <a:xfrm>
                <a:off x="1963334" y="2190000"/>
                <a:ext cx="1108879" cy="1108879"/>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微软雅黑" panose="020B0503020204020204" charset="-122"/>
                  <a:ea typeface="微软雅黑" panose="020B0503020204020204" charset="-122"/>
                </a:endParaRPr>
              </a:p>
            </p:txBody>
          </p:sp>
        </p:grpSp>
        <p:sp>
          <p:nvSpPr>
            <p:cNvPr id="29" name="文本框 28"/>
            <p:cNvSpPr txBox="1"/>
            <p:nvPr/>
          </p:nvSpPr>
          <p:spPr>
            <a:xfrm>
              <a:off x="1436212" y="3204555"/>
              <a:ext cx="1477328" cy="1907762"/>
            </a:xfrm>
            <a:prstGeom prst="rect">
              <a:avLst/>
            </a:prstGeom>
            <a:noFill/>
          </p:spPr>
          <p:txBody>
            <a:bodyPr vert="eaVert" wrap="square" rtlCol="0">
              <a:spAutoFit/>
            </a:bodyPr>
            <a:p>
              <a:pPr>
                <a:lnSpc>
                  <a:spcPct val="150000"/>
                </a:lnSpc>
              </a:pPr>
              <a:r>
                <a:rPr lang="zh-CN" altLang="en-US" sz="1400" dirty="0">
                  <a:latin typeface="微软雅黑" panose="020B0503020204020204" charset="-122"/>
                  <a:ea typeface="微软雅黑" panose="020B0503020204020204" charset="-122"/>
                </a:rPr>
                <a:t>请在此处添加详细描述文本，尽量与标题文本语言风格相符合，语言描述尽量简洁生动。</a:t>
              </a:r>
              <a:endParaRPr lang="zh-CN" altLang="en-US" sz="1400" dirty="0">
                <a:latin typeface="微软雅黑" panose="020B0503020204020204" charset="-122"/>
                <a:ea typeface="微软雅黑" panose="020B0503020204020204" charset="-122"/>
              </a:endParaRPr>
            </a:p>
          </p:txBody>
        </p:sp>
      </p:grpSp>
      <p:grpSp>
        <p:nvGrpSpPr>
          <p:cNvPr id="30" name="组合 29"/>
          <p:cNvGrpSpPr/>
          <p:nvPr/>
        </p:nvGrpSpPr>
        <p:grpSpPr>
          <a:xfrm>
            <a:off x="5498976" y="1946638"/>
            <a:ext cx="1477328" cy="3213049"/>
            <a:chOff x="4119649" y="1959015"/>
            <a:chExt cx="1477328" cy="3213049"/>
          </a:xfrm>
        </p:grpSpPr>
        <p:grpSp>
          <p:nvGrpSpPr>
            <p:cNvPr id="31" name="组合 30"/>
            <p:cNvGrpSpPr/>
            <p:nvPr/>
          </p:nvGrpSpPr>
          <p:grpSpPr>
            <a:xfrm>
              <a:off x="4272470" y="1959015"/>
              <a:ext cx="1108879" cy="1108879"/>
              <a:chOff x="1963334" y="2190000"/>
              <a:chExt cx="1108879" cy="1108879"/>
            </a:xfrm>
          </p:grpSpPr>
          <p:sp>
            <p:nvSpPr>
              <p:cNvPr id="32" name="文本框 31"/>
              <p:cNvSpPr txBox="1"/>
              <p:nvPr/>
            </p:nvSpPr>
            <p:spPr>
              <a:xfrm>
                <a:off x="2040721" y="2193067"/>
                <a:ext cx="954107" cy="1015663"/>
              </a:xfrm>
              <a:prstGeom prst="rect">
                <a:avLst/>
              </a:prstGeom>
              <a:noFill/>
            </p:spPr>
            <p:txBody>
              <a:bodyPr wrap="none" rtlCol="0">
                <a:spAutoFit/>
              </a:bodyPr>
              <a:p>
                <a:r>
                  <a:rPr lang="zh-CN" altLang="en-US" sz="6000" dirty="0">
                    <a:latin typeface="微软雅黑" panose="020B0503020204020204" charset="-122"/>
                    <a:ea typeface="微软雅黑" panose="020B0503020204020204" charset="-122"/>
                  </a:rPr>
                  <a:t>贰</a:t>
                </a:r>
                <a:endParaRPr lang="zh-CN" altLang="en-US" sz="6000" dirty="0">
                  <a:latin typeface="微软雅黑" panose="020B0503020204020204" charset="-122"/>
                  <a:ea typeface="微软雅黑" panose="020B0503020204020204" charset="-122"/>
                </a:endParaRPr>
              </a:p>
            </p:txBody>
          </p:sp>
          <p:sp>
            <p:nvSpPr>
              <p:cNvPr id="33" name="椭圆 32"/>
              <p:cNvSpPr/>
              <p:nvPr/>
            </p:nvSpPr>
            <p:spPr>
              <a:xfrm>
                <a:off x="1963334" y="2190000"/>
                <a:ext cx="1108879" cy="1108879"/>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微软雅黑" panose="020B0503020204020204" charset="-122"/>
                  <a:ea typeface="微软雅黑" panose="020B0503020204020204" charset="-122"/>
                </a:endParaRPr>
              </a:p>
            </p:txBody>
          </p:sp>
        </p:grpSp>
        <p:sp>
          <p:nvSpPr>
            <p:cNvPr id="34" name="文本框 33"/>
            <p:cNvSpPr txBox="1"/>
            <p:nvPr/>
          </p:nvSpPr>
          <p:spPr>
            <a:xfrm>
              <a:off x="4119649" y="3264302"/>
              <a:ext cx="1477328" cy="1907762"/>
            </a:xfrm>
            <a:prstGeom prst="rect">
              <a:avLst/>
            </a:prstGeom>
            <a:noFill/>
          </p:spPr>
          <p:txBody>
            <a:bodyPr vert="eaVert" wrap="square" rtlCol="0">
              <a:spAutoFit/>
            </a:bodyPr>
            <a:p>
              <a:pPr>
                <a:lnSpc>
                  <a:spcPct val="150000"/>
                </a:lnSpc>
              </a:pPr>
              <a:r>
                <a:rPr lang="zh-CN" altLang="en-US" sz="1400" dirty="0">
                  <a:latin typeface="微软雅黑" panose="020B0503020204020204" charset="-122"/>
                  <a:ea typeface="微软雅黑" panose="020B0503020204020204" charset="-122"/>
                </a:rPr>
                <a:t>请在此处添加详细描述文本，尽量与标题文本语言风格相符合，语言描述尽量简洁生动。</a:t>
              </a:r>
              <a:endParaRPr lang="zh-CN" altLang="en-US" sz="1400" dirty="0">
                <a:latin typeface="微软雅黑" panose="020B0503020204020204" charset="-122"/>
                <a:ea typeface="微软雅黑" panose="020B0503020204020204" charset="-122"/>
              </a:endParaRPr>
            </a:p>
          </p:txBody>
        </p:sp>
      </p:grpSp>
      <p:grpSp>
        <p:nvGrpSpPr>
          <p:cNvPr id="35" name="组合 34"/>
          <p:cNvGrpSpPr/>
          <p:nvPr/>
        </p:nvGrpSpPr>
        <p:grpSpPr>
          <a:xfrm>
            <a:off x="8551745" y="1946638"/>
            <a:ext cx="1477328" cy="3213049"/>
            <a:chOff x="4119649" y="1959015"/>
            <a:chExt cx="1477328" cy="3213049"/>
          </a:xfrm>
        </p:grpSpPr>
        <p:grpSp>
          <p:nvGrpSpPr>
            <p:cNvPr id="36" name="组合 35"/>
            <p:cNvGrpSpPr/>
            <p:nvPr/>
          </p:nvGrpSpPr>
          <p:grpSpPr>
            <a:xfrm>
              <a:off x="4272470" y="1959015"/>
              <a:ext cx="1108879" cy="1108879"/>
              <a:chOff x="1963334" y="2190000"/>
              <a:chExt cx="1108879" cy="1108879"/>
            </a:xfrm>
          </p:grpSpPr>
          <p:sp>
            <p:nvSpPr>
              <p:cNvPr id="37" name="文本框 36"/>
              <p:cNvSpPr txBox="1"/>
              <p:nvPr/>
            </p:nvSpPr>
            <p:spPr>
              <a:xfrm>
                <a:off x="2040721" y="2193067"/>
                <a:ext cx="954107" cy="1015663"/>
              </a:xfrm>
              <a:prstGeom prst="rect">
                <a:avLst/>
              </a:prstGeom>
              <a:noFill/>
            </p:spPr>
            <p:txBody>
              <a:bodyPr wrap="none" rtlCol="0">
                <a:spAutoFit/>
              </a:bodyPr>
              <a:p>
                <a:r>
                  <a:rPr lang="zh-CN" altLang="en-US" sz="6000" dirty="0">
                    <a:latin typeface="微软雅黑" panose="020B0503020204020204" charset="-122"/>
                    <a:ea typeface="微软雅黑" panose="020B0503020204020204" charset="-122"/>
                  </a:rPr>
                  <a:t>叁</a:t>
                </a:r>
                <a:endParaRPr lang="zh-CN" altLang="en-US" sz="6000" dirty="0">
                  <a:latin typeface="微软雅黑" panose="020B0503020204020204" charset="-122"/>
                  <a:ea typeface="微软雅黑" panose="020B0503020204020204" charset="-122"/>
                </a:endParaRPr>
              </a:p>
            </p:txBody>
          </p:sp>
          <p:sp>
            <p:nvSpPr>
              <p:cNvPr id="38" name="椭圆 37"/>
              <p:cNvSpPr/>
              <p:nvPr/>
            </p:nvSpPr>
            <p:spPr>
              <a:xfrm>
                <a:off x="1963334" y="2190000"/>
                <a:ext cx="1108879" cy="1108879"/>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微软雅黑" panose="020B0503020204020204" charset="-122"/>
                  <a:ea typeface="微软雅黑" panose="020B0503020204020204" charset="-122"/>
                </a:endParaRPr>
              </a:p>
            </p:txBody>
          </p:sp>
        </p:grpSp>
        <p:sp>
          <p:nvSpPr>
            <p:cNvPr id="39" name="文本框 38"/>
            <p:cNvSpPr txBox="1"/>
            <p:nvPr/>
          </p:nvSpPr>
          <p:spPr>
            <a:xfrm>
              <a:off x="4119649" y="3264302"/>
              <a:ext cx="1477328" cy="1907762"/>
            </a:xfrm>
            <a:prstGeom prst="rect">
              <a:avLst/>
            </a:prstGeom>
            <a:noFill/>
          </p:spPr>
          <p:txBody>
            <a:bodyPr vert="eaVert" wrap="square" rtlCol="0">
              <a:spAutoFit/>
            </a:bodyPr>
            <a:p>
              <a:pPr>
                <a:lnSpc>
                  <a:spcPct val="150000"/>
                </a:lnSpc>
              </a:pPr>
              <a:r>
                <a:rPr lang="zh-CN" altLang="en-US" sz="1400" dirty="0">
                  <a:latin typeface="微软雅黑" panose="020B0503020204020204" charset="-122"/>
                  <a:ea typeface="微软雅黑" panose="020B0503020204020204" charset="-122"/>
                </a:rPr>
                <a:t>请在此处添加详细描述文本，尽量与标题文本语言风格相符合，语言描述尽量简洁生动。</a:t>
              </a:r>
              <a:endParaRPr lang="zh-CN" altLang="en-US" sz="1400" dirty="0">
                <a:latin typeface="微软雅黑" panose="020B0503020204020204" charset="-122"/>
                <a:ea typeface="微软雅黑" panose="020B0503020204020204" charset="-122"/>
              </a:endParaRPr>
            </a:p>
          </p:txBody>
        </p:sp>
      </p:grpSp>
    </p:spTree>
  </p:cSld>
  <p:clrMapOvr>
    <a:masterClrMapping/>
  </p:clrMapOvr>
  <p:transition spd="slow" advClick="0" advTm="3000">
    <p:cover dir="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5377753" y="1480561"/>
            <a:ext cx="1643380" cy="1861185"/>
          </a:xfrm>
          <a:prstGeom prst="rect">
            <a:avLst/>
          </a:prstGeom>
          <a:noFill/>
        </p:spPr>
        <p:txBody>
          <a:bodyPr wrap="none" rtlCol="0">
            <a:spAutoFit/>
          </a:bodyPr>
          <a:p>
            <a:pPr algn="ctr"/>
            <a:r>
              <a:rPr lang="zh-CN" altLang="en-US" sz="11500" b="1" dirty="0">
                <a:solidFill>
                  <a:srgbClr val="BD1E34"/>
                </a:solidFill>
                <a:effectLst>
                  <a:outerShdw blurRad="38100" dist="38100" dir="2700000" algn="tl">
                    <a:srgbClr val="000000">
                      <a:alpha val="43137"/>
                    </a:srgbClr>
                  </a:outerShdw>
                </a:effectLst>
                <a:latin typeface="微软雅黑" panose="020B0503020204020204" charset="-122"/>
                <a:ea typeface="微软雅黑" panose="020B0503020204020204" charset="-122"/>
              </a:rPr>
              <a:t>贰</a:t>
            </a:r>
            <a:endParaRPr lang="zh-CN" altLang="en-US" sz="11500" b="1" dirty="0">
              <a:solidFill>
                <a:srgbClr val="BD1E34"/>
              </a:solidFill>
              <a:effectLst>
                <a:outerShdw blurRad="38100" dist="38100" dir="2700000" algn="tl">
                  <a:srgbClr val="000000">
                    <a:alpha val="43137"/>
                  </a:srgbClr>
                </a:outerShdw>
              </a:effectLst>
              <a:latin typeface="微软雅黑" panose="020B0503020204020204" charset="-122"/>
              <a:ea typeface="微软雅黑" panose="020B0503020204020204" charset="-122"/>
            </a:endParaRPr>
          </a:p>
        </p:txBody>
      </p:sp>
      <p:grpSp>
        <p:nvGrpSpPr>
          <p:cNvPr id="3" name="组合 2"/>
          <p:cNvGrpSpPr/>
          <p:nvPr/>
        </p:nvGrpSpPr>
        <p:grpSpPr>
          <a:xfrm>
            <a:off x="4077589" y="3480030"/>
            <a:ext cx="4138154" cy="554504"/>
            <a:chOff x="5416625" y="3470676"/>
            <a:chExt cx="4138154" cy="554504"/>
          </a:xfrm>
          <a:solidFill>
            <a:srgbClr val="BD1E34"/>
          </a:solidFill>
        </p:grpSpPr>
        <p:sp>
          <p:nvSpPr>
            <p:cNvPr id="4" name="椭圆 3"/>
            <p:cNvSpPr/>
            <p:nvPr/>
          </p:nvSpPr>
          <p:spPr>
            <a:xfrm>
              <a:off x="5416625" y="3470676"/>
              <a:ext cx="554504" cy="55450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dirty="0">
                  <a:solidFill>
                    <a:schemeClr val="bg1"/>
                  </a:solidFill>
                  <a:latin typeface="微软雅黑" panose="020B0503020204020204" charset="-122"/>
                  <a:ea typeface="微软雅黑" panose="020B0503020204020204" charset="-122"/>
                </a:rPr>
                <a:t>点</a:t>
              </a:r>
              <a:endParaRPr lang="zh-CN" altLang="en-US" dirty="0">
                <a:solidFill>
                  <a:schemeClr val="bg1"/>
                </a:solidFill>
                <a:latin typeface="微软雅黑" panose="020B0503020204020204" charset="-122"/>
                <a:ea typeface="微软雅黑" panose="020B0503020204020204" charset="-122"/>
              </a:endParaRPr>
            </a:p>
          </p:txBody>
        </p:sp>
        <p:sp>
          <p:nvSpPr>
            <p:cNvPr id="5" name="椭圆 4"/>
            <p:cNvSpPr/>
            <p:nvPr/>
          </p:nvSpPr>
          <p:spPr>
            <a:xfrm>
              <a:off x="6133355" y="3470676"/>
              <a:ext cx="554504" cy="55450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dirty="0">
                  <a:solidFill>
                    <a:schemeClr val="bg1"/>
                  </a:solidFill>
                  <a:latin typeface="微软雅黑" panose="020B0503020204020204" charset="-122"/>
                  <a:ea typeface="微软雅黑" panose="020B0503020204020204" charset="-122"/>
                </a:rPr>
                <a:t>击</a:t>
              </a:r>
              <a:endParaRPr lang="zh-CN" altLang="en-US" dirty="0">
                <a:solidFill>
                  <a:schemeClr val="bg1"/>
                </a:solidFill>
                <a:latin typeface="微软雅黑" panose="020B0503020204020204" charset="-122"/>
                <a:ea typeface="微软雅黑" panose="020B0503020204020204" charset="-122"/>
              </a:endParaRPr>
            </a:p>
          </p:txBody>
        </p:sp>
        <p:sp>
          <p:nvSpPr>
            <p:cNvPr id="6" name="椭圆 5"/>
            <p:cNvSpPr/>
            <p:nvPr/>
          </p:nvSpPr>
          <p:spPr>
            <a:xfrm>
              <a:off x="6850085" y="3470676"/>
              <a:ext cx="554504" cy="55450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dirty="0">
                  <a:solidFill>
                    <a:schemeClr val="bg1"/>
                  </a:solidFill>
                  <a:latin typeface="微软雅黑" panose="020B0503020204020204" charset="-122"/>
                  <a:ea typeface="微软雅黑" panose="020B0503020204020204" charset="-122"/>
                </a:rPr>
                <a:t>添</a:t>
              </a:r>
              <a:endParaRPr lang="zh-CN" altLang="en-US" dirty="0">
                <a:solidFill>
                  <a:schemeClr val="bg1"/>
                </a:solidFill>
                <a:latin typeface="微软雅黑" panose="020B0503020204020204" charset="-122"/>
                <a:ea typeface="微软雅黑" panose="020B0503020204020204" charset="-122"/>
              </a:endParaRPr>
            </a:p>
          </p:txBody>
        </p:sp>
        <p:sp>
          <p:nvSpPr>
            <p:cNvPr id="7" name="椭圆 6"/>
            <p:cNvSpPr/>
            <p:nvPr/>
          </p:nvSpPr>
          <p:spPr>
            <a:xfrm>
              <a:off x="7566815" y="3470676"/>
              <a:ext cx="554504" cy="55450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dirty="0">
                  <a:solidFill>
                    <a:schemeClr val="bg1"/>
                  </a:solidFill>
                  <a:latin typeface="微软雅黑" panose="020B0503020204020204" charset="-122"/>
                  <a:ea typeface="微软雅黑" panose="020B0503020204020204" charset="-122"/>
                </a:rPr>
                <a:t>加</a:t>
              </a:r>
              <a:endParaRPr lang="zh-CN" altLang="en-US" dirty="0">
                <a:solidFill>
                  <a:schemeClr val="bg1"/>
                </a:solidFill>
                <a:latin typeface="微软雅黑" panose="020B0503020204020204" charset="-122"/>
                <a:ea typeface="微软雅黑" panose="020B0503020204020204" charset="-122"/>
              </a:endParaRPr>
            </a:p>
          </p:txBody>
        </p:sp>
        <p:sp>
          <p:nvSpPr>
            <p:cNvPr id="8" name="椭圆 7"/>
            <p:cNvSpPr/>
            <p:nvPr/>
          </p:nvSpPr>
          <p:spPr>
            <a:xfrm>
              <a:off x="8283545" y="3470676"/>
              <a:ext cx="554504" cy="55450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dirty="0">
                  <a:solidFill>
                    <a:schemeClr val="bg1"/>
                  </a:solidFill>
                  <a:latin typeface="微软雅黑" panose="020B0503020204020204" charset="-122"/>
                  <a:ea typeface="微软雅黑" panose="020B0503020204020204" charset="-122"/>
                </a:rPr>
                <a:t>标</a:t>
              </a:r>
              <a:endParaRPr lang="zh-CN" altLang="en-US" dirty="0">
                <a:solidFill>
                  <a:schemeClr val="bg1"/>
                </a:solidFill>
                <a:latin typeface="微软雅黑" panose="020B0503020204020204" charset="-122"/>
                <a:ea typeface="微软雅黑" panose="020B0503020204020204" charset="-122"/>
              </a:endParaRPr>
            </a:p>
          </p:txBody>
        </p:sp>
        <p:sp>
          <p:nvSpPr>
            <p:cNvPr id="9" name="椭圆 8"/>
            <p:cNvSpPr/>
            <p:nvPr/>
          </p:nvSpPr>
          <p:spPr>
            <a:xfrm>
              <a:off x="9000275" y="3470676"/>
              <a:ext cx="554504" cy="55450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dirty="0">
                  <a:solidFill>
                    <a:schemeClr val="bg1"/>
                  </a:solidFill>
                  <a:latin typeface="微软雅黑" panose="020B0503020204020204" charset="-122"/>
                  <a:ea typeface="微软雅黑" panose="020B0503020204020204" charset="-122"/>
                </a:rPr>
                <a:t>题</a:t>
              </a:r>
              <a:endParaRPr lang="zh-CN" altLang="en-US" dirty="0">
                <a:solidFill>
                  <a:schemeClr val="bg1"/>
                </a:solidFill>
                <a:latin typeface="微软雅黑" panose="020B0503020204020204" charset="-122"/>
                <a:ea typeface="微软雅黑" panose="020B0503020204020204" charset="-122"/>
              </a:endParaRPr>
            </a:p>
          </p:txBody>
        </p:sp>
      </p:grpSp>
      <p:sp>
        <p:nvSpPr>
          <p:cNvPr id="10" name="矩形 9"/>
          <p:cNvSpPr/>
          <p:nvPr/>
        </p:nvSpPr>
        <p:spPr>
          <a:xfrm>
            <a:off x="3673933" y="4464191"/>
            <a:ext cx="5050396" cy="1506855"/>
          </a:xfrm>
          <a:prstGeom prst="rect">
            <a:avLst/>
          </a:prstGeom>
        </p:spPr>
        <p:txBody>
          <a:bodyPr wrap="square">
            <a:spAutoFit/>
          </a:bodyPr>
          <a:p>
            <a:pPr algn="ctr"/>
            <a:r>
              <a:rPr lang="zh-CN" altLang="en-US" sz="1600" dirty="0">
                <a:solidFill>
                  <a:schemeClr val="tx1">
                    <a:lumMod val="75000"/>
                    <a:lumOff val="25000"/>
                  </a:schemeClr>
                </a:solidFill>
                <a:latin typeface="微软雅黑" panose="020B0503020204020204" charset="-122"/>
                <a:ea typeface="微软雅黑" panose="020B0503020204020204" charset="-122"/>
                <a:sym typeface="+mn-ea"/>
              </a:rPr>
              <a:t>点击此处添加文本</a:t>
            </a:r>
            <a:r>
              <a:rPr lang="zh-CN" altLang="en-US" sz="1600" dirty="0">
                <a:solidFill>
                  <a:schemeClr val="tx1">
                    <a:lumMod val="75000"/>
                    <a:lumOff val="25000"/>
                  </a:schemeClr>
                </a:solidFill>
                <a:latin typeface="微软雅黑" panose="020B0503020204020204" charset="-122"/>
                <a:ea typeface="微软雅黑" panose="020B0503020204020204" charset="-122"/>
                <a:sym typeface="+mn-ea"/>
              </a:rPr>
              <a:t>点击此处添加文本点击此处添加文本</a:t>
            </a:r>
            <a:r>
              <a:rPr lang="zh-CN" altLang="en-US" sz="1600" dirty="0">
                <a:solidFill>
                  <a:schemeClr val="tx1">
                    <a:lumMod val="75000"/>
                    <a:lumOff val="25000"/>
                  </a:schemeClr>
                </a:solidFill>
                <a:latin typeface="微软雅黑" panose="020B0503020204020204" charset="-122"/>
                <a:ea typeface="微软雅黑" panose="020B0503020204020204" charset="-122"/>
                <a:sym typeface="+mn-ea"/>
              </a:rPr>
              <a:t>点击此处添加文本</a:t>
            </a:r>
            <a:r>
              <a:rPr lang="zh-CN" altLang="en-US" sz="1600" dirty="0">
                <a:solidFill>
                  <a:schemeClr val="tx1">
                    <a:lumMod val="75000"/>
                    <a:lumOff val="25000"/>
                  </a:schemeClr>
                </a:solidFill>
                <a:latin typeface="微软雅黑" panose="020B0503020204020204" charset="-122"/>
                <a:ea typeface="微软雅黑" panose="020B0503020204020204" charset="-122"/>
                <a:sym typeface="+mn-ea"/>
              </a:rPr>
              <a:t>点击此处添加文本点击此处添加文本</a:t>
            </a:r>
            <a:r>
              <a:rPr lang="zh-CN" altLang="en-US" sz="1600" dirty="0">
                <a:solidFill>
                  <a:schemeClr val="tx1">
                    <a:lumMod val="75000"/>
                    <a:lumOff val="25000"/>
                  </a:schemeClr>
                </a:solidFill>
                <a:latin typeface="微软雅黑" panose="020B0503020204020204" charset="-122"/>
                <a:ea typeface="微软雅黑" panose="020B0503020204020204" charset="-122"/>
                <a:sym typeface="+mn-ea"/>
              </a:rPr>
              <a:t>点击此处添加文本</a:t>
            </a:r>
            <a:r>
              <a:rPr lang="zh-CN" altLang="en-US" sz="1600" dirty="0">
                <a:solidFill>
                  <a:schemeClr val="tx1">
                    <a:lumMod val="75000"/>
                    <a:lumOff val="25000"/>
                  </a:schemeClr>
                </a:solidFill>
                <a:latin typeface="微软雅黑" panose="020B0503020204020204" charset="-122"/>
                <a:ea typeface="微软雅黑" panose="020B0503020204020204" charset="-122"/>
                <a:sym typeface="+mn-ea"/>
              </a:rPr>
              <a:t>点击此处添加文本点击此处添加文本</a:t>
            </a:r>
            <a:endParaRPr lang="zh-CN" altLang="en-US" sz="1400">
              <a:latin typeface="微软雅黑" panose="020B0503020204020204" charset="-122"/>
              <a:ea typeface="微软雅黑" panose="020B0503020204020204" charset="-122"/>
            </a:endParaRPr>
          </a:p>
          <a:p>
            <a:pPr algn="ctr"/>
            <a:endParaRPr lang="zh-CN" altLang="en-US" sz="1400">
              <a:latin typeface="微软雅黑" panose="020B0503020204020204" charset="-122"/>
              <a:ea typeface="微软雅黑" panose="020B0503020204020204" charset="-122"/>
            </a:endParaRPr>
          </a:p>
          <a:p>
            <a:pPr algn="ctr"/>
            <a:endParaRPr lang="zh-CN" altLang="en-US" sz="1400" spc="300" dirty="0">
              <a:solidFill>
                <a:schemeClr val="bg1"/>
              </a:solidFill>
              <a:effectLst>
                <a:outerShdw blurRad="38100" dist="38100" dir="2700000" algn="tl">
                  <a:srgbClr val="000000">
                    <a:alpha val="43137"/>
                  </a:srgbClr>
                </a:outerShdw>
              </a:effectLst>
              <a:latin typeface="微软雅黑" panose="020B0503020204020204" charset="-122"/>
              <a:ea typeface="微软雅黑" panose="020B0503020204020204" charset="-122"/>
            </a:endParaRPr>
          </a:p>
        </p:txBody>
      </p:sp>
    </p:spTree>
  </p:cSld>
  <p:clrMapOvr>
    <a:masterClrMapping/>
  </p:clrMapOvr>
  <p:transition spd="slow" advClick="0" advTm="3000">
    <p:fade/>
  </p:transition>
  <p:timing>
    <p:tnLst>
      <p:par>
        <p:cTn id="1" dur="indefinite" restart="never" nodeType="tmRoot"/>
      </p:par>
    </p:tnLst>
  </p:timing>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187308"/>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187308"/>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1.xml><?xml version="1.0" encoding="utf-8"?>
<p:tagLst xmlns:p="http://schemas.openxmlformats.org/presentationml/2006/main">
  <p:tag name="KSO_WM_TEMPLATE_THUMBS_INDEX" val="1、2、3、6、8、10、11、12、15"/>
  <p:tag name="KSO_WM_TEMPLATE_SUBCATEGORY" val="0"/>
  <p:tag name="KSO_WM_TAG_VERSION" val="1.0"/>
  <p:tag name="KSO_WM_BEAUTIFY_FLAG" val="#wm#"/>
  <p:tag name="KSO_WM_TEMPLATE_CATEGORY" val="custom"/>
  <p:tag name="KSO_WM_TEMPLATE_INDEX" val="20187308"/>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2085</Words>
  <Application>WPS 演示</Application>
  <PresentationFormat>宽屏</PresentationFormat>
  <Paragraphs>382</Paragraphs>
  <Slides>24</Slides>
  <Notes>1</Notes>
  <HiddenSlides>0</HiddenSlides>
  <MMClips>0</MMClips>
  <ScaleCrop>false</ScaleCrop>
  <HeadingPairs>
    <vt:vector size="6" baseType="variant">
      <vt:variant>
        <vt:lpstr>已用的字体</vt:lpstr>
      </vt:variant>
      <vt:variant>
        <vt:i4>19</vt:i4>
      </vt:variant>
      <vt:variant>
        <vt:lpstr>主题</vt:lpstr>
      </vt:variant>
      <vt:variant>
        <vt:i4>1</vt:i4>
      </vt:variant>
      <vt:variant>
        <vt:lpstr>幻灯片标题</vt:lpstr>
      </vt:variant>
      <vt:variant>
        <vt:i4>24</vt:i4>
      </vt:variant>
    </vt:vector>
  </HeadingPairs>
  <TitlesOfParts>
    <vt:vector size="44" baseType="lpstr">
      <vt:lpstr>Arial</vt:lpstr>
      <vt:lpstr>宋体</vt:lpstr>
      <vt:lpstr>Wingdings</vt:lpstr>
      <vt:lpstr>微软雅黑</vt:lpstr>
      <vt:lpstr>Arial Unicode MS</vt:lpstr>
      <vt:lpstr>汉仪长宋简</vt:lpstr>
      <vt:lpstr>Calibri Light</vt:lpstr>
      <vt:lpstr>文悦古体仿宋 (非商业使用)</vt:lpstr>
      <vt:lpstr>汉仪全唐诗简</vt:lpstr>
      <vt:lpstr>仿宋</vt:lpstr>
      <vt:lpstr>叶根友刀锋黑草1.01</vt:lpstr>
      <vt:lpstr>微软雅黑 Light</vt:lpstr>
      <vt:lpstr>黑体</vt:lpstr>
      <vt:lpstr>方正胖娃简体</vt:lpstr>
      <vt:lpstr>汉仪秀英体简</vt:lpstr>
      <vt:lpstr>方正清刻本悦宋简体</vt:lpstr>
      <vt:lpstr>TypeLand 康熙字典體試用版</vt:lpstr>
      <vt:lpstr>MingLiU</vt:lpstr>
      <vt:lpstr>禹卫书法行书简体</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美羊羊</cp:lastModifiedBy>
  <cp:revision>8</cp:revision>
  <dcterms:created xsi:type="dcterms:W3CDTF">2019-04-16T02:44:20Z</dcterms:created>
  <dcterms:modified xsi:type="dcterms:W3CDTF">2019-04-16T04:41:46Z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2052-11.1.0.8573</vt:lpwstr>
  </property>
</Properties>
</file>