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55" r:id="rId2"/>
    <p:sldId id="333" r:id="rId3"/>
    <p:sldId id="359" r:id="rId4"/>
    <p:sldId id="330" r:id="rId5"/>
    <p:sldId id="305" r:id="rId6"/>
    <p:sldId id="310" r:id="rId7"/>
    <p:sldId id="312" r:id="rId8"/>
    <p:sldId id="364" r:id="rId9"/>
    <p:sldId id="336" r:id="rId10"/>
    <p:sldId id="309" r:id="rId11"/>
    <p:sldId id="318" r:id="rId12"/>
    <p:sldId id="313" r:id="rId13"/>
    <p:sldId id="365" r:id="rId14"/>
    <p:sldId id="314" r:id="rId15"/>
    <p:sldId id="317" r:id="rId16"/>
    <p:sldId id="329" r:id="rId17"/>
    <p:sldId id="323" r:id="rId18"/>
    <p:sldId id="321" r:id="rId19"/>
    <p:sldId id="366" r:id="rId20"/>
    <p:sldId id="322" r:id="rId21"/>
    <p:sldId id="327" r:id="rId22"/>
    <p:sldId id="324" r:id="rId23"/>
    <p:sldId id="363"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6868"/>
    <a:srgbClr val="1D1F1F"/>
    <a:srgbClr val="B90109"/>
    <a:srgbClr val="D24487"/>
    <a:srgbClr val="009AC4"/>
    <a:srgbClr val="45D8FF"/>
    <a:srgbClr val="00B5E6"/>
    <a:srgbClr val="276F9F"/>
    <a:srgbClr val="00BEF2"/>
    <a:srgbClr val="00A3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2" autoAdjust="0"/>
    <p:restoredTop sz="93314" autoAdjust="0"/>
  </p:normalViewPr>
  <p:slideViewPr>
    <p:cSldViewPr snapToGrid="0">
      <p:cViewPr varScale="1">
        <p:scale>
          <a:sx n="66" d="100"/>
          <a:sy n="66" d="100"/>
        </p:scale>
        <p:origin x="1218" y="-96"/>
      </p:cViewPr>
      <p:guideLst>
        <p:guide orient="horz" pos="2160"/>
        <p:guide pos="3840"/>
      </p:guideLst>
    </p:cSldViewPr>
  </p:slideViewPr>
  <p:notesTextViewPr>
    <p:cViewPr>
      <p:scale>
        <a:sx n="125" d="100"/>
        <a:sy n="125"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924959-A2BD-45F8-81E0-28B81874FC4E}" type="datetimeFigureOut">
              <a:rPr lang="zh-CN" altLang="en-US" smtClean="0"/>
              <a:pPr/>
              <a:t>2018/5/15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2B05C-7F54-4ACF-A17D-EA5EBA87C4BD}" type="slidenum">
              <a:rPr lang="zh-CN" altLang="en-US" smtClean="0"/>
              <a:pPr/>
              <a:t>‹#›</a:t>
            </a:fld>
            <a:endParaRPr lang="zh-CN" altLang="en-US"/>
          </a:p>
        </p:txBody>
      </p:sp>
    </p:spTree>
    <p:extLst>
      <p:ext uri="{BB962C8B-B14F-4D97-AF65-F5344CB8AC3E}">
        <p14:creationId xmlns:p14="http://schemas.microsoft.com/office/powerpoint/2010/main" val="25792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a:t>
            </a:fld>
            <a:endParaRPr lang="zh-CN" altLang="en-US"/>
          </a:p>
        </p:txBody>
      </p:sp>
    </p:spTree>
    <p:extLst>
      <p:ext uri="{BB962C8B-B14F-4D97-AF65-F5344CB8AC3E}">
        <p14:creationId xmlns:p14="http://schemas.microsoft.com/office/powerpoint/2010/main" val="2428468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10</a:t>
            </a:fld>
            <a:endParaRPr lang="zh-CN" altLang="en-US"/>
          </a:p>
        </p:txBody>
      </p:sp>
    </p:spTree>
    <p:extLst>
      <p:ext uri="{BB962C8B-B14F-4D97-AF65-F5344CB8AC3E}">
        <p14:creationId xmlns:p14="http://schemas.microsoft.com/office/powerpoint/2010/main" val="4114364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11</a:t>
            </a:fld>
            <a:endParaRPr lang="zh-CN" altLang="en-US"/>
          </a:p>
        </p:txBody>
      </p:sp>
    </p:spTree>
    <p:extLst>
      <p:ext uri="{BB962C8B-B14F-4D97-AF65-F5344CB8AC3E}">
        <p14:creationId xmlns:p14="http://schemas.microsoft.com/office/powerpoint/2010/main" val="3998106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12</a:t>
            </a:fld>
            <a:endParaRPr lang="zh-CN" altLang="en-US"/>
          </a:p>
        </p:txBody>
      </p:sp>
    </p:spTree>
    <p:extLst>
      <p:ext uri="{BB962C8B-B14F-4D97-AF65-F5344CB8AC3E}">
        <p14:creationId xmlns:p14="http://schemas.microsoft.com/office/powerpoint/2010/main" val="2881971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13</a:t>
            </a:fld>
            <a:endParaRPr lang="zh-CN" altLang="en-US"/>
          </a:p>
        </p:txBody>
      </p:sp>
    </p:spTree>
    <p:extLst>
      <p:ext uri="{BB962C8B-B14F-4D97-AF65-F5344CB8AC3E}">
        <p14:creationId xmlns:p14="http://schemas.microsoft.com/office/powerpoint/2010/main" val="1211082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14</a:t>
            </a:fld>
            <a:endParaRPr lang="zh-CN" altLang="en-US"/>
          </a:p>
        </p:txBody>
      </p:sp>
    </p:spTree>
    <p:extLst>
      <p:ext uri="{BB962C8B-B14F-4D97-AF65-F5344CB8AC3E}">
        <p14:creationId xmlns:p14="http://schemas.microsoft.com/office/powerpoint/2010/main" val="571738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15</a:t>
            </a:fld>
            <a:endParaRPr lang="zh-CN" altLang="en-US"/>
          </a:p>
        </p:txBody>
      </p:sp>
    </p:spTree>
    <p:extLst>
      <p:ext uri="{BB962C8B-B14F-4D97-AF65-F5344CB8AC3E}">
        <p14:creationId xmlns:p14="http://schemas.microsoft.com/office/powerpoint/2010/main" val="40384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16</a:t>
            </a:fld>
            <a:endParaRPr lang="zh-CN" altLang="en-US"/>
          </a:p>
        </p:txBody>
      </p:sp>
    </p:spTree>
    <p:extLst>
      <p:ext uri="{BB962C8B-B14F-4D97-AF65-F5344CB8AC3E}">
        <p14:creationId xmlns:p14="http://schemas.microsoft.com/office/powerpoint/2010/main" val="1388363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17</a:t>
            </a:fld>
            <a:endParaRPr lang="zh-CN" altLang="en-US"/>
          </a:p>
        </p:txBody>
      </p:sp>
    </p:spTree>
    <p:extLst>
      <p:ext uri="{BB962C8B-B14F-4D97-AF65-F5344CB8AC3E}">
        <p14:creationId xmlns:p14="http://schemas.microsoft.com/office/powerpoint/2010/main" val="21941139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18</a:t>
            </a:fld>
            <a:endParaRPr lang="zh-CN" altLang="en-US"/>
          </a:p>
        </p:txBody>
      </p:sp>
    </p:spTree>
    <p:extLst>
      <p:ext uri="{BB962C8B-B14F-4D97-AF65-F5344CB8AC3E}">
        <p14:creationId xmlns:p14="http://schemas.microsoft.com/office/powerpoint/2010/main" val="3434920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19</a:t>
            </a:fld>
            <a:endParaRPr lang="zh-CN" altLang="en-US"/>
          </a:p>
        </p:txBody>
      </p:sp>
    </p:spTree>
    <p:extLst>
      <p:ext uri="{BB962C8B-B14F-4D97-AF65-F5344CB8AC3E}">
        <p14:creationId xmlns:p14="http://schemas.microsoft.com/office/powerpoint/2010/main" val="2227068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2</a:t>
            </a:fld>
            <a:endParaRPr lang="zh-CN" altLang="en-US"/>
          </a:p>
        </p:txBody>
      </p:sp>
    </p:spTree>
    <p:extLst>
      <p:ext uri="{BB962C8B-B14F-4D97-AF65-F5344CB8AC3E}">
        <p14:creationId xmlns:p14="http://schemas.microsoft.com/office/powerpoint/2010/main" val="250829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20</a:t>
            </a:fld>
            <a:endParaRPr lang="zh-CN" altLang="en-US"/>
          </a:p>
        </p:txBody>
      </p:sp>
    </p:spTree>
    <p:extLst>
      <p:ext uri="{BB962C8B-B14F-4D97-AF65-F5344CB8AC3E}">
        <p14:creationId xmlns:p14="http://schemas.microsoft.com/office/powerpoint/2010/main" val="20076746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21</a:t>
            </a:fld>
            <a:endParaRPr lang="zh-CN" altLang="en-US"/>
          </a:p>
        </p:txBody>
      </p:sp>
    </p:spTree>
    <p:extLst>
      <p:ext uri="{BB962C8B-B14F-4D97-AF65-F5344CB8AC3E}">
        <p14:creationId xmlns:p14="http://schemas.microsoft.com/office/powerpoint/2010/main" val="3171960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22</a:t>
            </a:fld>
            <a:endParaRPr lang="zh-CN" altLang="en-US"/>
          </a:p>
        </p:txBody>
      </p:sp>
    </p:spTree>
    <p:extLst>
      <p:ext uri="{BB962C8B-B14F-4D97-AF65-F5344CB8AC3E}">
        <p14:creationId xmlns:p14="http://schemas.microsoft.com/office/powerpoint/2010/main" val="3363089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23</a:t>
            </a:fld>
            <a:endParaRPr lang="zh-CN" altLang="en-US"/>
          </a:p>
        </p:txBody>
      </p:sp>
    </p:spTree>
    <p:extLst>
      <p:ext uri="{BB962C8B-B14F-4D97-AF65-F5344CB8AC3E}">
        <p14:creationId xmlns:p14="http://schemas.microsoft.com/office/powerpoint/2010/main" val="1073643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3</a:t>
            </a:fld>
            <a:endParaRPr lang="zh-CN" altLang="en-US"/>
          </a:p>
        </p:txBody>
      </p:sp>
    </p:spTree>
    <p:extLst>
      <p:ext uri="{BB962C8B-B14F-4D97-AF65-F5344CB8AC3E}">
        <p14:creationId xmlns:p14="http://schemas.microsoft.com/office/powerpoint/2010/main" val="2719116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4</a:t>
            </a:fld>
            <a:endParaRPr lang="zh-CN" altLang="en-US"/>
          </a:p>
        </p:txBody>
      </p:sp>
    </p:spTree>
    <p:extLst>
      <p:ext uri="{BB962C8B-B14F-4D97-AF65-F5344CB8AC3E}">
        <p14:creationId xmlns:p14="http://schemas.microsoft.com/office/powerpoint/2010/main" val="2915744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5</a:t>
            </a:fld>
            <a:endParaRPr lang="zh-CN" altLang="en-US"/>
          </a:p>
        </p:txBody>
      </p:sp>
    </p:spTree>
    <p:extLst>
      <p:ext uri="{BB962C8B-B14F-4D97-AF65-F5344CB8AC3E}">
        <p14:creationId xmlns:p14="http://schemas.microsoft.com/office/powerpoint/2010/main" val="896939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6</a:t>
            </a:fld>
            <a:endParaRPr lang="zh-CN" altLang="en-US"/>
          </a:p>
        </p:txBody>
      </p:sp>
    </p:spTree>
    <p:extLst>
      <p:ext uri="{BB962C8B-B14F-4D97-AF65-F5344CB8AC3E}">
        <p14:creationId xmlns:p14="http://schemas.microsoft.com/office/powerpoint/2010/main" val="662670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7</a:t>
            </a:fld>
            <a:endParaRPr lang="zh-CN" altLang="en-US"/>
          </a:p>
        </p:txBody>
      </p:sp>
    </p:spTree>
    <p:extLst>
      <p:ext uri="{BB962C8B-B14F-4D97-AF65-F5344CB8AC3E}">
        <p14:creationId xmlns:p14="http://schemas.microsoft.com/office/powerpoint/2010/main" val="339189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8</a:t>
            </a:fld>
            <a:endParaRPr lang="zh-CN" altLang="en-US"/>
          </a:p>
        </p:txBody>
      </p:sp>
    </p:spTree>
    <p:extLst>
      <p:ext uri="{BB962C8B-B14F-4D97-AF65-F5344CB8AC3E}">
        <p14:creationId xmlns:p14="http://schemas.microsoft.com/office/powerpoint/2010/main" val="3435131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2B05C-7F54-4ACF-A17D-EA5EBA87C4BD}" type="slidenum">
              <a:rPr lang="zh-CN" altLang="en-US" smtClean="0"/>
              <a:pPr/>
              <a:t>9</a:t>
            </a:fld>
            <a:endParaRPr lang="zh-CN" altLang="en-US"/>
          </a:p>
        </p:txBody>
      </p:sp>
    </p:spTree>
    <p:extLst>
      <p:ext uri="{BB962C8B-B14F-4D97-AF65-F5344CB8AC3E}">
        <p14:creationId xmlns:p14="http://schemas.microsoft.com/office/powerpoint/2010/main" val="294554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11051076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35614993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1302994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2046919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32452131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33250369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25246181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25980668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31089828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24489998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1B1BA07-8E53-4243-96FD-FE80DB403A25}"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21038481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B1BA07-8E53-4243-96FD-FE80DB403A25}" type="datetimeFigureOut">
              <a:rPr lang="zh-CN" altLang="en-US" smtClean="0"/>
              <a:pPr/>
              <a:t>2018/5/15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2063F-7EC7-41DD-9480-601669A1214D}" type="slidenum">
              <a:rPr lang="zh-CN" altLang="en-US" smtClean="0"/>
              <a:pPr/>
              <a:t>‹#›</a:t>
            </a:fld>
            <a:endParaRPr lang="zh-CN" altLang="en-US"/>
          </a:p>
        </p:txBody>
      </p:sp>
    </p:spTree>
    <p:extLst>
      <p:ext uri="{BB962C8B-B14F-4D97-AF65-F5344CB8AC3E}">
        <p14:creationId xmlns:p14="http://schemas.microsoft.com/office/powerpoint/2010/main" val="4006417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2.jpe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2.png"/><Relationship Id="rId5" Type="http://schemas.openxmlformats.org/officeDocument/2006/relationships/image" Target="../media/image2.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09" name="文本框 208">
            <a:extLst>
              <a:ext uri="{FF2B5EF4-FFF2-40B4-BE49-F238E27FC236}">
                <a16:creationId xmlns:a16="http://schemas.microsoft.com/office/drawing/2014/main" id="{B2C4BF5C-768D-466F-8D5E-E5A65FF0A3D6}"/>
              </a:ext>
            </a:extLst>
          </p:cNvPr>
          <p:cNvSpPr txBox="1"/>
          <p:nvPr/>
        </p:nvSpPr>
        <p:spPr>
          <a:xfrm>
            <a:off x="3346245" y="1427396"/>
            <a:ext cx="1415772" cy="1569660"/>
          </a:xfrm>
          <a:prstGeom prst="rect">
            <a:avLst/>
          </a:prstGeom>
          <a:noFill/>
        </p:spPr>
        <p:txBody>
          <a:bodyPr wrap="none" rtlCol="0">
            <a:spAutoFit/>
          </a:bodyPr>
          <a:lstStyle/>
          <a:p>
            <a:r>
              <a:rPr lang="zh-CN" altLang="en-US" sz="9600" b="1" dirty="0">
                <a:solidFill>
                  <a:srgbClr val="1D1F1F"/>
                </a:solidFill>
                <a:latin typeface="华文行楷" pitchFamily="2" charset="-122"/>
                <a:ea typeface="华文行楷" pitchFamily="2" charset="-122"/>
              </a:rPr>
              <a:t>六</a:t>
            </a:r>
          </a:p>
        </p:txBody>
      </p:sp>
      <p:sp>
        <p:nvSpPr>
          <p:cNvPr id="210" name="文本框 209">
            <a:extLst>
              <a:ext uri="{FF2B5EF4-FFF2-40B4-BE49-F238E27FC236}">
                <a16:creationId xmlns:a16="http://schemas.microsoft.com/office/drawing/2014/main" id="{919FF9C0-1A96-48D8-86B7-6BB589F5FA91}"/>
              </a:ext>
            </a:extLst>
          </p:cNvPr>
          <p:cNvSpPr txBox="1"/>
          <p:nvPr/>
        </p:nvSpPr>
        <p:spPr>
          <a:xfrm>
            <a:off x="4633176" y="2900776"/>
            <a:ext cx="1420582" cy="1569660"/>
          </a:xfrm>
          <a:prstGeom prst="rect">
            <a:avLst/>
          </a:prstGeom>
          <a:noFill/>
        </p:spPr>
        <p:txBody>
          <a:bodyPr wrap="none" rtlCol="0">
            <a:spAutoFit/>
          </a:bodyPr>
          <a:lstStyle/>
          <a:p>
            <a:r>
              <a:rPr lang="zh-CN" altLang="en-US" sz="9600" b="1" dirty="0">
                <a:solidFill>
                  <a:srgbClr val="1D1F1F"/>
                </a:solidFill>
                <a:latin typeface="华文行楷" pitchFamily="2" charset="-122"/>
                <a:ea typeface="华文行楷" pitchFamily="2" charset="-122"/>
              </a:rPr>
              <a:t>月</a:t>
            </a:r>
          </a:p>
        </p:txBody>
      </p:sp>
      <p:sp>
        <p:nvSpPr>
          <p:cNvPr id="211" name="椭圆 210">
            <a:extLst>
              <a:ext uri="{FF2B5EF4-FFF2-40B4-BE49-F238E27FC236}">
                <a16:creationId xmlns:a16="http://schemas.microsoft.com/office/drawing/2014/main" id="{C0AAB330-A8F9-4754-AA51-C74B1DA1B413}"/>
              </a:ext>
            </a:extLst>
          </p:cNvPr>
          <p:cNvSpPr/>
          <p:nvPr/>
        </p:nvSpPr>
        <p:spPr>
          <a:xfrm>
            <a:off x="4612912" y="2867631"/>
            <a:ext cx="1516090" cy="1516088"/>
          </a:xfrm>
          <a:prstGeom prst="ellipse">
            <a:avLst/>
          </a:prstGeom>
          <a:noFill/>
          <a:ln>
            <a:solidFill>
              <a:srgbClr val="1D1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3" name="直接连接符 212">
            <a:extLst>
              <a:ext uri="{FF2B5EF4-FFF2-40B4-BE49-F238E27FC236}">
                <a16:creationId xmlns:a16="http://schemas.microsoft.com/office/drawing/2014/main" id="{EBC3774D-B369-4CDC-96A8-C051A8878379}"/>
              </a:ext>
            </a:extLst>
          </p:cNvPr>
          <p:cNvCxnSpPr/>
          <p:nvPr/>
        </p:nvCxnSpPr>
        <p:spPr>
          <a:xfrm flipH="1">
            <a:off x="5615668" y="2416031"/>
            <a:ext cx="571500" cy="571500"/>
          </a:xfrm>
          <a:prstGeom prst="line">
            <a:avLst/>
          </a:prstGeom>
          <a:ln>
            <a:solidFill>
              <a:srgbClr val="1D1F1F"/>
            </a:solidFill>
          </a:ln>
        </p:spPr>
        <p:style>
          <a:lnRef idx="1">
            <a:schemeClr val="accent1"/>
          </a:lnRef>
          <a:fillRef idx="0">
            <a:schemeClr val="accent1"/>
          </a:fillRef>
          <a:effectRef idx="0">
            <a:schemeClr val="accent1"/>
          </a:effectRef>
          <a:fontRef idx="minor">
            <a:schemeClr val="tx1"/>
          </a:fontRef>
        </p:style>
      </p:cxnSp>
      <p:cxnSp>
        <p:nvCxnSpPr>
          <p:cNvPr id="214" name="直接连接符 213">
            <a:extLst>
              <a:ext uri="{FF2B5EF4-FFF2-40B4-BE49-F238E27FC236}">
                <a16:creationId xmlns:a16="http://schemas.microsoft.com/office/drawing/2014/main" id="{042E8E41-36CF-4033-8DA3-CED43A324F2C}"/>
              </a:ext>
            </a:extLst>
          </p:cNvPr>
          <p:cNvCxnSpPr/>
          <p:nvPr/>
        </p:nvCxnSpPr>
        <p:spPr>
          <a:xfrm flipH="1">
            <a:off x="4668477" y="4238992"/>
            <a:ext cx="571500" cy="571500"/>
          </a:xfrm>
          <a:prstGeom prst="line">
            <a:avLst/>
          </a:prstGeom>
          <a:ln>
            <a:solidFill>
              <a:srgbClr val="1D1F1F"/>
            </a:solidFill>
          </a:ln>
        </p:spPr>
        <p:style>
          <a:lnRef idx="1">
            <a:schemeClr val="accent1"/>
          </a:lnRef>
          <a:fillRef idx="0">
            <a:schemeClr val="accent1"/>
          </a:fillRef>
          <a:effectRef idx="0">
            <a:schemeClr val="accent1"/>
          </a:effectRef>
          <a:fontRef idx="minor">
            <a:schemeClr val="tx1"/>
          </a:fontRef>
        </p:style>
      </p:cxnSp>
      <p:sp>
        <p:nvSpPr>
          <p:cNvPr id="215" name="文本框 214">
            <a:extLst>
              <a:ext uri="{FF2B5EF4-FFF2-40B4-BE49-F238E27FC236}">
                <a16:creationId xmlns:a16="http://schemas.microsoft.com/office/drawing/2014/main" id="{690CBC2F-EB30-4798-9F36-259AC2C24827}"/>
              </a:ext>
            </a:extLst>
          </p:cNvPr>
          <p:cNvSpPr txBox="1"/>
          <p:nvPr/>
        </p:nvSpPr>
        <p:spPr>
          <a:xfrm>
            <a:off x="3371911" y="3167563"/>
            <a:ext cx="1390106" cy="707886"/>
          </a:xfrm>
          <a:prstGeom prst="rect">
            <a:avLst/>
          </a:prstGeom>
          <a:noFill/>
        </p:spPr>
        <p:txBody>
          <a:bodyPr wrap="square" rtlCol="0">
            <a:spAutoFit/>
          </a:bodyPr>
          <a:lstStyle/>
          <a:p>
            <a:pPr algn="ctr"/>
            <a:r>
              <a:rPr lang="en-US" altLang="zh-CN" sz="2000" dirty="0">
                <a:solidFill>
                  <a:schemeClr val="tx1">
                    <a:lumMod val="75000"/>
                    <a:lumOff val="25000"/>
                  </a:schemeClr>
                </a:solidFill>
                <a:latin typeface="+mn-ea"/>
              </a:rPr>
              <a:t>LOTUS</a:t>
            </a:r>
          </a:p>
          <a:p>
            <a:pPr algn="ctr"/>
            <a:r>
              <a:rPr lang="en-US" altLang="zh-CN" sz="2000" dirty="0">
                <a:solidFill>
                  <a:schemeClr val="tx1">
                    <a:lumMod val="75000"/>
                    <a:lumOff val="25000"/>
                  </a:schemeClr>
                </a:solidFill>
                <a:latin typeface="+mn-ea"/>
              </a:rPr>
              <a:t>2018</a:t>
            </a:r>
            <a:endParaRPr lang="zh-CN" altLang="en-US" sz="2000" dirty="0">
              <a:solidFill>
                <a:schemeClr val="tx1">
                  <a:lumMod val="75000"/>
                  <a:lumOff val="25000"/>
                </a:schemeClr>
              </a:solidFill>
              <a:latin typeface="+mn-ea"/>
            </a:endParaRPr>
          </a:p>
        </p:txBody>
      </p:sp>
      <p:pic>
        <p:nvPicPr>
          <p:cNvPr id="216" name="图片 215">
            <a:extLst>
              <a:ext uri="{FF2B5EF4-FFF2-40B4-BE49-F238E27FC236}">
                <a16:creationId xmlns:a16="http://schemas.microsoft.com/office/drawing/2014/main" id="{8077DF7F-D2B7-433E-B321-A97446682C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46250" y="3919321"/>
            <a:ext cx="578884" cy="753894"/>
          </a:xfrm>
          <a:prstGeom prst="rect">
            <a:avLst/>
          </a:prstGeom>
        </p:spPr>
      </p:pic>
      <p:sp>
        <p:nvSpPr>
          <p:cNvPr id="217" name="文本框 216">
            <a:extLst>
              <a:ext uri="{FF2B5EF4-FFF2-40B4-BE49-F238E27FC236}">
                <a16:creationId xmlns:a16="http://schemas.microsoft.com/office/drawing/2014/main" id="{E1689811-53D2-4BC4-888F-7D0D261B8A84}"/>
              </a:ext>
            </a:extLst>
          </p:cNvPr>
          <p:cNvSpPr txBox="1"/>
          <p:nvPr/>
        </p:nvSpPr>
        <p:spPr>
          <a:xfrm>
            <a:off x="6211971" y="3537436"/>
            <a:ext cx="1210588" cy="707886"/>
          </a:xfrm>
          <a:prstGeom prst="rect">
            <a:avLst/>
          </a:prstGeom>
          <a:noFill/>
        </p:spPr>
        <p:txBody>
          <a:bodyPr wrap="none" rtlCol="0">
            <a:spAutoFit/>
          </a:bodyPr>
          <a:lstStyle/>
          <a:p>
            <a:r>
              <a:rPr lang="zh-CN" altLang="en-US" sz="4000" dirty="0">
                <a:solidFill>
                  <a:srgbClr val="1D1F1F"/>
                </a:solidFill>
                <a:latin typeface="幼圆" panose="02010509060101010101" pitchFamily="49" charset="-122"/>
                <a:ea typeface="幼圆" panose="02010509060101010101" pitchFamily="49" charset="-122"/>
              </a:rPr>
              <a:t>您好</a:t>
            </a:r>
          </a:p>
        </p:txBody>
      </p:sp>
      <p:sp>
        <p:nvSpPr>
          <p:cNvPr id="218" name="文本框 217">
            <a:extLst>
              <a:ext uri="{FF2B5EF4-FFF2-40B4-BE49-F238E27FC236}">
                <a16:creationId xmlns:a16="http://schemas.microsoft.com/office/drawing/2014/main" id="{D10003ED-34A7-49E3-9A8E-AA3780447892}"/>
              </a:ext>
            </a:extLst>
          </p:cNvPr>
          <p:cNvSpPr txBox="1"/>
          <p:nvPr/>
        </p:nvSpPr>
        <p:spPr>
          <a:xfrm>
            <a:off x="6273997" y="4296268"/>
            <a:ext cx="1672253" cy="400110"/>
          </a:xfrm>
          <a:prstGeom prst="rect">
            <a:avLst/>
          </a:prstGeom>
          <a:noFill/>
        </p:spPr>
        <p:txBody>
          <a:bodyPr wrap="none" rtlCol="0">
            <a:spAutoFit/>
          </a:bodyPr>
          <a:lstStyle/>
          <a:p>
            <a:r>
              <a:rPr lang="zh-CN" altLang="en-US" sz="2000" dirty="0">
                <a:solidFill>
                  <a:srgbClr val="1D1F1F"/>
                </a:solidFill>
                <a:latin typeface="幼圆" panose="02010509060101010101" pitchFamily="49" charset="-122"/>
                <a:ea typeface="幼圆" panose="02010509060101010101" pitchFamily="49" charset="-122"/>
              </a:rPr>
              <a:t>通用</a:t>
            </a:r>
            <a:r>
              <a:rPr lang="en-US" altLang="zh-CN" sz="2000" dirty="0">
                <a:solidFill>
                  <a:srgbClr val="1D1F1F"/>
                </a:solidFill>
                <a:latin typeface="+mj-ea"/>
                <a:ea typeface="+mj-ea"/>
              </a:rPr>
              <a:t>PPT</a:t>
            </a:r>
            <a:r>
              <a:rPr lang="zh-CN" altLang="en-US" sz="2000" dirty="0">
                <a:solidFill>
                  <a:srgbClr val="1D1F1F"/>
                </a:solidFill>
                <a:latin typeface="幼圆" panose="02010509060101010101" pitchFamily="49" charset="-122"/>
                <a:ea typeface="幼圆" panose="02010509060101010101" pitchFamily="49" charset="-122"/>
              </a:rPr>
              <a:t>模板</a:t>
            </a:r>
          </a:p>
        </p:txBody>
      </p:sp>
      <p:sp>
        <p:nvSpPr>
          <p:cNvPr id="219" name="文本框 218">
            <a:extLst>
              <a:ext uri="{FF2B5EF4-FFF2-40B4-BE49-F238E27FC236}">
                <a16:creationId xmlns:a16="http://schemas.microsoft.com/office/drawing/2014/main" id="{6B43A3A2-28EF-43E6-AC74-DC5D071A5A5D}"/>
              </a:ext>
            </a:extLst>
          </p:cNvPr>
          <p:cNvSpPr txBox="1"/>
          <p:nvPr/>
        </p:nvSpPr>
        <p:spPr>
          <a:xfrm>
            <a:off x="6006193" y="3178191"/>
            <a:ext cx="1899098" cy="400110"/>
          </a:xfrm>
          <a:prstGeom prst="rect">
            <a:avLst/>
          </a:prstGeom>
          <a:noFill/>
        </p:spPr>
        <p:txBody>
          <a:bodyPr wrap="square" rtlCol="0">
            <a:spAutoFit/>
          </a:bodyPr>
          <a:lstStyle/>
          <a:p>
            <a:pPr algn="ctr"/>
            <a:r>
              <a:rPr lang="zh-CN" altLang="en-US" sz="2000" dirty="0">
                <a:solidFill>
                  <a:srgbClr val="B90109"/>
                </a:solidFill>
                <a:latin typeface="华文行楷" panose="02010800040101010101" pitchFamily="2" charset="-122"/>
                <a:ea typeface="华文行楷" panose="02010800040101010101" pitchFamily="2" charset="-122"/>
              </a:rPr>
              <a:t>夏至荷花开</a:t>
            </a:r>
          </a:p>
        </p:txBody>
      </p:sp>
      <p:pic>
        <p:nvPicPr>
          <p:cNvPr id="4" name="图片 3">
            <a:extLst>
              <a:ext uri="{FF2B5EF4-FFF2-40B4-BE49-F238E27FC236}">
                <a16:creationId xmlns:a16="http://schemas.microsoft.com/office/drawing/2014/main" id="{79491550-C370-4BDF-A529-D4A19C6332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9489" y="862849"/>
            <a:ext cx="2233687" cy="613999"/>
          </a:xfrm>
          <a:prstGeom prst="rect">
            <a:avLst/>
          </a:prstGeom>
        </p:spPr>
      </p:pic>
      <p:pic>
        <p:nvPicPr>
          <p:cNvPr id="6" name="图片 5">
            <a:extLst>
              <a:ext uri="{FF2B5EF4-FFF2-40B4-BE49-F238E27FC236}">
                <a16:creationId xmlns:a16="http://schemas.microsoft.com/office/drawing/2014/main" id="{3BF5E584-3B7B-468B-893F-2F3D03FC4E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76649" y="2416031"/>
            <a:ext cx="1533053" cy="976602"/>
          </a:xfrm>
          <a:prstGeom prst="rect">
            <a:avLst/>
          </a:prstGeom>
        </p:spPr>
      </p:pic>
    </p:spTree>
    <p:custDataLst>
      <p:tags r:id="rId1"/>
    </p:custDataLst>
    <p:extLst>
      <p:ext uri="{BB962C8B-B14F-4D97-AF65-F5344CB8AC3E}">
        <p14:creationId xmlns:p14="http://schemas.microsoft.com/office/powerpoint/2010/main" val="1738202022"/>
      </p:ext>
    </p:extLst>
  </p:cSld>
  <p:clrMapOvr>
    <a:masterClrMapping/>
  </p:clrMapOvr>
  <mc:AlternateContent xmlns:mc="http://schemas.openxmlformats.org/markup-compatibility/2006" xmlns:p14="http://schemas.microsoft.com/office/powerpoint/2010/main">
    <mc:Choice Requires="p14">
      <p:transition spd="slow" p14:dur="4000" advTm="14890">
        <p14:vortex dir="r"/>
      </p:transition>
    </mc:Choice>
    <mc:Fallback xmlns="">
      <p:transition spd="slow" advTm="1489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9"/>
                                        </p:tgtEl>
                                        <p:attrNameLst>
                                          <p:attrName>style.visibility</p:attrName>
                                        </p:attrNameLst>
                                      </p:cBhvr>
                                      <p:to>
                                        <p:strVal val="visible"/>
                                      </p:to>
                                    </p:set>
                                    <p:animEffect transition="in" filter="fade">
                                      <p:cBhvr>
                                        <p:cTn id="7" dur="1000"/>
                                        <p:tgtEl>
                                          <p:spTgt spid="209"/>
                                        </p:tgtEl>
                                      </p:cBhvr>
                                    </p:animEffect>
                                    <p:anim calcmode="lin" valueType="num">
                                      <p:cBhvr>
                                        <p:cTn id="8" dur="1000" fill="hold"/>
                                        <p:tgtEl>
                                          <p:spTgt spid="209"/>
                                        </p:tgtEl>
                                        <p:attrNameLst>
                                          <p:attrName>ppt_x</p:attrName>
                                        </p:attrNameLst>
                                      </p:cBhvr>
                                      <p:tavLst>
                                        <p:tav tm="0">
                                          <p:val>
                                            <p:strVal val="#ppt_x"/>
                                          </p:val>
                                        </p:tav>
                                        <p:tav tm="100000">
                                          <p:val>
                                            <p:strVal val="#ppt_x"/>
                                          </p:val>
                                        </p:tav>
                                      </p:tavLst>
                                    </p:anim>
                                    <p:anim calcmode="lin" valueType="num">
                                      <p:cBhvr>
                                        <p:cTn id="9" dur="1000" fill="hold"/>
                                        <p:tgtEl>
                                          <p:spTgt spid="20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11"/>
                                        </p:tgtEl>
                                        <p:attrNameLst>
                                          <p:attrName>style.visibility</p:attrName>
                                        </p:attrNameLst>
                                      </p:cBhvr>
                                      <p:to>
                                        <p:strVal val="visible"/>
                                      </p:to>
                                    </p:set>
                                    <p:animEffect transition="in" filter="wheel(1)">
                                      <p:cBhvr>
                                        <p:cTn id="14" dur="2000"/>
                                        <p:tgtEl>
                                          <p:spTgt spid="2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10"/>
                                        </p:tgtEl>
                                        <p:attrNameLst>
                                          <p:attrName>style.visibility</p:attrName>
                                        </p:attrNameLst>
                                      </p:cBhvr>
                                      <p:to>
                                        <p:strVal val="visible"/>
                                      </p:to>
                                    </p:set>
                                    <p:animEffect transition="in" filter="fade">
                                      <p:cBhvr>
                                        <p:cTn id="19" dur="1000"/>
                                        <p:tgtEl>
                                          <p:spTgt spid="210"/>
                                        </p:tgtEl>
                                      </p:cBhvr>
                                    </p:animEffect>
                                    <p:anim calcmode="lin" valueType="num">
                                      <p:cBhvr>
                                        <p:cTn id="20" dur="1000" fill="hold"/>
                                        <p:tgtEl>
                                          <p:spTgt spid="210"/>
                                        </p:tgtEl>
                                        <p:attrNameLst>
                                          <p:attrName>ppt_x</p:attrName>
                                        </p:attrNameLst>
                                      </p:cBhvr>
                                      <p:tavLst>
                                        <p:tav tm="0">
                                          <p:val>
                                            <p:strVal val="#ppt_x"/>
                                          </p:val>
                                        </p:tav>
                                        <p:tav tm="100000">
                                          <p:val>
                                            <p:strVal val="#ppt_x"/>
                                          </p:val>
                                        </p:tav>
                                      </p:tavLst>
                                    </p:anim>
                                    <p:anim calcmode="lin" valueType="num">
                                      <p:cBhvr>
                                        <p:cTn id="21" dur="1000" fill="hold"/>
                                        <p:tgtEl>
                                          <p:spTgt spid="2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13"/>
                                        </p:tgtEl>
                                        <p:attrNameLst>
                                          <p:attrName>style.visibility</p:attrName>
                                        </p:attrNameLst>
                                      </p:cBhvr>
                                      <p:to>
                                        <p:strVal val="visible"/>
                                      </p:to>
                                    </p:set>
                                    <p:animEffect transition="in" filter="wipe(down)">
                                      <p:cBhvr>
                                        <p:cTn id="26" dur="500"/>
                                        <p:tgtEl>
                                          <p:spTgt spid="21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214"/>
                                        </p:tgtEl>
                                        <p:attrNameLst>
                                          <p:attrName>style.visibility</p:attrName>
                                        </p:attrNameLst>
                                      </p:cBhvr>
                                      <p:to>
                                        <p:strVal val="visible"/>
                                      </p:to>
                                    </p:set>
                                    <p:animEffect transition="in" filter="wipe(up)">
                                      <p:cBhvr>
                                        <p:cTn id="31" dur="500"/>
                                        <p:tgtEl>
                                          <p:spTgt spid="21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217"/>
                                        </p:tgtEl>
                                        <p:attrNameLst>
                                          <p:attrName>style.visibility</p:attrName>
                                        </p:attrNameLst>
                                      </p:cBhvr>
                                      <p:to>
                                        <p:strVal val="visible"/>
                                      </p:to>
                                    </p:set>
                                    <p:anim calcmode="lin" valueType="num">
                                      <p:cBhvr additive="base">
                                        <p:cTn id="36" dur="500" fill="hold"/>
                                        <p:tgtEl>
                                          <p:spTgt spid="217"/>
                                        </p:tgtEl>
                                        <p:attrNameLst>
                                          <p:attrName>ppt_x</p:attrName>
                                        </p:attrNameLst>
                                      </p:cBhvr>
                                      <p:tavLst>
                                        <p:tav tm="0">
                                          <p:val>
                                            <p:strVal val="1+#ppt_w/2"/>
                                          </p:val>
                                        </p:tav>
                                        <p:tav tm="100000">
                                          <p:val>
                                            <p:strVal val="#ppt_x"/>
                                          </p:val>
                                        </p:tav>
                                      </p:tavLst>
                                    </p:anim>
                                    <p:anim calcmode="lin" valueType="num">
                                      <p:cBhvr additive="base">
                                        <p:cTn id="37" dur="500" fill="hold"/>
                                        <p:tgtEl>
                                          <p:spTgt spid="217"/>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18"/>
                                        </p:tgtEl>
                                        <p:attrNameLst>
                                          <p:attrName>style.visibility</p:attrName>
                                        </p:attrNameLst>
                                      </p:cBhvr>
                                      <p:to>
                                        <p:strVal val="visible"/>
                                      </p:to>
                                    </p:set>
                                    <p:animEffect transition="in" filter="fade">
                                      <p:cBhvr>
                                        <p:cTn id="42" dur="1000"/>
                                        <p:tgtEl>
                                          <p:spTgt spid="218"/>
                                        </p:tgtEl>
                                      </p:cBhvr>
                                    </p:animEffect>
                                    <p:anim calcmode="lin" valueType="num">
                                      <p:cBhvr>
                                        <p:cTn id="43" dur="1000" fill="hold"/>
                                        <p:tgtEl>
                                          <p:spTgt spid="218"/>
                                        </p:tgtEl>
                                        <p:attrNameLst>
                                          <p:attrName>ppt_x</p:attrName>
                                        </p:attrNameLst>
                                      </p:cBhvr>
                                      <p:tavLst>
                                        <p:tav tm="0">
                                          <p:val>
                                            <p:strVal val="#ppt_x"/>
                                          </p:val>
                                        </p:tav>
                                        <p:tav tm="100000">
                                          <p:val>
                                            <p:strVal val="#ppt_x"/>
                                          </p:val>
                                        </p:tav>
                                      </p:tavLst>
                                    </p:anim>
                                    <p:anim calcmode="lin" valueType="num">
                                      <p:cBhvr>
                                        <p:cTn id="44" dur="1000" fill="hold"/>
                                        <p:tgtEl>
                                          <p:spTgt spid="21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216"/>
                                        </p:tgtEl>
                                        <p:attrNameLst>
                                          <p:attrName>style.visibility</p:attrName>
                                        </p:attrNameLst>
                                      </p:cBhvr>
                                      <p:to>
                                        <p:strVal val="visible"/>
                                      </p:to>
                                    </p:set>
                                    <p:animEffect transition="in" filter="wipe(down)">
                                      <p:cBhvr>
                                        <p:cTn id="49" dur="580">
                                          <p:stCondLst>
                                            <p:cond delay="0"/>
                                          </p:stCondLst>
                                        </p:cTn>
                                        <p:tgtEl>
                                          <p:spTgt spid="216"/>
                                        </p:tgtEl>
                                      </p:cBhvr>
                                    </p:animEffect>
                                    <p:anim calcmode="lin" valueType="num">
                                      <p:cBhvr>
                                        <p:cTn id="50" dur="1822" tmFilter="0,0; 0.14,0.36; 0.43,0.73; 0.71,0.91; 1.0,1.0">
                                          <p:stCondLst>
                                            <p:cond delay="0"/>
                                          </p:stCondLst>
                                        </p:cTn>
                                        <p:tgtEl>
                                          <p:spTgt spid="216"/>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216"/>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216"/>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216"/>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216"/>
                                        </p:tgtEl>
                                        <p:attrNameLst>
                                          <p:attrName>ppt_y</p:attrName>
                                        </p:attrNameLst>
                                      </p:cBhvr>
                                      <p:tavLst>
                                        <p:tav tm="0" fmla="#ppt_y-sin(pi*$)/81">
                                          <p:val>
                                            <p:fltVal val="0"/>
                                          </p:val>
                                        </p:tav>
                                        <p:tav tm="100000">
                                          <p:val>
                                            <p:fltVal val="1"/>
                                          </p:val>
                                        </p:tav>
                                      </p:tavLst>
                                    </p:anim>
                                    <p:animScale>
                                      <p:cBhvr>
                                        <p:cTn id="55" dur="26">
                                          <p:stCondLst>
                                            <p:cond delay="650"/>
                                          </p:stCondLst>
                                        </p:cTn>
                                        <p:tgtEl>
                                          <p:spTgt spid="216"/>
                                        </p:tgtEl>
                                      </p:cBhvr>
                                      <p:to x="100000" y="60000"/>
                                    </p:animScale>
                                    <p:animScale>
                                      <p:cBhvr>
                                        <p:cTn id="56" dur="166" decel="50000">
                                          <p:stCondLst>
                                            <p:cond delay="676"/>
                                          </p:stCondLst>
                                        </p:cTn>
                                        <p:tgtEl>
                                          <p:spTgt spid="216"/>
                                        </p:tgtEl>
                                      </p:cBhvr>
                                      <p:to x="100000" y="100000"/>
                                    </p:animScale>
                                    <p:animScale>
                                      <p:cBhvr>
                                        <p:cTn id="57" dur="26">
                                          <p:stCondLst>
                                            <p:cond delay="1312"/>
                                          </p:stCondLst>
                                        </p:cTn>
                                        <p:tgtEl>
                                          <p:spTgt spid="216"/>
                                        </p:tgtEl>
                                      </p:cBhvr>
                                      <p:to x="100000" y="80000"/>
                                    </p:animScale>
                                    <p:animScale>
                                      <p:cBhvr>
                                        <p:cTn id="58" dur="166" decel="50000">
                                          <p:stCondLst>
                                            <p:cond delay="1338"/>
                                          </p:stCondLst>
                                        </p:cTn>
                                        <p:tgtEl>
                                          <p:spTgt spid="216"/>
                                        </p:tgtEl>
                                      </p:cBhvr>
                                      <p:to x="100000" y="100000"/>
                                    </p:animScale>
                                    <p:animScale>
                                      <p:cBhvr>
                                        <p:cTn id="59" dur="26">
                                          <p:stCondLst>
                                            <p:cond delay="1642"/>
                                          </p:stCondLst>
                                        </p:cTn>
                                        <p:tgtEl>
                                          <p:spTgt spid="216"/>
                                        </p:tgtEl>
                                      </p:cBhvr>
                                      <p:to x="100000" y="90000"/>
                                    </p:animScale>
                                    <p:animScale>
                                      <p:cBhvr>
                                        <p:cTn id="60" dur="166" decel="50000">
                                          <p:stCondLst>
                                            <p:cond delay="1668"/>
                                          </p:stCondLst>
                                        </p:cTn>
                                        <p:tgtEl>
                                          <p:spTgt spid="216"/>
                                        </p:tgtEl>
                                      </p:cBhvr>
                                      <p:to x="100000" y="100000"/>
                                    </p:animScale>
                                    <p:animScale>
                                      <p:cBhvr>
                                        <p:cTn id="61" dur="26">
                                          <p:stCondLst>
                                            <p:cond delay="1808"/>
                                          </p:stCondLst>
                                        </p:cTn>
                                        <p:tgtEl>
                                          <p:spTgt spid="216"/>
                                        </p:tgtEl>
                                      </p:cBhvr>
                                      <p:to x="100000" y="95000"/>
                                    </p:animScale>
                                    <p:animScale>
                                      <p:cBhvr>
                                        <p:cTn id="62" dur="166" decel="50000">
                                          <p:stCondLst>
                                            <p:cond delay="1834"/>
                                          </p:stCondLst>
                                        </p:cTn>
                                        <p:tgtEl>
                                          <p:spTgt spid="216"/>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15"/>
                                        </p:tgtEl>
                                        <p:attrNameLst>
                                          <p:attrName>style.visibility</p:attrName>
                                        </p:attrNameLst>
                                      </p:cBhvr>
                                      <p:to>
                                        <p:strVal val="visible"/>
                                      </p:to>
                                    </p:set>
                                    <p:animEffect transition="in" filter="fade">
                                      <p:cBhvr>
                                        <p:cTn id="67" dur="1000"/>
                                        <p:tgtEl>
                                          <p:spTgt spid="215"/>
                                        </p:tgtEl>
                                      </p:cBhvr>
                                    </p:animEffect>
                                    <p:anim calcmode="lin" valueType="num">
                                      <p:cBhvr>
                                        <p:cTn id="68" dur="1000" fill="hold"/>
                                        <p:tgtEl>
                                          <p:spTgt spid="215"/>
                                        </p:tgtEl>
                                        <p:attrNameLst>
                                          <p:attrName>ppt_x</p:attrName>
                                        </p:attrNameLst>
                                      </p:cBhvr>
                                      <p:tavLst>
                                        <p:tav tm="0">
                                          <p:val>
                                            <p:strVal val="#ppt_x"/>
                                          </p:val>
                                        </p:tav>
                                        <p:tav tm="100000">
                                          <p:val>
                                            <p:strVal val="#ppt_x"/>
                                          </p:val>
                                        </p:tav>
                                      </p:tavLst>
                                    </p:anim>
                                    <p:anim calcmode="lin" valueType="num">
                                      <p:cBhvr>
                                        <p:cTn id="69" dur="1000" fill="hold"/>
                                        <p:tgtEl>
                                          <p:spTgt spid="21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219"/>
                                        </p:tgtEl>
                                        <p:attrNameLst>
                                          <p:attrName>style.visibility</p:attrName>
                                        </p:attrNameLst>
                                      </p:cBhvr>
                                      <p:to>
                                        <p:strVal val="visible"/>
                                      </p:to>
                                    </p:set>
                                    <p:animEffect transition="in" filter="fade">
                                      <p:cBhvr>
                                        <p:cTn id="74" dur="1000"/>
                                        <p:tgtEl>
                                          <p:spTgt spid="219"/>
                                        </p:tgtEl>
                                      </p:cBhvr>
                                    </p:animEffect>
                                    <p:anim calcmode="lin" valueType="num">
                                      <p:cBhvr>
                                        <p:cTn id="75" dur="1000" fill="hold"/>
                                        <p:tgtEl>
                                          <p:spTgt spid="219"/>
                                        </p:tgtEl>
                                        <p:attrNameLst>
                                          <p:attrName>ppt_x</p:attrName>
                                        </p:attrNameLst>
                                      </p:cBhvr>
                                      <p:tavLst>
                                        <p:tav tm="0">
                                          <p:val>
                                            <p:strVal val="#ppt_x"/>
                                          </p:val>
                                        </p:tav>
                                        <p:tav tm="100000">
                                          <p:val>
                                            <p:strVal val="#ppt_x"/>
                                          </p:val>
                                        </p:tav>
                                      </p:tavLst>
                                    </p:anim>
                                    <p:anim calcmode="lin" valueType="num">
                                      <p:cBhvr>
                                        <p:cTn id="76" dur="1000" fill="hold"/>
                                        <p:tgtEl>
                                          <p:spTgt spid="219"/>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nodeType="click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fill="hold"/>
                                        <p:tgtEl>
                                          <p:spTgt spid="6"/>
                                        </p:tgtEl>
                                        <p:attrNameLst>
                                          <p:attrName>ppt_x</p:attrName>
                                        </p:attrNameLst>
                                      </p:cBhvr>
                                      <p:tavLst>
                                        <p:tav tm="0">
                                          <p:val>
                                            <p:strVal val="1+#ppt_w/2"/>
                                          </p:val>
                                        </p:tav>
                                        <p:tav tm="100000">
                                          <p:val>
                                            <p:strVal val="#ppt_x"/>
                                          </p:val>
                                        </p:tav>
                                      </p:tavLst>
                                    </p:anim>
                                    <p:anim calcmode="lin" valueType="num">
                                      <p:cBhvr additive="base">
                                        <p:cTn id="8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p:bldP spid="210" grpId="0"/>
      <p:bldP spid="211" grpId="0" animBg="1"/>
      <p:bldP spid="215" grpId="0"/>
      <p:bldP spid="217" grpId="0"/>
      <p:bldP spid="218" grpId="0"/>
      <p:bldP spid="21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id="{C885AED9-C268-4CF3-80AE-AA7548D6A0B4}"/>
              </a:ext>
            </a:extLst>
          </p:cNvPr>
          <p:cNvGrpSpPr/>
          <p:nvPr/>
        </p:nvGrpSpPr>
        <p:grpSpPr>
          <a:xfrm>
            <a:off x="78277" y="215456"/>
            <a:ext cx="12104391" cy="6642544"/>
            <a:chOff x="78277" y="215456"/>
            <a:chExt cx="12104391" cy="6642544"/>
          </a:xfrm>
        </p:grpSpPr>
        <p:pic>
          <p:nvPicPr>
            <p:cNvPr id="40" name="图片 39">
              <a:extLst>
                <a:ext uri="{FF2B5EF4-FFF2-40B4-BE49-F238E27FC236}">
                  <a16:creationId xmlns:a16="http://schemas.microsoft.com/office/drawing/2014/main" id="{62D6AED2-D8CD-4560-9409-D9B9F3566A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1" name="图片 40">
              <a:extLst>
                <a:ext uri="{FF2B5EF4-FFF2-40B4-BE49-F238E27FC236}">
                  <a16:creationId xmlns:a16="http://schemas.microsoft.com/office/drawing/2014/main" id="{50842A71-6B82-4FED-81C0-CA2C84FAEFDA}"/>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2" name="组合 41">
              <a:extLst>
                <a:ext uri="{FF2B5EF4-FFF2-40B4-BE49-F238E27FC236}">
                  <a16:creationId xmlns:a16="http://schemas.microsoft.com/office/drawing/2014/main" id="{885437B9-054E-4FE4-9EB5-EF9DC2745911}"/>
                </a:ext>
              </a:extLst>
            </p:cNvPr>
            <p:cNvGrpSpPr/>
            <p:nvPr/>
          </p:nvGrpSpPr>
          <p:grpSpPr>
            <a:xfrm>
              <a:off x="78277" y="215456"/>
              <a:ext cx="4775851" cy="1204298"/>
              <a:chOff x="78277" y="215456"/>
              <a:chExt cx="4775851" cy="1204298"/>
            </a:xfrm>
          </p:grpSpPr>
          <p:sp>
            <p:nvSpPr>
              <p:cNvPr id="43" name="文本框 42">
                <a:extLst>
                  <a:ext uri="{FF2B5EF4-FFF2-40B4-BE49-F238E27FC236}">
                    <a16:creationId xmlns:a16="http://schemas.microsoft.com/office/drawing/2014/main" id="{B36B9CA1-3457-4CD0-AFAE-412EF98F7301}"/>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49" name="图片 48">
                <a:extLst>
                  <a:ext uri="{FF2B5EF4-FFF2-40B4-BE49-F238E27FC236}">
                    <a16:creationId xmlns:a16="http://schemas.microsoft.com/office/drawing/2014/main" id="{42A2EE67-B1BC-486E-BE32-DBE209F38E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50" name="图片 49">
                <a:extLst>
                  <a:ext uri="{FF2B5EF4-FFF2-40B4-BE49-F238E27FC236}">
                    <a16:creationId xmlns:a16="http://schemas.microsoft.com/office/drawing/2014/main" id="{5BF42B88-435C-4008-86F5-C461CAACE39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7" name="Freeform 6"/>
          <p:cNvSpPr>
            <a:spLocks/>
          </p:cNvSpPr>
          <p:nvPr/>
        </p:nvSpPr>
        <p:spPr bwMode="auto">
          <a:xfrm>
            <a:off x="1487940" y="2464585"/>
            <a:ext cx="2682398" cy="3501725"/>
          </a:xfrm>
          <a:custGeom>
            <a:avLst/>
            <a:gdLst>
              <a:gd name="T0" fmla="*/ 0 w 852"/>
              <a:gd name="T1" fmla="*/ 0 h 1114"/>
              <a:gd name="T2" fmla="*/ 0 w 852"/>
              <a:gd name="T3" fmla="*/ 756 h 1114"/>
              <a:gd name="T4" fmla="*/ 358 w 852"/>
              <a:gd name="T5" fmla="*/ 1114 h 1114"/>
              <a:gd name="T6" fmla="*/ 811 w 852"/>
              <a:gd name="T7" fmla="*/ 1114 h 1114"/>
              <a:gd name="T8" fmla="*/ 852 w 852"/>
              <a:gd name="T9" fmla="*/ 1111 h 1114"/>
              <a:gd name="T10" fmla="*/ 852 w 852"/>
              <a:gd name="T11" fmla="*/ 90 h 1114"/>
              <a:gd name="T12" fmla="*/ 841 w 852"/>
              <a:gd name="T13" fmla="*/ 0 h 1114"/>
              <a:gd name="T14" fmla="*/ 0 w 852"/>
              <a:gd name="T15" fmla="*/ 0 h 1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2" h="1114">
                <a:moveTo>
                  <a:pt x="0" y="0"/>
                </a:moveTo>
                <a:cubicBezTo>
                  <a:pt x="0" y="756"/>
                  <a:pt x="0" y="756"/>
                  <a:pt x="0" y="756"/>
                </a:cubicBezTo>
                <a:cubicBezTo>
                  <a:pt x="0" y="954"/>
                  <a:pt x="160" y="1114"/>
                  <a:pt x="358" y="1114"/>
                </a:cubicBezTo>
                <a:cubicBezTo>
                  <a:pt x="811" y="1114"/>
                  <a:pt x="811" y="1114"/>
                  <a:pt x="811" y="1114"/>
                </a:cubicBezTo>
                <a:cubicBezTo>
                  <a:pt x="825" y="1114"/>
                  <a:pt x="839" y="1113"/>
                  <a:pt x="852" y="1111"/>
                </a:cubicBezTo>
                <a:cubicBezTo>
                  <a:pt x="852" y="90"/>
                  <a:pt x="852" y="90"/>
                  <a:pt x="852" y="90"/>
                </a:cubicBezTo>
                <a:cubicBezTo>
                  <a:pt x="852" y="59"/>
                  <a:pt x="849" y="29"/>
                  <a:pt x="841" y="0"/>
                </a:cubicBezTo>
                <a:lnTo>
                  <a:pt x="0" y="0"/>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cs typeface="+mn-ea"/>
              <a:sym typeface="+mn-lt"/>
            </a:endParaRPr>
          </a:p>
        </p:txBody>
      </p:sp>
      <p:sp>
        <p:nvSpPr>
          <p:cNvPr id="19" name="Freeform 6"/>
          <p:cNvSpPr>
            <a:spLocks/>
          </p:cNvSpPr>
          <p:nvPr/>
        </p:nvSpPr>
        <p:spPr bwMode="auto">
          <a:xfrm>
            <a:off x="4739143" y="2464585"/>
            <a:ext cx="2682398" cy="3501725"/>
          </a:xfrm>
          <a:custGeom>
            <a:avLst/>
            <a:gdLst>
              <a:gd name="T0" fmla="*/ 0 w 852"/>
              <a:gd name="T1" fmla="*/ 0 h 1114"/>
              <a:gd name="T2" fmla="*/ 0 w 852"/>
              <a:gd name="T3" fmla="*/ 756 h 1114"/>
              <a:gd name="T4" fmla="*/ 358 w 852"/>
              <a:gd name="T5" fmla="*/ 1114 h 1114"/>
              <a:gd name="T6" fmla="*/ 811 w 852"/>
              <a:gd name="T7" fmla="*/ 1114 h 1114"/>
              <a:gd name="T8" fmla="*/ 852 w 852"/>
              <a:gd name="T9" fmla="*/ 1111 h 1114"/>
              <a:gd name="T10" fmla="*/ 852 w 852"/>
              <a:gd name="T11" fmla="*/ 90 h 1114"/>
              <a:gd name="T12" fmla="*/ 841 w 852"/>
              <a:gd name="T13" fmla="*/ 0 h 1114"/>
              <a:gd name="T14" fmla="*/ 0 w 852"/>
              <a:gd name="T15" fmla="*/ 0 h 1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2" h="1114">
                <a:moveTo>
                  <a:pt x="0" y="0"/>
                </a:moveTo>
                <a:cubicBezTo>
                  <a:pt x="0" y="756"/>
                  <a:pt x="0" y="756"/>
                  <a:pt x="0" y="756"/>
                </a:cubicBezTo>
                <a:cubicBezTo>
                  <a:pt x="0" y="954"/>
                  <a:pt x="160" y="1114"/>
                  <a:pt x="358" y="1114"/>
                </a:cubicBezTo>
                <a:cubicBezTo>
                  <a:pt x="811" y="1114"/>
                  <a:pt x="811" y="1114"/>
                  <a:pt x="811" y="1114"/>
                </a:cubicBezTo>
                <a:cubicBezTo>
                  <a:pt x="825" y="1114"/>
                  <a:pt x="839" y="1113"/>
                  <a:pt x="852" y="1111"/>
                </a:cubicBezTo>
                <a:cubicBezTo>
                  <a:pt x="852" y="90"/>
                  <a:pt x="852" y="90"/>
                  <a:pt x="852" y="90"/>
                </a:cubicBezTo>
                <a:cubicBezTo>
                  <a:pt x="852" y="59"/>
                  <a:pt x="849" y="29"/>
                  <a:pt x="841" y="0"/>
                </a:cubicBezTo>
                <a:lnTo>
                  <a:pt x="0" y="0"/>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cs typeface="+mn-ea"/>
              <a:sym typeface="+mn-lt"/>
            </a:endParaRPr>
          </a:p>
        </p:txBody>
      </p:sp>
      <p:sp>
        <p:nvSpPr>
          <p:cNvPr id="23" name="Freeform 6"/>
          <p:cNvSpPr>
            <a:spLocks/>
          </p:cNvSpPr>
          <p:nvPr/>
        </p:nvSpPr>
        <p:spPr bwMode="auto">
          <a:xfrm>
            <a:off x="7990345" y="2464585"/>
            <a:ext cx="2682398" cy="3501725"/>
          </a:xfrm>
          <a:custGeom>
            <a:avLst/>
            <a:gdLst>
              <a:gd name="T0" fmla="*/ 0 w 852"/>
              <a:gd name="T1" fmla="*/ 0 h 1114"/>
              <a:gd name="T2" fmla="*/ 0 w 852"/>
              <a:gd name="T3" fmla="*/ 756 h 1114"/>
              <a:gd name="T4" fmla="*/ 358 w 852"/>
              <a:gd name="T5" fmla="*/ 1114 h 1114"/>
              <a:gd name="T6" fmla="*/ 811 w 852"/>
              <a:gd name="T7" fmla="*/ 1114 h 1114"/>
              <a:gd name="T8" fmla="*/ 852 w 852"/>
              <a:gd name="T9" fmla="*/ 1111 h 1114"/>
              <a:gd name="T10" fmla="*/ 852 w 852"/>
              <a:gd name="T11" fmla="*/ 90 h 1114"/>
              <a:gd name="T12" fmla="*/ 841 w 852"/>
              <a:gd name="T13" fmla="*/ 0 h 1114"/>
              <a:gd name="T14" fmla="*/ 0 w 852"/>
              <a:gd name="T15" fmla="*/ 0 h 1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2" h="1114">
                <a:moveTo>
                  <a:pt x="0" y="0"/>
                </a:moveTo>
                <a:cubicBezTo>
                  <a:pt x="0" y="756"/>
                  <a:pt x="0" y="756"/>
                  <a:pt x="0" y="756"/>
                </a:cubicBezTo>
                <a:cubicBezTo>
                  <a:pt x="0" y="954"/>
                  <a:pt x="160" y="1114"/>
                  <a:pt x="358" y="1114"/>
                </a:cubicBezTo>
                <a:cubicBezTo>
                  <a:pt x="811" y="1114"/>
                  <a:pt x="811" y="1114"/>
                  <a:pt x="811" y="1114"/>
                </a:cubicBezTo>
                <a:cubicBezTo>
                  <a:pt x="825" y="1114"/>
                  <a:pt x="839" y="1113"/>
                  <a:pt x="852" y="1111"/>
                </a:cubicBezTo>
                <a:cubicBezTo>
                  <a:pt x="852" y="90"/>
                  <a:pt x="852" y="90"/>
                  <a:pt x="852" y="90"/>
                </a:cubicBezTo>
                <a:cubicBezTo>
                  <a:pt x="852" y="59"/>
                  <a:pt x="849" y="29"/>
                  <a:pt x="841" y="0"/>
                </a:cubicBezTo>
                <a:lnTo>
                  <a:pt x="0" y="0"/>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cs typeface="+mn-ea"/>
              <a:sym typeface="+mn-lt"/>
            </a:endParaRPr>
          </a:p>
        </p:txBody>
      </p:sp>
      <p:grpSp>
        <p:nvGrpSpPr>
          <p:cNvPr id="3" name="组合 2"/>
          <p:cNvGrpSpPr/>
          <p:nvPr/>
        </p:nvGrpSpPr>
        <p:grpSpPr>
          <a:xfrm>
            <a:off x="1487940" y="1622684"/>
            <a:ext cx="2647872" cy="841901"/>
            <a:chOff x="1487940" y="1622684"/>
            <a:chExt cx="2647872" cy="841901"/>
          </a:xfrm>
          <a:solidFill>
            <a:schemeClr val="bg1">
              <a:lumMod val="50000"/>
            </a:schemeClr>
          </a:solidFill>
        </p:grpSpPr>
        <p:sp>
          <p:nvSpPr>
            <p:cNvPr id="6" name="Freeform 5"/>
            <p:cNvSpPr>
              <a:spLocks/>
            </p:cNvSpPr>
            <p:nvPr/>
          </p:nvSpPr>
          <p:spPr bwMode="auto">
            <a:xfrm>
              <a:off x="1487940" y="1622684"/>
              <a:ext cx="2647872" cy="841901"/>
            </a:xfrm>
            <a:custGeom>
              <a:avLst/>
              <a:gdLst>
                <a:gd name="T0" fmla="*/ 0 w 841"/>
                <a:gd name="T1" fmla="*/ 0 h 268"/>
                <a:gd name="T2" fmla="*/ 0 w 841"/>
                <a:gd name="T3" fmla="*/ 268 h 268"/>
                <a:gd name="T4" fmla="*/ 841 w 841"/>
                <a:gd name="T5" fmla="*/ 268 h 268"/>
                <a:gd name="T6" fmla="*/ 495 w 841"/>
                <a:gd name="T7" fmla="*/ 0 h 268"/>
                <a:gd name="T8" fmla="*/ 42 w 841"/>
                <a:gd name="T9" fmla="*/ 0 h 268"/>
                <a:gd name="T10" fmla="*/ 0 w 841"/>
                <a:gd name="T11" fmla="*/ 0 h 268"/>
              </a:gdLst>
              <a:ahLst/>
              <a:cxnLst>
                <a:cxn ang="0">
                  <a:pos x="T0" y="T1"/>
                </a:cxn>
                <a:cxn ang="0">
                  <a:pos x="T2" y="T3"/>
                </a:cxn>
                <a:cxn ang="0">
                  <a:pos x="T4" y="T5"/>
                </a:cxn>
                <a:cxn ang="0">
                  <a:pos x="T6" y="T7"/>
                </a:cxn>
                <a:cxn ang="0">
                  <a:pos x="T8" y="T9"/>
                </a:cxn>
                <a:cxn ang="0">
                  <a:pos x="T10" y="T11"/>
                </a:cxn>
              </a:cxnLst>
              <a:rect l="0" t="0" r="r" b="b"/>
              <a:pathLst>
                <a:path w="841" h="268">
                  <a:moveTo>
                    <a:pt x="0" y="0"/>
                  </a:moveTo>
                  <a:cubicBezTo>
                    <a:pt x="0" y="268"/>
                    <a:pt x="0" y="268"/>
                    <a:pt x="0" y="268"/>
                  </a:cubicBezTo>
                  <a:cubicBezTo>
                    <a:pt x="841" y="268"/>
                    <a:pt x="841" y="268"/>
                    <a:pt x="841" y="268"/>
                  </a:cubicBezTo>
                  <a:cubicBezTo>
                    <a:pt x="801" y="114"/>
                    <a:pt x="661" y="0"/>
                    <a:pt x="495" y="0"/>
                  </a:cubicBezTo>
                  <a:cubicBezTo>
                    <a:pt x="42" y="0"/>
                    <a:pt x="42" y="0"/>
                    <a:pt x="42" y="0"/>
                  </a:cubicBezTo>
                  <a:cubicBezTo>
                    <a:pt x="28" y="0"/>
                    <a:pt x="14" y="0"/>
                    <a:pt x="0" y="0"/>
                  </a:cubicBezTo>
                  <a:close/>
                </a:path>
              </a:pathLst>
            </a:custGeom>
            <a:solidFill>
              <a:srgbClr val="686868"/>
            </a:solidFill>
            <a:ln w="9525">
              <a:solidFill>
                <a:schemeClr val="bg1"/>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dirty="0">
                <a:latin typeface="幼圆" panose="02010509060101010101" pitchFamily="49" charset="-122"/>
                <a:ea typeface="幼圆" panose="02010509060101010101" pitchFamily="49" charset="-122"/>
                <a:cs typeface="+mn-ea"/>
                <a:sym typeface="+mn-lt"/>
              </a:endParaRPr>
            </a:p>
          </p:txBody>
        </p:sp>
        <p:sp>
          <p:nvSpPr>
            <p:cNvPr id="24" name="文本框 23"/>
            <p:cNvSpPr txBox="1"/>
            <p:nvPr/>
          </p:nvSpPr>
          <p:spPr>
            <a:xfrm>
              <a:off x="2036976" y="1833999"/>
              <a:ext cx="1422866" cy="514738"/>
            </a:xfrm>
            <a:prstGeom prst="rect">
              <a:avLst/>
            </a:prstGeom>
            <a:noFill/>
          </p:spPr>
          <p:txBody>
            <a:bodyPr wrap="square" lIns="0" tIns="72000" bIns="72000" rtlCol="0" anchor="ctr" anchorCtr="0">
              <a:spAutoFit/>
            </a:bodyPr>
            <a:lstStyle>
              <a:defPPr>
                <a:defRPr lang="zh-CN"/>
              </a:defPPr>
              <a:lvl1pPr>
                <a:defRPr sz="2400" b="1">
                  <a:solidFill>
                    <a:schemeClr val="bg1"/>
                  </a:solidFill>
                  <a:latin typeface="微软雅黑" panose="020B0503020204020204" pitchFamily="34" charset="-122"/>
                  <a:ea typeface="微软雅黑" panose="020B0503020204020204" pitchFamily="34" charset="-122"/>
                </a:defRPr>
              </a:lvl1pPr>
            </a:lstStyle>
            <a:p>
              <a:r>
                <a:rPr lang="zh-CN" altLang="en-US" dirty="0">
                  <a:latin typeface="幼圆" panose="02010509060101010101" pitchFamily="49" charset="-122"/>
                  <a:ea typeface="幼圆" panose="02010509060101010101" pitchFamily="49" charset="-122"/>
                  <a:cs typeface="+mn-ea"/>
                  <a:sym typeface="+mn-lt"/>
                </a:rPr>
                <a:t>添加标题</a:t>
              </a:r>
            </a:p>
          </p:txBody>
        </p:sp>
      </p:grpSp>
      <p:grpSp>
        <p:nvGrpSpPr>
          <p:cNvPr id="4" name="组合 3"/>
          <p:cNvGrpSpPr/>
          <p:nvPr/>
        </p:nvGrpSpPr>
        <p:grpSpPr>
          <a:xfrm>
            <a:off x="4739143" y="1622684"/>
            <a:ext cx="2647872" cy="841901"/>
            <a:chOff x="4739143" y="1622684"/>
            <a:chExt cx="2647872" cy="841901"/>
          </a:xfrm>
        </p:grpSpPr>
        <p:sp>
          <p:nvSpPr>
            <p:cNvPr id="17" name="Freeform 5"/>
            <p:cNvSpPr>
              <a:spLocks/>
            </p:cNvSpPr>
            <p:nvPr/>
          </p:nvSpPr>
          <p:spPr bwMode="auto">
            <a:xfrm>
              <a:off x="4739143" y="1622684"/>
              <a:ext cx="2647872" cy="841901"/>
            </a:xfrm>
            <a:custGeom>
              <a:avLst/>
              <a:gdLst>
                <a:gd name="T0" fmla="*/ 0 w 841"/>
                <a:gd name="T1" fmla="*/ 0 h 268"/>
                <a:gd name="T2" fmla="*/ 0 w 841"/>
                <a:gd name="T3" fmla="*/ 268 h 268"/>
                <a:gd name="T4" fmla="*/ 841 w 841"/>
                <a:gd name="T5" fmla="*/ 268 h 268"/>
                <a:gd name="T6" fmla="*/ 495 w 841"/>
                <a:gd name="T7" fmla="*/ 0 h 268"/>
                <a:gd name="T8" fmla="*/ 42 w 841"/>
                <a:gd name="T9" fmla="*/ 0 h 268"/>
                <a:gd name="T10" fmla="*/ 0 w 841"/>
                <a:gd name="T11" fmla="*/ 0 h 268"/>
              </a:gdLst>
              <a:ahLst/>
              <a:cxnLst>
                <a:cxn ang="0">
                  <a:pos x="T0" y="T1"/>
                </a:cxn>
                <a:cxn ang="0">
                  <a:pos x="T2" y="T3"/>
                </a:cxn>
                <a:cxn ang="0">
                  <a:pos x="T4" y="T5"/>
                </a:cxn>
                <a:cxn ang="0">
                  <a:pos x="T6" y="T7"/>
                </a:cxn>
                <a:cxn ang="0">
                  <a:pos x="T8" y="T9"/>
                </a:cxn>
                <a:cxn ang="0">
                  <a:pos x="T10" y="T11"/>
                </a:cxn>
              </a:cxnLst>
              <a:rect l="0" t="0" r="r" b="b"/>
              <a:pathLst>
                <a:path w="841" h="268">
                  <a:moveTo>
                    <a:pt x="0" y="0"/>
                  </a:moveTo>
                  <a:cubicBezTo>
                    <a:pt x="0" y="268"/>
                    <a:pt x="0" y="268"/>
                    <a:pt x="0" y="268"/>
                  </a:cubicBezTo>
                  <a:cubicBezTo>
                    <a:pt x="841" y="268"/>
                    <a:pt x="841" y="268"/>
                    <a:pt x="841" y="268"/>
                  </a:cubicBezTo>
                  <a:cubicBezTo>
                    <a:pt x="801" y="114"/>
                    <a:pt x="661" y="0"/>
                    <a:pt x="495" y="0"/>
                  </a:cubicBezTo>
                  <a:cubicBezTo>
                    <a:pt x="42" y="0"/>
                    <a:pt x="42" y="0"/>
                    <a:pt x="42" y="0"/>
                  </a:cubicBezTo>
                  <a:cubicBezTo>
                    <a:pt x="28" y="0"/>
                    <a:pt x="14" y="0"/>
                    <a:pt x="0" y="0"/>
                  </a:cubicBezTo>
                  <a:close/>
                </a:path>
              </a:pathLst>
            </a:custGeom>
            <a:solidFill>
              <a:srgbClr val="686868"/>
            </a:solidFill>
            <a:ln w="9525">
              <a:solidFill>
                <a:schemeClr val="bg1"/>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cs typeface="+mn-ea"/>
                <a:sym typeface="+mn-lt"/>
              </a:endParaRPr>
            </a:p>
          </p:txBody>
        </p:sp>
        <p:sp>
          <p:nvSpPr>
            <p:cNvPr id="25" name="文本框 24"/>
            <p:cNvSpPr txBox="1"/>
            <p:nvPr/>
          </p:nvSpPr>
          <p:spPr>
            <a:xfrm>
              <a:off x="5308134" y="1833999"/>
              <a:ext cx="1422866" cy="514738"/>
            </a:xfrm>
            <a:prstGeom prst="rect">
              <a:avLst/>
            </a:prstGeom>
            <a:noFill/>
          </p:spPr>
          <p:txBody>
            <a:bodyPr wrap="square" lIns="0" tIns="72000" bIns="72000" rtlCol="0" anchor="ctr" anchorCtr="0">
              <a:spAutoFit/>
            </a:bodyPr>
            <a:lstStyle>
              <a:defPPr>
                <a:defRPr lang="zh-CN"/>
              </a:defPPr>
              <a:lvl1pPr>
                <a:defRPr sz="2000">
                  <a:solidFill>
                    <a:schemeClr val="bg1"/>
                  </a:solidFill>
                  <a:latin typeface="微软雅黑" panose="020B0503020204020204" pitchFamily="34" charset="-122"/>
                  <a:ea typeface="微软雅黑" panose="020B0503020204020204" pitchFamily="34" charset="-122"/>
                </a:defRPr>
              </a:lvl1pPr>
            </a:lstStyle>
            <a:p>
              <a:r>
                <a:rPr lang="zh-CN" altLang="en-US" sz="2400" b="1" dirty="0">
                  <a:latin typeface="幼圆" panose="02010509060101010101" pitchFamily="49" charset="-122"/>
                  <a:ea typeface="幼圆" panose="02010509060101010101" pitchFamily="49" charset="-122"/>
                  <a:cs typeface="+mn-ea"/>
                  <a:sym typeface="+mn-lt"/>
                </a:rPr>
                <a:t>添加标题</a:t>
              </a:r>
            </a:p>
          </p:txBody>
        </p:sp>
      </p:grpSp>
      <p:grpSp>
        <p:nvGrpSpPr>
          <p:cNvPr id="5" name="组合 4"/>
          <p:cNvGrpSpPr/>
          <p:nvPr/>
        </p:nvGrpSpPr>
        <p:grpSpPr>
          <a:xfrm>
            <a:off x="7990345" y="1622684"/>
            <a:ext cx="2647872" cy="841901"/>
            <a:chOff x="7990345" y="1622684"/>
            <a:chExt cx="2647872" cy="841901"/>
          </a:xfrm>
        </p:grpSpPr>
        <p:sp>
          <p:nvSpPr>
            <p:cNvPr id="22" name="Freeform 5"/>
            <p:cNvSpPr>
              <a:spLocks/>
            </p:cNvSpPr>
            <p:nvPr/>
          </p:nvSpPr>
          <p:spPr bwMode="auto">
            <a:xfrm>
              <a:off x="7990345" y="1622684"/>
              <a:ext cx="2647872" cy="841901"/>
            </a:xfrm>
            <a:custGeom>
              <a:avLst/>
              <a:gdLst>
                <a:gd name="T0" fmla="*/ 0 w 841"/>
                <a:gd name="T1" fmla="*/ 0 h 268"/>
                <a:gd name="T2" fmla="*/ 0 w 841"/>
                <a:gd name="T3" fmla="*/ 268 h 268"/>
                <a:gd name="T4" fmla="*/ 841 w 841"/>
                <a:gd name="T5" fmla="*/ 268 h 268"/>
                <a:gd name="T6" fmla="*/ 495 w 841"/>
                <a:gd name="T7" fmla="*/ 0 h 268"/>
                <a:gd name="T8" fmla="*/ 42 w 841"/>
                <a:gd name="T9" fmla="*/ 0 h 268"/>
                <a:gd name="T10" fmla="*/ 0 w 841"/>
                <a:gd name="T11" fmla="*/ 0 h 268"/>
              </a:gdLst>
              <a:ahLst/>
              <a:cxnLst>
                <a:cxn ang="0">
                  <a:pos x="T0" y="T1"/>
                </a:cxn>
                <a:cxn ang="0">
                  <a:pos x="T2" y="T3"/>
                </a:cxn>
                <a:cxn ang="0">
                  <a:pos x="T4" y="T5"/>
                </a:cxn>
                <a:cxn ang="0">
                  <a:pos x="T6" y="T7"/>
                </a:cxn>
                <a:cxn ang="0">
                  <a:pos x="T8" y="T9"/>
                </a:cxn>
                <a:cxn ang="0">
                  <a:pos x="T10" y="T11"/>
                </a:cxn>
              </a:cxnLst>
              <a:rect l="0" t="0" r="r" b="b"/>
              <a:pathLst>
                <a:path w="841" h="268">
                  <a:moveTo>
                    <a:pt x="0" y="0"/>
                  </a:moveTo>
                  <a:cubicBezTo>
                    <a:pt x="0" y="268"/>
                    <a:pt x="0" y="268"/>
                    <a:pt x="0" y="268"/>
                  </a:cubicBezTo>
                  <a:cubicBezTo>
                    <a:pt x="841" y="268"/>
                    <a:pt x="841" y="268"/>
                    <a:pt x="841" y="268"/>
                  </a:cubicBezTo>
                  <a:cubicBezTo>
                    <a:pt x="801" y="114"/>
                    <a:pt x="661" y="0"/>
                    <a:pt x="495" y="0"/>
                  </a:cubicBezTo>
                  <a:cubicBezTo>
                    <a:pt x="42" y="0"/>
                    <a:pt x="42" y="0"/>
                    <a:pt x="42" y="0"/>
                  </a:cubicBezTo>
                  <a:cubicBezTo>
                    <a:pt x="28" y="0"/>
                    <a:pt x="14" y="0"/>
                    <a:pt x="0" y="0"/>
                  </a:cubicBezTo>
                  <a:close/>
                </a:path>
              </a:pathLst>
            </a:custGeom>
            <a:solidFill>
              <a:srgbClr val="686868"/>
            </a:solidFill>
            <a:ln w="9525">
              <a:solidFill>
                <a:schemeClr val="bg1"/>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dirty="0">
                <a:latin typeface="幼圆" panose="02010509060101010101" pitchFamily="49" charset="-122"/>
                <a:ea typeface="幼圆" panose="02010509060101010101" pitchFamily="49" charset="-122"/>
                <a:cs typeface="+mn-ea"/>
                <a:sym typeface="+mn-lt"/>
              </a:endParaRPr>
            </a:p>
          </p:txBody>
        </p:sp>
        <p:sp>
          <p:nvSpPr>
            <p:cNvPr id="26" name="文本框 25"/>
            <p:cNvSpPr txBox="1"/>
            <p:nvPr/>
          </p:nvSpPr>
          <p:spPr>
            <a:xfrm>
              <a:off x="8477692" y="1833999"/>
              <a:ext cx="1422866" cy="514738"/>
            </a:xfrm>
            <a:prstGeom prst="rect">
              <a:avLst/>
            </a:prstGeom>
            <a:noFill/>
          </p:spPr>
          <p:txBody>
            <a:bodyPr wrap="square" lIns="0" tIns="72000" bIns="72000" rtlCol="0" anchor="ctr" anchorCtr="0">
              <a:spAutoFit/>
            </a:bodyPr>
            <a:lstStyle>
              <a:defPPr>
                <a:defRPr lang="zh-CN"/>
              </a:defPPr>
              <a:lvl1pPr>
                <a:defRPr sz="2000">
                  <a:solidFill>
                    <a:schemeClr val="bg1"/>
                  </a:solidFill>
                  <a:latin typeface="微软雅黑" panose="020B0503020204020204" pitchFamily="34" charset="-122"/>
                  <a:ea typeface="微软雅黑" panose="020B0503020204020204" pitchFamily="34" charset="-122"/>
                </a:defRPr>
              </a:lvl1pPr>
            </a:lstStyle>
            <a:p>
              <a:r>
                <a:rPr lang="zh-CN" altLang="en-US" sz="2400" b="1" dirty="0">
                  <a:latin typeface="幼圆" panose="02010509060101010101" pitchFamily="49" charset="-122"/>
                  <a:ea typeface="幼圆" panose="02010509060101010101" pitchFamily="49" charset="-122"/>
                  <a:cs typeface="+mn-ea"/>
                  <a:sym typeface="+mn-lt"/>
                </a:rPr>
                <a:t>添加标题</a:t>
              </a:r>
            </a:p>
          </p:txBody>
        </p:sp>
      </p:grpSp>
      <p:sp>
        <p:nvSpPr>
          <p:cNvPr id="27" name="文本框 26"/>
          <p:cNvSpPr txBox="1"/>
          <p:nvPr/>
        </p:nvSpPr>
        <p:spPr>
          <a:xfrm>
            <a:off x="1772183" y="3725002"/>
            <a:ext cx="2193754" cy="147732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200" b="0" dirty="0">
                <a:solidFill>
                  <a:schemeClr val="bg1"/>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输入你的文字信息输入你的文字信息输入你的文字信息输入你的文字信息输入你的文字信息输入你的文字信息输入你的文字信息输入你的文字信息输入你的文字信息</a:t>
            </a:r>
            <a:endParaRPr lang="zh-CN" altLang="en-US" sz="1200" dirty="0">
              <a:solidFill>
                <a:schemeClr val="bg1"/>
              </a:solidFill>
              <a:latin typeface="幼圆" panose="02010509060101010101" pitchFamily="49" charset="-122"/>
              <a:ea typeface="幼圆" panose="02010509060101010101" pitchFamily="49" charset="-122"/>
              <a:cs typeface="+mn-ea"/>
              <a:sym typeface="+mn-lt"/>
            </a:endParaRPr>
          </a:p>
        </p:txBody>
      </p:sp>
      <p:sp>
        <p:nvSpPr>
          <p:cNvPr id="28" name="文本框 27"/>
          <p:cNvSpPr txBox="1"/>
          <p:nvPr/>
        </p:nvSpPr>
        <p:spPr>
          <a:xfrm>
            <a:off x="5017941" y="3725002"/>
            <a:ext cx="2193754" cy="147732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200" b="0" dirty="0">
                <a:solidFill>
                  <a:schemeClr val="bg1"/>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输入你的文字信息输入你的文字信息输入你的文字信息输入你的文字信息输入你的文字信息输入你的文字信息输入你的文字信息输入你的文字信息输入你的文字信息</a:t>
            </a:r>
            <a:endParaRPr lang="zh-CN" altLang="en-US" sz="1200" dirty="0">
              <a:solidFill>
                <a:schemeClr val="bg1"/>
              </a:solidFill>
              <a:latin typeface="幼圆" panose="02010509060101010101" pitchFamily="49" charset="-122"/>
              <a:ea typeface="幼圆" panose="02010509060101010101" pitchFamily="49" charset="-122"/>
              <a:cs typeface="+mn-ea"/>
              <a:sym typeface="+mn-lt"/>
            </a:endParaRPr>
          </a:p>
        </p:txBody>
      </p:sp>
      <p:sp>
        <p:nvSpPr>
          <p:cNvPr id="29" name="文本框 28"/>
          <p:cNvSpPr txBox="1"/>
          <p:nvPr/>
        </p:nvSpPr>
        <p:spPr>
          <a:xfrm>
            <a:off x="8289099" y="3725002"/>
            <a:ext cx="2193754" cy="147732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200" b="0" dirty="0">
                <a:solidFill>
                  <a:schemeClr val="bg1"/>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输入你的文字信息输入你的文字信息输入你的文字信息输入你的文字信息输入你的文字信息输入你的文字信息输入你的文字信息输入你的文字信息输入你的文字信息</a:t>
            </a:r>
            <a:endParaRPr lang="zh-CN" altLang="en-US" sz="1200" dirty="0">
              <a:solidFill>
                <a:schemeClr val="bg1"/>
              </a:solidFill>
              <a:latin typeface="幼圆" panose="02010509060101010101" pitchFamily="49" charset="-122"/>
              <a:ea typeface="幼圆" panose="02010509060101010101" pitchFamily="49" charset="-122"/>
              <a:cs typeface="+mn-ea"/>
              <a:sym typeface="+mn-lt"/>
            </a:endParaRPr>
          </a:p>
        </p:txBody>
      </p:sp>
      <p:sp>
        <p:nvSpPr>
          <p:cNvPr id="13" name="Freeform 10"/>
          <p:cNvSpPr>
            <a:spLocks noEditPoints="1"/>
          </p:cNvSpPr>
          <p:nvPr/>
        </p:nvSpPr>
        <p:spPr bwMode="auto">
          <a:xfrm>
            <a:off x="5611640" y="2685360"/>
            <a:ext cx="868242" cy="879162"/>
          </a:xfrm>
          <a:custGeom>
            <a:avLst/>
            <a:gdLst>
              <a:gd name="T0" fmla="*/ 911 w 1331"/>
              <a:gd name="T1" fmla="*/ 527 h 1346"/>
              <a:gd name="T2" fmla="*/ 792 w 1331"/>
              <a:gd name="T3" fmla="*/ 524 h 1346"/>
              <a:gd name="T4" fmla="*/ 381 w 1331"/>
              <a:gd name="T5" fmla="*/ 522 h 1346"/>
              <a:gd name="T6" fmla="*/ 126 w 1331"/>
              <a:gd name="T7" fmla="*/ 959 h 1346"/>
              <a:gd name="T8" fmla="*/ 66 w 1331"/>
              <a:gd name="T9" fmla="*/ 931 h 1346"/>
              <a:gd name="T10" fmla="*/ 67 w 1331"/>
              <a:gd name="T11" fmla="*/ 994 h 1346"/>
              <a:gd name="T12" fmla="*/ 262 w 1331"/>
              <a:gd name="T13" fmla="*/ 1136 h 1346"/>
              <a:gd name="T14" fmla="*/ 379 w 1331"/>
              <a:gd name="T15" fmla="*/ 1346 h 1346"/>
              <a:gd name="T16" fmla="*/ 497 w 1331"/>
              <a:gd name="T17" fmla="*/ 1239 h 1346"/>
              <a:gd name="T18" fmla="*/ 731 w 1331"/>
              <a:gd name="T19" fmla="*/ 1248 h 1346"/>
              <a:gd name="T20" fmla="*/ 849 w 1331"/>
              <a:gd name="T21" fmla="*/ 1346 h 1346"/>
              <a:gd name="T22" fmla="*/ 967 w 1331"/>
              <a:gd name="T23" fmla="*/ 1171 h 1346"/>
              <a:gd name="T24" fmla="*/ 1143 w 1331"/>
              <a:gd name="T25" fmla="*/ 1065 h 1346"/>
              <a:gd name="T26" fmla="*/ 1199 w 1331"/>
              <a:gd name="T27" fmla="*/ 836 h 1346"/>
              <a:gd name="T28" fmla="*/ 1069 w 1331"/>
              <a:gd name="T29" fmla="*/ 633 h 1346"/>
              <a:gd name="T30" fmla="*/ 1123 w 1331"/>
              <a:gd name="T31" fmla="*/ 462 h 1346"/>
              <a:gd name="T32" fmla="*/ 1071 w 1331"/>
              <a:gd name="T33" fmla="*/ 798 h 1346"/>
              <a:gd name="T34" fmla="*/ 1037 w 1331"/>
              <a:gd name="T35" fmla="*/ 728 h 1346"/>
              <a:gd name="T36" fmla="*/ 582 w 1331"/>
              <a:gd name="T37" fmla="*/ 440 h 1346"/>
              <a:gd name="T38" fmla="*/ 582 w 1331"/>
              <a:gd name="T39" fmla="*/ 0 h 1346"/>
              <a:gd name="T40" fmla="*/ 582 w 1331"/>
              <a:gd name="T41" fmla="*/ 440 h 1346"/>
              <a:gd name="T42" fmla="*/ 751 w 1331"/>
              <a:gd name="T43" fmla="*/ 220 h 1346"/>
              <a:gd name="T44" fmla="*/ 413 w 1331"/>
              <a:gd name="T45" fmla="*/ 220 h 1346"/>
              <a:gd name="T46" fmla="*/ 498 w 1331"/>
              <a:gd name="T47" fmla="*/ 285 h 1346"/>
              <a:gd name="T48" fmla="*/ 515 w 1331"/>
              <a:gd name="T49" fmla="*/ 333 h 1346"/>
              <a:gd name="T50" fmla="*/ 550 w 1331"/>
              <a:gd name="T51" fmla="*/ 318 h 1346"/>
              <a:gd name="T52" fmla="*/ 626 w 1331"/>
              <a:gd name="T53" fmla="*/ 314 h 1346"/>
              <a:gd name="T54" fmla="*/ 645 w 1331"/>
              <a:gd name="T55" fmla="*/ 244 h 1346"/>
              <a:gd name="T56" fmla="*/ 625 w 1331"/>
              <a:gd name="T57" fmla="*/ 157 h 1346"/>
              <a:gd name="T58" fmla="*/ 671 w 1331"/>
              <a:gd name="T59" fmla="*/ 214 h 1346"/>
              <a:gd name="T60" fmla="*/ 668 w 1331"/>
              <a:gd name="T61" fmla="*/ 143 h 1346"/>
              <a:gd name="T62" fmla="*/ 648 w 1331"/>
              <a:gd name="T63" fmla="*/ 109 h 1346"/>
              <a:gd name="T64" fmla="*/ 619 w 1331"/>
              <a:gd name="T65" fmla="*/ 111 h 1346"/>
              <a:gd name="T66" fmla="*/ 542 w 1331"/>
              <a:gd name="T67" fmla="*/ 117 h 1346"/>
              <a:gd name="T68" fmla="*/ 521 w 1331"/>
              <a:gd name="T69" fmla="*/ 161 h 1346"/>
              <a:gd name="T70" fmla="*/ 565 w 1331"/>
              <a:gd name="T71" fmla="*/ 226 h 1346"/>
              <a:gd name="T72" fmla="*/ 523 w 1331"/>
              <a:gd name="T73" fmla="*/ 258 h 1346"/>
              <a:gd name="T74" fmla="*/ 492 w 1331"/>
              <a:gd name="T75" fmla="*/ 216 h 1346"/>
              <a:gd name="T76" fmla="*/ 498 w 1331"/>
              <a:gd name="T77" fmla="*/ 285 h 1346"/>
              <a:gd name="T78" fmla="*/ 585 w 1331"/>
              <a:gd name="T79" fmla="*/ 142 h 1346"/>
              <a:gd name="T80" fmla="*/ 587 w 1331"/>
              <a:gd name="T81" fmla="*/ 180 h 1346"/>
              <a:gd name="T82" fmla="*/ 573 w 1331"/>
              <a:gd name="T83" fmla="*/ 151 h 1346"/>
              <a:gd name="T84" fmla="*/ 599 w 1331"/>
              <a:gd name="T85" fmla="*/ 260 h 1346"/>
              <a:gd name="T86" fmla="*/ 585 w 1331"/>
              <a:gd name="T87" fmla="*/ 286 h 1346"/>
              <a:gd name="T88" fmla="*/ 585 w 1331"/>
              <a:gd name="T89" fmla="*/ 242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31" h="1346">
                <a:moveTo>
                  <a:pt x="1123" y="462"/>
                </a:moveTo>
                <a:cubicBezTo>
                  <a:pt x="1023" y="440"/>
                  <a:pt x="955" y="479"/>
                  <a:pt x="911" y="527"/>
                </a:cubicBezTo>
                <a:cubicBezTo>
                  <a:pt x="877" y="512"/>
                  <a:pt x="839" y="500"/>
                  <a:pt x="800" y="491"/>
                </a:cubicBezTo>
                <a:cubicBezTo>
                  <a:pt x="798" y="501"/>
                  <a:pt x="795" y="511"/>
                  <a:pt x="792" y="524"/>
                </a:cubicBezTo>
                <a:cubicBezTo>
                  <a:pt x="660" y="479"/>
                  <a:pt x="517" y="490"/>
                  <a:pt x="394" y="555"/>
                </a:cubicBezTo>
                <a:cubicBezTo>
                  <a:pt x="389" y="542"/>
                  <a:pt x="385" y="532"/>
                  <a:pt x="381" y="522"/>
                </a:cubicBezTo>
                <a:cubicBezTo>
                  <a:pt x="219" y="589"/>
                  <a:pt x="110" y="717"/>
                  <a:pt x="110" y="863"/>
                </a:cubicBezTo>
                <a:cubicBezTo>
                  <a:pt x="110" y="896"/>
                  <a:pt x="115" y="928"/>
                  <a:pt x="126" y="959"/>
                </a:cubicBezTo>
                <a:cubicBezTo>
                  <a:pt x="116" y="967"/>
                  <a:pt x="108" y="975"/>
                  <a:pt x="100" y="977"/>
                </a:cubicBezTo>
                <a:cubicBezTo>
                  <a:pt x="57" y="988"/>
                  <a:pt x="50" y="955"/>
                  <a:pt x="66" y="931"/>
                </a:cubicBezTo>
                <a:cubicBezTo>
                  <a:pt x="75" y="918"/>
                  <a:pt x="88" y="927"/>
                  <a:pt x="99" y="945"/>
                </a:cubicBezTo>
                <a:cubicBezTo>
                  <a:pt x="85" y="863"/>
                  <a:pt x="0" y="961"/>
                  <a:pt x="67" y="994"/>
                </a:cubicBezTo>
                <a:cubicBezTo>
                  <a:pt x="93" y="1007"/>
                  <a:pt x="114" y="996"/>
                  <a:pt x="135" y="981"/>
                </a:cubicBezTo>
                <a:cubicBezTo>
                  <a:pt x="160" y="1040"/>
                  <a:pt x="204" y="1093"/>
                  <a:pt x="262" y="1136"/>
                </a:cubicBezTo>
                <a:cubicBezTo>
                  <a:pt x="262" y="1312"/>
                  <a:pt x="262" y="1312"/>
                  <a:pt x="262" y="1312"/>
                </a:cubicBezTo>
                <a:cubicBezTo>
                  <a:pt x="262" y="1331"/>
                  <a:pt x="314" y="1346"/>
                  <a:pt x="379" y="1346"/>
                </a:cubicBezTo>
                <a:cubicBezTo>
                  <a:pt x="445" y="1346"/>
                  <a:pt x="497" y="1331"/>
                  <a:pt x="497" y="1312"/>
                </a:cubicBezTo>
                <a:cubicBezTo>
                  <a:pt x="497" y="1239"/>
                  <a:pt x="497" y="1239"/>
                  <a:pt x="497" y="1239"/>
                </a:cubicBezTo>
                <a:cubicBezTo>
                  <a:pt x="543" y="1248"/>
                  <a:pt x="591" y="1253"/>
                  <a:pt x="641" y="1253"/>
                </a:cubicBezTo>
                <a:cubicBezTo>
                  <a:pt x="671" y="1253"/>
                  <a:pt x="701" y="1251"/>
                  <a:pt x="731" y="1248"/>
                </a:cubicBezTo>
                <a:cubicBezTo>
                  <a:pt x="731" y="1312"/>
                  <a:pt x="731" y="1312"/>
                  <a:pt x="731" y="1312"/>
                </a:cubicBezTo>
                <a:cubicBezTo>
                  <a:pt x="731" y="1331"/>
                  <a:pt x="783" y="1346"/>
                  <a:pt x="849" y="1346"/>
                </a:cubicBezTo>
                <a:cubicBezTo>
                  <a:pt x="914" y="1346"/>
                  <a:pt x="967" y="1331"/>
                  <a:pt x="967" y="1312"/>
                </a:cubicBezTo>
                <a:cubicBezTo>
                  <a:pt x="967" y="1171"/>
                  <a:pt x="967" y="1171"/>
                  <a:pt x="967" y="1171"/>
                </a:cubicBezTo>
                <a:cubicBezTo>
                  <a:pt x="1022" y="1139"/>
                  <a:pt x="1068" y="1100"/>
                  <a:pt x="1103" y="1055"/>
                </a:cubicBezTo>
                <a:cubicBezTo>
                  <a:pt x="1143" y="1065"/>
                  <a:pt x="1143" y="1065"/>
                  <a:pt x="1143" y="1065"/>
                </a:cubicBezTo>
                <a:cubicBezTo>
                  <a:pt x="1161" y="1069"/>
                  <a:pt x="1188" y="1022"/>
                  <a:pt x="1204" y="958"/>
                </a:cubicBezTo>
                <a:cubicBezTo>
                  <a:pt x="1219" y="895"/>
                  <a:pt x="1217" y="840"/>
                  <a:pt x="1199" y="836"/>
                </a:cubicBezTo>
                <a:cubicBezTo>
                  <a:pt x="1170" y="829"/>
                  <a:pt x="1170" y="829"/>
                  <a:pt x="1170" y="829"/>
                </a:cubicBezTo>
                <a:cubicBezTo>
                  <a:pt x="1161" y="756"/>
                  <a:pt x="1125" y="688"/>
                  <a:pt x="1069" y="633"/>
                </a:cubicBezTo>
                <a:cubicBezTo>
                  <a:pt x="1120" y="607"/>
                  <a:pt x="1163" y="571"/>
                  <a:pt x="1163" y="571"/>
                </a:cubicBezTo>
                <a:cubicBezTo>
                  <a:pt x="1163" y="571"/>
                  <a:pt x="1331" y="509"/>
                  <a:pt x="1123" y="462"/>
                </a:cubicBezTo>
                <a:close/>
                <a:moveTo>
                  <a:pt x="1082" y="749"/>
                </a:moveTo>
                <a:cubicBezTo>
                  <a:pt x="1092" y="769"/>
                  <a:pt x="1087" y="791"/>
                  <a:pt x="1071" y="798"/>
                </a:cubicBezTo>
                <a:cubicBezTo>
                  <a:pt x="1056" y="806"/>
                  <a:pt x="1036" y="796"/>
                  <a:pt x="1026" y="777"/>
                </a:cubicBezTo>
                <a:cubicBezTo>
                  <a:pt x="1016" y="758"/>
                  <a:pt x="1021" y="736"/>
                  <a:pt x="1037" y="728"/>
                </a:cubicBezTo>
                <a:cubicBezTo>
                  <a:pt x="1052" y="720"/>
                  <a:pt x="1072" y="730"/>
                  <a:pt x="1082" y="749"/>
                </a:cubicBezTo>
                <a:close/>
                <a:moveTo>
                  <a:pt x="582" y="440"/>
                </a:moveTo>
                <a:cubicBezTo>
                  <a:pt x="703" y="440"/>
                  <a:pt x="802" y="342"/>
                  <a:pt x="802" y="220"/>
                </a:cubicBezTo>
                <a:cubicBezTo>
                  <a:pt x="802" y="99"/>
                  <a:pt x="703" y="0"/>
                  <a:pt x="582" y="0"/>
                </a:cubicBezTo>
                <a:cubicBezTo>
                  <a:pt x="460" y="0"/>
                  <a:pt x="362" y="99"/>
                  <a:pt x="362" y="220"/>
                </a:cubicBezTo>
                <a:cubicBezTo>
                  <a:pt x="362" y="342"/>
                  <a:pt x="460" y="440"/>
                  <a:pt x="582" y="440"/>
                </a:cubicBezTo>
                <a:close/>
                <a:moveTo>
                  <a:pt x="582" y="51"/>
                </a:moveTo>
                <a:cubicBezTo>
                  <a:pt x="675" y="51"/>
                  <a:pt x="751" y="127"/>
                  <a:pt x="751" y="220"/>
                </a:cubicBezTo>
                <a:cubicBezTo>
                  <a:pt x="751" y="313"/>
                  <a:pt x="675" y="389"/>
                  <a:pt x="582" y="389"/>
                </a:cubicBezTo>
                <a:cubicBezTo>
                  <a:pt x="488" y="389"/>
                  <a:pt x="413" y="313"/>
                  <a:pt x="413" y="220"/>
                </a:cubicBezTo>
                <a:cubicBezTo>
                  <a:pt x="413" y="127"/>
                  <a:pt x="488" y="51"/>
                  <a:pt x="582" y="51"/>
                </a:cubicBezTo>
                <a:close/>
                <a:moveTo>
                  <a:pt x="498" y="285"/>
                </a:moveTo>
                <a:cubicBezTo>
                  <a:pt x="508" y="295"/>
                  <a:pt x="518" y="302"/>
                  <a:pt x="527" y="308"/>
                </a:cubicBezTo>
                <a:cubicBezTo>
                  <a:pt x="515" y="333"/>
                  <a:pt x="515" y="333"/>
                  <a:pt x="515" y="333"/>
                </a:cubicBezTo>
                <a:cubicBezTo>
                  <a:pt x="538" y="343"/>
                  <a:pt x="538" y="343"/>
                  <a:pt x="538" y="343"/>
                </a:cubicBezTo>
                <a:cubicBezTo>
                  <a:pt x="550" y="318"/>
                  <a:pt x="550" y="318"/>
                  <a:pt x="550" y="318"/>
                </a:cubicBezTo>
                <a:cubicBezTo>
                  <a:pt x="566" y="324"/>
                  <a:pt x="581" y="327"/>
                  <a:pt x="594" y="325"/>
                </a:cubicBezTo>
                <a:cubicBezTo>
                  <a:pt x="607" y="324"/>
                  <a:pt x="617" y="320"/>
                  <a:pt x="626" y="314"/>
                </a:cubicBezTo>
                <a:cubicBezTo>
                  <a:pt x="634" y="308"/>
                  <a:pt x="640" y="301"/>
                  <a:pt x="644" y="292"/>
                </a:cubicBezTo>
                <a:cubicBezTo>
                  <a:pt x="652" y="275"/>
                  <a:pt x="652" y="259"/>
                  <a:pt x="645" y="244"/>
                </a:cubicBezTo>
                <a:cubicBezTo>
                  <a:pt x="637" y="228"/>
                  <a:pt x="624" y="213"/>
                  <a:pt x="607" y="196"/>
                </a:cubicBezTo>
                <a:cubicBezTo>
                  <a:pt x="625" y="157"/>
                  <a:pt x="625" y="157"/>
                  <a:pt x="625" y="157"/>
                </a:cubicBezTo>
                <a:cubicBezTo>
                  <a:pt x="636" y="165"/>
                  <a:pt x="645" y="175"/>
                  <a:pt x="653" y="185"/>
                </a:cubicBezTo>
                <a:cubicBezTo>
                  <a:pt x="661" y="196"/>
                  <a:pt x="667" y="205"/>
                  <a:pt x="671" y="214"/>
                </a:cubicBezTo>
                <a:cubicBezTo>
                  <a:pt x="691" y="171"/>
                  <a:pt x="691" y="171"/>
                  <a:pt x="691" y="171"/>
                </a:cubicBezTo>
                <a:cubicBezTo>
                  <a:pt x="684" y="160"/>
                  <a:pt x="676" y="151"/>
                  <a:pt x="668" y="143"/>
                </a:cubicBezTo>
                <a:cubicBezTo>
                  <a:pt x="661" y="135"/>
                  <a:pt x="652" y="128"/>
                  <a:pt x="642" y="122"/>
                </a:cubicBezTo>
                <a:cubicBezTo>
                  <a:pt x="648" y="109"/>
                  <a:pt x="648" y="109"/>
                  <a:pt x="648" y="109"/>
                </a:cubicBezTo>
                <a:cubicBezTo>
                  <a:pt x="625" y="99"/>
                  <a:pt x="625" y="99"/>
                  <a:pt x="625" y="99"/>
                </a:cubicBezTo>
                <a:cubicBezTo>
                  <a:pt x="619" y="111"/>
                  <a:pt x="619" y="111"/>
                  <a:pt x="619" y="111"/>
                </a:cubicBezTo>
                <a:cubicBezTo>
                  <a:pt x="601" y="105"/>
                  <a:pt x="585" y="103"/>
                  <a:pt x="572" y="105"/>
                </a:cubicBezTo>
                <a:cubicBezTo>
                  <a:pt x="559" y="107"/>
                  <a:pt x="549" y="111"/>
                  <a:pt x="542" y="117"/>
                </a:cubicBezTo>
                <a:cubicBezTo>
                  <a:pt x="535" y="123"/>
                  <a:pt x="529" y="130"/>
                  <a:pt x="526" y="137"/>
                </a:cubicBezTo>
                <a:cubicBezTo>
                  <a:pt x="523" y="144"/>
                  <a:pt x="521" y="152"/>
                  <a:pt x="521" y="161"/>
                </a:cubicBezTo>
                <a:cubicBezTo>
                  <a:pt x="521" y="169"/>
                  <a:pt x="524" y="179"/>
                  <a:pt x="531" y="190"/>
                </a:cubicBezTo>
                <a:cubicBezTo>
                  <a:pt x="537" y="201"/>
                  <a:pt x="549" y="213"/>
                  <a:pt x="565" y="226"/>
                </a:cubicBezTo>
                <a:cubicBezTo>
                  <a:pt x="543" y="274"/>
                  <a:pt x="543" y="274"/>
                  <a:pt x="543" y="274"/>
                </a:cubicBezTo>
                <a:cubicBezTo>
                  <a:pt x="535" y="269"/>
                  <a:pt x="529" y="264"/>
                  <a:pt x="523" y="258"/>
                </a:cubicBezTo>
                <a:cubicBezTo>
                  <a:pt x="517" y="252"/>
                  <a:pt x="511" y="245"/>
                  <a:pt x="506" y="238"/>
                </a:cubicBezTo>
                <a:cubicBezTo>
                  <a:pt x="501" y="231"/>
                  <a:pt x="496" y="223"/>
                  <a:pt x="492" y="216"/>
                </a:cubicBezTo>
                <a:cubicBezTo>
                  <a:pt x="473" y="256"/>
                  <a:pt x="473" y="256"/>
                  <a:pt x="473" y="256"/>
                </a:cubicBezTo>
                <a:cubicBezTo>
                  <a:pt x="480" y="267"/>
                  <a:pt x="489" y="276"/>
                  <a:pt x="498" y="285"/>
                </a:cubicBezTo>
                <a:close/>
                <a:moveTo>
                  <a:pt x="573" y="151"/>
                </a:moveTo>
                <a:cubicBezTo>
                  <a:pt x="576" y="146"/>
                  <a:pt x="580" y="143"/>
                  <a:pt x="585" y="142"/>
                </a:cubicBezTo>
                <a:cubicBezTo>
                  <a:pt x="591" y="141"/>
                  <a:pt x="597" y="142"/>
                  <a:pt x="603" y="144"/>
                </a:cubicBezTo>
                <a:cubicBezTo>
                  <a:pt x="587" y="180"/>
                  <a:pt x="587" y="180"/>
                  <a:pt x="587" y="180"/>
                </a:cubicBezTo>
                <a:cubicBezTo>
                  <a:pt x="579" y="174"/>
                  <a:pt x="574" y="168"/>
                  <a:pt x="573" y="163"/>
                </a:cubicBezTo>
                <a:cubicBezTo>
                  <a:pt x="572" y="158"/>
                  <a:pt x="572" y="154"/>
                  <a:pt x="573" y="151"/>
                </a:cubicBezTo>
                <a:close/>
                <a:moveTo>
                  <a:pt x="585" y="242"/>
                </a:moveTo>
                <a:cubicBezTo>
                  <a:pt x="592" y="249"/>
                  <a:pt x="596" y="255"/>
                  <a:pt x="599" y="260"/>
                </a:cubicBezTo>
                <a:cubicBezTo>
                  <a:pt x="601" y="265"/>
                  <a:pt x="600" y="270"/>
                  <a:pt x="598" y="275"/>
                </a:cubicBezTo>
                <a:cubicBezTo>
                  <a:pt x="595" y="282"/>
                  <a:pt x="591" y="285"/>
                  <a:pt x="585" y="286"/>
                </a:cubicBezTo>
                <a:cubicBezTo>
                  <a:pt x="579" y="287"/>
                  <a:pt x="573" y="286"/>
                  <a:pt x="565" y="285"/>
                </a:cubicBezTo>
                <a:lnTo>
                  <a:pt x="585" y="2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grpSp>
        <p:nvGrpSpPr>
          <p:cNvPr id="38" name="组合 37"/>
          <p:cNvGrpSpPr/>
          <p:nvPr/>
        </p:nvGrpSpPr>
        <p:grpSpPr>
          <a:xfrm>
            <a:off x="2263837" y="2735581"/>
            <a:ext cx="837818" cy="839378"/>
            <a:chOff x="2916238" y="-1711325"/>
            <a:chExt cx="1704975" cy="1708150"/>
          </a:xfrm>
          <a:solidFill>
            <a:schemeClr val="bg1"/>
          </a:solidFill>
        </p:grpSpPr>
        <p:sp>
          <p:nvSpPr>
            <p:cNvPr id="30" name="Freeform 11"/>
            <p:cNvSpPr>
              <a:spLocks/>
            </p:cNvSpPr>
            <p:nvPr/>
          </p:nvSpPr>
          <p:spPr bwMode="auto">
            <a:xfrm>
              <a:off x="3679825" y="-706438"/>
              <a:ext cx="177800" cy="476250"/>
            </a:xfrm>
            <a:custGeom>
              <a:avLst/>
              <a:gdLst>
                <a:gd name="T0" fmla="*/ 108 w 112"/>
                <a:gd name="T1" fmla="*/ 102 h 300"/>
                <a:gd name="T2" fmla="*/ 62 w 112"/>
                <a:gd name="T3" fmla="*/ 59 h 300"/>
                <a:gd name="T4" fmla="*/ 0 w 112"/>
                <a:gd name="T5" fmla="*/ 0 h 300"/>
                <a:gd name="T6" fmla="*/ 0 w 112"/>
                <a:gd name="T7" fmla="*/ 300 h 300"/>
                <a:gd name="T8" fmla="*/ 112 w 112"/>
                <a:gd name="T9" fmla="*/ 300 h 300"/>
                <a:gd name="T10" fmla="*/ 112 w 112"/>
                <a:gd name="T11" fmla="*/ 98 h 300"/>
                <a:gd name="T12" fmla="*/ 108 w 112"/>
                <a:gd name="T13" fmla="*/ 102 h 300"/>
              </a:gdLst>
              <a:ahLst/>
              <a:cxnLst>
                <a:cxn ang="0">
                  <a:pos x="T0" y="T1"/>
                </a:cxn>
                <a:cxn ang="0">
                  <a:pos x="T2" y="T3"/>
                </a:cxn>
                <a:cxn ang="0">
                  <a:pos x="T4" y="T5"/>
                </a:cxn>
                <a:cxn ang="0">
                  <a:pos x="T6" y="T7"/>
                </a:cxn>
                <a:cxn ang="0">
                  <a:pos x="T8" y="T9"/>
                </a:cxn>
                <a:cxn ang="0">
                  <a:pos x="T10" y="T11"/>
                </a:cxn>
                <a:cxn ang="0">
                  <a:pos x="T12" y="T13"/>
                </a:cxn>
              </a:cxnLst>
              <a:rect l="0" t="0" r="r" b="b"/>
              <a:pathLst>
                <a:path w="112" h="300">
                  <a:moveTo>
                    <a:pt x="108" y="102"/>
                  </a:moveTo>
                  <a:lnTo>
                    <a:pt x="62" y="59"/>
                  </a:lnTo>
                  <a:lnTo>
                    <a:pt x="0" y="0"/>
                  </a:lnTo>
                  <a:lnTo>
                    <a:pt x="0" y="300"/>
                  </a:lnTo>
                  <a:lnTo>
                    <a:pt x="112" y="300"/>
                  </a:lnTo>
                  <a:lnTo>
                    <a:pt x="112" y="98"/>
                  </a:lnTo>
                  <a:lnTo>
                    <a:pt x="108"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1" name="Freeform 12"/>
            <p:cNvSpPr>
              <a:spLocks/>
            </p:cNvSpPr>
            <p:nvPr/>
          </p:nvSpPr>
          <p:spPr bwMode="auto">
            <a:xfrm>
              <a:off x="3430588" y="-755650"/>
              <a:ext cx="176213" cy="525463"/>
            </a:xfrm>
            <a:custGeom>
              <a:avLst/>
              <a:gdLst>
                <a:gd name="T0" fmla="*/ 0 w 111"/>
                <a:gd name="T1" fmla="*/ 119 h 331"/>
                <a:gd name="T2" fmla="*/ 0 w 111"/>
                <a:gd name="T3" fmla="*/ 331 h 331"/>
                <a:gd name="T4" fmla="*/ 111 w 111"/>
                <a:gd name="T5" fmla="*/ 331 h 331"/>
                <a:gd name="T6" fmla="*/ 111 w 111"/>
                <a:gd name="T7" fmla="*/ 0 h 331"/>
                <a:gd name="T8" fmla="*/ 0 w 111"/>
                <a:gd name="T9" fmla="*/ 119 h 331"/>
              </a:gdLst>
              <a:ahLst/>
              <a:cxnLst>
                <a:cxn ang="0">
                  <a:pos x="T0" y="T1"/>
                </a:cxn>
                <a:cxn ang="0">
                  <a:pos x="T2" y="T3"/>
                </a:cxn>
                <a:cxn ang="0">
                  <a:pos x="T4" y="T5"/>
                </a:cxn>
                <a:cxn ang="0">
                  <a:pos x="T6" y="T7"/>
                </a:cxn>
                <a:cxn ang="0">
                  <a:pos x="T8" y="T9"/>
                </a:cxn>
              </a:cxnLst>
              <a:rect l="0" t="0" r="r" b="b"/>
              <a:pathLst>
                <a:path w="111" h="331">
                  <a:moveTo>
                    <a:pt x="0" y="119"/>
                  </a:moveTo>
                  <a:lnTo>
                    <a:pt x="0" y="331"/>
                  </a:lnTo>
                  <a:lnTo>
                    <a:pt x="111" y="331"/>
                  </a:lnTo>
                  <a:lnTo>
                    <a:pt x="111" y="0"/>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2" name="Freeform 13"/>
            <p:cNvSpPr>
              <a:spLocks/>
            </p:cNvSpPr>
            <p:nvPr/>
          </p:nvSpPr>
          <p:spPr bwMode="auto">
            <a:xfrm>
              <a:off x="3179763" y="-488950"/>
              <a:ext cx="176213" cy="258763"/>
            </a:xfrm>
            <a:custGeom>
              <a:avLst/>
              <a:gdLst>
                <a:gd name="T0" fmla="*/ 60 w 111"/>
                <a:gd name="T1" fmla="*/ 55 h 163"/>
                <a:gd name="T2" fmla="*/ 0 w 111"/>
                <a:gd name="T3" fmla="*/ 0 h 163"/>
                <a:gd name="T4" fmla="*/ 0 w 111"/>
                <a:gd name="T5" fmla="*/ 163 h 163"/>
                <a:gd name="T6" fmla="*/ 111 w 111"/>
                <a:gd name="T7" fmla="*/ 163 h 163"/>
                <a:gd name="T8" fmla="*/ 111 w 111"/>
                <a:gd name="T9" fmla="*/ 0 h 163"/>
                <a:gd name="T10" fmla="*/ 60 w 111"/>
                <a:gd name="T11" fmla="*/ 55 h 163"/>
              </a:gdLst>
              <a:ahLst/>
              <a:cxnLst>
                <a:cxn ang="0">
                  <a:pos x="T0" y="T1"/>
                </a:cxn>
                <a:cxn ang="0">
                  <a:pos x="T2" y="T3"/>
                </a:cxn>
                <a:cxn ang="0">
                  <a:pos x="T4" y="T5"/>
                </a:cxn>
                <a:cxn ang="0">
                  <a:pos x="T6" y="T7"/>
                </a:cxn>
                <a:cxn ang="0">
                  <a:pos x="T8" y="T9"/>
                </a:cxn>
                <a:cxn ang="0">
                  <a:pos x="T10" y="T11"/>
                </a:cxn>
              </a:cxnLst>
              <a:rect l="0" t="0" r="r" b="b"/>
              <a:pathLst>
                <a:path w="111" h="163">
                  <a:moveTo>
                    <a:pt x="60" y="55"/>
                  </a:moveTo>
                  <a:lnTo>
                    <a:pt x="0" y="0"/>
                  </a:lnTo>
                  <a:lnTo>
                    <a:pt x="0" y="163"/>
                  </a:lnTo>
                  <a:lnTo>
                    <a:pt x="111" y="163"/>
                  </a:lnTo>
                  <a:lnTo>
                    <a:pt x="111" y="0"/>
                  </a:lnTo>
                  <a:lnTo>
                    <a:pt x="6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3" name="Freeform 14"/>
            <p:cNvSpPr>
              <a:spLocks/>
            </p:cNvSpPr>
            <p:nvPr/>
          </p:nvSpPr>
          <p:spPr bwMode="auto">
            <a:xfrm>
              <a:off x="4181475" y="-1020763"/>
              <a:ext cx="176213" cy="790575"/>
            </a:xfrm>
            <a:custGeom>
              <a:avLst/>
              <a:gdLst>
                <a:gd name="T0" fmla="*/ 75 w 111"/>
                <a:gd name="T1" fmla="*/ 0 h 498"/>
                <a:gd name="T2" fmla="*/ 0 w 111"/>
                <a:gd name="T3" fmla="*/ 80 h 498"/>
                <a:gd name="T4" fmla="*/ 0 w 111"/>
                <a:gd name="T5" fmla="*/ 498 h 498"/>
                <a:gd name="T6" fmla="*/ 111 w 111"/>
                <a:gd name="T7" fmla="*/ 498 h 498"/>
                <a:gd name="T8" fmla="*/ 111 w 111"/>
                <a:gd name="T9" fmla="*/ 33 h 498"/>
                <a:gd name="T10" fmla="*/ 75 w 111"/>
                <a:gd name="T11" fmla="*/ 0 h 498"/>
              </a:gdLst>
              <a:ahLst/>
              <a:cxnLst>
                <a:cxn ang="0">
                  <a:pos x="T0" y="T1"/>
                </a:cxn>
                <a:cxn ang="0">
                  <a:pos x="T2" y="T3"/>
                </a:cxn>
                <a:cxn ang="0">
                  <a:pos x="T4" y="T5"/>
                </a:cxn>
                <a:cxn ang="0">
                  <a:pos x="T6" y="T7"/>
                </a:cxn>
                <a:cxn ang="0">
                  <a:pos x="T8" y="T9"/>
                </a:cxn>
                <a:cxn ang="0">
                  <a:pos x="T10" y="T11"/>
                </a:cxn>
              </a:cxnLst>
              <a:rect l="0" t="0" r="r" b="b"/>
              <a:pathLst>
                <a:path w="111" h="498">
                  <a:moveTo>
                    <a:pt x="75" y="0"/>
                  </a:moveTo>
                  <a:lnTo>
                    <a:pt x="0" y="80"/>
                  </a:lnTo>
                  <a:lnTo>
                    <a:pt x="0" y="498"/>
                  </a:lnTo>
                  <a:lnTo>
                    <a:pt x="111" y="498"/>
                  </a:lnTo>
                  <a:lnTo>
                    <a:pt x="111" y="33"/>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4" name="Freeform 15"/>
            <p:cNvSpPr>
              <a:spLocks/>
            </p:cNvSpPr>
            <p:nvPr/>
          </p:nvSpPr>
          <p:spPr bwMode="auto">
            <a:xfrm>
              <a:off x="3930650" y="-815975"/>
              <a:ext cx="176213" cy="585788"/>
            </a:xfrm>
            <a:custGeom>
              <a:avLst/>
              <a:gdLst>
                <a:gd name="T0" fmla="*/ 0 w 111"/>
                <a:gd name="T1" fmla="*/ 118 h 369"/>
                <a:gd name="T2" fmla="*/ 0 w 111"/>
                <a:gd name="T3" fmla="*/ 369 h 369"/>
                <a:gd name="T4" fmla="*/ 111 w 111"/>
                <a:gd name="T5" fmla="*/ 369 h 369"/>
                <a:gd name="T6" fmla="*/ 111 w 111"/>
                <a:gd name="T7" fmla="*/ 0 h 369"/>
                <a:gd name="T8" fmla="*/ 0 w 111"/>
                <a:gd name="T9" fmla="*/ 118 h 369"/>
              </a:gdLst>
              <a:ahLst/>
              <a:cxnLst>
                <a:cxn ang="0">
                  <a:pos x="T0" y="T1"/>
                </a:cxn>
                <a:cxn ang="0">
                  <a:pos x="T2" y="T3"/>
                </a:cxn>
                <a:cxn ang="0">
                  <a:pos x="T4" y="T5"/>
                </a:cxn>
                <a:cxn ang="0">
                  <a:pos x="T6" y="T7"/>
                </a:cxn>
                <a:cxn ang="0">
                  <a:pos x="T8" y="T9"/>
                </a:cxn>
              </a:cxnLst>
              <a:rect l="0" t="0" r="r" b="b"/>
              <a:pathLst>
                <a:path w="111" h="369">
                  <a:moveTo>
                    <a:pt x="0" y="118"/>
                  </a:moveTo>
                  <a:lnTo>
                    <a:pt x="0" y="369"/>
                  </a:lnTo>
                  <a:lnTo>
                    <a:pt x="111" y="369"/>
                  </a:lnTo>
                  <a:lnTo>
                    <a:pt x="111" y="0"/>
                  </a:lnTo>
                  <a:lnTo>
                    <a:pt x="0"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5" name="Freeform 16"/>
            <p:cNvSpPr>
              <a:spLocks/>
            </p:cNvSpPr>
            <p:nvPr/>
          </p:nvSpPr>
          <p:spPr bwMode="auto">
            <a:xfrm>
              <a:off x="3065463" y="-1555750"/>
              <a:ext cx="1387475" cy="963613"/>
            </a:xfrm>
            <a:custGeom>
              <a:avLst/>
              <a:gdLst>
                <a:gd name="T0" fmla="*/ 550 w 874"/>
                <a:gd name="T1" fmla="*/ 0 h 607"/>
                <a:gd name="T2" fmla="*/ 835 w 874"/>
                <a:gd name="T3" fmla="*/ 26 h 607"/>
                <a:gd name="T4" fmla="*/ 874 w 874"/>
                <a:gd name="T5" fmla="*/ 309 h 607"/>
                <a:gd name="T6" fmla="*/ 778 w 874"/>
                <a:gd name="T7" fmla="*/ 216 h 607"/>
                <a:gd name="T8" fmla="*/ 495 w 874"/>
                <a:gd name="T9" fmla="*/ 516 h 607"/>
                <a:gd name="T10" fmla="*/ 449 w 874"/>
                <a:gd name="T11" fmla="*/ 473 h 607"/>
                <a:gd name="T12" fmla="*/ 363 w 874"/>
                <a:gd name="T13" fmla="*/ 392 h 607"/>
                <a:gd name="T14" fmla="*/ 347 w 874"/>
                <a:gd name="T15" fmla="*/ 377 h 607"/>
                <a:gd name="T16" fmla="*/ 132 w 874"/>
                <a:gd name="T17" fmla="*/ 607 h 607"/>
                <a:gd name="T18" fmla="*/ 0 w 874"/>
                <a:gd name="T19" fmla="*/ 483 h 607"/>
                <a:gd name="T20" fmla="*/ 216 w 874"/>
                <a:gd name="T21" fmla="*/ 253 h 607"/>
                <a:gd name="T22" fmla="*/ 276 w 874"/>
                <a:gd name="T23" fmla="*/ 190 h 607"/>
                <a:gd name="T24" fmla="*/ 336 w 874"/>
                <a:gd name="T25" fmla="*/ 126 h 607"/>
                <a:gd name="T26" fmla="*/ 483 w 874"/>
                <a:gd name="T27" fmla="*/ 265 h 607"/>
                <a:gd name="T28" fmla="*/ 646 w 874"/>
                <a:gd name="T29" fmla="*/ 92 h 607"/>
                <a:gd name="T30" fmla="*/ 550 w 874"/>
                <a:gd name="T3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4" h="607">
                  <a:moveTo>
                    <a:pt x="550" y="0"/>
                  </a:moveTo>
                  <a:lnTo>
                    <a:pt x="835" y="26"/>
                  </a:lnTo>
                  <a:lnTo>
                    <a:pt x="874" y="309"/>
                  </a:lnTo>
                  <a:lnTo>
                    <a:pt x="778" y="216"/>
                  </a:lnTo>
                  <a:lnTo>
                    <a:pt x="495" y="516"/>
                  </a:lnTo>
                  <a:lnTo>
                    <a:pt x="449" y="473"/>
                  </a:lnTo>
                  <a:lnTo>
                    <a:pt x="363" y="392"/>
                  </a:lnTo>
                  <a:lnTo>
                    <a:pt x="347" y="377"/>
                  </a:lnTo>
                  <a:lnTo>
                    <a:pt x="132" y="607"/>
                  </a:lnTo>
                  <a:lnTo>
                    <a:pt x="0" y="483"/>
                  </a:lnTo>
                  <a:lnTo>
                    <a:pt x="216" y="253"/>
                  </a:lnTo>
                  <a:lnTo>
                    <a:pt x="276" y="190"/>
                  </a:lnTo>
                  <a:lnTo>
                    <a:pt x="336" y="126"/>
                  </a:lnTo>
                  <a:lnTo>
                    <a:pt x="483" y="265"/>
                  </a:lnTo>
                  <a:lnTo>
                    <a:pt x="646" y="92"/>
                  </a:lnTo>
                  <a:lnTo>
                    <a:pt x="5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
          <p:nvSpPr>
            <p:cNvPr id="36" name="Freeform 17"/>
            <p:cNvSpPr>
              <a:spLocks/>
            </p:cNvSpPr>
            <p:nvPr/>
          </p:nvSpPr>
          <p:spPr bwMode="auto">
            <a:xfrm>
              <a:off x="2916238" y="-1711325"/>
              <a:ext cx="1704975" cy="1708150"/>
            </a:xfrm>
            <a:custGeom>
              <a:avLst/>
              <a:gdLst>
                <a:gd name="T0" fmla="*/ 1027 w 1074"/>
                <a:gd name="T1" fmla="*/ 1030 h 1076"/>
                <a:gd name="T2" fmla="*/ 1027 w 1074"/>
                <a:gd name="T3" fmla="*/ 0 h 1076"/>
                <a:gd name="T4" fmla="*/ 1074 w 1074"/>
                <a:gd name="T5" fmla="*/ 0 h 1076"/>
                <a:gd name="T6" fmla="*/ 1074 w 1074"/>
                <a:gd name="T7" fmla="*/ 1030 h 1076"/>
                <a:gd name="T8" fmla="*/ 1074 w 1074"/>
                <a:gd name="T9" fmla="*/ 1076 h 1076"/>
                <a:gd name="T10" fmla="*/ 1027 w 1074"/>
                <a:gd name="T11" fmla="*/ 1076 h 1076"/>
                <a:gd name="T12" fmla="*/ 0 w 1074"/>
                <a:gd name="T13" fmla="*/ 1076 h 1076"/>
                <a:gd name="T14" fmla="*/ 0 w 1074"/>
                <a:gd name="T15" fmla="*/ 1030 h 1076"/>
                <a:gd name="T16" fmla="*/ 1027 w 1074"/>
                <a:gd name="T17" fmla="*/ 103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4" h="1076">
                  <a:moveTo>
                    <a:pt x="1027" y="1030"/>
                  </a:moveTo>
                  <a:lnTo>
                    <a:pt x="1027" y="0"/>
                  </a:lnTo>
                  <a:lnTo>
                    <a:pt x="1074" y="0"/>
                  </a:lnTo>
                  <a:lnTo>
                    <a:pt x="1074" y="1030"/>
                  </a:lnTo>
                  <a:lnTo>
                    <a:pt x="1074" y="1076"/>
                  </a:lnTo>
                  <a:lnTo>
                    <a:pt x="1027" y="1076"/>
                  </a:lnTo>
                  <a:lnTo>
                    <a:pt x="0" y="1076"/>
                  </a:lnTo>
                  <a:lnTo>
                    <a:pt x="0" y="1030"/>
                  </a:lnTo>
                  <a:lnTo>
                    <a:pt x="1027" y="10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grpSp>
      <p:sp>
        <p:nvSpPr>
          <p:cNvPr id="37" name="Freeform 18"/>
          <p:cNvSpPr>
            <a:spLocks noEditPoints="1"/>
          </p:cNvSpPr>
          <p:nvPr/>
        </p:nvSpPr>
        <p:spPr bwMode="auto">
          <a:xfrm>
            <a:off x="8899874" y="2737122"/>
            <a:ext cx="843280" cy="830796"/>
          </a:xfrm>
          <a:custGeom>
            <a:avLst/>
            <a:gdLst>
              <a:gd name="T0" fmla="*/ 440 w 1293"/>
              <a:gd name="T1" fmla="*/ 1188 h 1272"/>
              <a:gd name="T2" fmla="*/ 381 w 1293"/>
              <a:gd name="T3" fmla="*/ 1233 h 1272"/>
              <a:gd name="T4" fmla="*/ 853 w 1293"/>
              <a:gd name="T5" fmla="*/ 1272 h 1272"/>
              <a:gd name="T6" fmla="*/ 912 w 1293"/>
              <a:gd name="T7" fmla="*/ 1226 h 1272"/>
              <a:gd name="T8" fmla="*/ 650 w 1293"/>
              <a:gd name="T9" fmla="*/ 152 h 1272"/>
              <a:gd name="T10" fmla="*/ 650 w 1293"/>
              <a:gd name="T11" fmla="*/ 0 h 1272"/>
              <a:gd name="T12" fmla="*/ 650 w 1293"/>
              <a:gd name="T13" fmla="*/ 152 h 1272"/>
              <a:gd name="T14" fmla="*/ 1291 w 1293"/>
              <a:gd name="T15" fmla="*/ 697 h 1272"/>
              <a:gd name="T16" fmla="*/ 1045 w 1293"/>
              <a:gd name="T17" fmla="*/ 255 h 1272"/>
              <a:gd name="T18" fmla="*/ 1054 w 1293"/>
              <a:gd name="T19" fmla="*/ 243 h 1272"/>
              <a:gd name="T20" fmla="*/ 715 w 1293"/>
              <a:gd name="T21" fmla="*/ 230 h 1272"/>
              <a:gd name="T22" fmla="*/ 692 w 1293"/>
              <a:gd name="T23" fmla="*/ 172 h 1272"/>
              <a:gd name="T24" fmla="*/ 568 w 1293"/>
              <a:gd name="T25" fmla="*/ 205 h 1272"/>
              <a:gd name="T26" fmla="*/ 274 w 1293"/>
              <a:gd name="T27" fmla="*/ 230 h 1272"/>
              <a:gd name="T28" fmla="*/ 264 w 1293"/>
              <a:gd name="T29" fmla="*/ 250 h 1272"/>
              <a:gd name="T30" fmla="*/ 1 w 1293"/>
              <a:gd name="T31" fmla="*/ 697 h 1272"/>
              <a:gd name="T32" fmla="*/ 0 w 1293"/>
              <a:gd name="T33" fmla="*/ 701 h 1272"/>
              <a:gd name="T34" fmla="*/ 268 w 1293"/>
              <a:gd name="T35" fmla="*/ 955 h 1272"/>
              <a:gd name="T36" fmla="*/ 535 w 1293"/>
              <a:gd name="T37" fmla="*/ 701 h 1272"/>
              <a:gd name="T38" fmla="*/ 535 w 1293"/>
              <a:gd name="T39" fmla="*/ 697 h 1272"/>
              <a:gd name="T40" fmla="*/ 275 w 1293"/>
              <a:gd name="T41" fmla="*/ 255 h 1272"/>
              <a:gd name="T42" fmla="*/ 603 w 1293"/>
              <a:gd name="T43" fmla="*/ 1087 h 1272"/>
              <a:gd name="T44" fmla="*/ 472 w 1293"/>
              <a:gd name="T45" fmla="*/ 1125 h 1272"/>
              <a:gd name="T46" fmla="*/ 511 w 1293"/>
              <a:gd name="T47" fmla="*/ 1171 h 1272"/>
              <a:gd name="T48" fmla="*/ 817 w 1293"/>
              <a:gd name="T49" fmla="*/ 1132 h 1272"/>
              <a:gd name="T50" fmla="*/ 779 w 1293"/>
              <a:gd name="T51" fmla="*/ 1087 h 1272"/>
              <a:gd name="T52" fmla="*/ 693 w 1293"/>
              <a:gd name="T53" fmla="*/ 255 h 1272"/>
              <a:gd name="T54" fmla="*/ 693 w 1293"/>
              <a:gd name="T55" fmla="*/ 255 h 1272"/>
              <a:gd name="T56" fmla="*/ 760 w 1293"/>
              <a:gd name="T57" fmla="*/ 697 h 1272"/>
              <a:gd name="T58" fmla="*/ 759 w 1293"/>
              <a:gd name="T59" fmla="*/ 700 h 1272"/>
              <a:gd name="T60" fmla="*/ 759 w 1293"/>
              <a:gd name="T61" fmla="*/ 701 h 1272"/>
              <a:gd name="T62" fmla="*/ 1293 w 1293"/>
              <a:gd name="T63" fmla="*/ 701 h 1272"/>
              <a:gd name="T64" fmla="*/ 1293 w 1293"/>
              <a:gd name="T65" fmla="*/ 700 h 1272"/>
              <a:gd name="T66" fmla="*/ 504 w 1293"/>
              <a:gd name="T67" fmla="*/ 690 h 1272"/>
              <a:gd name="T68" fmla="*/ 267 w 1293"/>
              <a:gd name="T69" fmla="*/ 285 h 1272"/>
              <a:gd name="T70" fmla="*/ 789 w 1293"/>
              <a:gd name="T71" fmla="*/ 690 h 1272"/>
              <a:gd name="T72" fmla="*/ 1262 w 1293"/>
              <a:gd name="T73" fmla="*/ 69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3" h="1272">
                <a:moveTo>
                  <a:pt x="853" y="1188"/>
                </a:moveTo>
                <a:cubicBezTo>
                  <a:pt x="440" y="1188"/>
                  <a:pt x="440" y="1188"/>
                  <a:pt x="440" y="1188"/>
                </a:cubicBezTo>
                <a:cubicBezTo>
                  <a:pt x="407" y="1188"/>
                  <a:pt x="381" y="1205"/>
                  <a:pt x="381" y="1226"/>
                </a:cubicBezTo>
                <a:cubicBezTo>
                  <a:pt x="381" y="1233"/>
                  <a:pt x="381" y="1233"/>
                  <a:pt x="381" y="1233"/>
                </a:cubicBezTo>
                <a:cubicBezTo>
                  <a:pt x="381" y="1254"/>
                  <a:pt x="407" y="1272"/>
                  <a:pt x="440" y="1272"/>
                </a:cubicBezTo>
                <a:cubicBezTo>
                  <a:pt x="853" y="1272"/>
                  <a:pt x="853" y="1272"/>
                  <a:pt x="853" y="1272"/>
                </a:cubicBezTo>
                <a:cubicBezTo>
                  <a:pt x="886" y="1272"/>
                  <a:pt x="912" y="1254"/>
                  <a:pt x="912" y="1233"/>
                </a:cubicBezTo>
                <a:cubicBezTo>
                  <a:pt x="912" y="1226"/>
                  <a:pt x="912" y="1226"/>
                  <a:pt x="912" y="1226"/>
                </a:cubicBezTo>
                <a:cubicBezTo>
                  <a:pt x="912" y="1205"/>
                  <a:pt x="886" y="1188"/>
                  <a:pt x="853" y="1188"/>
                </a:cubicBezTo>
                <a:close/>
                <a:moveTo>
                  <a:pt x="650" y="152"/>
                </a:moveTo>
                <a:cubicBezTo>
                  <a:pt x="687" y="152"/>
                  <a:pt x="717" y="125"/>
                  <a:pt x="717" y="92"/>
                </a:cubicBezTo>
                <a:cubicBezTo>
                  <a:pt x="717" y="59"/>
                  <a:pt x="687" y="0"/>
                  <a:pt x="650" y="0"/>
                </a:cubicBezTo>
                <a:cubicBezTo>
                  <a:pt x="612" y="0"/>
                  <a:pt x="582" y="59"/>
                  <a:pt x="582" y="92"/>
                </a:cubicBezTo>
                <a:cubicBezTo>
                  <a:pt x="582" y="125"/>
                  <a:pt x="612" y="152"/>
                  <a:pt x="650" y="152"/>
                </a:cubicBezTo>
                <a:close/>
                <a:moveTo>
                  <a:pt x="1293" y="697"/>
                </a:moveTo>
                <a:cubicBezTo>
                  <a:pt x="1291" y="697"/>
                  <a:pt x="1291" y="697"/>
                  <a:pt x="1291" y="697"/>
                </a:cubicBezTo>
                <a:cubicBezTo>
                  <a:pt x="1033" y="255"/>
                  <a:pt x="1033" y="255"/>
                  <a:pt x="1033" y="255"/>
                </a:cubicBezTo>
                <a:cubicBezTo>
                  <a:pt x="1045" y="255"/>
                  <a:pt x="1045" y="255"/>
                  <a:pt x="1045" y="255"/>
                </a:cubicBezTo>
                <a:cubicBezTo>
                  <a:pt x="1045" y="255"/>
                  <a:pt x="1045" y="255"/>
                  <a:pt x="1045" y="255"/>
                </a:cubicBezTo>
                <a:cubicBezTo>
                  <a:pt x="1050" y="253"/>
                  <a:pt x="1054" y="248"/>
                  <a:pt x="1054" y="243"/>
                </a:cubicBezTo>
                <a:cubicBezTo>
                  <a:pt x="1054" y="235"/>
                  <a:pt x="1048" y="230"/>
                  <a:pt x="1041" y="230"/>
                </a:cubicBezTo>
                <a:cubicBezTo>
                  <a:pt x="715" y="230"/>
                  <a:pt x="715" y="230"/>
                  <a:pt x="715" y="230"/>
                </a:cubicBezTo>
                <a:cubicBezTo>
                  <a:pt x="722" y="224"/>
                  <a:pt x="726" y="215"/>
                  <a:pt x="726" y="205"/>
                </a:cubicBezTo>
                <a:cubicBezTo>
                  <a:pt x="726" y="187"/>
                  <a:pt x="710" y="172"/>
                  <a:pt x="692" y="172"/>
                </a:cubicBezTo>
                <a:cubicBezTo>
                  <a:pt x="601" y="172"/>
                  <a:pt x="601" y="172"/>
                  <a:pt x="601" y="172"/>
                </a:cubicBezTo>
                <a:cubicBezTo>
                  <a:pt x="583" y="172"/>
                  <a:pt x="568" y="187"/>
                  <a:pt x="568" y="205"/>
                </a:cubicBezTo>
                <a:cubicBezTo>
                  <a:pt x="568" y="215"/>
                  <a:pt x="572" y="224"/>
                  <a:pt x="578" y="230"/>
                </a:cubicBezTo>
                <a:cubicBezTo>
                  <a:pt x="274" y="230"/>
                  <a:pt x="274" y="230"/>
                  <a:pt x="274" y="230"/>
                </a:cubicBezTo>
                <a:cubicBezTo>
                  <a:pt x="267" y="230"/>
                  <a:pt x="261" y="235"/>
                  <a:pt x="261" y="243"/>
                </a:cubicBezTo>
                <a:cubicBezTo>
                  <a:pt x="261" y="245"/>
                  <a:pt x="262" y="248"/>
                  <a:pt x="264" y="250"/>
                </a:cubicBezTo>
                <a:cubicBezTo>
                  <a:pt x="2" y="697"/>
                  <a:pt x="2" y="697"/>
                  <a:pt x="2" y="697"/>
                </a:cubicBezTo>
                <a:cubicBezTo>
                  <a:pt x="1" y="697"/>
                  <a:pt x="1" y="697"/>
                  <a:pt x="1" y="697"/>
                </a:cubicBezTo>
                <a:cubicBezTo>
                  <a:pt x="1" y="698"/>
                  <a:pt x="1" y="699"/>
                  <a:pt x="1" y="700"/>
                </a:cubicBezTo>
                <a:cubicBezTo>
                  <a:pt x="0" y="701"/>
                  <a:pt x="0" y="701"/>
                  <a:pt x="0" y="701"/>
                </a:cubicBezTo>
                <a:cubicBezTo>
                  <a:pt x="1" y="701"/>
                  <a:pt x="1" y="701"/>
                  <a:pt x="1" y="701"/>
                </a:cubicBezTo>
                <a:cubicBezTo>
                  <a:pt x="4" y="842"/>
                  <a:pt x="122" y="955"/>
                  <a:pt x="268" y="955"/>
                </a:cubicBezTo>
                <a:cubicBezTo>
                  <a:pt x="413" y="955"/>
                  <a:pt x="532" y="842"/>
                  <a:pt x="535" y="701"/>
                </a:cubicBezTo>
                <a:cubicBezTo>
                  <a:pt x="535" y="701"/>
                  <a:pt x="535" y="701"/>
                  <a:pt x="535" y="701"/>
                </a:cubicBezTo>
                <a:cubicBezTo>
                  <a:pt x="535" y="700"/>
                  <a:pt x="535" y="700"/>
                  <a:pt x="535" y="700"/>
                </a:cubicBezTo>
                <a:cubicBezTo>
                  <a:pt x="535" y="699"/>
                  <a:pt x="535" y="698"/>
                  <a:pt x="535" y="697"/>
                </a:cubicBezTo>
                <a:cubicBezTo>
                  <a:pt x="533" y="697"/>
                  <a:pt x="533" y="697"/>
                  <a:pt x="533" y="697"/>
                </a:cubicBezTo>
                <a:cubicBezTo>
                  <a:pt x="275" y="255"/>
                  <a:pt x="275" y="255"/>
                  <a:pt x="275" y="255"/>
                </a:cubicBezTo>
                <a:cubicBezTo>
                  <a:pt x="603" y="255"/>
                  <a:pt x="603" y="255"/>
                  <a:pt x="603" y="255"/>
                </a:cubicBezTo>
                <a:cubicBezTo>
                  <a:pt x="603" y="1087"/>
                  <a:pt x="603" y="1087"/>
                  <a:pt x="603" y="1087"/>
                </a:cubicBezTo>
                <a:cubicBezTo>
                  <a:pt x="511" y="1087"/>
                  <a:pt x="511" y="1087"/>
                  <a:pt x="511" y="1087"/>
                </a:cubicBezTo>
                <a:cubicBezTo>
                  <a:pt x="490" y="1087"/>
                  <a:pt x="472" y="1104"/>
                  <a:pt x="472" y="1125"/>
                </a:cubicBezTo>
                <a:cubicBezTo>
                  <a:pt x="472" y="1132"/>
                  <a:pt x="472" y="1132"/>
                  <a:pt x="472" y="1132"/>
                </a:cubicBezTo>
                <a:cubicBezTo>
                  <a:pt x="472" y="1153"/>
                  <a:pt x="490" y="1171"/>
                  <a:pt x="511" y="1171"/>
                </a:cubicBezTo>
                <a:cubicBezTo>
                  <a:pt x="779" y="1171"/>
                  <a:pt x="779" y="1171"/>
                  <a:pt x="779" y="1171"/>
                </a:cubicBezTo>
                <a:cubicBezTo>
                  <a:pt x="800" y="1171"/>
                  <a:pt x="817" y="1153"/>
                  <a:pt x="817" y="1132"/>
                </a:cubicBezTo>
                <a:cubicBezTo>
                  <a:pt x="817" y="1125"/>
                  <a:pt x="817" y="1125"/>
                  <a:pt x="817" y="1125"/>
                </a:cubicBezTo>
                <a:cubicBezTo>
                  <a:pt x="817" y="1104"/>
                  <a:pt x="800" y="1087"/>
                  <a:pt x="779" y="1087"/>
                </a:cubicBezTo>
                <a:cubicBezTo>
                  <a:pt x="693" y="1087"/>
                  <a:pt x="693" y="1087"/>
                  <a:pt x="693" y="1087"/>
                </a:cubicBezTo>
                <a:cubicBezTo>
                  <a:pt x="693" y="255"/>
                  <a:pt x="693" y="255"/>
                  <a:pt x="693" y="255"/>
                </a:cubicBezTo>
                <a:cubicBezTo>
                  <a:pt x="693" y="255"/>
                  <a:pt x="693" y="255"/>
                  <a:pt x="693" y="255"/>
                </a:cubicBezTo>
                <a:cubicBezTo>
                  <a:pt x="693" y="255"/>
                  <a:pt x="693" y="255"/>
                  <a:pt x="693" y="255"/>
                </a:cubicBezTo>
                <a:cubicBezTo>
                  <a:pt x="1019" y="255"/>
                  <a:pt x="1019" y="255"/>
                  <a:pt x="1019" y="255"/>
                </a:cubicBezTo>
                <a:cubicBezTo>
                  <a:pt x="760" y="697"/>
                  <a:pt x="760" y="697"/>
                  <a:pt x="760" y="697"/>
                </a:cubicBezTo>
                <a:cubicBezTo>
                  <a:pt x="759" y="697"/>
                  <a:pt x="759" y="697"/>
                  <a:pt x="759" y="697"/>
                </a:cubicBezTo>
                <a:cubicBezTo>
                  <a:pt x="759" y="698"/>
                  <a:pt x="759" y="699"/>
                  <a:pt x="759" y="700"/>
                </a:cubicBezTo>
                <a:cubicBezTo>
                  <a:pt x="759" y="701"/>
                  <a:pt x="759" y="701"/>
                  <a:pt x="759" y="701"/>
                </a:cubicBezTo>
                <a:cubicBezTo>
                  <a:pt x="759" y="701"/>
                  <a:pt x="759" y="701"/>
                  <a:pt x="759" y="701"/>
                </a:cubicBezTo>
                <a:cubicBezTo>
                  <a:pt x="762" y="842"/>
                  <a:pt x="880" y="955"/>
                  <a:pt x="1026" y="955"/>
                </a:cubicBezTo>
                <a:cubicBezTo>
                  <a:pt x="1171" y="955"/>
                  <a:pt x="1290" y="842"/>
                  <a:pt x="1293" y="701"/>
                </a:cubicBezTo>
                <a:cubicBezTo>
                  <a:pt x="1293" y="701"/>
                  <a:pt x="1293" y="701"/>
                  <a:pt x="1293" y="701"/>
                </a:cubicBezTo>
                <a:cubicBezTo>
                  <a:pt x="1293" y="700"/>
                  <a:pt x="1293" y="700"/>
                  <a:pt x="1293" y="700"/>
                </a:cubicBezTo>
                <a:cubicBezTo>
                  <a:pt x="1293" y="699"/>
                  <a:pt x="1293" y="698"/>
                  <a:pt x="1293" y="697"/>
                </a:cubicBezTo>
                <a:close/>
                <a:moveTo>
                  <a:pt x="504" y="690"/>
                </a:moveTo>
                <a:cubicBezTo>
                  <a:pt x="30" y="690"/>
                  <a:pt x="30" y="690"/>
                  <a:pt x="30" y="690"/>
                </a:cubicBezTo>
                <a:cubicBezTo>
                  <a:pt x="267" y="285"/>
                  <a:pt x="267" y="285"/>
                  <a:pt x="267" y="285"/>
                </a:cubicBezTo>
                <a:lnTo>
                  <a:pt x="504" y="690"/>
                </a:lnTo>
                <a:close/>
                <a:moveTo>
                  <a:pt x="789" y="690"/>
                </a:moveTo>
                <a:cubicBezTo>
                  <a:pt x="1026" y="285"/>
                  <a:pt x="1026" y="285"/>
                  <a:pt x="1026" y="285"/>
                </a:cubicBezTo>
                <a:cubicBezTo>
                  <a:pt x="1262" y="690"/>
                  <a:pt x="1262" y="690"/>
                  <a:pt x="1262" y="690"/>
                </a:cubicBezTo>
                <a:lnTo>
                  <a:pt x="789" y="6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幼圆" panose="02010509060101010101" pitchFamily="49" charset="-122"/>
              <a:ea typeface="幼圆" panose="02010509060101010101" pitchFamily="49" charset="-122"/>
              <a:cs typeface="+mn-ea"/>
              <a:sym typeface="+mn-lt"/>
            </a:endParaRPr>
          </a:p>
        </p:txBody>
      </p:sp>
    </p:spTree>
    <p:custDataLst>
      <p:tags r:id="rId1"/>
    </p:custDataLst>
    <p:extLst>
      <p:ext uri="{BB962C8B-B14F-4D97-AF65-F5344CB8AC3E}">
        <p14:creationId xmlns:p14="http://schemas.microsoft.com/office/powerpoint/2010/main" val="2484321810"/>
      </p:ext>
    </p:extLst>
  </p:cSld>
  <p:clrMapOvr>
    <a:masterClrMapping/>
  </p:clrMapOvr>
  <mc:AlternateContent xmlns:mc="http://schemas.openxmlformats.org/markup-compatibility/2006" xmlns:p14="http://schemas.microsoft.com/office/powerpoint/2010/main">
    <mc:Choice Requires="p14">
      <p:transition spd="slow" p14:dur="1500" advTm="3817">
        <p:random/>
      </p:transition>
    </mc:Choice>
    <mc:Fallback xmlns="">
      <p:transition spd="slow" advTm="3817">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1"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600"/>
                                        <p:tgtEl>
                                          <p:spTgt spid="38"/>
                                        </p:tgtEl>
                                      </p:cBhvr>
                                    </p:animEffect>
                                    <p:anim calcmode="lin" valueType="num">
                                      <p:cBhvr>
                                        <p:cTn id="24" dur="600" fill="hold"/>
                                        <p:tgtEl>
                                          <p:spTgt spid="38"/>
                                        </p:tgtEl>
                                        <p:attrNameLst>
                                          <p:attrName>ppt_x</p:attrName>
                                        </p:attrNameLst>
                                      </p:cBhvr>
                                      <p:tavLst>
                                        <p:tav tm="0">
                                          <p:val>
                                            <p:strVal val="#ppt_x"/>
                                          </p:val>
                                        </p:tav>
                                        <p:tav tm="100000">
                                          <p:val>
                                            <p:strVal val="#ppt_x"/>
                                          </p:val>
                                        </p:tav>
                                      </p:tavLst>
                                    </p:anim>
                                    <p:anim calcmode="lin" valueType="num">
                                      <p:cBhvr>
                                        <p:cTn id="25" dur="6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iterate type="lt">
                                    <p:tmPct val="10000"/>
                                  </p:iterate>
                                  <p:childTnLst>
                                    <p:set>
                                      <p:cBhvr>
                                        <p:cTn id="29" dur="1" fill="hold">
                                          <p:stCondLst>
                                            <p:cond delay="0"/>
                                          </p:stCondLst>
                                        </p:cTn>
                                        <p:tgtEl>
                                          <p:spTgt spid="27"/>
                                        </p:tgtEl>
                                        <p:attrNameLst>
                                          <p:attrName>style.visibility</p:attrName>
                                        </p:attrNameLst>
                                      </p:cBhvr>
                                      <p:to>
                                        <p:strVal val="visible"/>
                                      </p:to>
                                    </p:set>
                                    <p:anim calcmode="lin" valueType="num">
                                      <p:cBhvr>
                                        <p:cTn id="30" dur="200" fill="hold"/>
                                        <p:tgtEl>
                                          <p:spTgt spid="27"/>
                                        </p:tgtEl>
                                        <p:attrNameLst>
                                          <p:attrName>ppt_w</p:attrName>
                                        </p:attrNameLst>
                                      </p:cBhvr>
                                      <p:tavLst>
                                        <p:tav tm="0">
                                          <p:val>
                                            <p:fltVal val="0"/>
                                          </p:val>
                                        </p:tav>
                                        <p:tav tm="100000">
                                          <p:val>
                                            <p:strVal val="#ppt_w"/>
                                          </p:val>
                                        </p:tav>
                                      </p:tavLst>
                                    </p:anim>
                                    <p:anim calcmode="lin" valueType="num">
                                      <p:cBhvr>
                                        <p:cTn id="31" dur="200" fill="hold"/>
                                        <p:tgtEl>
                                          <p:spTgt spid="27"/>
                                        </p:tgtEl>
                                        <p:attrNameLst>
                                          <p:attrName>ppt_h</p:attrName>
                                        </p:attrNameLst>
                                      </p:cBhvr>
                                      <p:tavLst>
                                        <p:tav tm="0">
                                          <p:val>
                                            <p:fltVal val="0"/>
                                          </p:val>
                                        </p:tav>
                                        <p:tav tm="100000">
                                          <p:val>
                                            <p:strVal val="#ppt_h"/>
                                          </p:val>
                                        </p:tav>
                                      </p:tavLst>
                                    </p:anim>
                                    <p:animEffect transition="in" filter="fade">
                                      <p:cBhvr>
                                        <p:cTn id="32" dur="2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decel="10000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ppt_x"/>
                                          </p:val>
                                        </p:tav>
                                        <p:tav tm="100000">
                                          <p:val>
                                            <p:strVal val="#ppt_x"/>
                                          </p:val>
                                        </p:tav>
                                      </p:tavLst>
                                    </p:anim>
                                    <p:anim calcmode="lin" valueType="num">
                                      <p:cBhvr additive="base">
                                        <p:cTn id="38" dur="1000" fill="hold"/>
                                        <p:tgtEl>
                                          <p:spTgt spid="4"/>
                                        </p:tgtEl>
                                        <p:attrNameLst>
                                          <p:attrName>ppt_y</p:attrName>
                                        </p:attrNameLst>
                                      </p:cBhvr>
                                      <p:tavLst>
                                        <p:tav tm="0">
                                          <p:val>
                                            <p:strVal val="1+#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1000" fill="hold"/>
                                        <p:tgtEl>
                                          <p:spTgt spid="19"/>
                                        </p:tgtEl>
                                        <p:attrNameLst>
                                          <p:attrName>ppt_x</p:attrName>
                                        </p:attrNameLst>
                                      </p:cBhvr>
                                      <p:tavLst>
                                        <p:tav tm="0">
                                          <p:val>
                                            <p:strVal val="#ppt_x"/>
                                          </p:val>
                                        </p:tav>
                                        <p:tav tm="100000">
                                          <p:val>
                                            <p:strVal val="#ppt_x"/>
                                          </p:val>
                                        </p:tav>
                                      </p:tavLst>
                                    </p:anim>
                                    <p:anim calcmode="lin" valueType="num">
                                      <p:cBhvr additive="base">
                                        <p:cTn id="42" dur="1000" fill="hold"/>
                                        <p:tgtEl>
                                          <p:spTgt spid="19"/>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1000"/>
                                        <p:tgtEl>
                                          <p:spTgt spid="4"/>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600"/>
                                        <p:tgtEl>
                                          <p:spTgt spid="13"/>
                                        </p:tgtEl>
                                      </p:cBhvr>
                                    </p:animEffect>
                                    <p:anim calcmode="lin" valueType="num">
                                      <p:cBhvr>
                                        <p:cTn id="54" dur="600" fill="hold"/>
                                        <p:tgtEl>
                                          <p:spTgt spid="13"/>
                                        </p:tgtEl>
                                        <p:attrNameLst>
                                          <p:attrName>ppt_x</p:attrName>
                                        </p:attrNameLst>
                                      </p:cBhvr>
                                      <p:tavLst>
                                        <p:tav tm="0">
                                          <p:val>
                                            <p:strVal val="#ppt_x"/>
                                          </p:val>
                                        </p:tav>
                                        <p:tav tm="100000">
                                          <p:val>
                                            <p:strVal val="#ppt_x"/>
                                          </p:val>
                                        </p:tav>
                                      </p:tavLst>
                                    </p:anim>
                                    <p:anim calcmode="lin" valueType="num">
                                      <p:cBhvr>
                                        <p:cTn id="55" dur="6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iterate type="lt">
                                    <p:tmPct val="10000"/>
                                  </p:iterate>
                                  <p:childTnLst>
                                    <p:set>
                                      <p:cBhvr>
                                        <p:cTn id="59" dur="1" fill="hold">
                                          <p:stCondLst>
                                            <p:cond delay="0"/>
                                          </p:stCondLst>
                                        </p:cTn>
                                        <p:tgtEl>
                                          <p:spTgt spid="28"/>
                                        </p:tgtEl>
                                        <p:attrNameLst>
                                          <p:attrName>style.visibility</p:attrName>
                                        </p:attrNameLst>
                                      </p:cBhvr>
                                      <p:to>
                                        <p:strVal val="visible"/>
                                      </p:to>
                                    </p:set>
                                    <p:anim calcmode="lin" valueType="num">
                                      <p:cBhvr>
                                        <p:cTn id="60" dur="200" fill="hold"/>
                                        <p:tgtEl>
                                          <p:spTgt spid="28"/>
                                        </p:tgtEl>
                                        <p:attrNameLst>
                                          <p:attrName>ppt_w</p:attrName>
                                        </p:attrNameLst>
                                      </p:cBhvr>
                                      <p:tavLst>
                                        <p:tav tm="0">
                                          <p:val>
                                            <p:fltVal val="0"/>
                                          </p:val>
                                        </p:tav>
                                        <p:tav tm="100000">
                                          <p:val>
                                            <p:strVal val="#ppt_w"/>
                                          </p:val>
                                        </p:tav>
                                      </p:tavLst>
                                    </p:anim>
                                    <p:anim calcmode="lin" valueType="num">
                                      <p:cBhvr>
                                        <p:cTn id="61" dur="200" fill="hold"/>
                                        <p:tgtEl>
                                          <p:spTgt spid="28"/>
                                        </p:tgtEl>
                                        <p:attrNameLst>
                                          <p:attrName>ppt_h</p:attrName>
                                        </p:attrNameLst>
                                      </p:cBhvr>
                                      <p:tavLst>
                                        <p:tav tm="0">
                                          <p:val>
                                            <p:fltVal val="0"/>
                                          </p:val>
                                        </p:tav>
                                        <p:tav tm="100000">
                                          <p:val>
                                            <p:strVal val="#ppt_h"/>
                                          </p:val>
                                        </p:tav>
                                      </p:tavLst>
                                    </p:anim>
                                    <p:animEffect transition="in" filter="fade">
                                      <p:cBhvr>
                                        <p:cTn id="62" dur="2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decel="100000" fill="hold" nodeType="click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1000" fill="hold"/>
                                        <p:tgtEl>
                                          <p:spTgt spid="5"/>
                                        </p:tgtEl>
                                        <p:attrNameLst>
                                          <p:attrName>ppt_x</p:attrName>
                                        </p:attrNameLst>
                                      </p:cBhvr>
                                      <p:tavLst>
                                        <p:tav tm="0">
                                          <p:val>
                                            <p:strVal val="#ppt_x"/>
                                          </p:val>
                                        </p:tav>
                                        <p:tav tm="100000">
                                          <p:val>
                                            <p:strVal val="#ppt_x"/>
                                          </p:val>
                                        </p:tav>
                                      </p:tavLst>
                                    </p:anim>
                                    <p:anim calcmode="lin" valueType="num">
                                      <p:cBhvr additive="base">
                                        <p:cTn id="68" dur="1000" fill="hold"/>
                                        <p:tgtEl>
                                          <p:spTgt spid="5"/>
                                        </p:tgtEl>
                                        <p:attrNameLst>
                                          <p:attrName>ppt_y</p:attrName>
                                        </p:attrNameLst>
                                      </p:cBhvr>
                                      <p:tavLst>
                                        <p:tav tm="0">
                                          <p:val>
                                            <p:strVal val="1+#ppt_h/2"/>
                                          </p:val>
                                        </p:tav>
                                        <p:tav tm="100000">
                                          <p:val>
                                            <p:strVal val="#ppt_y"/>
                                          </p:val>
                                        </p:tav>
                                      </p:tavLst>
                                    </p:anim>
                                  </p:childTnLst>
                                </p:cTn>
                              </p:par>
                              <p:par>
                                <p:cTn id="69" presetID="10" presetClass="entr" presetSubtype="0"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1000"/>
                                        <p:tgtEl>
                                          <p:spTgt spid="5"/>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1000" fill="hold"/>
                                        <p:tgtEl>
                                          <p:spTgt spid="23"/>
                                        </p:tgtEl>
                                        <p:attrNameLst>
                                          <p:attrName>ppt_x</p:attrName>
                                        </p:attrNameLst>
                                      </p:cBhvr>
                                      <p:tavLst>
                                        <p:tav tm="0">
                                          <p:val>
                                            <p:strVal val="#ppt_x"/>
                                          </p:val>
                                        </p:tav>
                                        <p:tav tm="100000">
                                          <p:val>
                                            <p:strVal val="#ppt_x"/>
                                          </p:val>
                                        </p:tav>
                                      </p:tavLst>
                                    </p:anim>
                                    <p:anim calcmode="lin" valueType="num">
                                      <p:cBhvr additive="base">
                                        <p:cTn id="75" dur="1000" fill="hold"/>
                                        <p:tgtEl>
                                          <p:spTgt spid="23"/>
                                        </p:tgtEl>
                                        <p:attrNameLst>
                                          <p:attrName>ppt_y</p:attrName>
                                        </p:attrNameLst>
                                      </p:cBhvr>
                                      <p:tavLst>
                                        <p:tav tm="0">
                                          <p:val>
                                            <p:strVal val="0-#ppt_h/2"/>
                                          </p:val>
                                        </p:tav>
                                        <p:tav tm="100000">
                                          <p:val>
                                            <p:strVal val="#ppt_y"/>
                                          </p:val>
                                        </p:tav>
                                      </p:tavLst>
                                    </p:anim>
                                  </p:childTnLst>
                                </p:cTn>
                              </p:par>
                              <p:par>
                                <p:cTn id="76" presetID="10" presetClass="entr" presetSubtype="0" fill="hold" grpId="1"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600"/>
                                        <p:tgtEl>
                                          <p:spTgt spid="37"/>
                                        </p:tgtEl>
                                      </p:cBhvr>
                                    </p:animEffect>
                                    <p:anim calcmode="lin" valueType="num">
                                      <p:cBhvr>
                                        <p:cTn id="84" dur="600" fill="hold"/>
                                        <p:tgtEl>
                                          <p:spTgt spid="37"/>
                                        </p:tgtEl>
                                        <p:attrNameLst>
                                          <p:attrName>ppt_x</p:attrName>
                                        </p:attrNameLst>
                                      </p:cBhvr>
                                      <p:tavLst>
                                        <p:tav tm="0">
                                          <p:val>
                                            <p:strVal val="#ppt_x"/>
                                          </p:val>
                                        </p:tav>
                                        <p:tav tm="100000">
                                          <p:val>
                                            <p:strVal val="#ppt_x"/>
                                          </p:val>
                                        </p:tav>
                                      </p:tavLst>
                                    </p:anim>
                                    <p:anim calcmode="lin" valueType="num">
                                      <p:cBhvr>
                                        <p:cTn id="85" dur="6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iterate type="lt">
                                    <p:tmPct val="10000"/>
                                  </p:iterate>
                                  <p:childTnLst>
                                    <p:set>
                                      <p:cBhvr>
                                        <p:cTn id="89" dur="1" fill="hold">
                                          <p:stCondLst>
                                            <p:cond delay="0"/>
                                          </p:stCondLst>
                                        </p:cTn>
                                        <p:tgtEl>
                                          <p:spTgt spid="29"/>
                                        </p:tgtEl>
                                        <p:attrNameLst>
                                          <p:attrName>style.visibility</p:attrName>
                                        </p:attrNameLst>
                                      </p:cBhvr>
                                      <p:to>
                                        <p:strVal val="visible"/>
                                      </p:to>
                                    </p:set>
                                    <p:anim calcmode="lin" valueType="num">
                                      <p:cBhvr>
                                        <p:cTn id="90" dur="200" fill="hold"/>
                                        <p:tgtEl>
                                          <p:spTgt spid="29"/>
                                        </p:tgtEl>
                                        <p:attrNameLst>
                                          <p:attrName>ppt_w</p:attrName>
                                        </p:attrNameLst>
                                      </p:cBhvr>
                                      <p:tavLst>
                                        <p:tav tm="0">
                                          <p:val>
                                            <p:fltVal val="0"/>
                                          </p:val>
                                        </p:tav>
                                        <p:tav tm="100000">
                                          <p:val>
                                            <p:strVal val="#ppt_w"/>
                                          </p:val>
                                        </p:tav>
                                      </p:tavLst>
                                    </p:anim>
                                    <p:anim calcmode="lin" valueType="num">
                                      <p:cBhvr>
                                        <p:cTn id="91" dur="200" fill="hold"/>
                                        <p:tgtEl>
                                          <p:spTgt spid="29"/>
                                        </p:tgtEl>
                                        <p:attrNameLst>
                                          <p:attrName>ppt_h</p:attrName>
                                        </p:attrNameLst>
                                      </p:cBhvr>
                                      <p:tavLst>
                                        <p:tav tm="0">
                                          <p:val>
                                            <p:fltVal val="0"/>
                                          </p:val>
                                        </p:tav>
                                        <p:tav tm="100000">
                                          <p:val>
                                            <p:strVal val="#ppt_h"/>
                                          </p:val>
                                        </p:tav>
                                      </p:tavLst>
                                    </p:anim>
                                    <p:animEffect transition="in" filter="fade">
                                      <p:cBhvr>
                                        <p:cTn id="92" dur="2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9" grpId="0" animBg="1"/>
      <p:bldP spid="19" grpId="1" animBg="1"/>
      <p:bldP spid="23" grpId="0" animBg="1"/>
      <p:bldP spid="23" grpId="1" animBg="1"/>
      <p:bldP spid="27" grpId="0"/>
      <p:bldP spid="28" grpId="0"/>
      <p:bldP spid="29" grpId="0"/>
      <p:bldP spid="13" grpId="0" animBg="1"/>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70" name="组合 69">
            <a:extLst>
              <a:ext uri="{FF2B5EF4-FFF2-40B4-BE49-F238E27FC236}">
                <a16:creationId xmlns:a16="http://schemas.microsoft.com/office/drawing/2014/main" id="{A173DABA-5B6D-43B3-9F22-82B812C38602}"/>
              </a:ext>
            </a:extLst>
          </p:cNvPr>
          <p:cNvGrpSpPr/>
          <p:nvPr/>
        </p:nvGrpSpPr>
        <p:grpSpPr>
          <a:xfrm>
            <a:off x="78277" y="215456"/>
            <a:ext cx="12104391" cy="6642544"/>
            <a:chOff x="78277" y="215456"/>
            <a:chExt cx="12104391" cy="6642544"/>
          </a:xfrm>
        </p:grpSpPr>
        <p:pic>
          <p:nvPicPr>
            <p:cNvPr id="71" name="图片 70">
              <a:extLst>
                <a:ext uri="{FF2B5EF4-FFF2-40B4-BE49-F238E27FC236}">
                  <a16:creationId xmlns:a16="http://schemas.microsoft.com/office/drawing/2014/main" id="{CFB4B528-1BE1-4BE4-9F86-D53A67A11DA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72" name="图片 71">
              <a:extLst>
                <a:ext uri="{FF2B5EF4-FFF2-40B4-BE49-F238E27FC236}">
                  <a16:creationId xmlns:a16="http://schemas.microsoft.com/office/drawing/2014/main" id="{52993B00-22E3-4907-852D-F91FAD60DE1B}"/>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73" name="组合 72">
              <a:extLst>
                <a:ext uri="{FF2B5EF4-FFF2-40B4-BE49-F238E27FC236}">
                  <a16:creationId xmlns:a16="http://schemas.microsoft.com/office/drawing/2014/main" id="{C9CAEDA7-4274-490D-B50A-61C04A7F9963}"/>
                </a:ext>
              </a:extLst>
            </p:cNvPr>
            <p:cNvGrpSpPr/>
            <p:nvPr/>
          </p:nvGrpSpPr>
          <p:grpSpPr>
            <a:xfrm>
              <a:off x="78277" y="215456"/>
              <a:ext cx="4775851" cy="1204298"/>
              <a:chOff x="78277" y="215456"/>
              <a:chExt cx="4775851" cy="1204298"/>
            </a:xfrm>
          </p:grpSpPr>
          <p:sp>
            <p:nvSpPr>
              <p:cNvPr id="74" name="文本框 73">
                <a:extLst>
                  <a:ext uri="{FF2B5EF4-FFF2-40B4-BE49-F238E27FC236}">
                    <a16:creationId xmlns:a16="http://schemas.microsoft.com/office/drawing/2014/main" id="{64CC6A67-5196-41E4-B21B-607D4E80B6FD}"/>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80" name="图片 79">
                <a:extLst>
                  <a:ext uri="{FF2B5EF4-FFF2-40B4-BE49-F238E27FC236}">
                    <a16:creationId xmlns:a16="http://schemas.microsoft.com/office/drawing/2014/main" id="{4300A45C-A09E-4680-BAB1-FD6B5F9F634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81" name="图片 80">
                <a:extLst>
                  <a:ext uri="{FF2B5EF4-FFF2-40B4-BE49-F238E27FC236}">
                    <a16:creationId xmlns:a16="http://schemas.microsoft.com/office/drawing/2014/main" id="{E104755F-FEB0-429A-9E5A-AD0C3304D01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8" name="Freeform 5"/>
          <p:cNvSpPr>
            <a:spLocks/>
          </p:cNvSpPr>
          <p:nvPr/>
        </p:nvSpPr>
        <p:spPr bwMode="auto">
          <a:xfrm rot="10800000">
            <a:off x="6174672" y="3107324"/>
            <a:ext cx="2098924" cy="1582357"/>
          </a:xfrm>
          <a:custGeom>
            <a:avLst/>
            <a:gdLst>
              <a:gd name="T0" fmla="*/ 695 w 1414"/>
              <a:gd name="T1" fmla="*/ 572 h 1066"/>
              <a:gd name="T2" fmla="*/ 708 w 1414"/>
              <a:gd name="T3" fmla="*/ 552 h 1066"/>
              <a:gd name="T4" fmla="*/ 719 w 1414"/>
              <a:gd name="T5" fmla="*/ 535 h 1066"/>
              <a:gd name="T6" fmla="*/ 722 w 1414"/>
              <a:gd name="T7" fmla="*/ 528 h 1066"/>
              <a:gd name="T8" fmla="*/ 737 w 1414"/>
              <a:gd name="T9" fmla="*/ 509 h 1066"/>
              <a:gd name="T10" fmla="*/ 738 w 1414"/>
              <a:gd name="T11" fmla="*/ 507 h 1066"/>
              <a:gd name="T12" fmla="*/ 800 w 1414"/>
              <a:gd name="T13" fmla="*/ 423 h 1066"/>
              <a:gd name="T14" fmla="*/ 872 w 1414"/>
              <a:gd name="T15" fmla="*/ 345 h 1066"/>
              <a:gd name="T16" fmla="*/ 948 w 1414"/>
              <a:gd name="T17" fmla="*/ 274 h 1066"/>
              <a:gd name="T18" fmla="*/ 1031 w 1414"/>
              <a:gd name="T19" fmla="*/ 209 h 1066"/>
              <a:gd name="T20" fmla="*/ 1119 w 1414"/>
              <a:gd name="T21" fmla="*/ 151 h 1066"/>
              <a:gd name="T22" fmla="*/ 1213 w 1414"/>
              <a:gd name="T23" fmla="*/ 100 h 1066"/>
              <a:gd name="T24" fmla="*/ 1311 w 1414"/>
              <a:gd name="T25" fmla="*/ 57 h 1066"/>
              <a:gd name="T26" fmla="*/ 1414 w 1414"/>
              <a:gd name="T27" fmla="*/ 24 h 1066"/>
              <a:gd name="T28" fmla="*/ 1374 w 1414"/>
              <a:gd name="T29" fmla="*/ 16 h 1066"/>
              <a:gd name="T30" fmla="*/ 1291 w 1414"/>
              <a:gd name="T31" fmla="*/ 6 h 1066"/>
              <a:gd name="T32" fmla="*/ 1249 w 1414"/>
              <a:gd name="T33" fmla="*/ 3 h 1066"/>
              <a:gd name="T34" fmla="*/ 1246 w 1414"/>
              <a:gd name="T35" fmla="*/ 3 h 1066"/>
              <a:gd name="T36" fmla="*/ 1221 w 1414"/>
              <a:gd name="T37" fmla="*/ 2 h 1066"/>
              <a:gd name="T38" fmla="*/ 1214 w 1414"/>
              <a:gd name="T39" fmla="*/ 2 h 1066"/>
              <a:gd name="T40" fmla="*/ 1184 w 1414"/>
              <a:gd name="T41" fmla="*/ 0 h 1066"/>
              <a:gd name="T42" fmla="*/ 1156 w 1414"/>
              <a:gd name="T43" fmla="*/ 2 h 1066"/>
              <a:gd name="T44" fmla="*/ 1143 w 1414"/>
              <a:gd name="T45" fmla="*/ 2 h 1066"/>
              <a:gd name="T46" fmla="*/ 1127 w 1414"/>
              <a:gd name="T47" fmla="*/ 3 h 1066"/>
              <a:gd name="T48" fmla="*/ 1110 w 1414"/>
              <a:gd name="T49" fmla="*/ 3 h 1066"/>
              <a:gd name="T50" fmla="*/ 1100 w 1414"/>
              <a:gd name="T51" fmla="*/ 4 h 1066"/>
              <a:gd name="T52" fmla="*/ 1080 w 1414"/>
              <a:gd name="T53" fmla="*/ 6 h 1066"/>
              <a:gd name="T54" fmla="*/ 1074 w 1414"/>
              <a:gd name="T55" fmla="*/ 6 h 1066"/>
              <a:gd name="T56" fmla="*/ 975 w 1414"/>
              <a:gd name="T57" fmla="*/ 19 h 1066"/>
              <a:gd name="T58" fmla="*/ 881 w 1414"/>
              <a:gd name="T59" fmla="*/ 39 h 1066"/>
              <a:gd name="T60" fmla="*/ 787 w 1414"/>
              <a:gd name="T61" fmla="*/ 68 h 1066"/>
              <a:gd name="T62" fmla="*/ 698 w 1414"/>
              <a:gd name="T63" fmla="*/ 103 h 1066"/>
              <a:gd name="T64" fmla="*/ 612 w 1414"/>
              <a:gd name="T65" fmla="*/ 146 h 1066"/>
              <a:gd name="T66" fmla="*/ 529 w 1414"/>
              <a:gd name="T67" fmla="*/ 194 h 1066"/>
              <a:gd name="T68" fmla="*/ 451 w 1414"/>
              <a:gd name="T69" fmla="*/ 248 h 1066"/>
              <a:gd name="T70" fmla="*/ 377 w 1414"/>
              <a:gd name="T71" fmla="*/ 309 h 1066"/>
              <a:gd name="T72" fmla="*/ 310 w 1414"/>
              <a:gd name="T73" fmla="*/ 376 h 1066"/>
              <a:gd name="T74" fmla="*/ 246 w 1414"/>
              <a:gd name="T75" fmla="*/ 448 h 1066"/>
              <a:gd name="T76" fmla="*/ 189 w 1414"/>
              <a:gd name="T77" fmla="*/ 524 h 1066"/>
              <a:gd name="T78" fmla="*/ 137 w 1414"/>
              <a:gd name="T79" fmla="*/ 606 h 1066"/>
              <a:gd name="T80" fmla="*/ 92 w 1414"/>
              <a:gd name="T81" fmla="*/ 692 h 1066"/>
              <a:gd name="T82" fmla="*/ 54 w 1414"/>
              <a:gd name="T83" fmla="*/ 781 h 1066"/>
              <a:gd name="T84" fmla="*/ 23 w 1414"/>
              <a:gd name="T85" fmla="*/ 875 h 1066"/>
              <a:gd name="T86" fmla="*/ 0 w 1414"/>
              <a:gd name="T87" fmla="*/ 972 h 1066"/>
              <a:gd name="T88" fmla="*/ 527 w 1414"/>
              <a:gd name="T89" fmla="*/ 1066 h 1066"/>
              <a:gd name="T90" fmla="*/ 527 w 1414"/>
              <a:gd name="T91" fmla="*/ 1066 h 1066"/>
              <a:gd name="T92" fmla="*/ 529 w 1414"/>
              <a:gd name="T93" fmla="*/ 1043 h 1066"/>
              <a:gd name="T94" fmla="*/ 534 w 1414"/>
              <a:gd name="T95" fmla="*/ 1012 h 1066"/>
              <a:gd name="T96" fmla="*/ 546 w 1414"/>
              <a:gd name="T97" fmla="*/ 950 h 1066"/>
              <a:gd name="T98" fmla="*/ 560 w 1414"/>
              <a:gd name="T99" fmla="*/ 889 h 1066"/>
              <a:gd name="T100" fmla="*/ 578 w 1414"/>
              <a:gd name="T101" fmla="*/ 829 h 1066"/>
              <a:gd name="T102" fmla="*/ 599 w 1414"/>
              <a:gd name="T103" fmla="*/ 771 h 1066"/>
              <a:gd name="T104" fmla="*/ 623 w 1414"/>
              <a:gd name="T105" fmla="*/ 712 h 1066"/>
              <a:gd name="T106" fmla="*/ 649 w 1414"/>
              <a:gd name="T107" fmla="*/ 655 h 1066"/>
              <a:gd name="T108" fmla="*/ 678 w 1414"/>
              <a:gd name="T109" fmla="*/ 601 h 1066"/>
              <a:gd name="T110" fmla="*/ 694 w 1414"/>
              <a:gd name="T111" fmla="*/ 574 h 1066"/>
              <a:gd name="T112" fmla="*/ 695 w 1414"/>
              <a:gd name="T113" fmla="*/ 57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14" h="1066">
                <a:moveTo>
                  <a:pt x="695" y="572"/>
                </a:moveTo>
                <a:lnTo>
                  <a:pt x="695" y="572"/>
                </a:lnTo>
                <a:lnTo>
                  <a:pt x="708" y="552"/>
                </a:lnTo>
                <a:lnTo>
                  <a:pt x="708" y="552"/>
                </a:lnTo>
                <a:lnTo>
                  <a:pt x="719" y="535"/>
                </a:lnTo>
                <a:lnTo>
                  <a:pt x="719" y="535"/>
                </a:lnTo>
                <a:lnTo>
                  <a:pt x="722" y="528"/>
                </a:lnTo>
                <a:lnTo>
                  <a:pt x="722" y="528"/>
                </a:lnTo>
                <a:lnTo>
                  <a:pt x="737" y="509"/>
                </a:lnTo>
                <a:lnTo>
                  <a:pt x="737" y="509"/>
                </a:lnTo>
                <a:lnTo>
                  <a:pt x="738" y="507"/>
                </a:lnTo>
                <a:lnTo>
                  <a:pt x="738" y="507"/>
                </a:lnTo>
                <a:lnTo>
                  <a:pt x="768" y="465"/>
                </a:lnTo>
                <a:lnTo>
                  <a:pt x="800" y="423"/>
                </a:lnTo>
                <a:lnTo>
                  <a:pt x="835" y="384"/>
                </a:lnTo>
                <a:lnTo>
                  <a:pt x="872" y="345"/>
                </a:lnTo>
                <a:lnTo>
                  <a:pt x="909" y="309"/>
                </a:lnTo>
                <a:lnTo>
                  <a:pt x="948" y="274"/>
                </a:lnTo>
                <a:lnTo>
                  <a:pt x="988" y="240"/>
                </a:lnTo>
                <a:lnTo>
                  <a:pt x="1031" y="209"/>
                </a:lnTo>
                <a:lnTo>
                  <a:pt x="1074" y="178"/>
                </a:lnTo>
                <a:lnTo>
                  <a:pt x="1119" y="151"/>
                </a:lnTo>
                <a:lnTo>
                  <a:pt x="1165" y="125"/>
                </a:lnTo>
                <a:lnTo>
                  <a:pt x="1213" y="100"/>
                </a:lnTo>
                <a:lnTo>
                  <a:pt x="1261" y="78"/>
                </a:lnTo>
                <a:lnTo>
                  <a:pt x="1311" y="57"/>
                </a:lnTo>
                <a:lnTo>
                  <a:pt x="1362" y="39"/>
                </a:lnTo>
                <a:lnTo>
                  <a:pt x="1414" y="24"/>
                </a:lnTo>
                <a:lnTo>
                  <a:pt x="1414" y="24"/>
                </a:lnTo>
                <a:lnTo>
                  <a:pt x="1374" y="16"/>
                </a:lnTo>
                <a:lnTo>
                  <a:pt x="1332" y="11"/>
                </a:lnTo>
                <a:lnTo>
                  <a:pt x="1291" y="6"/>
                </a:lnTo>
                <a:lnTo>
                  <a:pt x="1249" y="3"/>
                </a:lnTo>
                <a:lnTo>
                  <a:pt x="1249" y="3"/>
                </a:lnTo>
                <a:lnTo>
                  <a:pt x="1246" y="3"/>
                </a:lnTo>
                <a:lnTo>
                  <a:pt x="1246" y="3"/>
                </a:lnTo>
                <a:lnTo>
                  <a:pt x="1221" y="2"/>
                </a:lnTo>
                <a:lnTo>
                  <a:pt x="1221" y="2"/>
                </a:lnTo>
                <a:lnTo>
                  <a:pt x="1214" y="2"/>
                </a:lnTo>
                <a:lnTo>
                  <a:pt x="1214" y="2"/>
                </a:lnTo>
                <a:lnTo>
                  <a:pt x="1184" y="0"/>
                </a:lnTo>
                <a:lnTo>
                  <a:pt x="1184" y="0"/>
                </a:lnTo>
                <a:lnTo>
                  <a:pt x="1156" y="2"/>
                </a:lnTo>
                <a:lnTo>
                  <a:pt x="1156" y="2"/>
                </a:lnTo>
                <a:lnTo>
                  <a:pt x="1143" y="2"/>
                </a:lnTo>
                <a:lnTo>
                  <a:pt x="1143" y="2"/>
                </a:lnTo>
                <a:lnTo>
                  <a:pt x="1127" y="3"/>
                </a:lnTo>
                <a:lnTo>
                  <a:pt x="1127" y="3"/>
                </a:lnTo>
                <a:lnTo>
                  <a:pt x="1110" y="3"/>
                </a:lnTo>
                <a:lnTo>
                  <a:pt x="1110" y="3"/>
                </a:lnTo>
                <a:lnTo>
                  <a:pt x="1100" y="4"/>
                </a:lnTo>
                <a:lnTo>
                  <a:pt x="1100" y="4"/>
                </a:lnTo>
                <a:lnTo>
                  <a:pt x="1080" y="6"/>
                </a:lnTo>
                <a:lnTo>
                  <a:pt x="1080" y="6"/>
                </a:lnTo>
                <a:lnTo>
                  <a:pt x="1074" y="6"/>
                </a:lnTo>
                <a:lnTo>
                  <a:pt x="1074" y="6"/>
                </a:lnTo>
                <a:lnTo>
                  <a:pt x="1025" y="12"/>
                </a:lnTo>
                <a:lnTo>
                  <a:pt x="975" y="19"/>
                </a:lnTo>
                <a:lnTo>
                  <a:pt x="927" y="29"/>
                </a:lnTo>
                <a:lnTo>
                  <a:pt x="881" y="39"/>
                </a:lnTo>
                <a:lnTo>
                  <a:pt x="834" y="52"/>
                </a:lnTo>
                <a:lnTo>
                  <a:pt x="787" y="68"/>
                </a:lnTo>
                <a:lnTo>
                  <a:pt x="742" y="85"/>
                </a:lnTo>
                <a:lnTo>
                  <a:pt x="698" y="103"/>
                </a:lnTo>
                <a:lnTo>
                  <a:pt x="654" y="124"/>
                </a:lnTo>
                <a:lnTo>
                  <a:pt x="612" y="146"/>
                </a:lnTo>
                <a:lnTo>
                  <a:pt x="569" y="169"/>
                </a:lnTo>
                <a:lnTo>
                  <a:pt x="529" y="194"/>
                </a:lnTo>
                <a:lnTo>
                  <a:pt x="490" y="221"/>
                </a:lnTo>
                <a:lnTo>
                  <a:pt x="451" y="248"/>
                </a:lnTo>
                <a:lnTo>
                  <a:pt x="414" y="278"/>
                </a:lnTo>
                <a:lnTo>
                  <a:pt x="377" y="309"/>
                </a:lnTo>
                <a:lnTo>
                  <a:pt x="342" y="341"/>
                </a:lnTo>
                <a:lnTo>
                  <a:pt x="310" y="376"/>
                </a:lnTo>
                <a:lnTo>
                  <a:pt x="278" y="411"/>
                </a:lnTo>
                <a:lnTo>
                  <a:pt x="246" y="448"/>
                </a:lnTo>
                <a:lnTo>
                  <a:pt x="217" y="485"/>
                </a:lnTo>
                <a:lnTo>
                  <a:pt x="189" y="524"/>
                </a:lnTo>
                <a:lnTo>
                  <a:pt x="162" y="565"/>
                </a:lnTo>
                <a:lnTo>
                  <a:pt x="137" y="606"/>
                </a:lnTo>
                <a:lnTo>
                  <a:pt x="114" y="648"/>
                </a:lnTo>
                <a:lnTo>
                  <a:pt x="92" y="692"/>
                </a:lnTo>
                <a:lnTo>
                  <a:pt x="73" y="736"/>
                </a:lnTo>
                <a:lnTo>
                  <a:pt x="54" y="781"/>
                </a:lnTo>
                <a:lnTo>
                  <a:pt x="38" y="828"/>
                </a:lnTo>
                <a:lnTo>
                  <a:pt x="23" y="875"/>
                </a:lnTo>
                <a:lnTo>
                  <a:pt x="10" y="924"/>
                </a:lnTo>
                <a:lnTo>
                  <a:pt x="0" y="972"/>
                </a:lnTo>
                <a:lnTo>
                  <a:pt x="527" y="1066"/>
                </a:lnTo>
                <a:lnTo>
                  <a:pt x="527" y="1066"/>
                </a:lnTo>
                <a:lnTo>
                  <a:pt x="527" y="1066"/>
                </a:lnTo>
                <a:lnTo>
                  <a:pt x="527" y="1066"/>
                </a:lnTo>
                <a:lnTo>
                  <a:pt x="529" y="1044"/>
                </a:lnTo>
                <a:lnTo>
                  <a:pt x="529" y="1043"/>
                </a:lnTo>
                <a:lnTo>
                  <a:pt x="529" y="1043"/>
                </a:lnTo>
                <a:lnTo>
                  <a:pt x="534" y="1012"/>
                </a:lnTo>
                <a:lnTo>
                  <a:pt x="540" y="981"/>
                </a:lnTo>
                <a:lnTo>
                  <a:pt x="546" y="950"/>
                </a:lnTo>
                <a:lnTo>
                  <a:pt x="553" y="920"/>
                </a:lnTo>
                <a:lnTo>
                  <a:pt x="560" y="889"/>
                </a:lnTo>
                <a:lnTo>
                  <a:pt x="569" y="859"/>
                </a:lnTo>
                <a:lnTo>
                  <a:pt x="578" y="829"/>
                </a:lnTo>
                <a:lnTo>
                  <a:pt x="588" y="799"/>
                </a:lnTo>
                <a:lnTo>
                  <a:pt x="599" y="771"/>
                </a:lnTo>
                <a:lnTo>
                  <a:pt x="611" y="741"/>
                </a:lnTo>
                <a:lnTo>
                  <a:pt x="623" y="712"/>
                </a:lnTo>
                <a:lnTo>
                  <a:pt x="636" y="684"/>
                </a:lnTo>
                <a:lnTo>
                  <a:pt x="649" y="655"/>
                </a:lnTo>
                <a:lnTo>
                  <a:pt x="664" y="628"/>
                </a:lnTo>
                <a:lnTo>
                  <a:pt x="678" y="601"/>
                </a:lnTo>
                <a:lnTo>
                  <a:pt x="694" y="574"/>
                </a:lnTo>
                <a:lnTo>
                  <a:pt x="694" y="574"/>
                </a:lnTo>
                <a:lnTo>
                  <a:pt x="695" y="572"/>
                </a:lnTo>
                <a:lnTo>
                  <a:pt x="695" y="572"/>
                </a:lnTo>
                <a:close/>
              </a:path>
            </a:pathLst>
          </a:custGeom>
          <a:solidFill>
            <a:srgbClr val="686868"/>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9" name="Freeform 6"/>
          <p:cNvSpPr>
            <a:spLocks/>
          </p:cNvSpPr>
          <p:nvPr/>
        </p:nvSpPr>
        <p:spPr bwMode="auto">
          <a:xfrm rot="10800000">
            <a:off x="4675439" y="1826298"/>
            <a:ext cx="2251817" cy="1181572"/>
          </a:xfrm>
          <a:custGeom>
            <a:avLst/>
            <a:gdLst>
              <a:gd name="T0" fmla="*/ 1321 w 1517"/>
              <a:gd name="T1" fmla="*/ 237 h 796"/>
              <a:gd name="T2" fmla="*/ 1307 w 1517"/>
              <a:gd name="T3" fmla="*/ 242 h 796"/>
              <a:gd name="T4" fmla="*/ 1293 w 1517"/>
              <a:gd name="T5" fmla="*/ 249 h 796"/>
              <a:gd name="T6" fmla="*/ 1286 w 1517"/>
              <a:gd name="T7" fmla="*/ 251 h 796"/>
              <a:gd name="T8" fmla="*/ 1211 w 1517"/>
              <a:gd name="T9" fmla="*/ 277 h 796"/>
              <a:gd name="T10" fmla="*/ 1136 w 1517"/>
              <a:gd name="T11" fmla="*/ 298 h 796"/>
              <a:gd name="T12" fmla="*/ 1059 w 1517"/>
              <a:gd name="T13" fmla="*/ 315 h 796"/>
              <a:gd name="T14" fmla="*/ 980 w 1517"/>
              <a:gd name="T15" fmla="*/ 326 h 796"/>
              <a:gd name="T16" fmla="*/ 979 w 1517"/>
              <a:gd name="T17" fmla="*/ 326 h 796"/>
              <a:gd name="T18" fmla="*/ 956 w 1517"/>
              <a:gd name="T19" fmla="*/ 329 h 796"/>
              <a:gd name="T20" fmla="*/ 949 w 1517"/>
              <a:gd name="T21" fmla="*/ 329 h 796"/>
              <a:gd name="T22" fmla="*/ 928 w 1517"/>
              <a:gd name="T23" fmla="*/ 330 h 796"/>
              <a:gd name="T24" fmla="*/ 918 w 1517"/>
              <a:gd name="T25" fmla="*/ 332 h 796"/>
              <a:gd name="T26" fmla="*/ 901 w 1517"/>
              <a:gd name="T27" fmla="*/ 332 h 796"/>
              <a:gd name="T28" fmla="*/ 884 w 1517"/>
              <a:gd name="T29" fmla="*/ 333 h 796"/>
              <a:gd name="T30" fmla="*/ 873 w 1517"/>
              <a:gd name="T31" fmla="*/ 333 h 796"/>
              <a:gd name="T32" fmla="*/ 843 w 1517"/>
              <a:gd name="T33" fmla="*/ 334 h 796"/>
              <a:gd name="T34" fmla="*/ 783 w 1517"/>
              <a:gd name="T35" fmla="*/ 332 h 796"/>
              <a:gd name="T36" fmla="*/ 666 w 1517"/>
              <a:gd name="T37" fmla="*/ 321 h 796"/>
              <a:gd name="T38" fmla="*/ 554 w 1517"/>
              <a:gd name="T39" fmla="*/ 299 h 796"/>
              <a:gd name="T40" fmla="*/ 442 w 1517"/>
              <a:gd name="T41" fmla="*/ 268 h 796"/>
              <a:gd name="T42" fmla="*/ 336 w 1517"/>
              <a:gd name="T43" fmla="*/ 225 h 796"/>
              <a:gd name="T44" fmla="*/ 233 w 1517"/>
              <a:gd name="T45" fmla="*/ 173 h 796"/>
              <a:gd name="T46" fmla="*/ 136 w 1517"/>
              <a:gd name="T47" fmla="*/ 111 h 796"/>
              <a:gd name="T48" fmla="*/ 44 w 1517"/>
              <a:gd name="T49" fmla="*/ 39 h 796"/>
              <a:gd name="T50" fmla="*/ 0 w 1517"/>
              <a:gd name="T51" fmla="*/ 0 h 796"/>
              <a:gd name="T52" fmla="*/ 27 w 1517"/>
              <a:gd name="T53" fmla="*/ 68 h 796"/>
              <a:gd name="T54" fmla="*/ 58 w 1517"/>
              <a:gd name="T55" fmla="*/ 134 h 796"/>
              <a:gd name="T56" fmla="*/ 92 w 1517"/>
              <a:gd name="T57" fmla="*/ 198 h 796"/>
              <a:gd name="T58" fmla="*/ 131 w 1517"/>
              <a:gd name="T59" fmla="*/ 259 h 796"/>
              <a:gd name="T60" fmla="*/ 142 w 1517"/>
              <a:gd name="T61" fmla="*/ 277 h 796"/>
              <a:gd name="T62" fmla="*/ 144 w 1517"/>
              <a:gd name="T63" fmla="*/ 278 h 796"/>
              <a:gd name="T64" fmla="*/ 172 w 1517"/>
              <a:gd name="T65" fmla="*/ 317 h 796"/>
              <a:gd name="T66" fmla="*/ 233 w 1517"/>
              <a:gd name="T67" fmla="*/ 391 h 796"/>
              <a:gd name="T68" fmla="*/ 299 w 1517"/>
              <a:gd name="T69" fmla="*/ 460 h 796"/>
              <a:gd name="T70" fmla="*/ 373 w 1517"/>
              <a:gd name="T71" fmla="*/ 525 h 796"/>
              <a:gd name="T72" fmla="*/ 423 w 1517"/>
              <a:gd name="T73" fmla="*/ 562 h 796"/>
              <a:gd name="T74" fmla="*/ 421 w 1517"/>
              <a:gd name="T75" fmla="*/ 564 h 796"/>
              <a:gd name="T76" fmla="*/ 499 w 1517"/>
              <a:gd name="T77" fmla="*/ 616 h 796"/>
              <a:gd name="T78" fmla="*/ 581 w 1517"/>
              <a:gd name="T79" fmla="*/ 662 h 796"/>
              <a:gd name="T80" fmla="*/ 666 w 1517"/>
              <a:gd name="T81" fmla="*/ 701 h 796"/>
              <a:gd name="T82" fmla="*/ 755 w 1517"/>
              <a:gd name="T83" fmla="*/ 735 h 796"/>
              <a:gd name="T84" fmla="*/ 845 w 1517"/>
              <a:gd name="T85" fmla="*/ 761 h 796"/>
              <a:gd name="T86" fmla="*/ 940 w 1517"/>
              <a:gd name="T87" fmla="*/ 780 h 796"/>
              <a:gd name="T88" fmla="*/ 1036 w 1517"/>
              <a:gd name="T89" fmla="*/ 792 h 796"/>
              <a:gd name="T90" fmla="*/ 1135 w 1517"/>
              <a:gd name="T91" fmla="*/ 796 h 796"/>
              <a:gd name="T92" fmla="*/ 1184 w 1517"/>
              <a:gd name="T93" fmla="*/ 795 h 796"/>
              <a:gd name="T94" fmla="*/ 1281 w 1517"/>
              <a:gd name="T95" fmla="*/ 787 h 796"/>
              <a:gd name="T96" fmla="*/ 1377 w 1517"/>
              <a:gd name="T97" fmla="*/ 771 h 796"/>
              <a:gd name="T98" fmla="*/ 1471 w 1517"/>
              <a:gd name="T99" fmla="*/ 748 h 796"/>
              <a:gd name="T100" fmla="*/ 1327 w 1517"/>
              <a:gd name="T101" fmla="*/ 234 h 796"/>
              <a:gd name="T102" fmla="*/ 1321 w 1517"/>
              <a:gd name="T103" fmla="*/ 237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17" h="796">
                <a:moveTo>
                  <a:pt x="1321" y="237"/>
                </a:moveTo>
                <a:lnTo>
                  <a:pt x="1321" y="237"/>
                </a:lnTo>
                <a:lnTo>
                  <a:pt x="1307" y="242"/>
                </a:lnTo>
                <a:lnTo>
                  <a:pt x="1307" y="242"/>
                </a:lnTo>
                <a:lnTo>
                  <a:pt x="1293" y="249"/>
                </a:lnTo>
                <a:lnTo>
                  <a:pt x="1293" y="249"/>
                </a:lnTo>
                <a:lnTo>
                  <a:pt x="1286" y="251"/>
                </a:lnTo>
                <a:lnTo>
                  <a:pt x="1286" y="251"/>
                </a:lnTo>
                <a:lnTo>
                  <a:pt x="1249" y="265"/>
                </a:lnTo>
                <a:lnTo>
                  <a:pt x="1211" y="277"/>
                </a:lnTo>
                <a:lnTo>
                  <a:pt x="1174" y="289"/>
                </a:lnTo>
                <a:lnTo>
                  <a:pt x="1136" y="298"/>
                </a:lnTo>
                <a:lnTo>
                  <a:pt x="1097" y="307"/>
                </a:lnTo>
                <a:lnTo>
                  <a:pt x="1059" y="315"/>
                </a:lnTo>
                <a:lnTo>
                  <a:pt x="1020" y="321"/>
                </a:lnTo>
                <a:lnTo>
                  <a:pt x="980" y="326"/>
                </a:lnTo>
                <a:lnTo>
                  <a:pt x="980" y="326"/>
                </a:lnTo>
                <a:lnTo>
                  <a:pt x="979" y="326"/>
                </a:lnTo>
                <a:lnTo>
                  <a:pt x="979" y="326"/>
                </a:lnTo>
                <a:lnTo>
                  <a:pt x="956" y="329"/>
                </a:lnTo>
                <a:lnTo>
                  <a:pt x="956" y="329"/>
                </a:lnTo>
                <a:lnTo>
                  <a:pt x="949" y="329"/>
                </a:lnTo>
                <a:lnTo>
                  <a:pt x="949" y="329"/>
                </a:lnTo>
                <a:lnTo>
                  <a:pt x="928" y="330"/>
                </a:lnTo>
                <a:lnTo>
                  <a:pt x="928" y="330"/>
                </a:lnTo>
                <a:lnTo>
                  <a:pt x="918" y="332"/>
                </a:lnTo>
                <a:lnTo>
                  <a:pt x="918" y="332"/>
                </a:lnTo>
                <a:lnTo>
                  <a:pt x="901" y="332"/>
                </a:lnTo>
                <a:lnTo>
                  <a:pt x="901" y="332"/>
                </a:lnTo>
                <a:lnTo>
                  <a:pt x="884" y="333"/>
                </a:lnTo>
                <a:lnTo>
                  <a:pt x="884" y="333"/>
                </a:lnTo>
                <a:lnTo>
                  <a:pt x="873" y="333"/>
                </a:lnTo>
                <a:lnTo>
                  <a:pt x="873" y="333"/>
                </a:lnTo>
                <a:lnTo>
                  <a:pt x="843" y="334"/>
                </a:lnTo>
                <a:lnTo>
                  <a:pt x="843" y="334"/>
                </a:lnTo>
                <a:lnTo>
                  <a:pt x="783" y="332"/>
                </a:lnTo>
                <a:lnTo>
                  <a:pt x="725" y="328"/>
                </a:lnTo>
                <a:lnTo>
                  <a:pt x="666" y="321"/>
                </a:lnTo>
                <a:lnTo>
                  <a:pt x="609" y="312"/>
                </a:lnTo>
                <a:lnTo>
                  <a:pt x="554" y="299"/>
                </a:lnTo>
                <a:lnTo>
                  <a:pt x="498" y="285"/>
                </a:lnTo>
                <a:lnTo>
                  <a:pt x="442" y="268"/>
                </a:lnTo>
                <a:lnTo>
                  <a:pt x="389" y="247"/>
                </a:lnTo>
                <a:lnTo>
                  <a:pt x="336" y="225"/>
                </a:lnTo>
                <a:lnTo>
                  <a:pt x="284" y="201"/>
                </a:lnTo>
                <a:lnTo>
                  <a:pt x="233" y="173"/>
                </a:lnTo>
                <a:lnTo>
                  <a:pt x="184" y="142"/>
                </a:lnTo>
                <a:lnTo>
                  <a:pt x="136" y="111"/>
                </a:lnTo>
                <a:lnTo>
                  <a:pt x="89" y="76"/>
                </a:lnTo>
                <a:lnTo>
                  <a:pt x="44" y="39"/>
                </a:lnTo>
                <a:lnTo>
                  <a:pt x="0" y="0"/>
                </a:lnTo>
                <a:lnTo>
                  <a:pt x="0" y="0"/>
                </a:lnTo>
                <a:lnTo>
                  <a:pt x="13" y="35"/>
                </a:lnTo>
                <a:lnTo>
                  <a:pt x="27" y="68"/>
                </a:lnTo>
                <a:lnTo>
                  <a:pt x="41" y="102"/>
                </a:lnTo>
                <a:lnTo>
                  <a:pt x="58" y="134"/>
                </a:lnTo>
                <a:lnTo>
                  <a:pt x="75" y="167"/>
                </a:lnTo>
                <a:lnTo>
                  <a:pt x="92" y="198"/>
                </a:lnTo>
                <a:lnTo>
                  <a:pt x="111" y="229"/>
                </a:lnTo>
                <a:lnTo>
                  <a:pt x="131" y="259"/>
                </a:lnTo>
                <a:lnTo>
                  <a:pt x="131" y="259"/>
                </a:lnTo>
                <a:lnTo>
                  <a:pt x="142" y="277"/>
                </a:lnTo>
                <a:lnTo>
                  <a:pt x="142" y="277"/>
                </a:lnTo>
                <a:lnTo>
                  <a:pt x="144" y="278"/>
                </a:lnTo>
                <a:lnTo>
                  <a:pt x="144" y="278"/>
                </a:lnTo>
                <a:lnTo>
                  <a:pt x="172" y="317"/>
                </a:lnTo>
                <a:lnTo>
                  <a:pt x="201" y="355"/>
                </a:lnTo>
                <a:lnTo>
                  <a:pt x="233" y="391"/>
                </a:lnTo>
                <a:lnTo>
                  <a:pt x="266" y="426"/>
                </a:lnTo>
                <a:lnTo>
                  <a:pt x="299" y="460"/>
                </a:lnTo>
                <a:lnTo>
                  <a:pt x="336" y="494"/>
                </a:lnTo>
                <a:lnTo>
                  <a:pt x="373" y="525"/>
                </a:lnTo>
                <a:lnTo>
                  <a:pt x="412" y="555"/>
                </a:lnTo>
                <a:lnTo>
                  <a:pt x="423" y="562"/>
                </a:lnTo>
                <a:lnTo>
                  <a:pt x="421" y="564"/>
                </a:lnTo>
                <a:lnTo>
                  <a:pt x="421" y="564"/>
                </a:lnTo>
                <a:lnTo>
                  <a:pt x="460" y="591"/>
                </a:lnTo>
                <a:lnTo>
                  <a:pt x="499" y="616"/>
                </a:lnTo>
                <a:lnTo>
                  <a:pt x="539" y="640"/>
                </a:lnTo>
                <a:lnTo>
                  <a:pt x="581" y="662"/>
                </a:lnTo>
                <a:lnTo>
                  <a:pt x="622" y="683"/>
                </a:lnTo>
                <a:lnTo>
                  <a:pt x="666" y="701"/>
                </a:lnTo>
                <a:lnTo>
                  <a:pt x="709" y="719"/>
                </a:lnTo>
                <a:lnTo>
                  <a:pt x="755" y="735"/>
                </a:lnTo>
                <a:lnTo>
                  <a:pt x="800" y="749"/>
                </a:lnTo>
                <a:lnTo>
                  <a:pt x="845" y="761"/>
                </a:lnTo>
                <a:lnTo>
                  <a:pt x="893" y="771"/>
                </a:lnTo>
                <a:lnTo>
                  <a:pt x="940" y="780"/>
                </a:lnTo>
                <a:lnTo>
                  <a:pt x="988" y="787"/>
                </a:lnTo>
                <a:lnTo>
                  <a:pt x="1036" y="792"/>
                </a:lnTo>
                <a:lnTo>
                  <a:pt x="1085" y="795"/>
                </a:lnTo>
                <a:lnTo>
                  <a:pt x="1135" y="796"/>
                </a:lnTo>
                <a:lnTo>
                  <a:pt x="1135" y="796"/>
                </a:lnTo>
                <a:lnTo>
                  <a:pt x="1184" y="795"/>
                </a:lnTo>
                <a:lnTo>
                  <a:pt x="1232" y="792"/>
                </a:lnTo>
                <a:lnTo>
                  <a:pt x="1281" y="787"/>
                </a:lnTo>
                <a:lnTo>
                  <a:pt x="1329" y="780"/>
                </a:lnTo>
                <a:lnTo>
                  <a:pt x="1377" y="771"/>
                </a:lnTo>
                <a:lnTo>
                  <a:pt x="1424" y="761"/>
                </a:lnTo>
                <a:lnTo>
                  <a:pt x="1471" y="748"/>
                </a:lnTo>
                <a:lnTo>
                  <a:pt x="1517" y="734"/>
                </a:lnTo>
                <a:lnTo>
                  <a:pt x="1327" y="234"/>
                </a:lnTo>
                <a:lnTo>
                  <a:pt x="1327" y="234"/>
                </a:lnTo>
                <a:lnTo>
                  <a:pt x="1321" y="237"/>
                </a:lnTo>
                <a:lnTo>
                  <a:pt x="1321" y="237"/>
                </a:lnTo>
                <a:close/>
              </a:path>
            </a:pathLst>
          </a:custGeom>
          <a:solidFill>
            <a:srgbClr val="686868"/>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0" name="Freeform 7"/>
          <p:cNvSpPr>
            <a:spLocks/>
          </p:cNvSpPr>
          <p:nvPr/>
        </p:nvSpPr>
        <p:spPr bwMode="auto">
          <a:xfrm rot="10800000">
            <a:off x="5232085" y="4196864"/>
            <a:ext cx="2284473" cy="1212745"/>
          </a:xfrm>
          <a:custGeom>
            <a:avLst/>
            <a:gdLst>
              <a:gd name="T0" fmla="*/ 537 w 1539"/>
              <a:gd name="T1" fmla="*/ 470 h 817"/>
              <a:gd name="T2" fmla="*/ 538 w 1539"/>
              <a:gd name="T3" fmla="*/ 470 h 817"/>
              <a:gd name="T4" fmla="*/ 561 w 1539"/>
              <a:gd name="T5" fmla="*/ 467 h 817"/>
              <a:gd name="T6" fmla="*/ 568 w 1539"/>
              <a:gd name="T7" fmla="*/ 467 h 817"/>
              <a:gd name="T8" fmla="*/ 589 w 1539"/>
              <a:gd name="T9" fmla="*/ 465 h 817"/>
              <a:gd name="T10" fmla="*/ 599 w 1539"/>
              <a:gd name="T11" fmla="*/ 465 h 817"/>
              <a:gd name="T12" fmla="*/ 616 w 1539"/>
              <a:gd name="T13" fmla="*/ 463 h 817"/>
              <a:gd name="T14" fmla="*/ 631 w 1539"/>
              <a:gd name="T15" fmla="*/ 463 h 817"/>
              <a:gd name="T16" fmla="*/ 644 w 1539"/>
              <a:gd name="T17" fmla="*/ 462 h 817"/>
              <a:gd name="T18" fmla="*/ 674 w 1539"/>
              <a:gd name="T19" fmla="*/ 462 h 817"/>
              <a:gd name="T20" fmla="*/ 709 w 1539"/>
              <a:gd name="T21" fmla="*/ 462 h 817"/>
              <a:gd name="T22" fmla="*/ 716 w 1539"/>
              <a:gd name="T23" fmla="*/ 463 h 817"/>
              <a:gd name="T24" fmla="*/ 744 w 1539"/>
              <a:gd name="T25" fmla="*/ 465 h 817"/>
              <a:gd name="T26" fmla="*/ 749 w 1539"/>
              <a:gd name="T27" fmla="*/ 465 h 817"/>
              <a:gd name="T28" fmla="*/ 783 w 1539"/>
              <a:gd name="T29" fmla="*/ 467 h 817"/>
              <a:gd name="T30" fmla="*/ 834 w 1539"/>
              <a:gd name="T31" fmla="*/ 472 h 817"/>
              <a:gd name="T32" fmla="*/ 934 w 1539"/>
              <a:gd name="T33" fmla="*/ 489 h 817"/>
              <a:gd name="T34" fmla="*/ 1031 w 1539"/>
              <a:gd name="T35" fmla="*/ 515 h 817"/>
              <a:gd name="T36" fmla="*/ 1127 w 1539"/>
              <a:gd name="T37" fmla="*/ 548 h 817"/>
              <a:gd name="T38" fmla="*/ 1174 w 1539"/>
              <a:gd name="T39" fmla="*/ 568 h 817"/>
              <a:gd name="T40" fmla="*/ 1273 w 1539"/>
              <a:gd name="T41" fmla="*/ 618 h 817"/>
              <a:gd name="T42" fmla="*/ 1368 w 1539"/>
              <a:gd name="T43" fmla="*/ 676 h 817"/>
              <a:gd name="T44" fmla="*/ 1456 w 1539"/>
              <a:gd name="T45" fmla="*/ 742 h 817"/>
              <a:gd name="T46" fmla="*/ 1539 w 1539"/>
              <a:gd name="T47" fmla="*/ 817 h 817"/>
              <a:gd name="T48" fmla="*/ 1524 w 1539"/>
              <a:gd name="T49" fmla="*/ 777 h 817"/>
              <a:gd name="T50" fmla="*/ 1491 w 1539"/>
              <a:gd name="T51" fmla="*/ 698 h 817"/>
              <a:gd name="T52" fmla="*/ 1452 w 1539"/>
              <a:gd name="T53" fmla="*/ 622 h 817"/>
              <a:gd name="T54" fmla="*/ 1407 w 1539"/>
              <a:gd name="T55" fmla="*/ 548 h 817"/>
              <a:gd name="T56" fmla="*/ 1384 w 1539"/>
              <a:gd name="T57" fmla="*/ 513 h 817"/>
              <a:gd name="T58" fmla="*/ 1381 w 1539"/>
              <a:gd name="T59" fmla="*/ 509 h 817"/>
              <a:gd name="T60" fmla="*/ 1372 w 1539"/>
              <a:gd name="T61" fmla="*/ 496 h 817"/>
              <a:gd name="T62" fmla="*/ 1328 w 1539"/>
              <a:gd name="T63" fmla="*/ 440 h 817"/>
              <a:gd name="T64" fmla="*/ 1281 w 1539"/>
              <a:gd name="T65" fmla="*/ 388 h 817"/>
              <a:gd name="T66" fmla="*/ 1232 w 1539"/>
              <a:gd name="T67" fmla="*/ 337 h 817"/>
              <a:gd name="T68" fmla="*/ 1180 w 1539"/>
              <a:gd name="T69" fmla="*/ 291 h 817"/>
              <a:gd name="T70" fmla="*/ 1126 w 1539"/>
              <a:gd name="T71" fmla="*/ 247 h 817"/>
              <a:gd name="T72" fmla="*/ 1069 w 1539"/>
              <a:gd name="T73" fmla="*/ 205 h 817"/>
              <a:gd name="T74" fmla="*/ 1009 w 1539"/>
              <a:gd name="T75" fmla="*/ 169 h 817"/>
              <a:gd name="T76" fmla="*/ 948 w 1539"/>
              <a:gd name="T77" fmla="*/ 134 h 817"/>
              <a:gd name="T78" fmla="*/ 884 w 1539"/>
              <a:gd name="T79" fmla="*/ 104 h 817"/>
              <a:gd name="T80" fmla="*/ 818 w 1539"/>
              <a:gd name="T81" fmla="*/ 77 h 817"/>
              <a:gd name="T82" fmla="*/ 752 w 1539"/>
              <a:gd name="T83" fmla="*/ 53 h 817"/>
              <a:gd name="T84" fmla="*/ 683 w 1539"/>
              <a:gd name="T85" fmla="*/ 35 h 817"/>
              <a:gd name="T86" fmla="*/ 613 w 1539"/>
              <a:gd name="T87" fmla="*/ 20 h 817"/>
              <a:gd name="T88" fmla="*/ 542 w 1539"/>
              <a:gd name="T89" fmla="*/ 9 h 817"/>
              <a:gd name="T90" fmla="*/ 471 w 1539"/>
              <a:gd name="T91" fmla="*/ 3 h 817"/>
              <a:gd name="T92" fmla="*/ 397 w 1539"/>
              <a:gd name="T93" fmla="*/ 0 h 817"/>
              <a:gd name="T94" fmla="*/ 346 w 1539"/>
              <a:gd name="T95" fmla="*/ 2 h 817"/>
              <a:gd name="T96" fmla="*/ 245 w 1539"/>
              <a:gd name="T97" fmla="*/ 9 h 817"/>
              <a:gd name="T98" fmla="*/ 145 w 1539"/>
              <a:gd name="T99" fmla="*/ 26 h 817"/>
              <a:gd name="T100" fmla="*/ 48 w 1539"/>
              <a:gd name="T101" fmla="*/ 52 h 817"/>
              <a:gd name="T102" fmla="*/ 198 w 1539"/>
              <a:gd name="T103" fmla="*/ 558 h 817"/>
              <a:gd name="T104" fmla="*/ 238 w 1539"/>
              <a:gd name="T105" fmla="*/ 541 h 817"/>
              <a:gd name="T106" fmla="*/ 323 w 1539"/>
              <a:gd name="T107" fmla="*/ 513 h 817"/>
              <a:gd name="T108" fmla="*/ 407 w 1539"/>
              <a:gd name="T109" fmla="*/ 491 h 817"/>
              <a:gd name="T110" fmla="*/ 493 w 1539"/>
              <a:gd name="T111" fmla="*/ 475 h 817"/>
              <a:gd name="T112" fmla="*/ 537 w 1539"/>
              <a:gd name="T113" fmla="*/ 470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39" h="817">
                <a:moveTo>
                  <a:pt x="537" y="470"/>
                </a:moveTo>
                <a:lnTo>
                  <a:pt x="537" y="470"/>
                </a:lnTo>
                <a:lnTo>
                  <a:pt x="538" y="470"/>
                </a:lnTo>
                <a:lnTo>
                  <a:pt x="538" y="470"/>
                </a:lnTo>
                <a:lnTo>
                  <a:pt x="561" y="467"/>
                </a:lnTo>
                <a:lnTo>
                  <a:pt x="561" y="467"/>
                </a:lnTo>
                <a:lnTo>
                  <a:pt x="568" y="467"/>
                </a:lnTo>
                <a:lnTo>
                  <a:pt x="568" y="467"/>
                </a:lnTo>
                <a:lnTo>
                  <a:pt x="589" y="465"/>
                </a:lnTo>
                <a:lnTo>
                  <a:pt x="589" y="465"/>
                </a:lnTo>
                <a:lnTo>
                  <a:pt x="599" y="465"/>
                </a:lnTo>
                <a:lnTo>
                  <a:pt x="599" y="465"/>
                </a:lnTo>
                <a:lnTo>
                  <a:pt x="616" y="463"/>
                </a:lnTo>
                <a:lnTo>
                  <a:pt x="616" y="463"/>
                </a:lnTo>
                <a:lnTo>
                  <a:pt x="631" y="463"/>
                </a:lnTo>
                <a:lnTo>
                  <a:pt x="631" y="463"/>
                </a:lnTo>
                <a:lnTo>
                  <a:pt x="644" y="462"/>
                </a:lnTo>
                <a:lnTo>
                  <a:pt x="644" y="462"/>
                </a:lnTo>
                <a:lnTo>
                  <a:pt x="674" y="462"/>
                </a:lnTo>
                <a:lnTo>
                  <a:pt x="674" y="462"/>
                </a:lnTo>
                <a:lnTo>
                  <a:pt x="709" y="462"/>
                </a:lnTo>
                <a:lnTo>
                  <a:pt x="709" y="462"/>
                </a:lnTo>
                <a:lnTo>
                  <a:pt x="716" y="463"/>
                </a:lnTo>
                <a:lnTo>
                  <a:pt x="716" y="463"/>
                </a:lnTo>
                <a:lnTo>
                  <a:pt x="744" y="465"/>
                </a:lnTo>
                <a:lnTo>
                  <a:pt x="744" y="465"/>
                </a:lnTo>
                <a:lnTo>
                  <a:pt x="749" y="465"/>
                </a:lnTo>
                <a:lnTo>
                  <a:pt x="749" y="465"/>
                </a:lnTo>
                <a:lnTo>
                  <a:pt x="782" y="467"/>
                </a:lnTo>
                <a:lnTo>
                  <a:pt x="783" y="467"/>
                </a:lnTo>
                <a:lnTo>
                  <a:pt x="783" y="467"/>
                </a:lnTo>
                <a:lnTo>
                  <a:pt x="834" y="472"/>
                </a:lnTo>
                <a:lnTo>
                  <a:pt x="884" y="480"/>
                </a:lnTo>
                <a:lnTo>
                  <a:pt x="934" y="489"/>
                </a:lnTo>
                <a:lnTo>
                  <a:pt x="983" y="501"/>
                </a:lnTo>
                <a:lnTo>
                  <a:pt x="1031" y="515"/>
                </a:lnTo>
                <a:lnTo>
                  <a:pt x="1079" y="531"/>
                </a:lnTo>
                <a:lnTo>
                  <a:pt x="1127" y="548"/>
                </a:lnTo>
                <a:lnTo>
                  <a:pt x="1174" y="568"/>
                </a:lnTo>
                <a:lnTo>
                  <a:pt x="1174" y="568"/>
                </a:lnTo>
                <a:lnTo>
                  <a:pt x="1224" y="592"/>
                </a:lnTo>
                <a:lnTo>
                  <a:pt x="1273" y="618"/>
                </a:lnTo>
                <a:lnTo>
                  <a:pt x="1321" y="646"/>
                </a:lnTo>
                <a:lnTo>
                  <a:pt x="1368" y="676"/>
                </a:lnTo>
                <a:lnTo>
                  <a:pt x="1412" y="708"/>
                </a:lnTo>
                <a:lnTo>
                  <a:pt x="1456" y="742"/>
                </a:lnTo>
                <a:lnTo>
                  <a:pt x="1498" y="778"/>
                </a:lnTo>
                <a:lnTo>
                  <a:pt x="1539" y="817"/>
                </a:lnTo>
                <a:lnTo>
                  <a:pt x="1539" y="817"/>
                </a:lnTo>
                <a:lnTo>
                  <a:pt x="1524" y="777"/>
                </a:lnTo>
                <a:lnTo>
                  <a:pt x="1508" y="737"/>
                </a:lnTo>
                <a:lnTo>
                  <a:pt x="1491" y="698"/>
                </a:lnTo>
                <a:lnTo>
                  <a:pt x="1472" y="659"/>
                </a:lnTo>
                <a:lnTo>
                  <a:pt x="1452" y="622"/>
                </a:lnTo>
                <a:lnTo>
                  <a:pt x="1430" y="585"/>
                </a:lnTo>
                <a:lnTo>
                  <a:pt x="1407" y="548"/>
                </a:lnTo>
                <a:lnTo>
                  <a:pt x="1384" y="513"/>
                </a:lnTo>
                <a:lnTo>
                  <a:pt x="1384" y="513"/>
                </a:lnTo>
                <a:lnTo>
                  <a:pt x="1381" y="509"/>
                </a:lnTo>
                <a:lnTo>
                  <a:pt x="1381" y="509"/>
                </a:lnTo>
                <a:lnTo>
                  <a:pt x="1372" y="496"/>
                </a:lnTo>
                <a:lnTo>
                  <a:pt x="1372" y="496"/>
                </a:lnTo>
                <a:lnTo>
                  <a:pt x="1350" y="468"/>
                </a:lnTo>
                <a:lnTo>
                  <a:pt x="1328" y="440"/>
                </a:lnTo>
                <a:lnTo>
                  <a:pt x="1306" y="414"/>
                </a:lnTo>
                <a:lnTo>
                  <a:pt x="1281" y="388"/>
                </a:lnTo>
                <a:lnTo>
                  <a:pt x="1258" y="362"/>
                </a:lnTo>
                <a:lnTo>
                  <a:pt x="1232" y="337"/>
                </a:lnTo>
                <a:lnTo>
                  <a:pt x="1206" y="314"/>
                </a:lnTo>
                <a:lnTo>
                  <a:pt x="1180" y="291"/>
                </a:lnTo>
                <a:lnTo>
                  <a:pt x="1153" y="269"/>
                </a:lnTo>
                <a:lnTo>
                  <a:pt x="1126" y="247"/>
                </a:lnTo>
                <a:lnTo>
                  <a:pt x="1097" y="226"/>
                </a:lnTo>
                <a:lnTo>
                  <a:pt x="1069" y="205"/>
                </a:lnTo>
                <a:lnTo>
                  <a:pt x="1039" y="187"/>
                </a:lnTo>
                <a:lnTo>
                  <a:pt x="1009" y="169"/>
                </a:lnTo>
                <a:lnTo>
                  <a:pt x="978" y="151"/>
                </a:lnTo>
                <a:lnTo>
                  <a:pt x="948" y="134"/>
                </a:lnTo>
                <a:lnTo>
                  <a:pt x="915" y="118"/>
                </a:lnTo>
                <a:lnTo>
                  <a:pt x="884" y="104"/>
                </a:lnTo>
                <a:lnTo>
                  <a:pt x="852" y="90"/>
                </a:lnTo>
                <a:lnTo>
                  <a:pt x="818" y="77"/>
                </a:lnTo>
                <a:lnTo>
                  <a:pt x="786" y="65"/>
                </a:lnTo>
                <a:lnTo>
                  <a:pt x="752" y="53"/>
                </a:lnTo>
                <a:lnTo>
                  <a:pt x="717" y="44"/>
                </a:lnTo>
                <a:lnTo>
                  <a:pt x="683" y="35"/>
                </a:lnTo>
                <a:lnTo>
                  <a:pt x="648" y="28"/>
                </a:lnTo>
                <a:lnTo>
                  <a:pt x="613" y="20"/>
                </a:lnTo>
                <a:lnTo>
                  <a:pt x="578" y="15"/>
                </a:lnTo>
                <a:lnTo>
                  <a:pt x="542" y="9"/>
                </a:lnTo>
                <a:lnTo>
                  <a:pt x="507" y="5"/>
                </a:lnTo>
                <a:lnTo>
                  <a:pt x="471" y="3"/>
                </a:lnTo>
                <a:lnTo>
                  <a:pt x="434" y="0"/>
                </a:lnTo>
                <a:lnTo>
                  <a:pt x="397" y="0"/>
                </a:lnTo>
                <a:lnTo>
                  <a:pt x="397" y="0"/>
                </a:lnTo>
                <a:lnTo>
                  <a:pt x="346" y="2"/>
                </a:lnTo>
                <a:lnTo>
                  <a:pt x="295" y="4"/>
                </a:lnTo>
                <a:lnTo>
                  <a:pt x="245" y="9"/>
                </a:lnTo>
                <a:lnTo>
                  <a:pt x="196" y="17"/>
                </a:lnTo>
                <a:lnTo>
                  <a:pt x="145" y="26"/>
                </a:lnTo>
                <a:lnTo>
                  <a:pt x="96" y="38"/>
                </a:lnTo>
                <a:lnTo>
                  <a:pt x="48" y="52"/>
                </a:lnTo>
                <a:lnTo>
                  <a:pt x="0" y="68"/>
                </a:lnTo>
                <a:lnTo>
                  <a:pt x="198" y="558"/>
                </a:lnTo>
                <a:lnTo>
                  <a:pt x="198" y="558"/>
                </a:lnTo>
                <a:lnTo>
                  <a:pt x="238" y="541"/>
                </a:lnTo>
                <a:lnTo>
                  <a:pt x="280" y="527"/>
                </a:lnTo>
                <a:lnTo>
                  <a:pt x="323" y="513"/>
                </a:lnTo>
                <a:lnTo>
                  <a:pt x="364" y="501"/>
                </a:lnTo>
                <a:lnTo>
                  <a:pt x="407" y="491"/>
                </a:lnTo>
                <a:lnTo>
                  <a:pt x="450" y="483"/>
                </a:lnTo>
                <a:lnTo>
                  <a:pt x="493" y="475"/>
                </a:lnTo>
                <a:lnTo>
                  <a:pt x="537" y="470"/>
                </a:lnTo>
                <a:lnTo>
                  <a:pt x="537" y="470"/>
                </a:lnTo>
                <a:close/>
              </a:path>
            </a:pathLst>
          </a:custGeom>
          <a:solidFill>
            <a:srgbClr val="686868"/>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1" name="Freeform 8"/>
          <p:cNvSpPr>
            <a:spLocks/>
          </p:cNvSpPr>
          <p:nvPr/>
        </p:nvSpPr>
        <p:spPr bwMode="auto">
          <a:xfrm rot="10800000">
            <a:off x="3918402" y="2547709"/>
            <a:ext cx="2030643" cy="1571967"/>
          </a:xfrm>
          <a:custGeom>
            <a:avLst/>
            <a:gdLst>
              <a:gd name="T0" fmla="*/ 844 w 1368"/>
              <a:gd name="T1" fmla="*/ 34 h 1059"/>
              <a:gd name="T2" fmla="*/ 839 w 1368"/>
              <a:gd name="T3" fmla="*/ 70 h 1059"/>
              <a:gd name="T4" fmla="*/ 835 w 1368"/>
              <a:gd name="T5" fmla="*/ 91 h 1059"/>
              <a:gd name="T6" fmla="*/ 828 w 1368"/>
              <a:gd name="T7" fmla="*/ 125 h 1059"/>
              <a:gd name="T8" fmla="*/ 821 w 1368"/>
              <a:gd name="T9" fmla="*/ 160 h 1059"/>
              <a:gd name="T10" fmla="*/ 817 w 1368"/>
              <a:gd name="T11" fmla="*/ 178 h 1059"/>
              <a:gd name="T12" fmla="*/ 810 w 1368"/>
              <a:gd name="T13" fmla="*/ 203 h 1059"/>
              <a:gd name="T14" fmla="*/ 809 w 1368"/>
              <a:gd name="T15" fmla="*/ 208 h 1059"/>
              <a:gd name="T16" fmla="*/ 796 w 1368"/>
              <a:gd name="T17" fmla="*/ 248 h 1059"/>
              <a:gd name="T18" fmla="*/ 791 w 1368"/>
              <a:gd name="T19" fmla="*/ 264 h 1059"/>
              <a:gd name="T20" fmla="*/ 783 w 1368"/>
              <a:gd name="T21" fmla="*/ 288 h 1059"/>
              <a:gd name="T22" fmla="*/ 779 w 1368"/>
              <a:gd name="T23" fmla="*/ 297 h 1059"/>
              <a:gd name="T24" fmla="*/ 773 w 1368"/>
              <a:gd name="T25" fmla="*/ 315 h 1059"/>
              <a:gd name="T26" fmla="*/ 760 w 1368"/>
              <a:gd name="T27" fmla="*/ 348 h 1059"/>
              <a:gd name="T28" fmla="*/ 749 w 1368"/>
              <a:gd name="T29" fmla="*/ 371 h 1059"/>
              <a:gd name="T30" fmla="*/ 745 w 1368"/>
              <a:gd name="T31" fmla="*/ 380 h 1059"/>
              <a:gd name="T32" fmla="*/ 736 w 1368"/>
              <a:gd name="T33" fmla="*/ 401 h 1059"/>
              <a:gd name="T34" fmla="*/ 709 w 1368"/>
              <a:gd name="T35" fmla="*/ 454 h 1059"/>
              <a:gd name="T36" fmla="*/ 697 w 1368"/>
              <a:gd name="T37" fmla="*/ 476 h 1059"/>
              <a:gd name="T38" fmla="*/ 695 w 1368"/>
              <a:gd name="T39" fmla="*/ 480 h 1059"/>
              <a:gd name="T40" fmla="*/ 661 w 1368"/>
              <a:gd name="T41" fmla="*/ 535 h 1059"/>
              <a:gd name="T42" fmla="*/ 649 w 1368"/>
              <a:gd name="T43" fmla="*/ 554 h 1059"/>
              <a:gd name="T44" fmla="*/ 647 w 1368"/>
              <a:gd name="T45" fmla="*/ 558 h 1059"/>
              <a:gd name="T46" fmla="*/ 634 w 1368"/>
              <a:gd name="T47" fmla="*/ 576 h 1059"/>
              <a:gd name="T48" fmla="*/ 596 w 1368"/>
              <a:gd name="T49" fmla="*/ 627 h 1059"/>
              <a:gd name="T50" fmla="*/ 591 w 1368"/>
              <a:gd name="T51" fmla="*/ 633 h 1059"/>
              <a:gd name="T52" fmla="*/ 574 w 1368"/>
              <a:gd name="T53" fmla="*/ 655 h 1059"/>
              <a:gd name="T54" fmla="*/ 565 w 1368"/>
              <a:gd name="T55" fmla="*/ 666 h 1059"/>
              <a:gd name="T56" fmla="*/ 548 w 1368"/>
              <a:gd name="T57" fmla="*/ 685 h 1059"/>
              <a:gd name="T58" fmla="*/ 546 w 1368"/>
              <a:gd name="T59" fmla="*/ 688 h 1059"/>
              <a:gd name="T60" fmla="*/ 527 w 1368"/>
              <a:gd name="T61" fmla="*/ 708 h 1059"/>
              <a:gd name="T62" fmla="*/ 442 w 1368"/>
              <a:gd name="T63" fmla="*/ 793 h 1059"/>
              <a:gd name="T64" fmla="*/ 350 w 1368"/>
              <a:gd name="T65" fmla="*/ 867 h 1059"/>
              <a:gd name="T66" fmla="*/ 251 w 1368"/>
              <a:gd name="T67" fmla="*/ 931 h 1059"/>
              <a:gd name="T68" fmla="*/ 147 w 1368"/>
              <a:gd name="T69" fmla="*/ 987 h 1059"/>
              <a:gd name="T70" fmla="*/ 37 w 1368"/>
              <a:gd name="T71" fmla="*/ 1033 h 1059"/>
              <a:gd name="T72" fmla="*/ 54 w 1368"/>
              <a:gd name="T73" fmla="*/ 1052 h 1059"/>
              <a:gd name="T74" fmla="*/ 116 w 1368"/>
              <a:gd name="T75" fmla="*/ 1057 h 1059"/>
              <a:gd name="T76" fmla="*/ 131 w 1368"/>
              <a:gd name="T77" fmla="*/ 1057 h 1059"/>
              <a:gd name="T78" fmla="*/ 157 w 1368"/>
              <a:gd name="T79" fmla="*/ 1059 h 1059"/>
              <a:gd name="T80" fmla="*/ 184 w 1368"/>
              <a:gd name="T81" fmla="*/ 1059 h 1059"/>
              <a:gd name="T82" fmla="*/ 225 w 1368"/>
              <a:gd name="T83" fmla="*/ 1059 h 1059"/>
              <a:gd name="T84" fmla="*/ 241 w 1368"/>
              <a:gd name="T85" fmla="*/ 1057 h 1059"/>
              <a:gd name="T86" fmla="*/ 269 w 1368"/>
              <a:gd name="T87" fmla="*/ 1056 h 1059"/>
              <a:gd name="T88" fmla="*/ 288 w 1368"/>
              <a:gd name="T89" fmla="*/ 1055 h 1059"/>
              <a:gd name="T90" fmla="*/ 333 w 1368"/>
              <a:gd name="T91" fmla="*/ 1049 h 1059"/>
              <a:gd name="T92" fmla="*/ 447 w 1368"/>
              <a:gd name="T93" fmla="*/ 1030 h 1059"/>
              <a:gd name="T94" fmla="*/ 559 w 1368"/>
              <a:gd name="T95" fmla="*/ 999 h 1059"/>
              <a:gd name="T96" fmla="*/ 600 w 1368"/>
              <a:gd name="T97" fmla="*/ 985 h 1059"/>
              <a:gd name="T98" fmla="*/ 618 w 1368"/>
              <a:gd name="T99" fmla="*/ 978 h 1059"/>
              <a:gd name="T100" fmla="*/ 643 w 1368"/>
              <a:gd name="T101" fmla="*/ 968 h 1059"/>
              <a:gd name="T102" fmla="*/ 669 w 1368"/>
              <a:gd name="T103" fmla="*/ 957 h 1059"/>
              <a:gd name="T104" fmla="*/ 765 w 1368"/>
              <a:gd name="T105" fmla="*/ 909 h 1059"/>
              <a:gd name="T106" fmla="*/ 857 w 1368"/>
              <a:gd name="T107" fmla="*/ 854 h 1059"/>
              <a:gd name="T108" fmla="*/ 944 w 1368"/>
              <a:gd name="T109" fmla="*/ 790 h 1059"/>
              <a:gd name="T110" fmla="*/ 1024 w 1368"/>
              <a:gd name="T111" fmla="*/ 719 h 1059"/>
              <a:gd name="T112" fmla="*/ 1098 w 1368"/>
              <a:gd name="T113" fmla="*/ 640 h 1059"/>
              <a:gd name="T114" fmla="*/ 1164 w 1368"/>
              <a:gd name="T115" fmla="*/ 555 h 1059"/>
              <a:gd name="T116" fmla="*/ 1224 w 1368"/>
              <a:gd name="T117" fmla="*/ 465 h 1059"/>
              <a:gd name="T118" fmla="*/ 1275 w 1368"/>
              <a:gd name="T119" fmla="*/ 367 h 1059"/>
              <a:gd name="T120" fmla="*/ 1317 w 1368"/>
              <a:gd name="T121" fmla="*/ 266 h 1059"/>
              <a:gd name="T122" fmla="*/ 1351 w 1368"/>
              <a:gd name="T123" fmla="*/ 160 h 1059"/>
              <a:gd name="T124" fmla="*/ 848 w 1368"/>
              <a:gd name="T125"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8" h="1059">
                <a:moveTo>
                  <a:pt x="848" y="0"/>
                </a:moveTo>
                <a:lnTo>
                  <a:pt x="848" y="0"/>
                </a:lnTo>
                <a:lnTo>
                  <a:pt x="844" y="34"/>
                </a:lnTo>
                <a:lnTo>
                  <a:pt x="839" y="68"/>
                </a:lnTo>
                <a:lnTo>
                  <a:pt x="839" y="68"/>
                </a:lnTo>
                <a:lnTo>
                  <a:pt x="839" y="70"/>
                </a:lnTo>
                <a:lnTo>
                  <a:pt x="839" y="70"/>
                </a:lnTo>
                <a:lnTo>
                  <a:pt x="835" y="91"/>
                </a:lnTo>
                <a:lnTo>
                  <a:pt x="835" y="91"/>
                </a:lnTo>
                <a:lnTo>
                  <a:pt x="835" y="94"/>
                </a:lnTo>
                <a:lnTo>
                  <a:pt x="835" y="94"/>
                </a:lnTo>
                <a:lnTo>
                  <a:pt x="828" y="125"/>
                </a:lnTo>
                <a:lnTo>
                  <a:pt x="822" y="156"/>
                </a:lnTo>
                <a:lnTo>
                  <a:pt x="822" y="156"/>
                </a:lnTo>
                <a:lnTo>
                  <a:pt x="821" y="160"/>
                </a:lnTo>
                <a:lnTo>
                  <a:pt x="821" y="160"/>
                </a:lnTo>
                <a:lnTo>
                  <a:pt x="817" y="178"/>
                </a:lnTo>
                <a:lnTo>
                  <a:pt x="817" y="178"/>
                </a:lnTo>
                <a:lnTo>
                  <a:pt x="814" y="186"/>
                </a:lnTo>
                <a:lnTo>
                  <a:pt x="814" y="186"/>
                </a:lnTo>
                <a:lnTo>
                  <a:pt x="810" y="203"/>
                </a:lnTo>
                <a:lnTo>
                  <a:pt x="810" y="203"/>
                </a:lnTo>
                <a:lnTo>
                  <a:pt x="809" y="208"/>
                </a:lnTo>
                <a:lnTo>
                  <a:pt x="809" y="208"/>
                </a:lnTo>
                <a:lnTo>
                  <a:pt x="797" y="244"/>
                </a:lnTo>
                <a:lnTo>
                  <a:pt x="797" y="244"/>
                </a:lnTo>
                <a:lnTo>
                  <a:pt x="796" y="248"/>
                </a:lnTo>
                <a:lnTo>
                  <a:pt x="796" y="248"/>
                </a:lnTo>
                <a:lnTo>
                  <a:pt x="791" y="264"/>
                </a:lnTo>
                <a:lnTo>
                  <a:pt x="791" y="264"/>
                </a:lnTo>
                <a:lnTo>
                  <a:pt x="788" y="273"/>
                </a:lnTo>
                <a:lnTo>
                  <a:pt x="788" y="273"/>
                </a:lnTo>
                <a:lnTo>
                  <a:pt x="783" y="288"/>
                </a:lnTo>
                <a:lnTo>
                  <a:pt x="783" y="288"/>
                </a:lnTo>
                <a:lnTo>
                  <a:pt x="779" y="297"/>
                </a:lnTo>
                <a:lnTo>
                  <a:pt x="779" y="297"/>
                </a:lnTo>
                <a:lnTo>
                  <a:pt x="774" y="312"/>
                </a:lnTo>
                <a:lnTo>
                  <a:pt x="774" y="312"/>
                </a:lnTo>
                <a:lnTo>
                  <a:pt x="773" y="315"/>
                </a:lnTo>
                <a:lnTo>
                  <a:pt x="773" y="315"/>
                </a:lnTo>
                <a:lnTo>
                  <a:pt x="760" y="348"/>
                </a:lnTo>
                <a:lnTo>
                  <a:pt x="760" y="348"/>
                </a:lnTo>
                <a:lnTo>
                  <a:pt x="756" y="357"/>
                </a:lnTo>
                <a:lnTo>
                  <a:pt x="756" y="357"/>
                </a:lnTo>
                <a:lnTo>
                  <a:pt x="749" y="371"/>
                </a:lnTo>
                <a:lnTo>
                  <a:pt x="749" y="371"/>
                </a:lnTo>
                <a:lnTo>
                  <a:pt x="745" y="380"/>
                </a:lnTo>
                <a:lnTo>
                  <a:pt x="745" y="380"/>
                </a:lnTo>
                <a:lnTo>
                  <a:pt x="739" y="395"/>
                </a:lnTo>
                <a:lnTo>
                  <a:pt x="739" y="395"/>
                </a:lnTo>
                <a:lnTo>
                  <a:pt x="736" y="401"/>
                </a:lnTo>
                <a:lnTo>
                  <a:pt x="736" y="401"/>
                </a:lnTo>
                <a:lnTo>
                  <a:pt x="709" y="454"/>
                </a:lnTo>
                <a:lnTo>
                  <a:pt x="709" y="454"/>
                </a:lnTo>
                <a:lnTo>
                  <a:pt x="706" y="459"/>
                </a:lnTo>
                <a:lnTo>
                  <a:pt x="706" y="459"/>
                </a:lnTo>
                <a:lnTo>
                  <a:pt x="697" y="476"/>
                </a:lnTo>
                <a:lnTo>
                  <a:pt x="697" y="476"/>
                </a:lnTo>
                <a:lnTo>
                  <a:pt x="695" y="480"/>
                </a:lnTo>
                <a:lnTo>
                  <a:pt x="695" y="480"/>
                </a:lnTo>
                <a:lnTo>
                  <a:pt x="678" y="509"/>
                </a:lnTo>
                <a:lnTo>
                  <a:pt x="661" y="535"/>
                </a:lnTo>
                <a:lnTo>
                  <a:pt x="661" y="535"/>
                </a:lnTo>
                <a:lnTo>
                  <a:pt x="660" y="537"/>
                </a:lnTo>
                <a:lnTo>
                  <a:pt x="660" y="537"/>
                </a:lnTo>
                <a:lnTo>
                  <a:pt x="649" y="554"/>
                </a:lnTo>
                <a:lnTo>
                  <a:pt x="649" y="554"/>
                </a:lnTo>
                <a:lnTo>
                  <a:pt x="647" y="558"/>
                </a:lnTo>
                <a:lnTo>
                  <a:pt x="647" y="558"/>
                </a:lnTo>
                <a:lnTo>
                  <a:pt x="635" y="575"/>
                </a:lnTo>
                <a:lnTo>
                  <a:pt x="635" y="575"/>
                </a:lnTo>
                <a:lnTo>
                  <a:pt x="634" y="576"/>
                </a:lnTo>
                <a:lnTo>
                  <a:pt x="634" y="576"/>
                </a:lnTo>
                <a:lnTo>
                  <a:pt x="616" y="601"/>
                </a:lnTo>
                <a:lnTo>
                  <a:pt x="596" y="627"/>
                </a:lnTo>
                <a:lnTo>
                  <a:pt x="596" y="627"/>
                </a:lnTo>
                <a:lnTo>
                  <a:pt x="591" y="633"/>
                </a:lnTo>
                <a:lnTo>
                  <a:pt x="591" y="633"/>
                </a:lnTo>
                <a:lnTo>
                  <a:pt x="582" y="646"/>
                </a:lnTo>
                <a:lnTo>
                  <a:pt x="582" y="646"/>
                </a:lnTo>
                <a:lnTo>
                  <a:pt x="574" y="655"/>
                </a:lnTo>
                <a:lnTo>
                  <a:pt x="574" y="655"/>
                </a:lnTo>
                <a:lnTo>
                  <a:pt x="565" y="666"/>
                </a:lnTo>
                <a:lnTo>
                  <a:pt x="565" y="666"/>
                </a:lnTo>
                <a:lnTo>
                  <a:pt x="564" y="667"/>
                </a:lnTo>
                <a:lnTo>
                  <a:pt x="564" y="667"/>
                </a:lnTo>
                <a:lnTo>
                  <a:pt x="548" y="685"/>
                </a:lnTo>
                <a:lnTo>
                  <a:pt x="548" y="685"/>
                </a:lnTo>
                <a:lnTo>
                  <a:pt x="546" y="688"/>
                </a:lnTo>
                <a:lnTo>
                  <a:pt x="546" y="688"/>
                </a:lnTo>
                <a:lnTo>
                  <a:pt x="529" y="707"/>
                </a:lnTo>
                <a:lnTo>
                  <a:pt x="527" y="708"/>
                </a:lnTo>
                <a:lnTo>
                  <a:pt x="527" y="708"/>
                </a:lnTo>
                <a:lnTo>
                  <a:pt x="499" y="738"/>
                </a:lnTo>
                <a:lnTo>
                  <a:pt x="470" y="765"/>
                </a:lnTo>
                <a:lnTo>
                  <a:pt x="442" y="793"/>
                </a:lnTo>
                <a:lnTo>
                  <a:pt x="412" y="819"/>
                </a:lnTo>
                <a:lnTo>
                  <a:pt x="381" y="843"/>
                </a:lnTo>
                <a:lnTo>
                  <a:pt x="350" y="867"/>
                </a:lnTo>
                <a:lnTo>
                  <a:pt x="317" y="890"/>
                </a:lnTo>
                <a:lnTo>
                  <a:pt x="285" y="911"/>
                </a:lnTo>
                <a:lnTo>
                  <a:pt x="251" y="931"/>
                </a:lnTo>
                <a:lnTo>
                  <a:pt x="217" y="951"/>
                </a:lnTo>
                <a:lnTo>
                  <a:pt x="182" y="969"/>
                </a:lnTo>
                <a:lnTo>
                  <a:pt x="147" y="987"/>
                </a:lnTo>
                <a:lnTo>
                  <a:pt x="111" y="1003"/>
                </a:lnTo>
                <a:lnTo>
                  <a:pt x="75" y="1018"/>
                </a:lnTo>
                <a:lnTo>
                  <a:pt x="37" y="1033"/>
                </a:lnTo>
                <a:lnTo>
                  <a:pt x="0" y="1044"/>
                </a:lnTo>
                <a:lnTo>
                  <a:pt x="0" y="1044"/>
                </a:lnTo>
                <a:lnTo>
                  <a:pt x="54" y="1052"/>
                </a:lnTo>
                <a:lnTo>
                  <a:pt x="109" y="1056"/>
                </a:lnTo>
                <a:lnTo>
                  <a:pt x="109" y="1056"/>
                </a:lnTo>
                <a:lnTo>
                  <a:pt x="116" y="1057"/>
                </a:lnTo>
                <a:lnTo>
                  <a:pt x="116" y="1057"/>
                </a:lnTo>
                <a:lnTo>
                  <a:pt x="131" y="1057"/>
                </a:lnTo>
                <a:lnTo>
                  <a:pt x="131" y="1057"/>
                </a:lnTo>
                <a:lnTo>
                  <a:pt x="146" y="1059"/>
                </a:lnTo>
                <a:lnTo>
                  <a:pt x="146" y="1059"/>
                </a:lnTo>
                <a:lnTo>
                  <a:pt x="157" y="1059"/>
                </a:lnTo>
                <a:lnTo>
                  <a:pt x="157" y="1059"/>
                </a:lnTo>
                <a:lnTo>
                  <a:pt x="184" y="1059"/>
                </a:lnTo>
                <a:lnTo>
                  <a:pt x="184" y="1059"/>
                </a:lnTo>
                <a:lnTo>
                  <a:pt x="212" y="1059"/>
                </a:lnTo>
                <a:lnTo>
                  <a:pt x="212" y="1059"/>
                </a:lnTo>
                <a:lnTo>
                  <a:pt x="225" y="1059"/>
                </a:lnTo>
                <a:lnTo>
                  <a:pt x="225" y="1059"/>
                </a:lnTo>
                <a:lnTo>
                  <a:pt x="241" y="1057"/>
                </a:lnTo>
                <a:lnTo>
                  <a:pt x="241" y="1057"/>
                </a:lnTo>
                <a:lnTo>
                  <a:pt x="258" y="1056"/>
                </a:lnTo>
                <a:lnTo>
                  <a:pt x="258" y="1056"/>
                </a:lnTo>
                <a:lnTo>
                  <a:pt x="269" y="1056"/>
                </a:lnTo>
                <a:lnTo>
                  <a:pt x="269" y="1056"/>
                </a:lnTo>
                <a:lnTo>
                  <a:pt x="288" y="1055"/>
                </a:lnTo>
                <a:lnTo>
                  <a:pt x="288" y="1055"/>
                </a:lnTo>
                <a:lnTo>
                  <a:pt x="294" y="1053"/>
                </a:lnTo>
                <a:lnTo>
                  <a:pt x="294" y="1053"/>
                </a:lnTo>
                <a:lnTo>
                  <a:pt x="333" y="1049"/>
                </a:lnTo>
                <a:lnTo>
                  <a:pt x="372" y="1044"/>
                </a:lnTo>
                <a:lnTo>
                  <a:pt x="409" y="1038"/>
                </a:lnTo>
                <a:lnTo>
                  <a:pt x="447" y="1030"/>
                </a:lnTo>
                <a:lnTo>
                  <a:pt x="485" y="1021"/>
                </a:lnTo>
                <a:lnTo>
                  <a:pt x="522" y="1011"/>
                </a:lnTo>
                <a:lnTo>
                  <a:pt x="559" y="999"/>
                </a:lnTo>
                <a:lnTo>
                  <a:pt x="594" y="987"/>
                </a:lnTo>
                <a:lnTo>
                  <a:pt x="594" y="987"/>
                </a:lnTo>
                <a:lnTo>
                  <a:pt x="600" y="985"/>
                </a:lnTo>
                <a:lnTo>
                  <a:pt x="600" y="985"/>
                </a:lnTo>
                <a:lnTo>
                  <a:pt x="618" y="978"/>
                </a:lnTo>
                <a:lnTo>
                  <a:pt x="618" y="978"/>
                </a:lnTo>
                <a:lnTo>
                  <a:pt x="629" y="974"/>
                </a:lnTo>
                <a:lnTo>
                  <a:pt x="629" y="974"/>
                </a:lnTo>
                <a:lnTo>
                  <a:pt x="643" y="968"/>
                </a:lnTo>
                <a:lnTo>
                  <a:pt x="643" y="968"/>
                </a:lnTo>
                <a:lnTo>
                  <a:pt x="669" y="957"/>
                </a:lnTo>
                <a:lnTo>
                  <a:pt x="669" y="957"/>
                </a:lnTo>
                <a:lnTo>
                  <a:pt x="701" y="942"/>
                </a:lnTo>
                <a:lnTo>
                  <a:pt x="734" y="926"/>
                </a:lnTo>
                <a:lnTo>
                  <a:pt x="765" y="909"/>
                </a:lnTo>
                <a:lnTo>
                  <a:pt x="797" y="891"/>
                </a:lnTo>
                <a:lnTo>
                  <a:pt x="827" y="873"/>
                </a:lnTo>
                <a:lnTo>
                  <a:pt x="857" y="854"/>
                </a:lnTo>
                <a:lnTo>
                  <a:pt x="887" y="833"/>
                </a:lnTo>
                <a:lnTo>
                  <a:pt x="915" y="812"/>
                </a:lnTo>
                <a:lnTo>
                  <a:pt x="944" y="790"/>
                </a:lnTo>
                <a:lnTo>
                  <a:pt x="971" y="767"/>
                </a:lnTo>
                <a:lnTo>
                  <a:pt x="998" y="742"/>
                </a:lnTo>
                <a:lnTo>
                  <a:pt x="1024" y="719"/>
                </a:lnTo>
                <a:lnTo>
                  <a:pt x="1050" y="693"/>
                </a:lnTo>
                <a:lnTo>
                  <a:pt x="1075" y="667"/>
                </a:lnTo>
                <a:lnTo>
                  <a:pt x="1098" y="640"/>
                </a:lnTo>
                <a:lnTo>
                  <a:pt x="1122" y="612"/>
                </a:lnTo>
                <a:lnTo>
                  <a:pt x="1144" y="584"/>
                </a:lnTo>
                <a:lnTo>
                  <a:pt x="1164" y="555"/>
                </a:lnTo>
                <a:lnTo>
                  <a:pt x="1185" y="526"/>
                </a:lnTo>
                <a:lnTo>
                  <a:pt x="1206" y="496"/>
                </a:lnTo>
                <a:lnTo>
                  <a:pt x="1224" y="465"/>
                </a:lnTo>
                <a:lnTo>
                  <a:pt x="1242" y="432"/>
                </a:lnTo>
                <a:lnTo>
                  <a:pt x="1259" y="401"/>
                </a:lnTo>
                <a:lnTo>
                  <a:pt x="1275" y="367"/>
                </a:lnTo>
                <a:lnTo>
                  <a:pt x="1290" y="335"/>
                </a:lnTo>
                <a:lnTo>
                  <a:pt x="1304" y="300"/>
                </a:lnTo>
                <a:lnTo>
                  <a:pt x="1317" y="266"/>
                </a:lnTo>
                <a:lnTo>
                  <a:pt x="1330" y="231"/>
                </a:lnTo>
                <a:lnTo>
                  <a:pt x="1341" y="195"/>
                </a:lnTo>
                <a:lnTo>
                  <a:pt x="1351" y="160"/>
                </a:lnTo>
                <a:lnTo>
                  <a:pt x="1360" y="123"/>
                </a:lnTo>
                <a:lnTo>
                  <a:pt x="1368" y="86"/>
                </a:lnTo>
                <a:lnTo>
                  <a:pt x="848" y="0"/>
                </a:lnTo>
                <a:close/>
              </a:path>
            </a:pathLst>
          </a:custGeom>
          <a:solidFill>
            <a:srgbClr val="686868"/>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2" name="Freeform 9"/>
          <p:cNvSpPr>
            <a:spLocks/>
          </p:cNvSpPr>
          <p:nvPr/>
        </p:nvSpPr>
        <p:spPr bwMode="auto">
          <a:xfrm rot="10800000">
            <a:off x="4715518" y="3120684"/>
            <a:ext cx="1119228" cy="2556115"/>
          </a:xfrm>
          <a:custGeom>
            <a:avLst/>
            <a:gdLst>
              <a:gd name="T0" fmla="*/ 8 w 754"/>
              <a:gd name="T1" fmla="*/ 407 h 1722"/>
              <a:gd name="T2" fmla="*/ 55 w 754"/>
              <a:gd name="T3" fmla="*/ 444 h 1722"/>
              <a:gd name="T4" fmla="*/ 56 w 754"/>
              <a:gd name="T5" fmla="*/ 445 h 1722"/>
              <a:gd name="T6" fmla="*/ 105 w 754"/>
              <a:gd name="T7" fmla="*/ 489 h 1722"/>
              <a:gd name="T8" fmla="*/ 111 w 754"/>
              <a:gd name="T9" fmla="*/ 494 h 1722"/>
              <a:gd name="T10" fmla="*/ 128 w 754"/>
              <a:gd name="T11" fmla="*/ 510 h 1722"/>
              <a:gd name="T12" fmla="*/ 135 w 754"/>
              <a:gd name="T13" fmla="*/ 517 h 1722"/>
              <a:gd name="T14" fmla="*/ 148 w 754"/>
              <a:gd name="T15" fmla="*/ 530 h 1722"/>
              <a:gd name="T16" fmla="*/ 168 w 754"/>
              <a:gd name="T17" fmla="*/ 553 h 1722"/>
              <a:gd name="T18" fmla="*/ 172 w 754"/>
              <a:gd name="T19" fmla="*/ 556 h 1722"/>
              <a:gd name="T20" fmla="*/ 199 w 754"/>
              <a:gd name="T21" fmla="*/ 586 h 1722"/>
              <a:gd name="T22" fmla="*/ 249 w 754"/>
              <a:gd name="T23" fmla="*/ 650 h 1722"/>
              <a:gd name="T24" fmla="*/ 296 w 754"/>
              <a:gd name="T25" fmla="*/ 716 h 1722"/>
              <a:gd name="T26" fmla="*/ 338 w 754"/>
              <a:gd name="T27" fmla="*/ 786 h 1722"/>
              <a:gd name="T28" fmla="*/ 357 w 754"/>
              <a:gd name="T29" fmla="*/ 821 h 1722"/>
              <a:gd name="T30" fmla="*/ 384 w 754"/>
              <a:gd name="T31" fmla="*/ 875 h 1722"/>
              <a:gd name="T32" fmla="*/ 408 w 754"/>
              <a:gd name="T33" fmla="*/ 931 h 1722"/>
              <a:gd name="T34" fmla="*/ 415 w 754"/>
              <a:gd name="T35" fmla="*/ 952 h 1722"/>
              <a:gd name="T36" fmla="*/ 418 w 754"/>
              <a:gd name="T37" fmla="*/ 958 h 1722"/>
              <a:gd name="T38" fmla="*/ 445 w 754"/>
              <a:gd name="T39" fmla="*/ 1040 h 1722"/>
              <a:gd name="T40" fmla="*/ 445 w 754"/>
              <a:gd name="T41" fmla="*/ 1040 h 1722"/>
              <a:gd name="T42" fmla="*/ 466 w 754"/>
              <a:gd name="T43" fmla="*/ 1124 h 1722"/>
              <a:gd name="T44" fmla="*/ 483 w 754"/>
              <a:gd name="T45" fmla="*/ 1211 h 1722"/>
              <a:gd name="T46" fmla="*/ 492 w 754"/>
              <a:gd name="T47" fmla="*/ 1298 h 1722"/>
              <a:gd name="T48" fmla="*/ 495 w 754"/>
              <a:gd name="T49" fmla="*/ 1386 h 1722"/>
              <a:gd name="T50" fmla="*/ 495 w 754"/>
              <a:gd name="T51" fmla="*/ 1429 h 1722"/>
              <a:gd name="T52" fmla="*/ 488 w 754"/>
              <a:gd name="T53" fmla="*/ 1515 h 1722"/>
              <a:gd name="T54" fmla="*/ 476 w 754"/>
              <a:gd name="T55" fmla="*/ 1599 h 1722"/>
              <a:gd name="T56" fmla="*/ 460 w 754"/>
              <a:gd name="T57" fmla="*/ 1682 h 1722"/>
              <a:gd name="T58" fmla="*/ 449 w 754"/>
              <a:gd name="T59" fmla="*/ 1722 h 1722"/>
              <a:gd name="T60" fmla="*/ 509 w 754"/>
              <a:gd name="T61" fmla="*/ 1650 h 1722"/>
              <a:gd name="T62" fmla="*/ 562 w 754"/>
              <a:gd name="T63" fmla="*/ 1572 h 1722"/>
              <a:gd name="T64" fmla="*/ 610 w 754"/>
              <a:gd name="T65" fmla="*/ 1490 h 1722"/>
              <a:gd name="T66" fmla="*/ 653 w 754"/>
              <a:gd name="T67" fmla="*/ 1406 h 1722"/>
              <a:gd name="T68" fmla="*/ 687 w 754"/>
              <a:gd name="T69" fmla="*/ 1316 h 1722"/>
              <a:gd name="T70" fmla="*/ 715 w 754"/>
              <a:gd name="T71" fmla="*/ 1226 h 1722"/>
              <a:gd name="T72" fmla="*/ 736 w 754"/>
              <a:gd name="T73" fmla="*/ 1131 h 1722"/>
              <a:gd name="T74" fmla="*/ 749 w 754"/>
              <a:gd name="T75" fmla="*/ 1034 h 1722"/>
              <a:gd name="T76" fmla="*/ 749 w 754"/>
              <a:gd name="T77" fmla="*/ 1027 h 1722"/>
              <a:gd name="T78" fmla="*/ 754 w 754"/>
              <a:gd name="T79" fmla="*/ 922 h 1722"/>
              <a:gd name="T80" fmla="*/ 753 w 754"/>
              <a:gd name="T81" fmla="*/ 888 h 1722"/>
              <a:gd name="T82" fmla="*/ 750 w 754"/>
              <a:gd name="T83" fmla="*/ 822 h 1722"/>
              <a:gd name="T84" fmla="*/ 742 w 754"/>
              <a:gd name="T85" fmla="*/ 756 h 1722"/>
              <a:gd name="T86" fmla="*/ 732 w 754"/>
              <a:gd name="T87" fmla="*/ 693 h 1722"/>
              <a:gd name="T88" fmla="*/ 718 w 754"/>
              <a:gd name="T89" fmla="*/ 628 h 1722"/>
              <a:gd name="T90" fmla="*/ 701 w 754"/>
              <a:gd name="T91" fmla="*/ 565 h 1722"/>
              <a:gd name="T92" fmla="*/ 680 w 754"/>
              <a:gd name="T93" fmla="*/ 503 h 1722"/>
              <a:gd name="T94" fmla="*/ 655 w 754"/>
              <a:gd name="T95" fmla="*/ 444 h 1722"/>
              <a:gd name="T96" fmla="*/ 628 w 754"/>
              <a:gd name="T97" fmla="*/ 385 h 1722"/>
              <a:gd name="T98" fmla="*/ 597 w 754"/>
              <a:gd name="T99" fmla="*/ 327 h 1722"/>
              <a:gd name="T100" fmla="*/ 565 w 754"/>
              <a:gd name="T101" fmla="*/ 271 h 1722"/>
              <a:gd name="T102" fmla="*/ 527 w 754"/>
              <a:gd name="T103" fmla="*/ 218 h 1722"/>
              <a:gd name="T104" fmla="*/ 488 w 754"/>
              <a:gd name="T105" fmla="*/ 166 h 1722"/>
              <a:gd name="T106" fmla="*/ 445 w 754"/>
              <a:gd name="T107" fmla="*/ 115 h 1722"/>
              <a:gd name="T108" fmla="*/ 400 w 754"/>
              <a:gd name="T109" fmla="*/ 67 h 1722"/>
              <a:gd name="T110" fmla="*/ 352 w 754"/>
              <a:gd name="T111" fmla="*/ 22 h 1722"/>
              <a:gd name="T112" fmla="*/ 0 w 754"/>
              <a:gd name="T113" fmla="*/ 401 h 1722"/>
              <a:gd name="T114" fmla="*/ 2 w 754"/>
              <a:gd name="T115" fmla="*/ 401 h 1722"/>
              <a:gd name="T116" fmla="*/ 8 w 754"/>
              <a:gd name="T117" fmla="*/ 407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4" h="1722">
                <a:moveTo>
                  <a:pt x="8" y="407"/>
                </a:moveTo>
                <a:lnTo>
                  <a:pt x="8" y="407"/>
                </a:lnTo>
                <a:lnTo>
                  <a:pt x="55" y="444"/>
                </a:lnTo>
                <a:lnTo>
                  <a:pt x="55" y="444"/>
                </a:lnTo>
                <a:lnTo>
                  <a:pt x="56" y="445"/>
                </a:lnTo>
                <a:lnTo>
                  <a:pt x="56" y="445"/>
                </a:lnTo>
                <a:lnTo>
                  <a:pt x="81" y="467"/>
                </a:lnTo>
                <a:lnTo>
                  <a:pt x="105" y="489"/>
                </a:lnTo>
                <a:lnTo>
                  <a:pt x="105" y="489"/>
                </a:lnTo>
                <a:lnTo>
                  <a:pt x="111" y="494"/>
                </a:lnTo>
                <a:lnTo>
                  <a:pt x="111" y="494"/>
                </a:lnTo>
                <a:lnTo>
                  <a:pt x="128" y="510"/>
                </a:lnTo>
                <a:lnTo>
                  <a:pt x="128" y="510"/>
                </a:lnTo>
                <a:lnTo>
                  <a:pt x="135" y="517"/>
                </a:lnTo>
                <a:lnTo>
                  <a:pt x="135" y="517"/>
                </a:lnTo>
                <a:lnTo>
                  <a:pt x="148" y="530"/>
                </a:lnTo>
                <a:lnTo>
                  <a:pt x="148" y="530"/>
                </a:lnTo>
                <a:lnTo>
                  <a:pt x="168" y="553"/>
                </a:lnTo>
                <a:lnTo>
                  <a:pt x="168" y="553"/>
                </a:lnTo>
                <a:lnTo>
                  <a:pt x="172" y="556"/>
                </a:lnTo>
                <a:lnTo>
                  <a:pt x="172" y="556"/>
                </a:lnTo>
                <a:lnTo>
                  <a:pt x="199" y="586"/>
                </a:lnTo>
                <a:lnTo>
                  <a:pt x="225" y="617"/>
                </a:lnTo>
                <a:lnTo>
                  <a:pt x="249" y="650"/>
                </a:lnTo>
                <a:lnTo>
                  <a:pt x="273" y="682"/>
                </a:lnTo>
                <a:lnTo>
                  <a:pt x="296" y="716"/>
                </a:lnTo>
                <a:lnTo>
                  <a:pt x="318" y="751"/>
                </a:lnTo>
                <a:lnTo>
                  <a:pt x="338" y="786"/>
                </a:lnTo>
                <a:lnTo>
                  <a:pt x="357" y="821"/>
                </a:lnTo>
                <a:lnTo>
                  <a:pt x="357" y="821"/>
                </a:lnTo>
                <a:lnTo>
                  <a:pt x="371" y="848"/>
                </a:lnTo>
                <a:lnTo>
                  <a:pt x="384" y="875"/>
                </a:lnTo>
                <a:lnTo>
                  <a:pt x="408" y="931"/>
                </a:lnTo>
                <a:lnTo>
                  <a:pt x="408" y="931"/>
                </a:lnTo>
                <a:lnTo>
                  <a:pt x="415" y="952"/>
                </a:lnTo>
                <a:lnTo>
                  <a:pt x="415" y="952"/>
                </a:lnTo>
                <a:lnTo>
                  <a:pt x="418" y="958"/>
                </a:lnTo>
                <a:lnTo>
                  <a:pt x="418" y="958"/>
                </a:lnTo>
                <a:lnTo>
                  <a:pt x="432" y="999"/>
                </a:lnTo>
                <a:lnTo>
                  <a:pt x="445" y="1040"/>
                </a:lnTo>
                <a:lnTo>
                  <a:pt x="445" y="1040"/>
                </a:lnTo>
                <a:lnTo>
                  <a:pt x="445" y="1040"/>
                </a:lnTo>
                <a:lnTo>
                  <a:pt x="457" y="1082"/>
                </a:lnTo>
                <a:lnTo>
                  <a:pt x="466" y="1124"/>
                </a:lnTo>
                <a:lnTo>
                  <a:pt x="475" y="1169"/>
                </a:lnTo>
                <a:lnTo>
                  <a:pt x="483" y="1211"/>
                </a:lnTo>
                <a:lnTo>
                  <a:pt x="488" y="1255"/>
                </a:lnTo>
                <a:lnTo>
                  <a:pt x="492" y="1298"/>
                </a:lnTo>
                <a:lnTo>
                  <a:pt x="495" y="1342"/>
                </a:lnTo>
                <a:lnTo>
                  <a:pt x="495" y="1386"/>
                </a:lnTo>
                <a:lnTo>
                  <a:pt x="495" y="1386"/>
                </a:lnTo>
                <a:lnTo>
                  <a:pt x="495" y="1429"/>
                </a:lnTo>
                <a:lnTo>
                  <a:pt x="492" y="1472"/>
                </a:lnTo>
                <a:lnTo>
                  <a:pt x="488" y="1515"/>
                </a:lnTo>
                <a:lnTo>
                  <a:pt x="483" y="1556"/>
                </a:lnTo>
                <a:lnTo>
                  <a:pt x="476" y="1599"/>
                </a:lnTo>
                <a:lnTo>
                  <a:pt x="469" y="1641"/>
                </a:lnTo>
                <a:lnTo>
                  <a:pt x="460" y="1682"/>
                </a:lnTo>
                <a:lnTo>
                  <a:pt x="449" y="1722"/>
                </a:lnTo>
                <a:lnTo>
                  <a:pt x="449" y="1722"/>
                </a:lnTo>
                <a:lnTo>
                  <a:pt x="479" y="1686"/>
                </a:lnTo>
                <a:lnTo>
                  <a:pt x="509" y="1650"/>
                </a:lnTo>
                <a:lnTo>
                  <a:pt x="536" y="1611"/>
                </a:lnTo>
                <a:lnTo>
                  <a:pt x="562" y="1572"/>
                </a:lnTo>
                <a:lnTo>
                  <a:pt x="588" y="1532"/>
                </a:lnTo>
                <a:lnTo>
                  <a:pt x="610" y="1490"/>
                </a:lnTo>
                <a:lnTo>
                  <a:pt x="632" y="1449"/>
                </a:lnTo>
                <a:lnTo>
                  <a:pt x="653" y="1406"/>
                </a:lnTo>
                <a:lnTo>
                  <a:pt x="671" y="1362"/>
                </a:lnTo>
                <a:lnTo>
                  <a:pt x="687" y="1316"/>
                </a:lnTo>
                <a:lnTo>
                  <a:pt x="702" y="1271"/>
                </a:lnTo>
                <a:lnTo>
                  <a:pt x="715" y="1226"/>
                </a:lnTo>
                <a:lnTo>
                  <a:pt x="727" y="1178"/>
                </a:lnTo>
                <a:lnTo>
                  <a:pt x="736" y="1131"/>
                </a:lnTo>
                <a:lnTo>
                  <a:pt x="744" y="1083"/>
                </a:lnTo>
                <a:lnTo>
                  <a:pt x="749" y="1034"/>
                </a:lnTo>
                <a:lnTo>
                  <a:pt x="749" y="1027"/>
                </a:lnTo>
                <a:lnTo>
                  <a:pt x="749" y="1027"/>
                </a:lnTo>
                <a:lnTo>
                  <a:pt x="753" y="975"/>
                </a:lnTo>
                <a:lnTo>
                  <a:pt x="754" y="922"/>
                </a:lnTo>
                <a:lnTo>
                  <a:pt x="754" y="922"/>
                </a:lnTo>
                <a:lnTo>
                  <a:pt x="753" y="888"/>
                </a:lnTo>
                <a:lnTo>
                  <a:pt x="751" y="855"/>
                </a:lnTo>
                <a:lnTo>
                  <a:pt x="750" y="822"/>
                </a:lnTo>
                <a:lnTo>
                  <a:pt x="746" y="790"/>
                </a:lnTo>
                <a:lnTo>
                  <a:pt x="742" y="756"/>
                </a:lnTo>
                <a:lnTo>
                  <a:pt x="737" y="724"/>
                </a:lnTo>
                <a:lnTo>
                  <a:pt x="732" y="693"/>
                </a:lnTo>
                <a:lnTo>
                  <a:pt x="725" y="660"/>
                </a:lnTo>
                <a:lnTo>
                  <a:pt x="718" y="628"/>
                </a:lnTo>
                <a:lnTo>
                  <a:pt x="710" y="597"/>
                </a:lnTo>
                <a:lnTo>
                  <a:pt x="701" y="565"/>
                </a:lnTo>
                <a:lnTo>
                  <a:pt x="690" y="534"/>
                </a:lnTo>
                <a:lnTo>
                  <a:pt x="680" y="503"/>
                </a:lnTo>
                <a:lnTo>
                  <a:pt x="668" y="473"/>
                </a:lnTo>
                <a:lnTo>
                  <a:pt x="655" y="444"/>
                </a:lnTo>
                <a:lnTo>
                  <a:pt x="642" y="414"/>
                </a:lnTo>
                <a:lnTo>
                  <a:pt x="628" y="385"/>
                </a:lnTo>
                <a:lnTo>
                  <a:pt x="613" y="355"/>
                </a:lnTo>
                <a:lnTo>
                  <a:pt x="597" y="327"/>
                </a:lnTo>
                <a:lnTo>
                  <a:pt x="581" y="300"/>
                </a:lnTo>
                <a:lnTo>
                  <a:pt x="565" y="271"/>
                </a:lnTo>
                <a:lnTo>
                  <a:pt x="546" y="245"/>
                </a:lnTo>
                <a:lnTo>
                  <a:pt x="527" y="218"/>
                </a:lnTo>
                <a:lnTo>
                  <a:pt x="508" y="192"/>
                </a:lnTo>
                <a:lnTo>
                  <a:pt x="488" y="166"/>
                </a:lnTo>
                <a:lnTo>
                  <a:pt x="467" y="140"/>
                </a:lnTo>
                <a:lnTo>
                  <a:pt x="445" y="115"/>
                </a:lnTo>
                <a:lnTo>
                  <a:pt x="423" y="92"/>
                </a:lnTo>
                <a:lnTo>
                  <a:pt x="400" y="67"/>
                </a:lnTo>
                <a:lnTo>
                  <a:pt x="377" y="45"/>
                </a:lnTo>
                <a:lnTo>
                  <a:pt x="352" y="22"/>
                </a:lnTo>
                <a:lnTo>
                  <a:pt x="327" y="0"/>
                </a:lnTo>
                <a:lnTo>
                  <a:pt x="0" y="401"/>
                </a:lnTo>
                <a:lnTo>
                  <a:pt x="0" y="401"/>
                </a:lnTo>
                <a:lnTo>
                  <a:pt x="2" y="401"/>
                </a:lnTo>
                <a:lnTo>
                  <a:pt x="2" y="401"/>
                </a:lnTo>
                <a:lnTo>
                  <a:pt x="8" y="407"/>
                </a:lnTo>
                <a:lnTo>
                  <a:pt x="8" y="407"/>
                </a:lnTo>
                <a:close/>
              </a:path>
            </a:pathLst>
          </a:custGeom>
          <a:solidFill>
            <a:srgbClr val="686868"/>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3" name="Freeform 10"/>
          <p:cNvSpPr>
            <a:spLocks/>
          </p:cNvSpPr>
          <p:nvPr/>
        </p:nvSpPr>
        <p:spPr bwMode="auto">
          <a:xfrm rot="10800000">
            <a:off x="6352798" y="1547233"/>
            <a:ext cx="1116260" cy="2550178"/>
          </a:xfrm>
          <a:custGeom>
            <a:avLst/>
            <a:gdLst>
              <a:gd name="T0" fmla="*/ 728 w 752"/>
              <a:gd name="T1" fmla="*/ 1281 h 1718"/>
              <a:gd name="T2" fmla="*/ 720 w 752"/>
              <a:gd name="T3" fmla="*/ 1274 h 1718"/>
              <a:gd name="T4" fmla="*/ 704 w 752"/>
              <a:gd name="T5" fmla="*/ 1263 h 1718"/>
              <a:gd name="T6" fmla="*/ 694 w 752"/>
              <a:gd name="T7" fmla="*/ 1252 h 1718"/>
              <a:gd name="T8" fmla="*/ 684 w 752"/>
              <a:gd name="T9" fmla="*/ 1243 h 1718"/>
              <a:gd name="T10" fmla="*/ 657 w 752"/>
              <a:gd name="T11" fmla="*/ 1219 h 1718"/>
              <a:gd name="T12" fmla="*/ 655 w 752"/>
              <a:gd name="T13" fmla="*/ 1217 h 1718"/>
              <a:gd name="T14" fmla="*/ 638 w 752"/>
              <a:gd name="T15" fmla="*/ 1202 h 1718"/>
              <a:gd name="T16" fmla="*/ 637 w 752"/>
              <a:gd name="T17" fmla="*/ 1201 h 1718"/>
              <a:gd name="T18" fmla="*/ 570 w 752"/>
              <a:gd name="T19" fmla="*/ 1128 h 1718"/>
              <a:gd name="T20" fmla="*/ 507 w 752"/>
              <a:gd name="T21" fmla="*/ 1050 h 1718"/>
              <a:gd name="T22" fmla="*/ 452 w 752"/>
              <a:gd name="T23" fmla="*/ 968 h 1718"/>
              <a:gd name="T24" fmla="*/ 404 w 752"/>
              <a:gd name="T25" fmla="*/ 883 h 1718"/>
              <a:gd name="T26" fmla="*/ 387 w 752"/>
              <a:gd name="T27" fmla="*/ 850 h 1718"/>
              <a:gd name="T28" fmla="*/ 358 w 752"/>
              <a:gd name="T29" fmla="*/ 783 h 1718"/>
              <a:gd name="T30" fmla="*/ 332 w 752"/>
              <a:gd name="T31" fmla="*/ 715 h 1718"/>
              <a:gd name="T32" fmla="*/ 311 w 752"/>
              <a:gd name="T33" fmla="*/ 647 h 1718"/>
              <a:gd name="T34" fmla="*/ 295 w 752"/>
              <a:gd name="T35" fmla="*/ 577 h 1718"/>
              <a:gd name="T36" fmla="*/ 283 w 752"/>
              <a:gd name="T37" fmla="*/ 505 h 1718"/>
              <a:gd name="T38" fmla="*/ 274 w 752"/>
              <a:gd name="T39" fmla="*/ 433 h 1718"/>
              <a:gd name="T40" fmla="*/ 270 w 752"/>
              <a:gd name="T41" fmla="*/ 360 h 1718"/>
              <a:gd name="T42" fmla="*/ 269 w 752"/>
              <a:gd name="T43" fmla="*/ 322 h 1718"/>
              <a:gd name="T44" fmla="*/ 271 w 752"/>
              <a:gd name="T45" fmla="*/ 241 h 1718"/>
              <a:gd name="T46" fmla="*/ 280 w 752"/>
              <a:gd name="T47" fmla="*/ 159 h 1718"/>
              <a:gd name="T48" fmla="*/ 293 w 752"/>
              <a:gd name="T49" fmla="*/ 79 h 1718"/>
              <a:gd name="T50" fmla="*/ 311 w 752"/>
              <a:gd name="T51" fmla="*/ 0 h 1718"/>
              <a:gd name="T52" fmla="*/ 284 w 752"/>
              <a:gd name="T53" fmla="*/ 32 h 1718"/>
              <a:gd name="T54" fmla="*/ 234 w 752"/>
              <a:gd name="T55" fmla="*/ 97 h 1718"/>
              <a:gd name="T56" fmla="*/ 209 w 752"/>
              <a:gd name="T57" fmla="*/ 131 h 1718"/>
              <a:gd name="T58" fmla="*/ 208 w 752"/>
              <a:gd name="T59" fmla="*/ 133 h 1718"/>
              <a:gd name="T60" fmla="*/ 196 w 752"/>
              <a:gd name="T61" fmla="*/ 150 h 1718"/>
              <a:gd name="T62" fmla="*/ 192 w 752"/>
              <a:gd name="T63" fmla="*/ 156 h 1718"/>
              <a:gd name="T64" fmla="*/ 186 w 752"/>
              <a:gd name="T65" fmla="*/ 166 h 1718"/>
              <a:gd name="T66" fmla="*/ 152 w 752"/>
              <a:gd name="T67" fmla="*/ 224 h 1718"/>
              <a:gd name="T68" fmla="*/ 121 w 752"/>
              <a:gd name="T69" fmla="*/ 285 h 1718"/>
              <a:gd name="T70" fmla="*/ 92 w 752"/>
              <a:gd name="T71" fmla="*/ 347 h 1718"/>
              <a:gd name="T72" fmla="*/ 68 w 752"/>
              <a:gd name="T73" fmla="*/ 411 h 1718"/>
              <a:gd name="T74" fmla="*/ 47 w 752"/>
              <a:gd name="T75" fmla="*/ 477 h 1718"/>
              <a:gd name="T76" fmla="*/ 30 w 752"/>
              <a:gd name="T77" fmla="*/ 544 h 1718"/>
              <a:gd name="T78" fmla="*/ 17 w 752"/>
              <a:gd name="T79" fmla="*/ 613 h 1718"/>
              <a:gd name="T80" fmla="*/ 8 w 752"/>
              <a:gd name="T81" fmla="*/ 682 h 1718"/>
              <a:gd name="T82" fmla="*/ 4 w 752"/>
              <a:gd name="T83" fmla="*/ 714 h 1718"/>
              <a:gd name="T84" fmla="*/ 1 w 752"/>
              <a:gd name="T85" fmla="*/ 776 h 1718"/>
              <a:gd name="T86" fmla="*/ 0 w 752"/>
              <a:gd name="T87" fmla="*/ 809 h 1718"/>
              <a:gd name="T88" fmla="*/ 3 w 752"/>
              <a:gd name="T89" fmla="*/ 874 h 1718"/>
              <a:gd name="T90" fmla="*/ 8 w 752"/>
              <a:gd name="T91" fmla="*/ 939 h 1718"/>
              <a:gd name="T92" fmla="*/ 17 w 752"/>
              <a:gd name="T93" fmla="*/ 1002 h 1718"/>
              <a:gd name="T94" fmla="*/ 29 w 752"/>
              <a:gd name="T95" fmla="*/ 1066 h 1718"/>
              <a:gd name="T96" fmla="*/ 44 w 752"/>
              <a:gd name="T97" fmla="*/ 1128 h 1718"/>
              <a:gd name="T98" fmla="*/ 62 w 752"/>
              <a:gd name="T99" fmla="*/ 1190 h 1718"/>
              <a:gd name="T100" fmla="*/ 84 w 752"/>
              <a:gd name="T101" fmla="*/ 1250 h 1718"/>
              <a:gd name="T102" fmla="*/ 109 w 752"/>
              <a:gd name="T103" fmla="*/ 1308 h 1718"/>
              <a:gd name="T104" fmla="*/ 138 w 752"/>
              <a:gd name="T105" fmla="*/ 1367 h 1718"/>
              <a:gd name="T106" fmla="*/ 169 w 752"/>
              <a:gd name="T107" fmla="*/ 1422 h 1718"/>
              <a:gd name="T108" fmla="*/ 203 w 752"/>
              <a:gd name="T109" fmla="*/ 1477 h 1718"/>
              <a:gd name="T110" fmla="*/ 239 w 752"/>
              <a:gd name="T111" fmla="*/ 1529 h 1718"/>
              <a:gd name="T112" fmla="*/ 279 w 752"/>
              <a:gd name="T113" fmla="*/ 1579 h 1718"/>
              <a:gd name="T114" fmla="*/ 322 w 752"/>
              <a:gd name="T115" fmla="*/ 1629 h 1718"/>
              <a:gd name="T116" fmla="*/ 367 w 752"/>
              <a:gd name="T117" fmla="*/ 1674 h 1718"/>
              <a:gd name="T118" fmla="*/ 415 w 752"/>
              <a:gd name="T119" fmla="*/ 1718 h 1718"/>
              <a:gd name="T120" fmla="*/ 752 w 752"/>
              <a:gd name="T121" fmla="*/ 1300 h 1718"/>
              <a:gd name="T122" fmla="*/ 750 w 752"/>
              <a:gd name="T123" fmla="*/ 1299 h 1718"/>
              <a:gd name="T124" fmla="*/ 728 w 752"/>
              <a:gd name="T125" fmla="*/ 1281 h 1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2" h="1718">
                <a:moveTo>
                  <a:pt x="728" y="1281"/>
                </a:moveTo>
                <a:lnTo>
                  <a:pt x="728" y="1281"/>
                </a:lnTo>
                <a:lnTo>
                  <a:pt x="720" y="1274"/>
                </a:lnTo>
                <a:lnTo>
                  <a:pt x="720" y="1274"/>
                </a:lnTo>
                <a:lnTo>
                  <a:pt x="704" y="1263"/>
                </a:lnTo>
                <a:lnTo>
                  <a:pt x="704" y="1263"/>
                </a:lnTo>
                <a:lnTo>
                  <a:pt x="694" y="1252"/>
                </a:lnTo>
                <a:lnTo>
                  <a:pt x="694" y="1252"/>
                </a:lnTo>
                <a:lnTo>
                  <a:pt x="684" y="1243"/>
                </a:lnTo>
                <a:lnTo>
                  <a:pt x="684" y="1243"/>
                </a:lnTo>
                <a:lnTo>
                  <a:pt x="657" y="1219"/>
                </a:lnTo>
                <a:lnTo>
                  <a:pt x="657" y="1219"/>
                </a:lnTo>
                <a:lnTo>
                  <a:pt x="655" y="1217"/>
                </a:lnTo>
                <a:lnTo>
                  <a:pt x="655" y="1217"/>
                </a:lnTo>
                <a:lnTo>
                  <a:pt x="638" y="1202"/>
                </a:lnTo>
                <a:lnTo>
                  <a:pt x="638" y="1202"/>
                </a:lnTo>
                <a:lnTo>
                  <a:pt x="637" y="1201"/>
                </a:lnTo>
                <a:lnTo>
                  <a:pt x="637" y="1201"/>
                </a:lnTo>
                <a:lnTo>
                  <a:pt x="602" y="1164"/>
                </a:lnTo>
                <a:lnTo>
                  <a:pt x="570" y="1128"/>
                </a:lnTo>
                <a:lnTo>
                  <a:pt x="537" y="1090"/>
                </a:lnTo>
                <a:lnTo>
                  <a:pt x="507" y="1050"/>
                </a:lnTo>
                <a:lnTo>
                  <a:pt x="479" y="1010"/>
                </a:lnTo>
                <a:lnTo>
                  <a:pt x="452" y="968"/>
                </a:lnTo>
                <a:lnTo>
                  <a:pt x="427" y="926"/>
                </a:lnTo>
                <a:lnTo>
                  <a:pt x="404" y="883"/>
                </a:lnTo>
                <a:lnTo>
                  <a:pt x="404" y="883"/>
                </a:lnTo>
                <a:lnTo>
                  <a:pt x="387" y="850"/>
                </a:lnTo>
                <a:lnTo>
                  <a:pt x="372" y="817"/>
                </a:lnTo>
                <a:lnTo>
                  <a:pt x="358" y="783"/>
                </a:lnTo>
                <a:lnTo>
                  <a:pt x="345" y="749"/>
                </a:lnTo>
                <a:lnTo>
                  <a:pt x="332" y="715"/>
                </a:lnTo>
                <a:lnTo>
                  <a:pt x="322" y="680"/>
                </a:lnTo>
                <a:lnTo>
                  <a:pt x="311" y="647"/>
                </a:lnTo>
                <a:lnTo>
                  <a:pt x="302" y="612"/>
                </a:lnTo>
                <a:lnTo>
                  <a:pt x="295" y="577"/>
                </a:lnTo>
                <a:lnTo>
                  <a:pt x="288" y="540"/>
                </a:lnTo>
                <a:lnTo>
                  <a:pt x="283" y="505"/>
                </a:lnTo>
                <a:lnTo>
                  <a:pt x="278" y="469"/>
                </a:lnTo>
                <a:lnTo>
                  <a:pt x="274" y="433"/>
                </a:lnTo>
                <a:lnTo>
                  <a:pt x="271" y="396"/>
                </a:lnTo>
                <a:lnTo>
                  <a:pt x="270" y="360"/>
                </a:lnTo>
                <a:lnTo>
                  <a:pt x="269" y="322"/>
                </a:lnTo>
                <a:lnTo>
                  <a:pt x="269" y="322"/>
                </a:lnTo>
                <a:lnTo>
                  <a:pt x="270" y="282"/>
                </a:lnTo>
                <a:lnTo>
                  <a:pt x="271" y="241"/>
                </a:lnTo>
                <a:lnTo>
                  <a:pt x="275" y="201"/>
                </a:lnTo>
                <a:lnTo>
                  <a:pt x="280" y="159"/>
                </a:lnTo>
                <a:lnTo>
                  <a:pt x="286" y="119"/>
                </a:lnTo>
                <a:lnTo>
                  <a:pt x="293" y="79"/>
                </a:lnTo>
                <a:lnTo>
                  <a:pt x="302" y="40"/>
                </a:lnTo>
                <a:lnTo>
                  <a:pt x="311" y="0"/>
                </a:lnTo>
                <a:lnTo>
                  <a:pt x="311" y="0"/>
                </a:lnTo>
                <a:lnTo>
                  <a:pt x="284" y="32"/>
                </a:lnTo>
                <a:lnTo>
                  <a:pt x="258" y="63"/>
                </a:lnTo>
                <a:lnTo>
                  <a:pt x="234" y="97"/>
                </a:lnTo>
                <a:lnTo>
                  <a:pt x="209" y="131"/>
                </a:lnTo>
                <a:lnTo>
                  <a:pt x="209" y="131"/>
                </a:lnTo>
                <a:lnTo>
                  <a:pt x="208" y="133"/>
                </a:lnTo>
                <a:lnTo>
                  <a:pt x="208" y="133"/>
                </a:lnTo>
                <a:lnTo>
                  <a:pt x="196" y="150"/>
                </a:lnTo>
                <a:lnTo>
                  <a:pt x="196" y="150"/>
                </a:lnTo>
                <a:lnTo>
                  <a:pt x="192" y="156"/>
                </a:lnTo>
                <a:lnTo>
                  <a:pt x="192" y="156"/>
                </a:lnTo>
                <a:lnTo>
                  <a:pt x="186" y="166"/>
                </a:lnTo>
                <a:lnTo>
                  <a:pt x="186" y="166"/>
                </a:lnTo>
                <a:lnTo>
                  <a:pt x="169" y="195"/>
                </a:lnTo>
                <a:lnTo>
                  <a:pt x="152" y="224"/>
                </a:lnTo>
                <a:lnTo>
                  <a:pt x="135" y="254"/>
                </a:lnTo>
                <a:lnTo>
                  <a:pt x="121" y="285"/>
                </a:lnTo>
                <a:lnTo>
                  <a:pt x="105" y="316"/>
                </a:lnTo>
                <a:lnTo>
                  <a:pt x="92" y="347"/>
                </a:lnTo>
                <a:lnTo>
                  <a:pt x="79" y="378"/>
                </a:lnTo>
                <a:lnTo>
                  <a:pt x="68" y="411"/>
                </a:lnTo>
                <a:lnTo>
                  <a:pt x="57" y="443"/>
                </a:lnTo>
                <a:lnTo>
                  <a:pt x="47" y="477"/>
                </a:lnTo>
                <a:lnTo>
                  <a:pt x="38" y="511"/>
                </a:lnTo>
                <a:lnTo>
                  <a:pt x="30" y="544"/>
                </a:lnTo>
                <a:lnTo>
                  <a:pt x="24" y="578"/>
                </a:lnTo>
                <a:lnTo>
                  <a:pt x="17" y="613"/>
                </a:lnTo>
                <a:lnTo>
                  <a:pt x="12" y="647"/>
                </a:lnTo>
                <a:lnTo>
                  <a:pt x="8" y="682"/>
                </a:lnTo>
                <a:lnTo>
                  <a:pt x="8" y="682"/>
                </a:lnTo>
                <a:lnTo>
                  <a:pt x="4" y="714"/>
                </a:lnTo>
                <a:lnTo>
                  <a:pt x="3" y="745"/>
                </a:lnTo>
                <a:lnTo>
                  <a:pt x="1" y="776"/>
                </a:lnTo>
                <a:lnTo>
                  <a:pt x="0" y="809"/>
                </a:lnTo>
                <a:lnTo>
                  <a:pt x="0" y="809"/>
                </a:lnTo>
                <a:lnTo>
                  <a:pt x="1" y="841"/>
                </a:lnTo>
                <a:lnTo>
                  <a:pt x="3" y="874"/>
                </a:lnTo>
                <a:lnTo>
                  <a:pt x="5" y="906"/>
                </a:lnTo>
                <a:lnTo>
                  <a:pt x="8" y="939"/>
                </a:lnTo>
                <a:lnTo>
                  <a:pt x="12" y="971"/>
                </a:lnTo>
                <a:lnTo>
                  <a:pt x="17" y="1002"/>
                </a:lnTo>
                <a:lnTo>
                  <a:pt x="22" y="1034"/>
                </a:lnTo>
                <a:lnTo>
                  <a:pt x="29" y="1066"/>
                </a:lnTo>
                <a:lnTo>
                  <a:pt x="35" y="1097"/>
                </a:lnTo>
                <a:lnTo>
                  <a:pt x="44" y="1128"/>
                </a:lnTo>
                <a:lnTo>
                  <a:pt x="52" y="1159"/>
                </a:lnTo>
                <a:lnTo>
                  <a:pt x="62" y="1190"/>
                </a:lnTo>
                <a:lnTo>
                  <a:pt x="73" y="1220"/>
                </a:lnTo>
                <a:lnTo>
                  <a:pt x="84" y="1250"/>
                </a:lnTo>
                <a:lnTo>
                  <a:pt x="96" y="1280"/>
                </a:lnTo>
                <a:lnTo>
                  <a:pt x="109" y="1308"/>
                </a:lnTo>
                <a:lnTo>
                  <a:pt x="123" y="1338"/>
                </a:lnTo>
                <a:lnTo>
                  <a:pt x="138" y="1367"/>
                </a:lnTo>
                <a:lnTo>
                  <a:pt x="152" y="1394"/>
                </a:lnTo>
                <a:lnTo>
                  <a:pt x="169" y="1422"/>
                </a:lnTo>
                <a:lnTo>
                  <a:pt x="184" y="1450"/>
                </a:lnTo>
                <a:lnTo>
                  <a:pt x="203" y="1477"/>
                </a:lnTo>
                <a:lnTo>
                  <a:pt x="221" y="1503"/>
                </a:lnTo>
                <a:lnTo>
                  <a:pt x="239" y="1529"/>
                </a:lnTo>
                <a:lnTo>
                  <a:pt x="258" y="1555"/>
                </a:lnTo>
                <a:lnTo>
                  <a:pt x="279" y="1579"/>
                </a:lnTo>
                <a:lnTo>
                  <a:pt x="300" y="1604"/>
                </a:lnTo>
                <a:lnTo>
                  <a:pt x="322" y="1629"/>
                </a:lnTo>
                <a:lnTo>
                  <a:pt x="344" y="1652"/>
                </a:lnTo>
                <a:lnTo>
                  <a:pt x="367" y="1674"/>
                </a:lnTo>
                <a:lnTo>
                  <a:pt x="391" y="1697"/>
                </a:lnTo>
                <a:lnTo>
                  <a:pt x="415" y="1718"/>
                </a:lnTo>
                <a:lnTo>
                  <a:pt x="752" y="1300"/>
                </a:lnTo>
                <a:lnTo>
                  <a:pt x="752" y="1300"/>
                </a:lnTo>
                <a:lnTo>
                  <a:pt x="750" y="1299"/>
                </a:lnTo>
                <a:lnTo>
                  <a:pt x="750" y="1299"/>
                </a:lnTo>
                <a:lnTo>
                  <a:pt x="728" y="1281"/>
                </a:lnTo>
                <a:lnTo>
                  <a:pt x="728" y="1281"/>
                </a:lnTo>
                <a:close/>
              </a:path>
            </a:pathLst>
          </a:custGeom>
          <a:solidFill>
            <a:srgbClr val="686868"/>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61" name="组合 60"/>
          <p:cNvGrpSpPr/>
          <p:nvPr/>
        </p:nvGrpSpPr>
        <p:grpSpPr>
          <a:xfrm>
            <a:off x="3889678" y="1547234"/>
            <a:ext cx="4355194" cy="4129566"/>
            <a:chOff x="3883932" y="1750433"/>
            <a:chExt cx="4355194" cy="4129566"/>
          </a:xfrm>
          <a:effectLst/>
        </p:grpSpPr>
        <p:sp>
          <p:nvSpPr>
            <p:cNvPr id="62" name="Freeform 5"/>
            <p:cNvSpPr>
              <a:spLocks/>
            </p:cNvSpPr>
            <p:nvPr/>
          </p:nvSpPr>
          <p:spPr bwMode="auto">
            <a:xfrm rot="10800000">
              <a:off x="6140202" y="3310524"/>
              <a:ext cx="2098924" cy="1582357"/>
            </a:xfrm>
            <a:custGeom>
              <a:avLst/>
              <a:gdLst>
                <a:gd name="T0" fmla="*/ 695 w 1414"/>
                <a:gd name="T1" fmla="*/ 572 h 1066"/>
                <a:gd name="T2" fmla="*/ 708 w 1414"/>
                <a:gd name="T3" fmla="*/ 552 h 1066"/>
                <a:gd name="T4" fmla="*/ 719 w 1414"/>
                <a:gd name="T5" fmla="*/ 535 h 1066"/>
                <a:gd name="T6" fmla="*/ 722 w 1414"/>
                <a:gd name="T7" fmla="*/ 528 h 1066"/>
                <a:gd name="T8" fmla="*/ 737 w 1414"/>
                <a:gd name="T9" fmla="*/ 509 h 1066"/>
                <a:gd name="T10" fmla="*/ 738 w 1414"/>
                <a:gd name="T11" fmla="*/ 507 h 1066"/>
                <a:gd name="T12" fmla="*/ 800 w 1414"/>
                <a:gd name="T13" fmla="*/ 423 h 1066"/>
                <a:gd name="T14" fmla="*/ 872 w 1414"/>
                <a:gd name="T15" fmla="*/ 345 h 1066"/>
                <a:gd name="T16" fmla="*/ 948 w 1414"/>
                <a:gd name="T17" fmla="*/ 274 h 1066"/>
                <a:gd name="T18" fmla="*/ 1031 w 1414"/>
                <a:gd name="T19" fmla="*/ 209 h 1066"/>
                <a:gd name="T20" fmla="*/ 1119 w 1414"/>
                <a:gd name="T21" fmla="*/ 151 h 1066"/>
                <a:gd name="T22" fmla="*/ 1213 w 1414"/>
                <a:gd name="T23" fmla="*/ 100 h 1066"/>
                <a:gd name="T24" fmla="*/ 1311 w 1414"/>
                <a:gd name="T25" fmla="*/ 57 h 1066"/>
                <a:gd name="T26" fmla="*/ 1414 w 1414"/>
                <a:gd name="T27" fmla="*/ 24 h 1066"/>
                <a:gd name="T28" fmla="*/ 1374 w 1414"/>
                <a:gd name="T29" fmla="*/ 16 h 1066"/>
                <a:gd name="T30" fmla="*/ 1291 w 1414"/>
                <a:gd name="T31" fmla="*/ 6 h 1066"/>
                <a:gd name="T32" fmla="*/ 1249 w 1414"/>
                <a:gd name="T33" fmla="*/ 3 h 1066"/>
                <a:gd name="T34" fmla="*/ 1246 w 1414"/>
                <a:gd name="T35" fmla="*/ 3 h 1066"/>
                <a:gd name="T36" fmla="*/ 1221 w 1414"/>
                <a:gd name="T37" fmla="*/ 2 h 1066"/>
                <a:gd name="T38" fmla="*/ 1214 w 1414"/>
                <a:gd name="T39" fmla="*/ 2 h 1066"/>
                <a:gd name="T40" fmla="*/ 1184 w 1414"/>
                <a:gd name="T41" fmla="*/ 0 h 1066"/>
                <a:gd name="T42" fmla="*/ 1156 w 1414"/>
                <a:gd name="T43" fmla="*/ 2 h 1066"/>
                <a:gd name="T44" fmla="*/ 1143 w 1414"/>
                <a:gd name="T45" fmla="*/ 2 h 1066"/>
                <a:gd name="T46" fmla="*/ 1127 w 1414"/>
                <a:gd name="T47" fmla="*/ 3 h 1066"/>
                <a:gd name="T48" fmla="*/ 1110 w 1414"/>
                <a:gd name="T49" fmla="*/ 3 h 1066"/>
                <a:gd name="T50" fmla="*/ 1100 w 1414"/>
                <a:gd name="T51" fmla="*/ 4 h 1066"/>
                <a:gd name="T52" fmla="*/ 1080 w 1414"/>
                <a:gd name="T53" fmla="*/ 6 h 1066"/>
                <a:gd name="T54" fmla="*/ 1074 w 1414"/>
                <a:gd name="T55" fmla="*/ 6 h 1066"/>
                <a:gd name="T56" fmla="*/ 975 w 1414"/>
                <a:gd name="T57" fmla="*/ 19 h 1066"/>
                <a:gd name="T58" fmla="*/ 881 w 1414"/>
                <a:gd name="T59" fmla="*/ 39 h 1066"/>
                <a:gd name="T60" fmla="*/ 787 w 1414"/>
                <a:gd name="T61" fmla="*/ 68 h 1066"/>
                <a:gd name="T62" fmla="*/ 698 w 1414"/>
                <a:gd name="T63" fmla="*/ 103 h 1066"/>
                <a:gd name="T64" fmla="*/ 612 w 1414"/>
                <a:gd name="T65" fmla="*/ 146 h 1066"/>
                <a:gd name="T66" fmla="*/ 529 w 1414"/>
                <a:gd name="T67" fmla="*/ 194 h 1066"/>
                <a:gd name="T68" fmla="*/ 451 w 1414"/>
                <a:gd name="T69" fmla="*/ 248 h 1066"/>
                <a:gd name="T70" fmla="*/ 377 w 1414"/>
                <a:gd name="T71" fmla="*/ 309 h 1066"/>
                <a:gd name="T72" fmla="*/ 310 w 1414"/>
                <a:gd name="T73" fmla="*/ 376 h 1066"/>
                <a:gd name="T74" fmla="*/ 246 w 1414"/>
                <a:gd name="T75" fmla="*/ 448 h 1066"/>
                <a:gd name="T76" fmla="*/ 189 w 1414"/>
                <a:gd name="T77" fmla="*/ 524 h 1066"/>
                <a:gd name="T78" fmla="*/ 137 w 1414"/>
                <a:gd name="T79" fmla="*/ 606 h 1066"/>
                <a:gd name="T80" fmla="*/ 92 w 1414"/>
                <a:gd name="T81" fmla="*/ 692 h 1066"/>
                <a:gd name="T82" fmla="*/ 54 w 1414"/>
                <a:gd name="T83" fmla="*/ 781 h 1066"/>
                <a:gd name="T84" fmla="*/ 23 w 1414"/>
                <a:gd name="T85" fmla="*/ 875 h 1066"/>
                <a:gd name="T86" fmla="*/ 0 w 1414"/>
                <a:gd name="T87" fmla="*/ 972 h 1066"/>
                <a:gd name="T88" fmla="*/ 527 w 1414"/>
                <a:gd name="T89" fmla="*/ 1066 h 1066"/>
                <a:gd name="T90" fmla="*/ 527 w 1414"/>
                <a:gd name="T91" fmla="*/ 1066 h 1066"/>
                <a:gd name="T92" fmla="*/ 529 w 1414"/>
                <a:gd name="T93" fmla="*/ 1043 h 1066"/>
                <a:gd name="T94" fmla="*/ 534 w 1414"/>
                <a:gd name="T95" fmla="*/ 1012 h 1066"/>
                <a:gd name="T96" fmla="*/ 546 w 1414"/>
                <a:gd name="T97" fmla="*/ 950 h 1066"/>
                <a:gd name="T98" fmla="*/ 560 w 1414"/>
                <a:gd name="T99" fmla="*/ 889 h 1066"/>
                <a:gd name="T100" fmla="*/ 578 w 1414"/>
                <a:gd name="T101" fmla="*/ 829 h 1066"/>
                <a:gd name="T102" fmla="*/ 599 w 1414"/>
                <a:gd name="T103" fmla="*/ 771 h 1066"/>
                <a:gd name="T104" fmla="*/ 623 w 1414"/>
                <a:gd name="T105" fmla="*/ 712 h 1066"/>
                <a:gd name="T106" fmla="*/ 649 w 1414"/>
                <a:gd name="T107" fmla="*/ 655 h 1066"/>
                <a:gd name="T108" fmla="*/ 678 w 1414"/>
                <a:gd name="T109" fmla="*/ 601 h 1066"/>
                <a:gd name="T110" fmla="*/ 694 w 1414"/>
                <a:gd name="T111" fmla="*/ 574 h 1066"/>
                <a:gd name="T112" fmla="*/ 695 w 1414"/>
                <a:gd name="T113" fmla="*/ 57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14" h="1066">
                  <a:moveTo>
                    <a:pt x="695" y="572"/>
                  </a:moveTo>
                  <a:lnTo>
                    <a:pt x="695" y="572"/>
                  </a:lnTo>
                  <a:lnTo>
                    <a:pt x="708" y="552"/>
                  </a:lnTo>
                  <a:lnTo>
                    <a:pt x="708" y="552"/>
                  </a:lnTo>
                  <a:lnTo>
                    <a:pt x="719" y="535"/>
                  </a:lnTo>
                  <a:lnTo>
                    <a:pt x="719" y="535"/>
                  </a:lnTo>
                  <a:lnTo>
                    <a:pt x="722" y="528"/>
                  </a:lnTo>
                  <a:lnTo>
                    <a:pt x="722" y="528"/>
                  </a:lnTo>
                  <a:lnTo>
                    <a:pt x="737" y="509"/>
                  </a:lnTo>
                  <a:lnTo>
                    <a:pt x="737" y="509"/>
                  </a:lnTo>
                  <a:lnTo>
                    <a:pt x="738" y="507"/>
                  </a:lnTo>
                  <a:lnTo>
                    <a:pt x="738" y="507"/>
                  </a:lnTo>
                  <a:lnTo>
                    <a:pt x="768" y="465"/>
                  </a:lnTo>
                  <a:lnTo>
                    <a:pt x="800" y="423"/>
                  </a:lnTo>
                  <a:lnTo>
                    <a:pt x="835" y="384"/>
                  </a:lnTo>
                  <a:lnTo>
                    <a:pt x="872" y="345"/>
                  </a:lnTo>
                  <a:lnTo>
                    <a:pt x="909" y="309"/>
                  </a:lnTo>
                  <a:lnTo>
                    <a:pt x="948" y="274"/>
                  </a:lnTo>
                  <a:lnTo>
                    <a:pt x="988" y="240"/>
                  </a:lnTo>
                  <a:lnTo>
                    <a:pt x="1031" y="209"/>
                  </a:lnTo>
                  <a:lnTo>
                    <a:pt x="1074" y="178"/>
                  </a:lnTo>
                  <a:lnTo>
                    <a:pt x="1119" y="151"/>
                  </a:lnTo>
                  <a:lnTo>
                    <a:pt x="1165" y="125"/>
                  </a:lnTo>
                  <a:lnTo>
                    <a:pt x="1213" y="100"/>
                  </a:lnTo>
                  <a:lnTo>
                    <a:pt x="1261" y="78"/>
                  </a:lnTo>
                  <a:lnTo>
                    <a:pt x="1311" y="57"/>
                  </a:lnTo>
                  <a:lnTo>
                    <a:pt x="1362" y="39"/>
                  </a:lnTo>
                  <a:lnTo>
                    <a:pt x="1414" y="24"/>
                  </a:lnTo>
                  <a:lnTo>
                    <a:pt x="1414" y="24"/>
                  </a:lnTo>
                  <a:lnTo>
                    <a:pt x="1374" y="16"/>
                  </a:lnTo>
                  <a:lnTo>
                    <a:pt x="1332" y="11"/>
                  </a:lnTo>
                  <a:lnTo>
                    <a:pt x="1291" y="6"/>
                  </a:lnTo>
                  <a:lnTo>
                    <a:pt x="1249" y="3"/>
                  </a:lnTo>
                  <a:lnTo>
                    <a:pt x="1249" y="3"/>
                  </a:lnTo>
                  <a:lnTo>
                    <a:pt x="1246" y="3"/>
                  </a:lnTo>
                  <a:lnTo>
                    <a:pt x="1246" y="3"/>
                  </a:lnTo>
                  <a:lnTo>
                    <a:pt x="1221" y="2"/>
                  </a:lnTo>
                  <a:lnTo>
                    <a:pt x="1221" y="2"/>
                  </a:lnTo>
                  <a:lnTo>
                    <a:pt x="1214" y="2"/>
                  </a:lnTo>
                  <a:lnTo>
                    <a:pt x="1214" y="2"/>
                  </a:lnTo>
                  <a:lnTo>
                    <a:pt x="1184" y="0"/>
                  </a:lnTo>
                  <a:lnTo>
                    <a:pt x="1184" y="0"/>
                  </a:lnTo>
                  <a:lnTo>
                    <a:pt x="1156" y="2"/>
                  </a:lnTo>
                  <a:lnTo>
                    <a:pt x="1156" y="2"/>
                  </a:lnTo>
                  <a:lnTo>
                    <a:pt x="1143" y="2"/>
                  </a:lnTo>
                  <a:lnTo>
                    <a:pt x="1143" y="2"/>
                  </a:lnTo>
                  <a:lnTo>
                    <a:pt x="1127" y="3"/>
                  </a:lnTo>
                  <a:lnTo>
                    <a:pt x="1127" y="3"/>
                  </a:lnTo>
                  <a:lnTo>
                    <a:pt x="1110" y="3"/>
                  </a:lnTo>
                  <a:lnTo>
                    <a:pt x="1110" y="3"/>
                  </a:lnTo>
                  <a:lnTo>
                    <a:pt x="1100" y="4"/>
                  </a:lnTo>
                  <a:lnTo>
                    <a:pt x="1100" y="4"/>
                  </a:lnTo>
                  <a:lnTo>
                    <a:pt x="1080" y="6"/>
                  </a:lnTo>
                  <a:lnTo>
                    <a:pt x="1080" y="6"/>
                  </a:lnTo>
                  <a:lnTo>
                    <a:pt x="1074" y="6"/>
                  </a:lnTo>
                  <a:lnTo>
                    <a:pt x="1074" y="6"/>
                  </a:lnTo>
                  <a:lnTo>
                    <a:pt x="1025" y="12"/>
                  </a:lnTo>
                  <a:lnTo>
                    <a:pt x="975" y="19"/>
                  </a:lnTo>
                  <a:lnTo>
                    <a:pt x="927" y="29"/>
                  </a:lnTo>
                  <a:lnTo>
                    <a:pt x="881" y="39"/>
                  </a:lnTo>
                  <a:lnTo>
                    <a:pt x="834" y="52"/>
                  </a:lnTo>
                  <a:lnTo>
                    <a:pt x="787" y="68"/>
                  </a:lnTo>
                  <a:lnTo>
                    <a:pt x="742" y="85"/>
                  </a:lnTo>
                  <a:lnTo>
                    <a:pt x="698" y="103"/>
                  </a:lnTo>
                  <a:lnTo>
                    <a:pt x="654" y="124"/>
                  </a:lnTo>
                  <a:lnTo>
                    <a:pt x="612" y="146"/>
                  </a:lnTo>
                  <a:lnTo>
                    <a:pt x="569" y="169"/>
                  </a:lnTo>
                  <a:lnTo>
                    <a:pt x="529" y="194"/>
                  </a:lnTo>
                  <a:lnTo>
                    <a:pt x="490" y="221"/>
                  </a:lnTo>
                  <a:lnTo>
                    <a:pt x="451" y="248"/>
                  </a:lnTo>
                  <a:lnTo>
                    <a:pt x="414" y="278"/>
                  </a:lnTo>
                  <a:lnTo>
                    <a:pt x="377" y="309"/>
                  </a:lnTo>
                  <a:lnTo>
                    <a:pt x="342" y="341"/>
                  </a:lnTo>
                  <a:lnTo>
                    <a:pt x="310" y="376"/>
                  </a:lnTo>
                  <a:lnTo>
                    <a:pt x="278" y="411"/>
                  </a:lnTo>
                  <a:lnTo>
                    <a:pt x="246" y="448"/>
                  </a:lnTo>
                  <a:lnTo>
                    <a:pt x="217" y="485"/>
                  </a:lnTo>
                  <a:lnTo>
                    <a:pt x="189" y="524"/>
                  </a:lnTo>
                  <a:lnTo>
                    <a:pt x="162" y="565"/>
                  </a:lnTo>
                  <a:lnTo>
                    <a:pt x="137" y="606"/>
                  </a:lnTo>
                  <a:lnTo>
                    <a:pt x="114" y="648"/>
                  </a:lnTo>
                  <a:lnTo>
                    <a:pt x="92" y="692"/>
                  </a:lnTo>
                  <a:lnTo>
                    <a:pt x="73" y="736"/>
                  </a:lnTo>
                  <a:lnTo>
                    <a:pt x="54" y="781"/>
                  </a:lnTo>
                  <a:lnTo>
                    <a:pt x="38" y="828"/>
                  </a:lnTo>
                  <a:lnTo>
                    <a:pt x="23" y="875"/>
                  </a:lnTo>
                  <a:lnTo>
                    <a:pt x="10" y="924"/>
                  </a:lnTo>
                  <a:lnTo>
                    <a:pt x="0" y="972"/>
                  </a:lnTo>
                  <a:lnTo>
                    <a:pt x="527" y="1066"/>
                  </a:lnTo>
                  <a:lnTo>
                    <a:pt x="527" y="1066"/>
                  </a:lnTo>
                  <a:lnTo>
                    <a:pt x="527" y="1066"/>
                  </a:lnTo>
                  <a:lnTo>
                    <a:pt x="527" y="1066"/>
                  </a:lnTo>
                  <a:lnTo>
                    <a:pt x="529" y="1044"/>
                  </a:lnTo>
                  <a:lnTo>
                    <a:pt x="529" y="1043"/>
                  </a:lnTo>
                  <a:lnTo>
                    <a:pt x="529" y="1043"/>
                  </a:lnTo>
                  <a:lnTo>
                    <a:pt x="534" y="1012"/>
                  </a:lnTo>
                  <a:lnTo>
                    <a:pt x="540" y="981"/>
                  </a:lnTo>
                  <a:lnTo>
                    <a:pt x="546" y="950"/>
                  </a:lnTo>
                  <a:lnTo>
                    <a:pt x="553" y="920"/>
                  </a:lnTo>
                  <a:lnTo>
                    <a:pt x="560" y="889"/>
                  </a:lnTo>
                  <a:lnTo>
                    <a:pt x="569" y="859"/>
                  </a:lnTo>
                  <a:lnTo>
                    <a:pt x="578" y="829"/>
                  </a:lnTo>
                  <a:lnTo>
                    <a:pt x="588" y="799"/>
                  </a:lnTo>
                  <a:lnTo>
                    <a:pt x="599" y="771"/>
                  </a:lnTo>
                  <a:lnTo>
                    <a:pt x="611" y="741"/>
                  </a:lnTo>
                  <a:lnTo>
                    <a:pt x="623" y="712"/>
                  </a:lnTo>
                  <a:lnTo>
                    <a:pt x="636" y="684"/>
                  </a:lnTo>
                  <a:lnTo>
                    <a:pt x="649" y="655"/>
                  </a:lnTo>
                  <a:lnTo>
                    <a:pt x="664" y="628"/>
                  </a:lnTo>
                  <a:lnTo>
                    <a:pt x="678" y="601"/>
                  </a:lnTo>
                  <a:lnTo>
                    <a:pt x="694" y="574"/>
                  </a:lnTo>
                  <a:lnTo>
                    <a:pt x="694" y="574"/>
                  </a:lnTo>
                  <a:lnTo>
                    <a:pt x="695" y="572"/>
                  </a:lnTo>
                  <a:lnTo>
                    <a:pt x="695" y="572"/>
                  </a:lnTo>
                  <a:close/>
                </a:path>
              </a:pathLst>
            </a:custGeom>
            <a:solidFill>
              <a:srgbClr val="686868"/>
            </a:solidFill>
            <a:ln w="9525">
              <a:solidFill>
                <a:srgbClr val="686868"/>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3" name="Freeform 6"/>
            <p:cNvSpPr>
              <a:spLocks/>
            </p:cNvSpPr>
            <p:nvPr/>
          </p:nvSpPr>
          <p:spPr bwMode="auto">
            <a:xfrm rot="10800000">
              <a:off x="4640969" y="2029498"/>
              <a:ext cx="2251817" cy="1181572"/>
            </a:xfrm>
            <a:custGeom>
              <a:avLst/>
              <a:gdLst>
                <a:gd name="T0" fmla="*/ 1321 w 1517"/>
                <a:gd name="T1" fmla="*/ 237 h 796"/>
                <a:gd name="T2" fmla="*/ 1307 w 1517"/>
                <a:gd name="T3" fmla="*/ 242 h 796"/>
                <a:gd name="T4" fmla="*/ 1293 w 1517"/>
                <a:gd name="T5" fmla="*/ 249 h 796"/>
                <a:gd name="T6" fmla="*/ 1286 w 1517"/>
                <a:gd name="T7" fmla="*/ 251 h 796"/>
                <a:gd name="T8" fmla="*/ 1211 w 1517"/>
                <a:gd name="T9" fmla="*/ 277 h 796"/>
                <a:gd name="T10" fmla="*/ 1136 w 1517"/>
                <a:gd name="T11" fmla="*/ 298 h 796"/>
                <a:gd name="T12" fmla="*/ 1059 w 1517"/>
                <a:gd name="T13" fmla="*/ 315 h 796"/>
                <a:gd name="T14" fmla="*/ 980 w 1517"/>
                <a:gd name="T15" fmla="*/ 326 h 796"/>
                <a:gd name="T16" fmla="*/ 979 w 1517"/>
                <a:gd name="T17" fmla="*/ 326 h 796"/>
                <a:gd name="T18" fmla="*/ 956 w 1517"/>
                <a:gd name="T19" fmla="*/ 329 h 796"/>
                <a:gd name="T20" fmla="*/ 949 w 1517"/>
                <a:gd name="T21" fmla="*/ 329 h 796"/>
                <a:gd name="T22" fmla="*/ 928 w 1517"/>
                <a:gd name="T23" fmla="*/ 330 h 796"/>
                <a:gd name="T24" fmla="*/ 918 w 1517"/>
                <a:gd name="T25" fmla="*/ 332 h 796"/>
                <a:gd name="T26" fmla="*/ 901 w 1517"/>
                <a:gd name="T27" fmla="*/ 332 h 796"/>
                <a:gd name="T28" fmla="*/ 884 w 1517"/>
                <a:gd name="T29" fmla="*/ 333 h 796"/>
                <a:gd name="T30" fmla="*/ 873 w 1517"/>
                <a:gd name="T31" fmla="*/ 333 h 796"/>
                <a:gd name="T32" fmla="*/ 843 w 1517"/>
                <a:gd name="T33" fmla="*/ 334 h 796"/>
                <a:gd name="T34" fmla="*/ 783 w 1517"/>
                <a:gd name="T35" fmla="*/ 332 h 796"/>
                <a:gd name="T36" fmla="*/ 666 w 1517"/>
                <a:gd name="T37" fmla="*/ 321 h 796"/>
                <a:gd name="T38" fmla="*/ 554 w 1517"/>
                <a:gd name="T39" fmla="*/ 299 h 796"/>
                <a:gd name="T40" fmla="*/ 442 w 1517"/>
                <a:gd name="T41" fmla="*/ 268 h 796"/>
                <a:gd name="T42" fmla="*/ 336 w 1517"/>
                <a:gd name="T43" fmla="*/ 225 h 796"/>
                <a:gd name="T44" fmla="*/ 233 w 1517"/>
                <a:gd name="T45" fmla="*/ 173 h 796"/>
                <a:gd name="T46" fmla="*/ 136 w 1517"/>
                <a:gd name="T47" fmla="*/ 111 h 796"/>
                <a:gd name="T48" fmla="*/ 44 w 1517"/>
                <a:gd name="T49" fmla="*/ 39 h 796"/>
                <a:gd name="T50" fmla="*/ 0 w 1517"/>
                <a:gd name="T51" fmla="*/ 0 h 796"/>
                <a:gd name="T52" fmla="*/ 27 w 1517"/>
                <a:gd name="T53" fmla="*/ 68 h 796"/>
                <a:gd name="T54" fmla="*/ 58 w 1517"/>
                <a:gd name="T55" fmla="*/ 134 h 796"/>
                <a:gd name="T56" fmla="*/ 92 w 1517"/>
                <a:gd name="T57" fmla="*/ 198 h 796"/>
                <a:gd name="T58" fmla="*/ 131 w 1517"/>
                <a:gd name="T59" fmla="*/ 259 h 796"/>
                <a:gd name="T60" fmla="*/ 142 w 1517"/>
                <a:gd name="T61" fmla="*/ 277 h 796"/>
                <a:gd name="T62" fmla="*/ 144 w 1517"/>
                <a:gd name="T63" fmla="*/ 278 h 796"/>
                <a:gd name="T64" fmla="*/ 172 w 1517"/>
                <a:gd name="T65" fmla="*/ 317 h 796"/>
                <a:gd name="T66" fmla="*/ 233 w 1517"/>
                <a:gd name="T67" fmla="*/ 391 h 796"/>
                <a:gd name="T68" fmla="*/ 299 w 1517"/>
                <a:gd name="T69" fmla="*/ 460 h 796"/>
                <a:gd name="T70" fmla="*/ 373 w 1517"/>
                <a:gd name="T71" fmla="*/ 525 h 796"/>
                <a:gd name="T72" fmla="*/ 423 w 1517"/>
                <a:gd name="T73" fmla="*/ 562 h 796"/>
                <a:gd name="T74" fmla="*/ 421 w 1517"/>
                <a:gd name="T75" fmla="*/ 564 h 796"/>
                <a:gd name="T76" fmla="*/ 499 w 1517"/>
                <a:gd name="T77" fmla="*/ 616 h 796"/>
                <a:gd name="T78" fmla="*/ 581 w 1517"/>
                <a:gd name="T79" fmla="*/ 662 h 796"/>
                <a:gd name="T80" fmla="*/ 666 w 1517"/>
                <a:gd name="T81" fmla="*/ 701 h 796"/>
                <a:gd name="T82" fmla="*/ 755 w 1517"/>
                <a:gd name="T83" fmla="*/ 735 h 796"/>
                <a:gd name="T84" fmla="*/ 845 w 1517"/>
                <a:gd name="T85" fmla="*/ 761 h 796"/>
                <a:gd name="T86" fmla="*/ 940 w 1517"/>
                <a:gd name="T87" fmla="*/ 780 h 796"/>
                <a:gd name="T88" fmla="*/ 1036 w 1517"/>
                <a:gd name="T89" fmla="*/ 792 h 796"/>
                <a:gd name="T90" fmla="*/ 1135 w 1517"/>
                <a:gd name="T91" fmla="*/ 796 h 796"/>
                <a:gd name="T92" fmla="*/ 1184 w 1517"/>
                <a:gd name="T93" fmla="*/ 795 h 796"/>
                <a:gd name="T94" fmla="*/ 1281 w 1517"/>
                <a:gd name="T95" fmla="*/ 787 h 796"/>
                <a:gd name="T96" fmla="*/ 1377 w 1517"/>
                <a:gd name="T97" fmla="*/ 771 h 796"/>
                <a:gd name="T98" fmla="*/ 1471 w 1517"/>
                <a:gd name="T99" fmla="*/ 748 h 796"/>
                <a:gd name="T100" fmla="*/ 1327 w 1517"/>
                <a:gd name="T101" fmla="*/ 234 h 796"/>
                <a:gd name="T102" fmla="*/ 1321 w 1517"/>
                <a:gd name="T103" fmla="*/ 237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17" h="796">
                  <a:moveTo>
                    <a:pt x="1321" y="237"/>
                  </a:moveTo>
                  <a:lnTo>
                    <a:pt x="1321" y="237"/>
                  </a:lnTo>
                  <a:lnTo>
                    <a:pt x="1307" y="242"/>
                  </a:lnTo>
                  <a:lnTo>
                    <a:pt x="1307" y="242"/>
                  </a:lnTo>
                  <a:lnTo>
                    <a:pt x="1293" y="249"/>
                  </a:lnTo>
                  <a:lnTo>
                    <a:pt x="1293" y="249"/>
                  </a:lnTo>
                  <a:lnTo>
                    <a:pt x="1286" y="251"/>
                  </a:lnTo>
                  <a:lnTo>
                    <a:pt x="1286" y="251"/>
                  </a:lnTo>
                  <a:lnTo>
                    <a:pt x="1249" y="265"/>
                  </a:lnTo>
                  <a:lnTo>
                    <a:pt x="1211" y="277"/>
                  </a:lnTo>
                  <a:lnTo>
                    <a:pt x="1174" y="289"/>
                  </a:lnTo>
                  <a:lnTo>
                    <a:pt x="1136" y="298"/>
                  </a:lnTo>
                  <a:lnTo>
                    <a:pt x="1097" y="307"/>
                  </a:lnTo>
                  <a:lnTo>
                    <a:pt x="1059" y="315"/>
                  </a:lnTo>
                  <a:lnTo>
                    <a:pt x="1020" y="321"/>
                  </a:lnTo>
                  <a:lnTo>
                    <a:pt x="980" y="326"/>
                  </a:lnTo>
                  <a:lnTo>
                    <a:pt x="980" y="326"/>
                  </a:lnTo>
                  <a:lnTo>
                    <a:pt x="979" y="326"/>
                  </a:lnTo>
                  <a:lnTo>
                    <a:pt x="979" y="326"/>
                  </a:lnTo>
                  <a:lnTo>
                    <a:pt x="956" y="329"/>
                  </a:lnTo>
                  <a:lnTo>
                    <a:pt x="956" y="329"/>
                  </a:lnTo>
                  <a:lnTo>
                    <a:pt x="949" y="329"/>
                  </a:lnTo>
                  <a:lnTo>
                    <a:pt x="949" y="329"/>
                  </a:lnTo>
                  <a:lnTo>
                    <a:pt x="928" y="330"/>
                  </a:lnTo>
                  <a:lnTo>
                    <a:pt x="928" y="330"/>
                  </a:lnTo>
                  <a:lnTo>
                    <a:pt x="918" y="332"/>
                  </a:lnTo>
                  <a:lnTo>
                    <a:pt x="918" y="332"/>
                  </a:lnTo>
                  <a:lnTo>
                    <a:pt x="901" y="332"/>
                  </a:lnTo>
                  <a:lnTo>
                    <a:pt x="901" y="332"/>
                  </a:lnTo>
                  <a:lnTo>
                    <a:pt x="884" y="333"/>
                  </a:lnTo>
                  <a:lnTo>
                    <a:pt x="884" y="333"/>
                  </a:lnTo>
                  <a:lnTo>
                    <a:pt x="873" y="333"/>
                  </a:lnTo>
                  <a:lnTo>
                    <a:pt x="873" y="333"/>
                  </a:lnTo>
                  <a:lnTo>
                    <a:pt x="843" y="334"/>
                  </a:lnTo>
                  <a:lnTo>
                    <a:pt x="843" y="334"/>
                  </a:lnTo>
                  <a:lnTo>
                    <a:pt x="783" y="332"/>
                  </a:lnTo>
                  <a:lnTo>
                    <a:pt x="725" y="328"/>
                  </a:lnTo>
                  <a:lnTo>
                    <a:pt x="666" y="321"/>
                  </a:lnTo>
                  <a:lnTo>
                    <a:pt x="609" y="312"/>
                  </a:lnTo>
                  <a:lnTo>
                    <a:pt x="554" y="299"/>
                  </a:lnTo>
                  <a:lnTo>
                    <a:pt x="498" y="285"/>
                  </a:lnTo>
                  <a:lnTo>
                    <a:pt x="442" y="268"/>
                  </a:lnTo>
                  <a:lnTo>
                    <a:pt x="389" y="247"/>
                  </a:lnTo>
                  <a:lnTo>
                    <a:pt x="336" y="225"/>
                  </a:lnTo>
                  <a:lnTo>
                    <a:pt x="284" y="201"/>
                  </a:lnTo>
                  <a:lnTo>
                    <a:pt x="233" y="173"/>
                  </a:lnTo>
                  <a:lnTo>
                    <a:pt x="184" y="142"/>
                  </a:lnTo>
                  <a:lnTo>
                    <a:pt x="136" y="111"/>
                  </a:lnTo>
                  <a:lnTo>
                    <a:pt x="89" y="76"/>
                  </a:lnTo>
                  <a:lnTo>
                    <a:pt x="44" y="39"/>
                  </a:lnTo>
                  <a:lnTo>
                    <a:pt x="0" y="0"/>
                  </a:lnTo>
                  <a:lnTo>
                    <a:pt x="0" y="0"/>
                  </a:lnTo>
                  <a:lnTo>
                    <a:pt x="13" y="35"/>
                  </a:lnTo>
                  <a:lnTo>
                    <a:pt x="27" y="68"/>
                  </a:lnTo>
                  <a:lnTo>
                    <a:pt x="41" y="102"/>
                  </a:lnTo>
                  <a:lnTo>
                    <a:pt x="58" y="134"/>
                  </a:lnTo>
                  <a:lnTo>
                    <a:pt x="75" y="167"/>
                  </a:lnTo>
                  <a:lnTo>
                    <a:pt x="92" y="198"/>
                  </a:lnTo>
                  <a:lnTo>
                    <a:pt x="111" y="229"/>
                  </a:lnTo>
                  <a:lnTo>
                    <a:pt x="131" y="259"/>
                  </a:lnTo>
                  <a:lnTo>
                    <a:pt x="131" y="259"/>
                  </a:lnTo>
                  <a:lnTo>
                    <a:pt x="142" y="277"/>
                  </a:lnTo>
                  <a:lnTo>
                    <a:pt x="142" y="277"/>
                  </a:lnTo>
                  <a:lnTo>
                    <a:pt x="144" y="278"/>
                  </a:lnTo>
                  <a:lnTo>
                    <a:pt x="144" y="278"/>
                  </a:lnTo>
                  <a:lnTo>
                    <a:pt x="172" y="317"/>
                  </a:lnTo>
                  <a:lnTo>
                    <a:pt x="201" y="355"/>
                  </a:lnTo>
                  <a:lnTo>
                    <a:pt x="233" y="391"/>
                  </a:lnTo>
                  <a:lnTo>
                    <a:pt x="266" y="426"/>
                  </a:lnTo>
                  <a:lnTo>
                    <a:pt x="299" y="460"/>
                  </a:lnTo>
                  <a:lnTo>
                    <a:pt x="336" y="494"/>
                  </a:lnTo>
                  <a:lnTo>
                    <a:pt x="373" y="525"/>
                  </a:lnTo>
                  <a:lnTo>
                    <a:pt x="412" y="555"/>
                  </a:lnTo>
                  <a:lnTo>
                    <a:pt x="423" y="562"/>
                  </a:lnTo>
                  <a:lnTo>
                    <a:pt x="421" y="564"/>
                  </a:lnTo>
                  <a:lnTo>
                    <a:pt x="421" y="564"/>
                  </a:lnTo>
                  <a:lnTo>
                    <a:pt x="460" y="591"/>
                  </a:lnTo>
                  <a:lnTo>
                    <a:pt x="499" y="616"/>
                  </a:lnTo>
                  <a:lnTo>
                    <a:pt x="539" y="640"/>
                  </a:lnTo>
                  <a:lnTo>
                    <a:pt x="581" y="662"/>
                  </a:lnTo>
                  <a:lnTo>
                    <a:pt x="622" y="683"/>
                  </a:lnTo>
                  <a:lnTo>
                    <a:pt x="666" y="701"/>
                  </a:lnTo>
                  <a:lnTo>
                    <a:pt x="709" y="719"/>
                  </a:lnTo>
                  <a:lnTo>
                    <a:pt x="755" y="735"/>
                  </a:lnTo>
                  <a:lnTo>
                    <a:pt x="800" y="749"/>
                  </a:lnTo>
                  <a:lnTo>
                    <a:pt x="845" y="761"/>
                  </a:lnTo>
                  <a:lnTo>
                    <a:pt x="893" y="771"/>
                  </a:lnTo>
                  <a:lnTo>
                    <a:pt x="940" y="780"/>
                  </a:lnTo>
                  <a:lnTo>
                    <a:pt x="988" y="787"/>
                  </a:lnTo>
                  <a:lnTo>
                    <a:pt x="1036" y="792"/>
                  </a:lnTo>
                  <a:lnTo>
                    <a:pt x="1085" y="795"/>
                  </a:lnTo>
                  <a:lnTo>
                    <a:pt x="1135" y="796"/>
                  </a:lnTo>
                  <a:lnTo>
                    <a:pt x="1135" y="796"/>
                  </a:lnTo>
                  <a:lnTo>
                    <a:pt x="1184" y="795"/>
                  </a:lnTo>
                  <a:lnTo>
                    <a:pt x="1232" y="792"/>
                  </a:lnTo>
                  <a:lnTo>
                    <a:pt x="1281" y="787"/>
                  </a:lnTo>
                  <a:lnTo>
                    <a:pt x="1329" y="780"/>
                  </a:lnTo>
                  <a:lnTo>
                    <a:pt x="1377" y="771"/>
                  </a:lnTo>
                  <a:lnTo>
                    <a:pt x="1424" y="761"/>
                  </a:lnTo>
                  <a:lnTo>
                    <a:pt x="1471" y="748"/>
                  </a:lnTo>
                  <a:lnTo>
                    <a:pt x="1517" y="734"/>
                  </a:lnTo>
                  <a:lnTo>
                    <a:pt x="1327" y="234"/>
                  </a:lnTo>
                  <a:lnTo>
                    <a:pt x="1327" y="234"/>
                  </a:lnTo>
                  <a:lnTo>
                    <a:pt x="1321" y="237"/>
                  </a:lnTo>
                  <a:lnTo>
                    <a:pt x="1321" y="237"/>
                  </a:lnTo>
                  <a:close/>
                </a:path>
              </a:pathLst>
            </a:custGeom>
            <a:solidFill>
              <a:srgbClr val="686868"/>
            </a:solidFill>
            <a:ln w="9525">
              <a:solidFill>
                <a:srgbClr val="686868"/>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4" name="Freeform 7"/>
            <p:cNvSpPr>
              <a:spLocks/>
            </p:cNvSpPr>
            <p:nvPr/>
          </p:nvSpPr>
          <p:spPr bwMode="auto">
            <a:xfrm rot="10800000">
              <a:off x="5197615" y="4400064"/>
              <a:ext cx="2284473" cy="1212745"/>
            </a:xfrm>
            <a:custGeom>
              <a:avLst/>
              <a:gdLst>
                <a:gd name="T0" fmla="*/ 537 w 1539"/>
                <a:gd name="T1" fmla="*/ 470 h 817"/>
                <a:gd name="T2" fmla="*/ 538 w 1539"/>
                <a:gd name="T3" fmla="*/ 470 h 817"/>
                <a:gd name="T4" fmla="*/ 561 w 1539"/>
                <a:gd name="T5" fmla="*/ 467 h 817"/>
                <a:gd name="T6" fmla="*/ 568 w 1539"/>
                <a:gd name="T7" fmla="*/ 467 h 817"/>
                <a:gd name="T8" fmla="*/ 589 w 1539"/>
                <a:gd name="T9" fmla="*/ 465 h 817"/>
                <a:gd name="T10" fmla="*/ 599 w 1539"/>
                <a:gd name="T11" fmla="*/ 465 h 817"/>
                <a:gd name="T12" fmla="*/ 616 w 1539"/>
                <a:gd name="T13" fmla="*/ 463 h 817"/>
                <a:gd name="T14" fmla="*/ 631 w 1539"/>
                <a:gd name="T15" fmla="*/ 463 h 817"/>
                <a:gd name="T16" fmla="*/ 644 w 1539"/>
                <a:gd name="T17" fmla="*/ 462 h 817"/>
                <a:gd name="T18" fmla="*/ 674 w 1539"/>
                <a:gd name="T19" fmla="*/ 462 h 817"/>
                <a:gd name="T20" fmla="*/ 709 w 1539"/>
                <a:gd name="T21" fmla="*/ 462 h 817"/>
                <a:gd name="T22" fmla="*/ 716 w 1539"/>
                <a:gd name="T23" fmla="*/ 463 h 817"/>
                <a:gd name="T24" fmla="*/ 744 w 1539"/>
                <a:gd name="T25" fmla="*/ 465 h 817"/>
                <a:gd name="T26" fmla="*/ 749 w 1539"/>
                <a:gd name="T27" fmla="*/ 465 h 817"/>
                <a:gd name="T28" fmla="*/ 783 w 1539"/>
                <a:gd name="T29" fmla="*/ 467 h 817"/>
                <a:gd name="T30" fmla="*/ 834 w 1539"/>
                <a:gd name="T31" fmla="*/ 472 h 817"/>
                <a:gd name="T32" fmla="*/ 934 w 1539"/>
                <a:gd name="T33" fmla="*/ 489 h 817"/>
                <a:gd name="T34" fmla="*/ 1031 w 1539"/>
                <a:gd name="T35" fmla="*/ 515 h 817"/>
                <a:gd name="T36" fmla="*/ 1127 w 1539"/>
                <a:gd name="T37" fmla="*/ 548 h 817"/>
                <a:gd name="T38" fmla="*/ 1174 w 1539"/>
                <a:gd name="T39" fmla="*/ 568 h 817"/>
                <a:gd name="T40" fmla="*/ 1273 w 1539"/>
                <a:gd name="T41" fmla="*/ 618 h 817"/>
                <a:gd name="T42" fmla="*/ 1368 w 1539"/>
                <a:gd name="T43" fmla="*/ 676 h 817"/>
                <a:gd name="T44" fmla="*/ 1456 w 1539"/>
                <a:gd name="T45" fmla="*/ 742 h 817"/>
                <a:gd name="T46" fmla="*/ 1539 w 1539"/>
                <a:gd name="T47" fmla="*/ 817 h 817"/>
                <a:gd name="T48" fmla="*/ 1524 w 1539"/>
                <a:gd name="T49" fmla="*/ 777 h 817"/>
                <a:gd name="T50" fmla="*/ 1491 w 1539"/>
                <a:gd name="T51" fmla="*/ 698 h 817"/>
                <a:gd name="T52" fmla="*/ 1452 w 1539"/>
                <a:gd name="T53" fmla="*/ 622 h 817"/>
                <a:gd name="T54" fmla="*/ 1407 w 1539"/>
                <a:gd name="T55" fmla="*/ 548 h 817"/>
                <a:gd name="T56" fmla="*/ 1384 w 1539"/>
                <a:gd name="T57" fmla="*/ 513 h 817"/>
                <a:gd name="T58" fmla="*/ 1381 w 1539"/>
                <a:gd name="T59" fmla="*/ 509 h 817"/>
                <a:gd name="T60" fmla="*/ 1372 w 1539"/>
                <a:gd name="T61" fmla="*/ 496 h 817"/>
                <a:gd name="T62" fmla="*/ 1328 w 1539"/>
                <a:gd name="T63" fmla="*/ 440 h 817"/>
                <a:gd name="T64" fmla="*/ 1281 w 1539"/>
                <a:gd name="T65" fmla="*/ 388 h 817"/>
                <a:gd name="T66" fmla="*/ 1232 w 1539"/>
                <a:gd name="T67" fmla="*/ 337 h 817"/>
                <a:gd name="T68" fmla="*/ 1180 w 1539"/>
                <a:gd name="T69" fmla="*/ 291 h 817"/>
                <a:gd name="T70" fmla="*/ 1126 w 1539"/>
                <a:gd name="T71" fmla="*/ 247 h 817"/>
                <a:gd name="T72" fmla="*/ 1069 w 1539"/>
                <a:gd name="T73" fmla="*/ 205 h 817"/>
                <a:gd name="T74" fmla="*/ 1009 w 1539"/>
                <a:gd name="T75" fmla="*/ 169 h 817"/>
                <a:gd name="T76" fmla="*/ 948 w 1539"/>
                <a:gd name="T77" fmla="*/ 134 h 817"/>
                <a:gd name="T78" fmla="*/ 884 w 1539"/>
                <a:gd name="T79" fmla="*/ 104 h 817"/>
                <a:gd name="T80" fmla="*/ 818 w 1539"/>
                <a:gd name="T81" fmla="*/ 77 h 817"/>
                <a:gd name="T82" fmla="*/ 752 w 1539"/>
                <a:gd name="T83" fmla="*/ 53 h 817"/>
                <a:gd name="T84" fmla="*/ 683 w 1539"/>
                <a:gd name="T85" fmla="*/ 35 h 817"/>
                <a:gd name="T86" fmla="*/ 613 w 1539"/>
                <a:gd name="T87" fmla="*/ 20 h 817"/>
                <a:gd name="T88" fmla="*/ 542 w 1539"/>
                <a:gd name="T89" fmla="*/ 9 h 817"/>
                <a:gd name="T90" fmla="*/ 471 w 1539"/>
                <a:gd name="T91" fmla="*/ 3 h 817"/>
                <a:gd name="T92" fmla="*/ 397 w 1539"/>
                <a:gd name="T93" fmla="*/ 0 h 817"/>
                <a:gd name="T94" fmla="*/ 346 w 1539"/>
                <a:gd name="T95" fmla="*/ 2 h 817"/>
                <a:gd name="T96" fmla="*/ 245 w 1539"/>
                <a:gd name="T97" fmla="*/ 9 h 817"/>
                <a:gd name="T98" fmla="*/ 145 w 1539"/>
                <a:gd name="T99" fmla="*/ 26 h 817"/>
                <a:gd name="T100" fmla="*/ 48 w 1539"/>
                <a:gd name="T101" fmla="*/ 52 h 817"/>
                <a:gd name="T102" fmla="*/ 198 w 1539"/>
                <a:gd name="T103" fmla="*/ 558 h 817"/>
                <a:gd name="T104" fmla="*/ 238 w 1539"/>
                <a:gd name="T105" fmla="*/ 541 h 817"/>
                <a:gd name="T106" fmla="*/ 323 w 1539"/>
                <a:gd name="T107" fmla="*/ 513 h 817"/>
                <a:gd name="T108" fmla="*/ 407 w 1539"/>
                <a:gd name="T109" fmla="*/ 491 h 817"/>
                <a:gd name="T110" fmla="*/ 493 w 1539"/>
                <a:gd name="T111" fmla="*/ 475 h 817"/>
                <a:gd name="T112" fmla="*/ 537 w 1539"/>
                <a:gd name="T113" fmla="*/ 470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39" h="817">
                  <a:moveTo>
                    <a:pt x="537" y="470"/>
                  </a:moveTo>
                  <a:lnTo>
                    <a:pt x="537" y="470"/>
                  </a:lnTo>
                  <a:lnTo>
                    <a:pt x="538" y="470"/>
                  </a:lnTo>
                  <a:lnTo>
                    <a:pt x="538" y="470"/>
                  </a:lnTo>
                  <a:lnTo>
                    <a:pt x="561" y="467"/>
                  </a:lnTo>
                  <a:lnTo>
                    <a:pt x="561" y="467"/>
                  </a:lnTo>
                  <a:lnTo>
                    <a:pt x="568" y="467"/>
                  </a:lnTo>
                  <a:lnTo>
                    <a:pt x="568" y="467"/>
                  </a:lnTo>
                  <a:lnTo>
                    <a:pt x="589" y="465"/>
                  </a:lnTo>
                  <a:lnTo>
                    <a:pt x="589" y="465"/>
                  </a:lnTo>
                  <a:lnTo>
                    <a:pt x="599" y="465"/>
                  </a:lnTo>
                  <a:lnTo>
                    <a:pt x="599" y="465"/>
                  </a:lnTo>
                  <a:lnTo>
                    <a:pt x="616" y="463"/>
                  </a:lnTo>
                  <a:lnTo>
                    <a:pt x="616" y="463"/>
                  </a:lnTo>
                  <a:lnTo>
                    <a:pt x="631" y="463"/>
                  </a:lnTo>
                  <a:lnTo>
                    <a:pt x="631" y="463"/>
                  </a:lnTo>
                  <a:lnTo>
                    <a:pt x="644" y="462"/>
                  </a:lnTo>
                  <a:lnTo>
                    <a:pt x="644" y="462"/>
                  </a:lnTo>
                  <a:lnTo>
                    <a:pt x="674" y="462"/>
                  </a:lnTo>
                  <a:lnTo>
                    <a:pt x="674" y="462"/>
                  </a:lnTo>
                  <a:lnTo>
                    <a:pt x="709" y="462"/>
                  </a:lnTo>
                  <a:lnTo>
                    <a:pt x="709" y="462"/>
                  </a:lnTo>
                  <a:lnTo>
                    <a:pt x="716" y="463"/>
                  </a:lnTo>
                  <a:lnTo>
                    <a:pt x="716" y="463"/>
                  </a:lnTo>
                  <a:lnTo>
                    <a:pt x="744" y="465"/>
                  </a:lnTo>
                  <a:lnTo>
                    <a:pt x="744" y="465"/>
                  </a:lnTo>
                  <a:lnTo>
                    <a:pt x="749" y="465"/>
                  </a:lnTo>
                  <a:lnTo>
                    <a:pt x="749" y="465"/>
                  </a:lnTo>
                  <a:lnTo>
                    <a:pt x="782" y="467"/>
                  </a:lnTo>
                  <a:lnTo>
                    <a:pt x="783" y="467"/>
                  </a:lnTo>
                  <a:lnTo>
                    <a:pt x="783" y="467"/>
                  </a:lnTo>
                  <a:lnTo>
                    <a:pt x="834" y="472"/>
                  </a:lnTo>
                  <a:lnTo>
                    <a:pt x="884" y="480"/>
                  </a:lnTo>
                  <a:lnTo>
                    <a:pt x="934" y="489"/>
                  </a:lnTo>
                  <a:lnTo>
                    <a:pt x="983" y="501"/>
                  </a:lnTo>
                  <a:lnTo>
                    <a:pt x="1031" y="515"/>
                  </a:lnTo>
                  <a:lnTo>
                    <a:pt x="1079" y="531"/>
                  </a:lnTo>
                  <a:lnTo>
                    <a:pt x="1127" y="548"/>
                  </a:lnTo>
                  <a:lnTo>
                    <a:pt x="1174" y="568"/>
                  </a:lnTo>
                  <a:lnTo>
                    <a:pt x="1174" y="568"/>
                  </a:lnTo>
                  <a:lnTo>
                    <a:pt x="1224" y="592"/>
                  </a:lnTo>
                  <a:lnTo>
                    <a:pt x="1273" y="618"/>
                  </a:lnTo>
                  <a:lnTo>
                    <a:pt x="1321" y="646"/>
                  </a:lnTo>
                  <a:lnTo>
                    <a:pt x="1368" y="676"/>
                  </a:lnTo>
                  <a:lnTo>
                    <a:pt x="1412" y="708"/>
                  </a:lnTo>
                  <a:lnTo>
                    <a:pt x="1456" y="742"/>
                  </a:lnTo>
                  <a:lnTo>
                    <a:pt x="1498" y="778"/>
                  </a:lnTo>
                  <a:lnTo>
                    <a:pt x="1539" y="817"/>
                  </a:lnTo>
                  <a:lnTo>
                    <a:pt x="1539" y="817"/>
                  </a:lnTo>
                  <a:lnTo>
                    <a:pt x="1524" y="777"/>
                  </a:lnTo>
                  <a:lnTo>
                    <a:pt x="1508" y="737"/>
                  </a:lnTo>
                  <a:lnTo>
                    <a:pt x="1491" y="698"/>
                  </a:lnTo>
                  <a:lnTo>
                    <a:pt x="1472" y="659"/>
                  </a:lnTo>
                  <a:lnTo>
                    <a:pt x="1452" y="622"/>
                  </a:lnTo>
                  <a:lnTo>
                    <a:pt x="1430" y="585"/>
                  </a:lnTo>
                  <a:lnTo>
                    <a:pt x="1407" y="548"/>
                  </a:lnTo>
                  <a:lnTo>
                    <a:pt x="1384" y="513"/>
                  </a:lnTo>
                  <a:lnTo>
                    <a:pt x="1384" y="513"/>
                  </a:lnTo>
                  <a:lnTo>
                    <a:pt x="1381" y="509"/>
                  </a:lnTo>
                  <a:lnTo>
                    <a:pt x="1381" y="509"/>
                  </a:lnTo>
                  <a:lnTo>
                    <a:pt x="1372" y="496"/>
                  </a:lnTo>
                  <a:lnTo>
                    <a:pt x="1372" y="496"/>
                  </a:lnTo>
                  <a:lnTo>
                    <a:pt x="1350" y="468"/>
                  </a:lnTo>
                  <a:lnTo>
                    <a:pt x="1328" y="440"/>
                  </a:lnTo>
                  <a:lnTo>
                    <a:pt x="1306" y="414"/>
                  </a:lnTo>
                  <a:lnTo>
                    <a:pt x="1281" y="388"/>
                  </a:lnTo>
                  <a:lnTo>
                    <a:pt x="1258" y="362"/>
                  </a:lnTo>
                  <a:lnTo>
                    <a:pt x="1232" y="337"/>
                  </a:lnTo>
                  <a:lnTo>
                    <a:pt x="1206" y="314"/>
                  </a:lnTo>
                  <a:lnTo>
                    <a:pt x="1180" y="291"/>
                  </a:lnTo>
                  <a:lnTo>
                    <a:pt x="1153" y="269"/>
                  </a:lnTo>
                  <a:lnTo>
                    <a:pt x="1126" y="247"/>
                  </a:lnTo>
                  <a:lnTo>
                    <a:pt x="1097" y="226"/>
                  </a:lnTo>
                  <a:lnTo>
                    <a:pt x="1069" y="205"/>
                  </a:lnTo>
                  <a:lnTo>
                    <a:pt x="1039" y="187"/>
                  </a:lnTo>
                  <a:lnTo>
                    <a:pt x="1009" y="169"/>
                  </a:lnTo>
                  <a:lnTo>
                    <a:pt x="978" y="151"/>
                  </a:lnTo>
                  <a:lnTo>
                    <a:pt x="948" y="134"/>
                  </a:lnTo>
                  <a:lnTo>
                    <a:pt x="915" y="118"/>
                  </a:lnTo>
                  <a:lnTo>
                    <a:pt x="884" y="104"/>
                  </a:lnTo>
                  <a:lnTo>
                    <a:pt x="852" y="90"/>
                  </a:lnTo>
                  <a:lnTo>
                    <a:pt x="818" y="77"/>
                  </a:lnTo>
                  <a:lnTo>
                    <a:pt x="786" y="65"/>
                  </a:lnTo>
                  <a:lnTo>
                    <a:pt x="752" y="53"/>
                  </a:lnTo>
                  <a:lnTo>
                    <a:pt x="717" y="44"/>
                  </a:lnTo>
                  <a:lnTo>
                    <a:pt x="683" y="35"/>
                  </a:lnTo>
                  <a:lnTo>
                    <a:pt x="648" y="28"/>
                  </a:lnTo>
                  <a:lnTo>
                    <a:pt x="613" y="20"/>
                  </a:lnTo>
                  <a:lnTo>
                    <a:pt x="578" y="15"/>
                  </a:lnTo>
                  <a:lnTo>
                    <a:pt x="542" y="9"/>
                  </a:lnTo>
                  <a:lnTo>
                    <a:pt x="507" y="5"/>
                  </a:lnTo>
                  <a:lnTo>
                    <a:pt x="471" y="3"/>
                  </a:lnTo>
                  <a:lnTo>
                    <a:pt x="434" y="0"/>
                  </a:lnTo>
                  <a:lnTo>
                    <a:pt x="397" y="0"/>
                  </a:lnTo>
                  <a:lnTo>
                    <a:pt x="397" y="0"/>
                  </a:lnTo>
                  <a:lnTo>
                    <a:pt x="346" y="2"/>
                  </a:lnTo>
                  <a:lnTo>
                    <a:pt x="295" y="4"/>
                  </a:lnTo>
                  <a:lnTo>
                    <a:pt x="245" y="9"/>
                  </a:lnTo>
                  <a:lnTo>
                    <a:pt x="196" y="17"/>
                  </a:lnTo>
                  <a:lnTo>
                    <a:pt x="145" y="26"/>
                  </a:lnTo>
                  <a:lnTo>
                    <a:pt x="96" y="38"/>
                  </a:lnTo>
                  <a:lnTo>
                    <a:pt x="48" y="52"/>
                  </a:lnTo>
                  <a:lnTo>
                    <a:pt x="0" y="68"/>
                  </a:lnTo>
                  <a:lnTo>
                    <a:pt x="198" y="558"/>
                  </a:lnTo>
                  <a:lnTo>
                    <a:pt x="198" y="558"/>
                  </a:lnTo>
                  <a:lnTo>
                    <a:pt x="238" y="541"/>
                  </a:lnTo>
                  <a:lnTo>
                    <a:pt x="280" y="527"/>
                  </a:lnTo>
                  <a:lnTo>
                    <a:pt x="323" y="513"/>
                  </a:lnTo>
                  <a:lnTo>
                    <a:pt x="364" y="501"/>
                  </a:lnTo>
                  <a:lnTo>
                    <a:pt x="407" y="491"/>
                  </a:lnTo>
                  <a:lnTo>
                    <a:pt x="450" y="483"/>
                  </a:lnTo>
                  <a:lnTo>
                    <a:pt x="493" y="475"/>
                  </a:lnTo>
                  <a:lnTo>
                    <a:pt x="537" y="470"/>
                  </a:lnTo>
                  <a:lnTo>
                    <a:pt x="537" y="470"/>
                  </a:lnTo>
                  <a:close/>
                </a:path>
              </a:pathLst>
            </a:custGeom>
            <a:solidFill>
              <a:srgbClr val="686868"/>
            </a:solidFill>
            <a:ln w="9525">
              <a:solidFill>
                <a:srgbClr val="686868"/>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5" name="Freeform 8"/>
            <p:cNvSpPr>
              <a:spLocks/>
            </p:cNvSpPr>
            <p:nvPr/>
          </p:nvSpPr>
          <p:spPr bwMode="auto">
            <a:xfrm rot="10800000">
              <a:off x="3883932" y="2750909"/>
              <a:ext cx="2030643" cy="1571967"/>
            </a:xfrm>
            <a:custGeom>
              <a:avLst/>
              <a:gdLst>
                <a:gd name="T0" fmla="*/ 844 w 1368"/>
                <a:gd name="T1" fmla="*/ 34 h 1059"/>
                <a:gd name="T2" fmla="*/ 839 w 1368"/>
                <a:gd name="T3" fmla="*/ 70 h 1059"/>
                <a:gd name="T4" fmla="*/ 835 w 1368"/>
                <a:gd name="T5" fmla="*/ 91 h 1059"/>
                <a:gd name="T6" fmla="*/ 828 w 1368"/>
                <a:gd name="T7" fmla="*/ 125 h 1059"/>
                <a:gd name="T8" fmla="*/ 821 w 1368"/>
                <a:gd name="T9" fmla="*/ 160 h 1059"/>
                <a:gd name="T10" fmla="*/ 817 w 1368"/>
                <a:gd name="T11" fmla="*/ 178 h 1059"/>
                <a:gd name="T12" fmla="*/ 810 w 1368"/>
                <a:gd name="T13" fmla="*/ 203 h 1059"/>
                <a:gd name="T14" fmla="*/ 809 w 1368"/>
                <a:gd name="T15" fmla="*/ 208 h 1059"/>
                <a:gd name="T16" fmla="*/ 796 w 1368"/>
                <a:gd name="T17" fmla="*/ 248 h 1059"/>
                <a:gd name="T18" fmla="*/ 791 w 1368"/>
                <a:gd name="T19" fmla="*/ 264 h 1059"/>
                <a:gd name="T20" fmla="*/ 783 w 1368"/>
                <a:gd name="T21" fmla="*/ 288 h 1059"/>
                <a:gd name="T22" fmla="*/ 779 w 1368"/>
                <a:gd name="T23" fmla="*/ 297 h 1059"/>
                <a:gd name="T24" fmla="*/ 773 w 1368"/>
                <a:gd name="T25" fmla="*/ 315 h 1059"/>
                <a:gd name="T26" fmla="*/ 760 w 1368"/>
                <a:gd name="T27" fmla="*/ 348 h 1059"/>
                <a:gd name="T28" fmla="*/ 749 w 1368"/>
                <a:gd name="T29" fmla="*/ 371 h 1059"/>
                <a:gd name="T30" fmla="*/ 745 w 1368"/>
                <a:gd name="T31" fmla="*/ 380 h 1059"/>
                <a:gd name="T32" fmla="*/ 736 w 1368"/>
                <a:gd name="T33" fmla="*/ 401 h 1059"/>
                <a:gd name="T34" fmla="*/ 709 w 1368"/>
                <a:gd name="T35" fmla="*/ 454 h 1059"/>
                <a:gd name="T36" fmla="*/ 697 w 1368"/>
                <a:gd name="T37" fmla="*/ 476 h 1059"/>
                <a:gd name="T38" fmla="*/ 695 w 1368"/>
                <a:gd name="T39" fmla="*/ 480 h 1059"/>
                <a:gd name="T40" fmla="*/ 661 w 1368"/>
                <a:gd name="T41" fmla="*/ 535 h 1059"/>
                <a:gd name="T42" fmla="*/ 649 w 1368"/>
                <a:gd name="T43" fmla="*/ 554 h 1059"/>
                <a:gd name="T44" fmla="*/ 647 w 1368"/>
                <a:gd name="T45" fmla="*/ 558 h 1059"/>
                <a:gd name="T46" fmla="*/ 634 w 1368"/>
                <a:gd name="T47" fmla="*/ 576 h 1059"/>
                <a:gd name="T48" fmla="*/ 596 w 1368"/>
                <a:gd name="T49" fmla="*/ 627 h 1059"/>
                <a:gd name="T50" fmla="*/ 591 w 1368"/>
                <a:gd name="T51" fmla="*/ 633 h 1059"/>
                <a:gd name="T52" fmla="*/ 574 w 1368"/>
                <a:gd name="T53" fmla="*/ 655 h 1059"/>
                <a:gd name="T54" fmla="*/ 565 w 1368"/>
                <a:gd name="T55" fmla="*/ 666 h 1059"/>
                <a:gd name="T56" fmla="*/ 548 w 1368"/>
                <a:gd name="T57" fmla="*/ 685 h 1059"/>
                <a:gd name="T58" fmla="*/ 546 w 1368"/>
                <a:gd name="T59" fmla="*/ 688 h 1059"/>
                <a:gd name="T60" fmla="*/ 527 w 1368"/>
                <a:gd name="T61" fmla="*/ 708 h 1059"/>
                <a:gd name="T62" fmla="*/ 442 w 1368"/>
                <a:gd name="T63" fmla="*/ 793 h 1059"/>
                <a:gd name="T64" fmla="*/ 350 w 1368"/>
                <a:gd name="T65" fmla="*/ 867 h 1059"/>
                <a:gd name="T66" fmla="*/ 251 w 1368"/>
                <a:gd name="T67" fmla="*/ 931 h 1059"/>
                <a:gd name="T68" fmla="*/ 147 w 1368"/>
                <a:gd name="T69" fmla="*/ 987 h 1059"/>
                <a:gd name="T70" fmla="*/ 37 w 1368"/>
                <a:gd name="T71" fmla="*/ 1033 h 1059"/>
                <a:gd name="T72" fmla="*/ 54 w 1368"/>
                <a:gd name="T73" fmla="*/ 1052 h 1059"/>
                <a:gd name="T74" fmla="*/ 116 w 1368"/>
                <a:gd name="T75" fmla="*/ 1057 h 1059"/>
                <a:gd name="T76" fmla="*/ 131 w 1368"/>
                <a:gd name="T77" fmla="*/ 1057 h 1059"/>
                <a:gd name="T78" fmla="*/ 157 w 1368"/>
                <a:gd name="T79" fmla="*/ 1059 h 1059"/>
                <a:gd name="T80" fmla="*/ 184 w 1368"/>
                <a:gd name="T81" fmla="*/ 1059 h 1059"/>
                <a:gd name="T82" fmla="*/ 225 w 1368"/>
                <a:gd name="T83" fmla="*/ 1059 h 1059"/>
                <a:gd name="T84" fmla="*/ 241 w 1368"/>
                <a:gd name="T85" fmla="*/ 1057 h 1059"/>
                <a:gd name="T86" fmla="*/ 269 w 1368"/>
                <a:gd name="T87" fmla="*/ 1056 h 1059"/>
                <a:gd name="T88" fmla="*/ 288 w 1368"/>
                <a:gd name="T89" fmla="*/ 1055 h 1059"/>
                <a:gd name="T90" fmla="*/ 333 w 1368"/>
                <a:gd name="T91" fmla="*/ 1049 h 1059"/>
                <a:gd name="T92" fmla="*/ 447 w 1368"/>
                <a:gd name="T93" fmla="*/ 1030 h 1059"/>
                <a:gd name="T94" fmla="*/ 559 w 1368"/>
                <a:gd name="T95" fmla="*/ 999 h 1059"/>
                <a:gd name="T96" fmla="*/ 600 w 1368"/>
                <a:gd name="T97" fmla="*/ 985 h 1059"/>
                <a:gd name="T98" fmla="*/ 618 w 1368"/>
                <a:gd name="T99" fmla="*/ 978 h 1059"/>
                <a:gd name="T100" fmla="*/ 643 w 1368"/>
                <a:gd name="T101" fmla="*/ 968 h 1059"/>
                <a:gd name="T102" fmla="*/ 669 w 1368"/>
                <a:gd name="T103" fmla="*/ 957 h 1059"/>
                <a:gd name="T104" fmla="*/ 765 w 1368"/>
                <a:gd name="T105" fmla="*/ 909 h 1059"/>
                <a:gd name="T106" fmla="*/ 857 w 1368"/>
                <a:gd name="T107" fmla="*/ 854 h 1059"/>
                <a:gd name="T108" fmla="*/ 944 w 1368"/>
                <a:gd name="T109" fmla="*/ 790 h 1059"/>
                <a:gd name="T110" fmla="*/ 1024 w 1368"/>
                <a:gd name="T111" fmla="*/ 719 h 1059"/>
                <a:gd name="T112" fmla="*/ 1098 w 1368"/>
                <a:gd name="T113" fmla="*/ 640 h 1059"/>
                <a:gd name="T114" fmla="*/ 1164 w 1368"/>
                <a:gd name="T115" fmla="*/ 555 h 1059"/>
                <a:gd name="T116" fmla="*/ 1224 w 1368"/>
                <a:gd name="T117" fmla="*/ 465 h 1059"/>
                <a:gd name="T118" fmla="*/ 1275 w 1368"/>
                <a:gd name="T119" fmla="*/ 367 h 1059"/>
                <a:gd name="T120" fmla="*/ 1317 w 1368"/>
                <a:gd name="T121" fmla="*/ 266 h 1059"/>
                <a:gd name="T122" fmla="*/ 1351 w 1368"/>
                <a:gd name="T123" fmla="*/ 160 h 1059"/>
                <a:gd name="T124" fmla="*/ 848 w 1368"/>
                <a:gd name="T125"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8" h="1059">
                  <a:moveTo>
                    <a:pt x="848" y="0"/>
                  </a:moveTo>
                  <a:lnTo>
                    <a:pt x="848" y="0"/>
                  </a:lnTo>
                  <a:lnTo>
                    <a:pt x="844" y="34"/>
                  </a:lnTo>
                  <a:lnTo>
                    <a:pt x="839" y="68"/>
                  </a:lnTo>
                  <a:lnTo>
                    <a:pt x="839" y="68"/>
                  </a:lnTo>
                  <a:lnTo>
                    <a:pt x="839" y="70"/>
                  </a:lnTo>
                  <a:lnTo>
                    <a:pt x="839" y="70"/>
                  </a:lnTo>
                  <a:lnTo>
                    <a:pt x="835" y="91"/>
                  </a:lnTo>
                  <a:lnTo>
                    <a:pt x="835" y="91"/>
                  </a:lnTo>
                  <a:lnTo>
                    <a:pt x="835" y="94"/>
                  </a:lnTo>
                  <a:lnTo>
                    <a:pt x="835" y="94"/>
                  </a:lnTo>
                  <a:lnTo>
                    <a:pt x="828" y="125"/>
                  </a:lnTo>
                  <a:lnTo>
                    <a:pt x="822" y="156"/>
                  </a:lnTo>
                  <a:lnTo>
                    <a:pt x="822" y="156"/>
                  </a:lnTo>
                  <a:lnTo>
                    <a:pt x="821" y="160"/>
                  </a:lnTo>
                  <a:lnTo>
                    <a:pt x="821" y="160"/>
                  </a:lnTo>
                  <a:lnTo>
                    <a:pt x="817" y="178"/>
                  </a:lnTo>
                  <a:lnTo>
                    <a:pt x="817" y="178"/>
                  </a:lnTo>
                  <a:lnTo>
                    <a:pt x="814" y="186"/>
                  </a:lnTo>
                  <a:lnTo>
                    <a:pt x="814" y="186"/>
                  </a:lnTo>
                  <a:lnTo>
                    <a:pt x="810" y="203"/>
                  </a:lnTo>
                  <a:lnTo>
                    <a:pt x="810" y="203"/>
                  </a:lnTo>
                  <a:lnTo>
                    <a:pt x="809" y="208"/>
                  </a:lnTo>
                  <a:lnTo>
                    <a:pt x="809" y="208"/>
                  </a:lnTo>
                  <a:lnTo>
                    <a:pt x="797" y="244"/>
                  </a:lnTo>
                  <a:lnTo>
                    <a:pt x="797" y="244"/>
                  </a:lnTo>
                  <a:lnTo>
                    <a:pt x="796" y="248"/>
                  </a:lnTo>
                  <a:lnTo>
                    <a:pt x="796" y="248"/>
                  </a:lnTo>
                  <a:lnTo>
                    <a:pt x="791" y="264"/>
                  </a:lnTo>
                  <a:lnTo>
                    <a:pt x="791" y="264"/>
                  </a:lnTo>
                  <a:lnTo>
                    <a:pt x="788" y="273"/>
                  </a:lnTo>
                  <a:lnTo>
                    <a:pt x="788" y="273"/>
                  </a:lnTo>
                  <a:lnTo>
                    <a:pt x="783" y="288"/>
                  </a:lnTo>
                  <a:lnTo>
                    <a:pt x="783" y="288"/>
                  </a:lnTo>
                  <a:lnTo>
                    <a:pt x="779" y="297"/>
                  </a:lnTo>
                  <a:lnTo>
                    <a:pt x="779" y="297"/>
                  </a:lnTo>
                  <a:lnTo>
                    <a:pt x="774" y="312"/>
                  </a:lnTo>
                  <a:lnTo>
                    <a:pt x="774" y="312"/>
                  </a:lnTo>
                  <a:lnTo>
                    <a:pt x="773" y="315"/>
                  </a:lnTo>
                  <a:lnTo>
                    <a:pt x="773" y="315"/>
                  </a:lnTo>
                  <a:lnTo>
                    <a:pt x="760" y="348"/>
                  </a:lnTo>
                  <a:lnTo>
                    <a:pt x="760" y="348"/>
                  </a:lnTo>
                  <a:lnTo>
                    <a:pt x="756" y="357"/>
                  </a:lnTo>
                  <a:lnTo>
                    <a:pt x="756" y="357"/>
                  </a:lnTo>
                  <a:lnTo>
                    <a:pt x="749" y="371"/>
                  </a:lnTo>
                  <a:lnTo>
                    <a:pt x="749" y="371"/>
                  </a:lnTo>
                  <a:lnTo>
                    <a:pt x="745" y="380"/>
                  </a:lnTo>
                  <a:lnTo>
                    <a:pt x="745" y="380"/>
                  </a:lnTo>
                  <a:lnTo>
                    <a:pt x="739" y="395"/>
                  </a:lnTo>
                  <a:lnTo>
                    <a:pt x="739" y="395"/>
                  </a:lnTo>
                  <a:lnTo>
                    <a:pt x="736" y="401"/>
                  </a:lnTo>
                  <a:lnTo>
                    <a:pt x="736" y="401"/>
                  </a:lnTo>
                  <a:lnTo>
                    <a:pt x="709" y="454"/>
                  </a:lnTo>
                  <a:lnTo>
                    <a:pt x="709" y="454"/>
                  </a:lnTo>
                  <a:lnTo>
                    <a:pt x="706" y="459"/>
                  </a:lnTo>
                  <a:lnTo>
                    <a:pt x="706" y="459"/>
                  </a:lnTo>
                  <a:lnTo>
                    <a:pt x="697" y="476"/>
                  </a:lnTo>
                  <a:lnTo>
                    <a:pt x="697" y="476"/>
                  </a:lnTo>
                  <a:lnTo>
                    <a:pt x="695" y="480"/>
                  </a:lnTo>
                  <a:lnTo>
                    <a:pt x="695" y="480"/>
                  </a:lnTo>
                  <a:lnTo>
                    <a:pt x="678" y="509"/>
                  </a:lnTo>
                  <a:lnTo>
                    <a:pt x="661" y="535"/>
                  </a:lnTo>
                  <a:lnTo>
                    <a:pt x="661" y="535"/>
                  </a:lnTo>
                  <a:lnTo>
                    <a:pt x="660" y="537"/>
                  </a:lnTo>
                  <a:lnTo>
                    <a:pt x="660" y="537"/>
                  </a:lnTo>
                  <a:lnTo>
                    <a:pt x="649" y="554"/>
                  </a:lnTo>
                  <a:lnTo>
                    <a:pt x="649" y="554"/>
                  </a:lnTo>
                  <a:lnTo>
                    <a:pt x="647" y="558"/>
                  </a:lnTo>
                  <a:lnTo>
                    <a:pt x="647" y="558"/>
                  </a:lnTo>
                  <a:lnTo>
                    <a:pt x="635" y="575"/>
                  </a:lnTo>
                  <a:lnTo>
                    <a:pt x="635" y="575"/>
                  </a:lnTo>
                  <a:lnTo>
                    <a:pt x="634" y="576"/>
                  </a:lnTo>
                  <a:lnTo>
                    <a:pt x="634" y="576"/>
                  </a:lnTo>
                  <a:lnTo>
                    <a:pt x="616" y="601"/>
                  </a:lnTo>
                  <a:lnTo>
                    <a:pt x="596" y="627"/>
                  </a:lnTo>
                  <a:lnTo>
                    <a:pt x="596" y="627"/>
                  </a:lnTo>
                  <a:lnTo>
                    <a:pt x="591" y="633"/>
                  </a:lnTo>
                  <a:lnTo>
                    <a:pt x="591" y="633"/>
                  </a:lnTo>
                  <a:lnTo>
                    <a:pt x="582" y="646"/>
                  </a:lnTo>
                  <a:lnTo>
                    <a:pt x="582" y="646"/>
                  </a:lnTo>
                  <a:lnTo>
                    <a:pt x="574" y="655"/>
                  </a:lnTo>
                  <a:lnTo>
                    <a:pt x="574" y="655"/>
                  </a:lnTo>
                  <a:lnTo>
                    <a:pt x="565" y="666"/>
                  </a:lnTo>
                  <a:lnTo>
                    <a:pt x="565" y="666"/>
                  </a:lnTo>
                  <a:lnTo>
                    <a:pt x="564" y="667"/>
                  </a:lnTo>
                  <a:lnTo>
                    <a:pt x="564" y="667"/>
                  </a:lnTo>
                  <a:lnTo>
                    <a:pt x="548" y="685"/>
                  </a:lnTo>
                  <a:lnTo>
                    <a:pt x="548" y="685"/>
                  </a:lnTo>
                  <a:lnTo>
                    <a:pt x="546" y="688"/>
                  </a:lnTo>
                  <a:lnTo>
                    <a:pt x="546" y="688"/>
                  </a:lnTo>
                  <a:lnTo>
                    <a:pt x="529" y="707"/>
                  </a:lnTo>
                  <a:lnTo>
                    <a:pt x="527" y="708"/>
                  </a:lnTo>
                  <a:lnTo>
                    <a:pt x="527" y="708"/>
                  </a:lnTo>
                  <a:lnTo>
                    <a:pt x="499" y="738"/>
                  </a:lnTo>
                  <a:lnTo>
                    <a:pt x="470" y="765"/>
                  </a:lnTo>
                  <a:lnTo>
                    <a:pt x="442" y="793"/>
                  </a:lnTo>
                  <a:lnTo>
                    <a:pt x="412" y="819"/>
                  </a:lnTo>
                  <a:lnTo>
                    <a:pt x="381" y="843"/>
                  </a:lnTo>
                  <a:lnTo>
                    <a:pt x="350" y="867"/>
                  </a:lnTo>
                  <a:lnTo>
                    <a:pt x="317" y="890"/>
                  </a:lnTo>
                  <a:lnTo>
                    <a:pt x="285" y="911"/>
                  </a:lnTo>
                  <a:lnTo>
                    <a:pt x="251" y="931"/>
                  </a:lnTo>
                  <a:lnTo>
                    <a:pt x="217" y="951"/>
                  </a:lnTo>
                  <a:lnTo>
                    <a:pt x="182" y="969"/>
                  </a:lnTo>
                  <a:lnTo>
                    <a:pt x="147" y="987"/>
                  </a:lnTo>
                  <a:lnTo>
                    <a:pt x="111" y="1003"/>
                  </a:lnTo>
                  <a:lnTo>
                    <a:pt x="75" y="1018"/>
                  </a:lnTo>
                  <a:lnTo>
                    <a:pt x="37" y="1033"/>
                  </a:lnTo>
                  <a:lnTo>
                    <a:pt x="0" y="1044"/>
                  </a:lnTo>
                  <a:lnTo>
                    <a:pt x="0" y="1044"/>
                  </a:lnTo>
                  <a:lnTo>
                    <a:pt x="54" y="1052"/>
                  </a:lnTo>
                  <a:lnTo>
                    <a:pt x="109" y="1056"/>
                  </a:lnTo>
                  <a:lnTo>
                    <a:pt x="109" y="1056"/>
                  </a:lnTo>
                  <a:lnTo>
                    <a:pt x="116" y="1057"/>
                  </a:lnTo>
                  <a:lnTo>
                    <a:pt x="116" y="1057"/>
                  </a:lnTo>
                  <a:lnTo>
                    <a:pt x="131" y="1057"/>
                  </a:lnTo>
                  <a:lnTo>
                    <a:pt x="131" y="1057"/>
                  </a:lnTo>
                  <a:lnTo>
                    <a:pt x="146" y="1059"/>
                  </a:lnTo>
                  <a:lnTo>
                    <a:pt x="146" y="1059"/>
                  </a:lnTo>
                  <a:lnTo>
                    <a:pt x="157" y="1059"/>
                  </a:lnTo>
                  <a:lnTo>
                    <a:pt x="157" y="1059"/>
                  </a:lnTo>
                  <a:lnTo>
                    <a:pt x="184" y="1059"/>
                  </a:lnTo>
                  <a:lnTo>
                    <a:pt x="184" y="1059"/>
                  </a:lnTo>
                  <a:lnTo>
                    <a:pt x="212" y="1059"/>
                  </a:lnTo>
                  <a:lnTo>
                    <a:pt x="212" y="1059"/>
                  </a:lnTo>
                  <a:lnTo>
                    <a:pt x="225" y="1059"/>
                  </a:lnTo>
                  <a:lnTo>
                    <a:pt x="225" y="1059"/>
                  </a:lnTo>
                  <a:lnTo>
                    <a:pt x="241" y="1057"/>
                  </a:lnTo>
                  <a:lnTo>
                    <a:pt x="241" y="1057"/>
                  </a:lnTo>
                  <a:lnTo>
                    <a:pt x="258" y="1056"/>
                  </a:lnTo>
                  <a:lnTo>
                    <a:pt x="258" y="1056"/>
                  </a:lnTo>
                  <a:lnTo>
                    <a:pt x="269" y="1056"/>
                  </a:lnTo>
                  <a:lnTo>
                    <a:pt x="269" y="1056"/>
                  </a:lnTo>
                  <a:lnTo>
                    <a:pt x="288" y="1055"/>
                  </a:lnTo>
                  <a:lnTo>
                    <a:pt x="288" y="1055"/>
                  </a:lnTo>
                  <a:lnTo>
                    <a:pt x="294" y="1053"/>
                  </a:lnTo>
                  <a:lnTo>
                    <a:pt x="294" y="1053"/>
                  </a:lnTo>
                  <a:lnTo>
                    <a:pt x="333" y="1049"/>
                  </a:lnTo>
                  <a:lnTo>
                    <a:pt x="372" y="1044"/>
                  </a:lnTo>
                  <a:lnTo>
                    <a:pt x="409" y="1038"/>
                  </a:lnTo>
                  <a:lnTo>
                    <a:pt x="447" y="1030"/>
                  </a:lnTo>
                  <a:lnTo>
                    <a:pt x="485" y="1021"/>
                  </a:lnTo>
                  <a:lnTo>
                    <a:pt x="522" y="1011"/>
                  </a:lnTo>
                  <a:lnTo>
                    <a:pt x="559" y="999"/>
                  </a:lnTo>
                  <a:lnTo>
                    <a:pt x="594" y="987"/>
                  </a:lnTo>
                  <a:lnTo>
                    <a:pt x="594" y="987"/>
                  </a:lnTo>
                  <a:lnTo>
                    <a:pt x="600" y="985"/>
                  </a:lnTo>
                  <a:lnTo>
                    <a:pt x="600" y="985"/>
                  </a:lnTo>
                  <a:lnTo>
                    <a:pt x="618" y="978"/>
                  </a:lnTo>
                  <a:lnTo>
                    <a:pt x="618" y="978"/>
                  </a:lnTo>
                  <a:lnTo>
                    <a:pt x="629" y="974"/>
                  </a:lnTo>
                  <a:lnTo>
                    <a:pt x="629" y="974"/>
                  </a:lnTo>
                  <a:lnTo>
                    <a:pt x="643" y="968"/>
                  </a:lnTo>
                  <a:lnTo>
                    <a:pt x="643" y="968"/>
                  </a:lnTo>
                  <a:lnTo>
                    <a:pt x="669" y="957"/>
                  </a:lnTo>
                  <a:lnTo>
                    <a:pt x="669" y="957"/>
                  </a:lnTo>
                  <a:lnTo>
                    <a:pt x="701" y="942"/>
                  </a:lnTo>
                  <a:lnTo>
                    <a:pt x="734" y="926"/>
                  </a:lnTo>
                  <a:lnTo>
                    <a:pt x="765" y="909"/>
                  </a:lnTo>
                  <a:lnTo>
                    <a:pt x="797" y="891"/>
                  </a:lnTo>
                  <a:lnTo>
                    <a:pt x="827" y="873"/>
                  </a:lnTo>
                  <a:lnTo>
                    <a:pt x="857" y="854"/>
                  </a:lnTo>
                  <a:lnTo>
                    <a:pt x="887" y="833"/>
                  </a:lnTo>
                  <a:lnTo>
                    <a:pt x="915" y="812"/>
                  </a:lnTo>
                  <a:lnTo>
                    <a:pt x="944" y="790"/>
                  </a:lnTo>
                  <a:lnTo>
                    <a:pt x="971" y="767"/>
                  </a:lnTo>
                  <a:lnTo>
                    <a:pt x="998" y="742"/>
                  </a:lnTo>
                  <a:lnTo>
                    <a:pt x="1024" y="719"/>
                  </a:lnTo>
                  <a:lnTo>
                    <a:pt x="1050" y="693"/>
                  </a:lnTo>
                  <a:lnTo>
                    <a:pt x="1075" y="667"/>
                  </a:lnTo>
                  <a:lnTo>
                    <a:pt x="1098" y="640"/>
                  </a:lnTo>
                  <a:lnTo>
                    <a:pt x="1122" y="612"/>
                  </a:lnTo>
                  <a:lnTo>
                    <a:pt x="1144" y="584"/>
                  </a:lnTo>
                  <a:lnTo>
                    <a:pt x="1164" y="555"/>
                  </a:lnTo>
                  <a:lnTo>
                    <a:pt x="1185" y="526"/>
                  </a:lnTo>
                  <a:lnTo>
                    <a:pt x="1206" y="496"/>
                  </a:lnTo>
                  <a:lnTo>
                    <a:pt x="1224" y="465"/>
                  </a:lnTo>
                  <a:lnTo>
                    <a:pt x="1242" y="432"/>
                  </a:lnTo>
                  <a:lnTo>
                    <a:pt x="1259" y="401"/>
                  </a:lnTo>
                  <a:lnTo>
                    <a:pt x="1275" y="367"/>
                  </a:lnTo>
                  <a:lnTo>
                    <a:pt x="1290" y="335"/>
                  </a:lnTo>
                  <a:lnTo>
                    <a:pt x="1304" y="300"/>
                  </a:lnTo>
                  <a:lnTo>
                    <a:pt x="1317" y="266"/>
                  </a:lnTo>
                  <a:lnTo>
                    <a:pt x="1330" y="231"/>
                  </a:lnTo>
                  <a:lnTo>
                    <a:pt x="1341" y="195"/>
                  </a:lnTo>
                  <a:lnTo>
                    <a:pt x="1351" y="160"/>
                  </a:lnTo>
                  <a:lnTo>
                    <a:pt x="1360" y="123"/>
                  </a:lnTo>
                  <a:lnTo>
                    <a:pt x="1368" y="86"/>
                  </a:lnTo>
                  <a:lnTo>
                    <a:pt x="848" y="0"/>
                  </a:lnTo>
                  <a:close/>
                </a:path>
              </a:pathLst>
            </a:custGeom>
            <a:solidFill>
              <a:srgbClr val="686868"/>
            </a:solidFill>
            <a:ln w="9525">
              <a:solidFill>
                <a:srgbClr val="686868"/>
              </a:solid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6" name="Freeform 9"/>
            <p:cNvSpPr>
              <a:spLocks/>
            </p:cNvSpPr>
            <p:nvPr/>
          </p:nvSpPr>
          <p:spPr bwMode="auto">
            <a:xfrm rot="10800000">
              <a:off x="4681048" y="3323884"/>
              <a:ext cx="1119228" cy="2556115"/>
            </a:xfrm>
            <a:custGeom>
              <a:avLst/>
              <a:gdLst>
                <a:gd name="T0" fmla="*/ 8 w 754"/>
                <a:gd name="T1" fmla="*/ 407 h 1722"/>
                <a:gd name="T2" fmla="*/ 55 w 754"/>
                <a:gd name="T3" fmla="*/ 444 h 1722"/>
                <a:gd name="T4" fmla="*/ 56 w 754"/>
                <a:gd name="T5" fmla="*/ 445 h 1722"/>
                <a:gd name="T6" fmla="*/ 105 w 754"/>
                <a:gd name="T7" fmla="*/ 489 h 1722"/>
                <a:gd name="T8" fmla="*/ 111 w 754"/>
                <a:gd name="T9" fmla="*/ 494 h 1722"/>
                <a:gd name="T10" fmla="*/ 128 w 754"/>
                <a:gd name="T11" fmla="*/ 510 h 1722"/>
                <a:gd name="T12" fmla="*/ 135 w 754"/>
                <a:gd name="T13" fmla="*/ 517 h 1722"/>
                <a:gd name="T14" fmla="*/ 148 w 754"/>
                <a:gd name="T15" fmla="*/ 530 h 1722"/>
                <a:gd name="T16" fmla="*/ 168 w 754"/>
                <a:gd name="T17" fmla="*/ 553 h 1722"/>
                <a:gd name="T18" fmla="*/ 172 w 754"/>
                <a:gd name="T19" fmla="*/ 556 h 1722"/>
                <a:gd name="T20" fmla="*/ 199 w 754"/>
                <a:gd name="T21" fmla="*/ 586 h 1722"/>
                <a:gd name="T22" fmla="*/ 249 w 754"/>
                <a:gd name="T23" fmla="*/ 650 h 1722"/>
                <a:gd name="T24" fmla="*/ 296 w 754"/>
                <a:gd name="T25" fmla="*/ 716 h 1722"/>
                <a:gd name="T26" fmla="*/ 338 w 754"/>
                <a:gd name="T27" fmla="*/ 786 h 1722"/>
                <a:gd name="T28" fmla="*/ 357 w 754"/>
                <a:gd name="T29" fmla="*/ 821 h 1722"/>
                <a:gd name="T30" fmla="*/ 384 w 754"/>
                <a:gd name="T31" fmla="*/ 875 h 1722"/>
                <a:gd name="T32" fmla="*/ 408 w 754"/>
                <a:gd name="T33" fmla="*/ 931 h 1722"/>
                <a:gd name="T34" fmla="*/ 415 w 754"/>
                <a:gd name="T35" fmla="*/ 952 h 1722"/>
                <a:gd name="T36" fmla="*/ 418 w 754"/>
                <a:gd name="T37" fmla="*/ 958 h 1722"/>
                <a:gd name="T38" fmla="*/ 445 w 754"/>
                <a:gd name="T39" fmla="*/ 1040 h 1722"/>
                <a:gd name="T40" fmla="*/ 445 w 754"/>
                <a:gd name="T41" fmla="*/ 1040 h 1722"/>
                <a:gd name="T42" fmla="*/ 466 w 754"/>
                <a:gd name="T43" fmla="*/ 1124 h 1722"/>
                <a:gd name="T44" fmla="*/ 483 w 754"/>
                <a:gd name="T45" fmla="*/ 1211 h 1722"/>
                <a:gd name="T46" fmla="*/ 492 w 754"/>
                <a:gd name="T47" fmla="*/ 1298 h 1722"/>
                <a:gd name="T48" fmla="*/ 495 w 754"/>
                <a:gd name="T49" fmla="*/ 1386 h 1722"/>
                <a:gd name="T50" fmla="*/ 495 w 754"/>
                <a:gd name="T51" fmla="*/ 1429 h 1722"/>
                <a:gd name="T52" fmla="*/ 488 w 754"/>
                <a:gd name="T53" fmla="*/ 1515 h 1722"/>
                <a:gd name="T54" fmla="*/ 476 w 754"/>
                <a:gd name="T55" fmla="*/ 1599 h 1722"/>
                <a:gd name="T56" fmla="*/ 460 w 754"/>
                <a:gd name="T57" fmla="*/ 1682 h 1722"/>
                <a:gd name="T58" fmla="*/ 449 w 754"/>
                <a:gd name="T59" fmla="*/ 1722 h 1722"/>
                <a:gd name="T60" fmla="*/ 509 w 754"/>
                <a:gd name="T61" fmla="*/ 1650 h 1722"/>
                <a:gd name="T62" fmla="*/ 562 w 754"/>
                <a:gd name="T63" fmla="*/ 1572 h 1722"/>
                <a:gd name="T64" fmla="*/ 610 w 754"/>
                <a:gd name="T65" fmla="*/ 1490 h 1722"/>
                <a:gd name="T66" fmla="*/ 653 w 754"/>
                <a:gd name="T67" fmla="*/ 1406 h 1722"/>
                <a:gd name="T68" fmla="*/ 687 w 754"/>
                <a:gd name="T69" fmla="*/ 1316 h 1722"/>
                <a:gd name="T70" fmla="*/ 715 w 754"/>
                <a:gd name="T71" fmla="*/ 1226 h 1722"/>
                <a:gd name="T72" fmla="*/ 736 w 754"/>
                <a:gd name="T73" fmla="*/ 1131 h 1722"/>
                <a:gd name="T74" fmla="*/ 749 w 754"/>
                <a:gd name="T75" fmla="*/ 1034 h 1722"/>
                <a:gd name="T76" fmla="*/ 749 w 754"/>
                <a:gd name="T77" fmla="*/ 1027 h 1722"/>
                <a:gd name="T78" fmla="*/ 754 w 754"/>
                <a:gd name="T79" fmla="*/ 922 h 1722"/>
                <a:gd name="T80" fmla="*/ 753 w 754"/>
                <a:gd name="T81" fmla="*/ 888 h 1722"/>
                <a:gd name="T82" fmla="*/ 750 w 754"/>
                <a:gd name="T83" fmla="*/ 822 h 1722"/>
                <a:gd name="T84" fmla="*/ 742 w 754"/>
                <a:gd name="T85" fmla="*/ 756 h 1722"/>
                <a:gd name="T86" fmla="*/ 732 w 754"/>
                <a:gd name="T87" fmla="*/ 693 h 1722"/>
                <a:gd name="T88" fmla="*/ 718 w 754"/>
                <a:gd name="T89" fmla="*/ 628 h 1722"/>
                <a:gd name="T90" fmla="*/ 701 w 754"/>
                <a:gd name="T91" fmla="*/ 565 h 1722"/>
                <a:gd name="T92" fmla="*/ 680 w 754"/>
                <a:gd name="T93" fmla="*/ 503 h 1722"/>
                <a:gd name="T94" fmla="*/ 655 w 754"/>
                <a:gd name="T95" fmla="*/ 444 h 1722"/>
                <a:gd name="T96" fmla="*/ 628 w 754"/>
                <a:gd name="T97" fmla="*/ 385 h 1722"/>
                <a:gd name="T98" fmla="*/ 597 w 754"/>
                <a:gd name="T99" fmla="*/ 327 h 1722"/>
                <a:gd name="T100" fmla="*/ 565 w 754"/>
                <a:gd name="T101" fmla="*/ 271 h 1722"/>
                <a:gd name="T102" fmla="*/ 527 w 754"/>
                <a:gd name="T103" fmla="*/ 218 h 1722"/>
                <a:gd name="T104" fmla="*/ 488 w 754"/>
                <a:gd name="T105" fmla="*/ 166 h 1722"/>
                <a:gd name="T106" fmla="*/ 445 w 754"/>
                <a:gd name="T107" fmla="*/ 115 h 1722"/>
                <a:gd name="T108" fmla="*/ 400 w 754"/>
                <a:gd name="T109" fmla="*/ 67 h 1722"/>
                <a:gd name="T110" fmla="*/ 352 w 754"/>
                <a:gd name="T111" fmla="*/ 22 h 1722"/>
                <a:gd name="T112" fmla="*/ 0 w 754"/>
                <a:gd name="T113" fmla="*/ 401 h 1722"/>
                <a:gd name="T114" fmla="*/ 2 w 754"/>
                <a:gd name="T115" fmla="*/ 401 h 1722"/>
                <a:gd name="T116" fmla="*/ 8 w 754"/>
                <a:gd name="T117" fmla="*/ 407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4" h="1722">
                  <a:moveTo>
                    <a:pt x="8" y="407"/>
                  </a:moveTo>
                  <a:lnTo>
                    <a:pt x="8" y="407"/>
                  </a:lnTo>
                  <a:lnTo>
                    <a:pt x="55" y="444"/>
                  </a:lnTo>
                  <a:lnTo>
                    <a:pt x="55" y="444"/>
                  </a:lnTo>
                  <a:lnTo>
                    <a:pt x="56" y="445"/>
                  </a:lnTo>
                  <a:lnTo>
                    <a:pt x="56" y="445"/>
                  </a:lnTo>
                  <a:lnTo>
                    <a:pt x="81" y="467"/>
                  </a:lnTo>
                  <a:lnTo>
                    <a:pt x="105" y="489"/>
                  </a:lnTo>
                  <a:lnTo>
                    <a:pt x="105" y="489"/>
                  </a:lnTo>
                  <a:lnTo>
                    <a:pt x="111" y="494"/>
                  </a:lnTo>
                  <a:lnTo>
                    <a:pt x="111" y="494"/>
                  </a:lnTo>
                  <a:lnTo>
                    <a:pt x="128" y="510"/>
                  </a:lnTo>
                  <a:lnTo>
                    <a:pt x="128" y="510"/>
                  </a:lnTo>
                  <a:lnTo>
                    <a:pt x="135" y="517"/>
                  </a:lnTo>
                  <a:lnTo>
                    <a:pt x="135" y="517"/>
                  </a:lnTo>
                  <a:lnTo>
                    <a:pt x="148" y="530"/>
                  </a:lnTo>
                  <a:lnTo>
                    <a:pt x="148" y="530"/>
                  </a:lnTo>
                  <a:lnTo>
                    <a:pt x="168" y="553"/>
                  </a:lnTo>
                  <a:lnTo>
                    <a:pt x="168" y="553"/>
                  </a:lnTo>
                  <a:lnTo>
                    <a:pt x="172" y="556"/>
                  </a:lnTo>
                  <a:lnTo>
                    <a:pt x="172" y="556"/>
                  </a:lnTo>
                  <a:lnTo>
                    <a:pt x="199" y="586"/>
                  </a:lnTo>
                  <a:lnTo>
                    <a:pt x="225" y="617"/>
                  </a:lnTo>
                  <a:lnTo>
                    <a:pt x="249" y="650"/>
                  </a:lnTo>
                  <a:lnTo>
                    <a:pt x="273" y="682"/>
                  </a:lnTo>
                  <a:lnTo>
                    <a:pt x="296" y="716"/>
                  </a:lnTo>
                  <a:lnTo>
                    <a:pt x="318" y="751"/>
                  </a:lnTo>
                  <a:lnTo>
                    <a:pt x="338" y="786"/>
                  </a:lnTo>
                  <a:lnTo>
                    <a:pt x="357" y="821"/>
                  </a:lnTo>
                  <a:lnTo>
                    <a:pt x="357" y="821"/>
                  </a:lnTo>
                  <a:lnTo>
                    <a:pt x="371" y="848"/>
                  </a:lnTo>
                  <a:lnTo>
                    <a:pt x="384" y="875"/>
                  </a:lnTo>
                  <a:lnTo>
                    <a:pt x="408" y="931"/>
                  </a:lnTo>
                  <a:lnTo>
                    <a:pt x="408" y="931"/>
                  </a:lnTo>
                  <a:lnTo>
                    <a:pt x="415" y="952"/>
                  </a:lnTo>
                  <a:lnTo>
                    <a:pt x="415" y="952"/>
                  </a:lnTo>
                  <a:lnTo>
                    <a:pt x="418" y="958"/>
                  </a:lnTo>
                  <a:lnTo>
                    <a:pt x="418" y="958"/>
                  </a:lnTo>
                  <a:lnTo>
                    <a:pt x="432" y="999"/>
                  </a:lnTo>
                  <a:lnTo>
                    <a:pt x="445" y="1040"/>
                  </a:lnTo>
                  <a:lnTo>
                    <a:pt x="445" y="1040"/>
                  </a:lnTo>
                  <a:lnTo>
                    <a:pt x="445" y="1040"/>
                  </a:lnTo>
                  <a:lnTo>
                    <a:pt x="457" y="1082"/>
                  </a:lnTo>
                  <a:lnTo>
                    <a:pt x="466" y="1124"/>
                  </a:lnTo>
                  <a:lnTo>
                    <a:pt x="475" y="1169"/>
                  </a:lnTo>
                  <a:lnTo>
                    <a:pt x="483" y="1211"/>
                  </a:lnTo>
                  <a:lnTo>
                    <a:pt x="488" y="1255"/>
                  </a:lnTo>
                  <a:lnTo>
                    <a:pt x="492" y="1298"/>
                  </a:lnTo>
                  <a:lnTo>
                    <a:pt x="495" y="1342"/>
                  </a:lnTo>
                  <a:lnTo>
                    <a:pt x="495" y="1386"/>
                  </a:lnTo>
                  <a:lnTo>
                    <a:pt x="495" y="1386"/>
                  </a:lnTo>
                  <a:lnTo>
                    <a:pt x="495" y="1429"/>
                  </a:lnTo>
                  <a:lnTo>
                    <a:pt x="492" y="1472"/>
                  </a:lnTo>
                  <a:lnTo>
                    <a:pt x="488" y="1515"/>
                  </a:lnTo>
                  <a:lnTo>
                    <a:pt x="483" y="1556"/>
                  </a:lnTo>
                  <a:lnTo>
                    <a:pt x="476" y="1599"/>
                  </a:lnTo>
                  <a:lnTo>
                    <a:pt x="469" y="1641"/>
                  </a:lnTo>
                  <a:lnTo>
                    <a:pt x="460" y="1682"/>
                  </a:lnTo>
                  <a:lnTo>
                    <a:pt x="449" y="1722"/>
                  </a:lnTo>
                  <a:lnTo>
                    <a:pt x="449" y="1722"/>
                  </a:lnTo>
                  <a:lnTo>
                    <a:pt x="479" y="1686"/>
                  </a:lnTo>
                  <a:lnTo>
                    <a:pt x="509" y="1650"/>
                  </a:lnTo>
                  <a:lnTo>
                    <a:pt x="536" y="1611"/>
                  </a:lnTo>
                  <a:lnTo>
                    <a:pt x="562" y="1572"/>
                  </a:lnTo>
                  <a:lnTo>
                    <a:pt x="588" y="1532"/>
                  </a:lnTo>
                  <a:lnTo>
                    <a:pt x="610" y="1490"/>
                  </a:lnTo>
                  <a:lnTo>
                    <a:pt x="632" y="1449"/>
                  </a:lnTo>
                  <a:lnTo>
                    <a:pt x="653" y="1406"/>
                  </a:lnTo>
                  <a:lnTo>
                    <a:pt x="671" y="1362"/>
                  </a:lnTo>
                  <a:lnTo>
                    <a:pt x="687" y="1316"/>
                  </a:lnTo>
                  <a:lnTo>
                    <a:pt x="702" y="1271"/>
                  </a:lnTo>
                  <a:lnTo>
                    <a:pt x="715" y="1226"/>
                  </a:lnTo>
                  <a:lnTo>
                    <a:pt x="727" y="1178"/>
                  </a:lnTo>
                  <a:lnTo>
                    <a:pt x="736" y="1131"/>
                  </a:lnTo>
                  <a:lnTo>
                    <a:pt x="744" y="1083"/>
                  </a:lnTo>
                  <a:lnTo>
                    <a:pt x="749" y="1034"/>
                  </a:lnTo>
                  <a:lnTo>
                    <a:pt x="749" y="1027"/>
                  </a:lnTo>
                  <a:lnTo>
                    <a:pt x="749" y="1027"/>
                  </a:lnTo>
                  <a:lnTo>
                    <a:pt x="753" y="975"/>
                  </a:lnTo>
                  <a:lnTo>
                    <a:pt x="754" y="922"/>
                  </a:lnTo>
                  <a:lnTo>
                    <a:pt x="754" y="922"/>
                  </a:lnTo>
                  <a:lnTo>
                    <a:pt x="753" y="888"/>
                  </a:lnTo>
                  <a:lnTo>
                    <a:pt x="751" y="855"/>
                  </a:lnTo>
                  <a:lnTo>
                    <a:pt x="750" y="822"/>
                  </a:lnTo>
                  <a:lnTo>
                    <a:pt x="746" y="790"/>
                  </a:lnTo>
                  <a:lnTo>
                    <a:pt x="742" y="756"/>
                  </a:lnTo>
                  <a:lnTo>
                    <a:pt x="737" y="724"/>
                  </a:lnTo>
                  <a:lnTo>
                    <a:pt x="732" y="693"/>
                  </a:lnTo>
                  <a:lnTo>
                    <a:pt x="725" y="660"/>
                  </a:lnTo>
                  <a:lnTo>
                    <a:pt x="718" y="628"/>
                  </a:lnTo>
                  <a:lnTo>
                    <a:pt x="710" y="597"/>
                  </a:lnTo>
                  <a:lnTo>
                    <a:pt x="701" y="565"/>
                  </a:lnTo>
                  <a:lnTo>
                    <a:pt x="690" y="534"/>
                  </a:lnTo>
                  <a:lnTo>
                    <a:pt x="680" y="503"/>
                  </a:lnTo>
                  <a:lnTo>
                    <a:pt x="668" y="473"/>
                  </a:lnTo>
                  <a:lnTo>
                    <a:pt x="655" y="444"/>
                  </a:lnTo>
                  <a:lnTo>
                    <a:pt x="642" y="414"/>
                  </a:lnTo>
                  <a:lnTo>
                    <a:pt x="628" y="385"/>
                  </a:lnTo>
                  <a:lnTo>
                    <a:pt x="613" y="355"/>
                  </a:lnTo>
                  <a:lnTo>
                    <a:pt x="597" y="327"/>
                  </a:lnTo>
                  <a:lnTo>
                    <a:pt x="581" y="300"/>
                  </a:lnTo>
                  <a:lnTo>
                    <a:pt x="565" y="271"/>
                  </a:lnTo>
                  <a:lnTo>
                    <a:pt x="546" y="245"/>
                  </a:lnTo>
                  <a:lnTo>
                    <a:pt x="527" y="218"/>
                  </a:lnTo>
                  <a:lnTo>
                    <a:pt x="508" y="192"/>
                  </a:lnTo>
                  <a:lnTo>
                    <a:pt x="488" y="166"/>
                  </a:lnTo>
                  <a:lnTo>
                    <a:pt x="467" y="140"/>
                  </a:lnTo>
                  <a:lnTo>
                    <a:pt x="445" y="115"/>
                  </a:lnTo>
                  <a:lnTo>
                    <a:pt x="423" y="92"/>
                  </a:lnTo>
                  <a:lnTo>
                    <a:pt x="400" y="67"/>
                  </a:lnTo>
                  <a:lnTo>
                    <a:pt x="377" y="45"/>
                  </a:lnTo>
                  <a:lnTo>
                    <a:pt x="352" y="22"/>
                  </a:lnTo>
                  <a:lnTo>
                    <a:pt x="327" y="0"/>
                  </a:lnTo>
                  <a:lnTo>
                    <a:pt x="0" y="401"/>
                  </a:lnTo>
                  <a:lnTo>
                    <a:pt x="0" y="401"/>
                  </a:lnTo>
                  <a:lnTo>
                    <a:pt x="2" y="401"/>
                  </a:lnTo>
                  <a:lnTo>
                    <a:pt x="2" y="401"/>
                  </a:lnTo>
                  <a:lnTo>
                    <a:pt x="8" y="407"/>
                  </a:lnTo>
                  <a:lnTo>
                    <a:pt x="8" y="407"/>
                  </a:lnTo>
                  <a:close/>
                </a:path>
              </a:pathLst>
            </a:custGeom>
            <a:solidFill>
              <a:srgbClr val="686868"/>
            </a:solidFill>
            <a:ln>
              <a:solidFill>
                <a:srgbClr val="686868"/>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7" name="Freeform 10"/>
            <p:cNvSpPr>
              <a:spLocks/>
            </p:cNvSpPr>
            <p:nvPr/>
          </p:nvSpPr>
          <p:spPr bwMode="auto">
            <a:xfrm rot="10800000">
              <a:off x="6318328" y="1750433"/>
              <a:ext cx="1116260" cy="2550178"/>
            </a:xfrm>
            <a:custGeom>
              <a:avLst/>
              <a:gdLst>
                <a:gd name="T0" fmla="*/ 728 w 752"/>
                <a:gd name="T1" fmla="*/ 1281 h 1718"/>
                <a:gd name="T2" fmla="*/ 720 w 752"/>
                <a:gd name="T3" fmla="*/ 1274 h 1718"/>
                <a:gd name="T4" fmla="*/ 704 w 752"/>
                <a:gd name="T5" fmla="*/ 1263 h 1718"/>
                <a:gd name="T6" fmla="*/ 694 w 752"/>
                <a:gd name="T7" fmla="*/ 1252 h 1718"/>
                <a:gd name="T8" fmla="*/ 684 w 752"/>
                <a:gd name="T9" fmla="*/ 1243 h 1718"/>
                <a:gd name="T10" fmla="*/ 657 w 752"/>
                <a:gd name="T11" fmla="*/ 1219 h 1718"/>
                <a:gd name="T12" fmla="*/ 655 w 752"/>
                <a:gd name="T13" fmla="*/ 1217 h 1718"/>
                <a:gd name="T14" fmla="*/ 638 w 752"/>
                <a:gd name="T15" fmla="*/ 1202 h 1718"/>
                <a:gd name="T16" fmla="*/ 637 w 752"/>
                <a:gd name="T17" fmla="*/ 1201 h 1718"/>
                <a:gd name="T18" fmla="*/ 570 w 752"/>
                <a:gd name="T19" fmla="*/ 1128 h 1718"/>
                <a:gd name="T20" fmla="*/ 507 w 752"/>
                <a:gd name="T21" fmla="*/ 1050 h 1718"/>
                <a:gd name="T22" fmla="*/ 452 w 752"/>
                <a:gd name="T23" fmla="*/ 968 h 1718"/>
                <a:gd name="T24" fmla="*/ 404 w 752"/>
                <a:gd name="T25" fmla="*/ 883 h 1718"/>
                <a:gd name="T26" fmla="*/ 387 w 752"/>
                <a:gd name="T27" fmla="*/ 850 h 1718"/>
                <a:gd name="T28" fmla="*/ 358 w 752"/>
                <a:gd name="T29" fmla="*/ 783 h 1718"/>
                <a:gd name="T30" fmla="*/ 332 w 752"/>
                <a:gd name="T31" fmla="*/ 715 h 1718"/>
                <a:gd name="T32" fmla="*/ 311 w 752"/>
                <a:gd name="T33" fmla="*/ 647 h 1718"/>
                <a:gd name="T34" fmla="*/ 295 w 752"/>
                <a:gd name="T35" fmla="*/ 577 h 1718"/>
                <a:gd name="T36" fmla="*/ 283 w 752"/>
                <a:gd name="T37" fmla="*/ 505 h 1718"/>
                <a:gd name="T38" fmla="*/ 274 w 752"/>
                <a:gd name="T39" fmla="*/ 433 h 1718"/>
                <a:gd name="T40" fmla="*/ 270 w 752"/>
                <a:gd name="T41" fmla="*/ 360 h 1718"/>
                <a:gd name="T42" fmla="*/ 269 w 752"/>
                <a:gd name="T43" fmla="*/ 322 h 1718"/>
                <a:gd name="T44" fmla="*/ 271 w 752"/>
                <a:gd name="T45" fmla="*/ 241 h 1718"/>
                <a:gd name="T46" fmla="*/ 280 w 752"/>
                <a:gd name="T47" fmla="*/ 159 h 1718"/>
                <a:gd name="T48" fmla="*/ 293 w 752"/>
                <a:gd name="T49" fmla="*/ 79 h 1718"/>
                <a:gd name="T50" fmla="*/ 311 w 752"/>
                <a:gd name="T51" fmla="*/ 0 h 1718"/>
                <a:gd name="T52" fmla="*/ 284 w 752"/>
                <a:gd name="T53" fmla="*/ 32 h 1718"/>
                <a:gd name="T54" fmla="*/ 234 w 752"/>
                <a:gd name="T55" fmla="*/ 97 h 1718"/>
                <a:gd name="T56" fmla="*/ 209 w 752"/>
                <a:gd name="T57" fmla="*/ 131 h 1718"/>
                <a:gd name="T58" fmla="*/ 208 w 752"/>
                <a:gd name="T59" fmla="*/ 133 h 1718"/>
                <a:gd name="T60" fmla="*/ 196 w 752"/>
                <a:gd name="T61" fmla="*/ 150 h 1718"/>
                <a:gd name="T62" fmla="*/ 192 w 752"/>
                <a:gd name="T63" fmla="*/ 156 h 1718"/>
                <a:gd name="T64" fmla="*/ 186 w 752"/>
                <a:gd name="T65" fmla="*/ 166 h 1718"/>
                <a:gd name="T66" fmla="*/ 152 w 752"/>
                <a:gd name="T67" fmla="*/ 224 h 1718"/>
                <a:gd name="T68" fmla="*/ 121 w 752"/>
                <a:gd name="T69" fmla="*/ 285 h 1718"/>
                <a:gd name="T70" fmla="*/ 92 w 752"/>
                <a:gd name="T71" fmla="*/ 347 h 1718"/>
                <a:gd name="T72" fmla="*/ 68 w 752"/>
                <a:gd name="T73" fmla="*/ 411 h 1718"/>
                <a:gd name="T74" fmla="*/ 47 w 752"/>
                <a:gd name="T75" fmla="*/ 477 h 1718"/>
                <a:gd name="T76" fmla="*/ 30 w 752"/>
                <a:gd name="T77" fmla="*/ 544 h 1718"/>
                <a:gd name="T78" fmla="*/ 17 w 752"/>
                <a:gd name="T79" fmla="*/ 613 h 1718"/>
                <a:gd name="T80" fmla="*/ 8 w 752"/>
                <a:gd name="T81" fmla="*/ 682 h 1718"/>
                <a:gd name="T82" fmla="*/ 4 w 752"/>
                <a:gd name="T83" fmla="*/ 714 h 1718"/>
                <a:gd name="T84" fmla="*/ 1 w 752"/>
                <a:gd name="T85" fmla="*/ 776 h 1718"/>
                <a:gd name="T86" fmla="*/ 0 w 752"/>
                <a:gd name="T87" fmla="*/ 809 h 1718"/>
                <a:gd name="T88" fmla="*/ 3 w 752"/>
                <a:gd name="T89" fmla="*/ 874 h 1718"/>
                <a:gd name="T90" fmla="*/ 8 w 752"/>
                <a:gd name="T91" fmla="*/ 939 h 1718"/>
                <a:gd name="T92" fmla="*/ 17 w 752"/>
                <a:gd name="T93" fmla="*/ 1002 h 1718"/>
                <a:gd name="T94" fmla="*/ 29 w 752"/>
                <a:gd name="T95" fmla="*/ 1066 h 1718"/>
                <a:gd name="T96" fmla="*/ 44 w 752"/>
                <a:gd name="T97" fmla="*/ 1128 h 1718"/>
                <a:gd name="T98" fmla="*/ 62 w 752"/>
                <a:gd name="T99" fmla="*/ 1190 h 1718"/>
                <a:gd name="T100" fmla="*/ 84 w 752"/>
                <a:gd name="T101" fmla="*/ 1250 h 1718"/>
                <a:gd name="T102" fmla="*/ 109 w 752"/>
                <a:gd name="T103" fmla="*/ 1308 h 1718"/>
                <a:gd name="T104" fmla="*/ 138 w 752"/>
                <a:gd name="T105" fmla="*/ 1367 h 1718"/>
                <a:gd name="T106" fmla="*/ 169 w 752"/>
                <a:gd name="T107" fmla="*/ 1422 h 1718"/>
                <a:gd name="T108" fmla="*/ 203 w 752"/>
                <a:gd name="T109" fmla="*/ 1477 h 1718"/>
                <a:gd name="T110" fmla="*/ 239 w 752"/>
                <a:gd name="T111" fmla="*/ 1529 h 1718"/>
                <a:gd name="T112" fmla="*/ 279 w 752"/>
                <a:gd name="T113" fmla="*/ 1579 h 1718"/>
                <a:gd name="T114" fmla="*/ 322 w 752"/>
                <a:gd name="T115" fmla="*/ 1629 h 1718"/>
                <a:gd name="T116" fmla="*/ 367 w 752"/>
                <a:gd name="T117" fmla="*/ 1674 h 1718"/>
                <a:gd name="T118" fmla="*/ 415 w 752"/>
                <a:gd name="T119" fmla="*/ 1718 h 1718"/>
                <a:gd name="T120" fmla="*/ 752 w 752"/>
                <a:gd name="T121" fmla="*/ 1300 h 1718"/>
                <a:gd name="T122" fmla="*/ 750 w 752"/>
                <a:gd name="T123" fmla="*/ 1299 h 1718"/>
                <a:gd name="T124" fmla="*/ 728 w 752"/>
                <a:gd name="T125" fmla="*/ 1281 h 1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2" h="1718">
                  <a:moveTo>
                    <a:pt x="728" y="1281"/>
                  </a:moveTo>
                  <a:lnTo>
                    <a:pt x="728" y="1281"/>
                  </a:lnTo>
                  <a:lnTo>
                    <a:pt x="720" y="1274"/>
                  </a:lnTo>
                  <a:lnTo>
                    <a:pt x="720" y="1274"/>
                  </a:lnTo>
                  <a:lnTo>
                    <a:pt x="704" y="1263"/>
                  </a:lnTo>
                  <a:lnTo>
                    <a:pt x="704" y="1263"/>
                  </a:lnTo>
                  <a:lnTo>
                    <a:pt x="694" y="1252"/>
                  </a:lnTo>
                  <a:lnTo>
                    <a:pt x="694" y="1252"/>
                  </a:lnTo>
                  <a:lnTo>
                    <a:pt x="684" y="1243"/>
                  </a:lnTo>
                  <a:lnTo>
                    <a:pt x="684" y="1243"/>
                  </a:lnTo>
                  <a:lnTo>
                    <a:pt x="657" y="1219"/>
                  </a:lnTo>
                  <a:lnTo>
                    <a:pt x="657" y="1219"/>
                  </a:lnTo>
                  <a:lnTo>
                    <a:pt x="655" y="1217"/>
                  </a:lnTo>
                  <a:lnTo>
                    <a:pt x="655" y="1217"/>
                  </a:lnTo>
                  <a:lnTo>
                    <a:pt x="638" y="1202"/>
                  </a:lnTo>
                  <a:lnTo>
                    <a:pt x="638" y="1202"/>
                  </a:lnTo>
                  <a:lnTo>
                    <a:pt x="637" y="1201"/>
                  </a:lnTo>
                  <a:lnTo>
                    <a:pt x="637" y="1201"/>
                  </a:lnTo>
                  <a:lnTo>
                    <a:pt x="602" y="1164"/>
                  </a:lnTo>
                  <a:lnTo>
                    <a:pt x="570" y="1128"/>
                  </a:lnTo>
                  <a:lnTo>
                    <a:pt x="537" y="1090"/>
                  </a:lnTo>
                  <a:lnTo>
                    <a:pt x="507" y="1050"/>
                  </a:lnTo>
                  <a:lnTo>
                    <a:pt x="479" y="1010"/>
                  </a:lnTo>
                  <a:lnTo>
                    <a:pt x="452" y="968"/>
                  </a:lnTo>
                  <a:lnTo>
                    <a:pt x="427" y="926"/>
                  </a:lnTo>
                  <a:lnTo>
                    <a:pt x="404" y="883"/>
                  </a:lnTo>
                  <a:lnTo>
                    <a:pt x="404" y="883"/>
                  </a:lnTo>
                  <a:lnTo>
                    <a:pt x="387" y="850"/>
                  </a:lnTo>
                  <a:lnTo>
                    <a:pt x="372" y="817"/>
                  </a:lnTo>
                  <a:lnTo>
                    <a:pt x="358" y="783"/>
                  </a:lnTo>
                  <a:lnTo>
                    <a:pt x="345" y="749"/>
                  </a:lnTo>
                  <a:lnTo>
                    <a:pt x="332" y="715"/>
                  </a:lnTo>
                  <a:lnTo>
                    <a:pt x="322" y="680"/>
                  </a:lnTo>
                  <a:lnTo>
                    <a:pt x="311" y="647"/>
                  </a:lnTo>
                  <a:lnTo>
                    <a:pt x="302" y="612"/>
                  </a:lnTo>
                  <a:lnTo>
                    <a:pt x="295" y="577"/>
                  </a:lnTo>
                  <a:lnTo>
                    <a:pt x="288" y="540"/>
                  </a:lnTo>
                  <a:lnTo>
                    <a:pt x="283" y="505"/>
                  </a:lnTo>
                  <a:lnTo>
                    <a:pt x="278" y="469"/>
                  </a:lnTo>
                  <a:lnTo>
                    <a:pt x="274" y="433"/>
                  </a:lnTo>
                  <a:lnTo>
                    <a:pt x="271" y="396"/>
                  </a:lnTo>
                  <a:lnTo>
                    <a:pt x="270" y="360"/>
                  </a:lnTo>
                  <a:lnTo>
                    <a:pt x="269" y="322"/>
                  </a:lnTo>
                  <a:lnTo>
                    <a:pt x="269" y="322"/>
                  </a:lnTo>
                  <a:lnTo>
                    <a:pt x="270" y="282"/>
                  </a:lnTo>
                  <a:lnTo>
                    <a:pt x="271" y="241"/>
                  </a:lnTo>
                  <a:lnTo>
                    <a:pt x="275" y="201"/>
                  </a:lnTo>
                  <a:lnTo>
                    <a:pt x="280" y="159"/>
                  </a:lnTo>
                  <a:lnTo>
                    <a:pt x="286" y="119"/>
                  </a:lnTo>
                  <a:lnTo>
                    <a:pt x="293" y="79"/>
                  </a:lnTo>
                  <a:lnTo>
                    <a:pt x="302" y="40"/>
                  </a:lnTo>
                  <a:lnTo>
                    <a:pt x="311" y="0"/>
                  </a:lnTo>
                  <a:lnTo>
                    <a:pt x="311" y="0"/>
                  </a:lnTo>
                  <a:lnTo>
                    <a:pt x="284" y="32"/>
                  </a:lnTo>
                  <a:lnTo>
                    <a:pt x="258" y="63"/>
                  </a:lnTo>
                  <a:lnTo>
                    <a:pt x="234" y="97"/>
                  </a:lnTo>
                  <a:lnTo>
                    <a:pt x="209" y="131"/>
                  </a:lnTo>
                  <a:lnTo>
                    <a:pt x="209" y="131"/>
                  </a:lnTo>
                  <a:lnTo>
                    <a:pt x="208" y="133"/>
                  </a:lnTo>
                  <a:lnTo>
                    <a:pt x="208" y="133"/>
                  </a:lnTo>
                  <a:lnTo>
                    <a:pt x="196" y="150"/>
                  </a:lnTo>
                  <a:lnTo>
                    <a:pt x="196" y="150"/>
                  </a:lnTo>
                  <a:lnTo>
                    <a:pt x="192" y="156"/>
                  </a:lnTo>
                  <a:lnTo>
                    <a:pt x="192" y="156"/>
                  </a:lnTo>
                  <a:lnTo>
                    <a:pt x="186" y="166"/>
                  </a:lnTo>
                  <a:lnTo>
                    <a:pt x="186" y="166"/>
                  </a:lnTo>
                  <a:lnTo>
                    <a:pt x="169" y="195"/>
                  </a:lnTo>
                  <a:lnTo>
                    <a:pt x="152" y="224"/>
                  </a:lnTo>
                  <a:lnTo>
                    <a:pt x="135" y="254"/>
                  </a:lnTo>
                  <a:lnTo>
                    <a:pt x="121" y="285"/>
                  </a:lnTo>
                  <a:lnTo>
                    <a:pt x="105" y="316"/>
                  </a:lnTo>
                  <a:lnTo>
                    <a:pt x="92" y="347"/>
                  </a:lnTo>
                  <a:lnTo>
                    <a:pt x="79" y="378"/>
                  </a:lnTo>
                  <a:lnTo>
                    <a:pt x="68" y="411"/>
                  </a:lnTo>
                  <a:lnTo>
                    <a:pt x="57" y="443"/>
                  </a:lnTo>
                  <a:lnTo>
                    <a:pt x="47" y="477"/>
                  </a:lnTo>
                  <a:lnTo>
                    <a:pt x="38" y="511"/>
                  </a:lnTo>
                  <a:lnTo>
                    <a:pt x="30" y="544"/>
                  </a:lnTo>
                  <a:lnTo>
                    <a:pt x="24" y="578"/>
                  </a:lnTo>
                  <a:lnTo>
                    <a:pt x="17" y="613"/>
                  </a:lnTo>
                  <a:lnTo>
                    <a:pt x="12" y="647"/>
                  </a:lnTo>
                  <a:lnTo>
                    <a:pt x="8" y="682"/>
                  </a:lnTo>
                  <a:lnTo>
                    <a:pt x="8" y="682"/>
                  </a:lnTo>
                  <a:lnTo>
                    <a:pt x="4" y="714"/>
                  </a:lnTo>
                  <a:lnTo>
                    <a:pt x="3" y="745"/>
                  </a:lnTo>
                  <a:lnTo>
                    <a:pt x="1" y="776"/>
                  </a:lnTo>
                  <a:lnTo>
                    <a:pt x="0" y="809"/>
                  </a:lnTo>
                  <a:lnTo>
                    <a:pt x="0" y="809"/>
                  </a:lnTo>
                  <a:lnTo>
                    <a:pt x="1" y="841"/>
                  </a:lnTo>
                  <a:lnTo>
                    <a:pt x="3" y="874"/>
                  </a:lnTo>
                  <a:lnTo>
                    <a:pt x="5" y="906"/>
                  </a:lnTo>
                  <a:lnTo>
                    <a:pt x="8" y="939"/>
                  </a:lnTo>
                  <a:lnTo>
                    <a:pt x="12" y="971"/>
                  </a:lnTo>
                  <a:lnTo>
                    <a:pt x="17" y="1002"/>
                  </a:lnTo>
                  <a:lnTo>
                    <a:pt x="22" y="1034"/>
                  </a:lnTo>
                  <a:lnTo>
                    <a:pt x="29" y="1066"/>
                  </a:lnTo>
                  <a:lnTo>
                    <a:pt x="35" y="1097"/>
                  </a:lnTo>
                  <a:lnTo>
                    <a:pt x="44" y="1128"/>
                  </a:lnTo>
                  <a:lnTo>
                    <a:pt x="52" y="1159"/>
                  </a:lnTo>
                  <a:lnTo>
                    <a:pt x="62" y="1190"/>
                  </a:lnTo>
                  <a:lnTo>
                    <a:pt x="73" y="1220"/>
                  </a:lnTo>
                  <a:lnTo>
                    <a:pt x="84" y="1250"/>
                  </a:lnTo>
                  <a:lnTo>
                    <a:pt x="96" y="1280"/>
                  </a:lnTo>
                  <a:lnTo>
                    <a:pt x="109" y="1308"/>
                  </a:lnTo>
                  <a:lnTo>
                    <a:pt x="123" y="1338"/>
                  </a:lnTo>
                  <a:lnTo>
                    <a:pt x="138" y="1367"/>
                  </a:lnTo>
                  <a:lnTo>
                    <a:pt x="152" y="1394"/>
                  </a:lnTo>
                  <a:lnTo>
                    <a:pt x="169" y="1422"/>
                  </a:lnTo>
                  <a:lnTo>
                    <a:pt x="184" y="1450"/>
                  </a:lnTo>
                  <a:lnTo>
                    <a:pt x="203" y="1477"/>
                  </a:lnTo>
                  <a:lnTo>
                    <a:pt x="221" y="1503"/>
                  </a:lnTo>
                  <a:lnTo>
                    <a:pt x="239" y="1529"/>
                  </a:lnTo>
                  <a:lnTo>
                    <a:pt x="258" y="1555"/>
                  </a:lnTo>
                  <a:lnTo>
                    <a:pt x="279" y="1579"/>
                  </a:lnTo>
                  <a:lnTo>
                    <a:pt x="300" y="1604"/>
                  </a:lnTo>
                  <a:lnTo>
                    <a:pt x="322" y="1629"/>
                  </a:lnTo>
                  <a:lnTo>
                    <a:pt x="344" y="1652"/>
                  </a:lnTo>
                  <a:lnTo>
                    <a:pt x="367" y="1674"/>
                  </a:lnTo>
                  <a:lnTo>
                    <a:pt x="391" y="1697"/>
                  </a:lnTo>
                  <a:lnTo>
                    <a:pt x="415" y="1718"/>
                  </a:lnTo>
                  <a:lnTo>
                    <a:pt x="752" y="1300"/>
                  </a:lnTo>
                  <a:lnTo>
                    <a:pt x="752" y="1300"/>
                  </a:lnTo>
                  <a:lnTo>
                    <a:pt x="750" y="1299"/>
                  </a:lnTo>
                  <a:lnTo>
                    <a:pt x="750" y="1299"/>
                  </a:lnTo>
                  <a:lnTo>
                    <a:pt x="728" y="1281"/>
                  </a:lnTo>
                  <a:lnTo>
                    <a:pt x="728" y="1281"/>
                  </a:lnTo>
                  <a:close/>
                </a:path>
              </a:pathLst>
            </a:custGeom>
            <a:solidFill>
              <a:srgbClr val="686868"/>
            </a:solidFill>
            <a:ln>
              <a:solidFill>
                <a:srgbClr val="686868"/>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
        <p:nvSpPr>
          <p:cNvPr id="14" name="文本框 13"/>
          <p:cNvSpPr txBox="1"/>
          <p:nvPr/>
        </p:nvSpPr>
        <p:spPr>
          <a:xfrm flipH="1">
            <a:off x="1698168" y="1796578"/>
            <a:ext cx="2075156" cy="422405"/>
          </a:xfrm>
          <a:prstGeom prst="rect">
            <a:avLst/>
          </a:prstGeom>
          <a:noFill/>
        </p:spPr>
        <p:txBody>
          <a:bodyPr wrap="square" lIns="0" tIns="72000" bIns="72000" rtlCol="0" anchor="ctr" anchorCtr="0">
            <a:spAutoFit/>
          </a:bodyPr>
          <a:lstStyle/>
          <a:p>
            <a:pPr algn="r"/>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17" name="文本框 16"/>
          <p:cNvSpPr txBox="1"/>
          <p:nvPr/>
        </p:nvSpPr>
        <p:spPr>
          <a:xfrm>
            <a:off x="1220309" y="2133910"/>
            <a:ext cx="2592941" cy="52835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9" name="文本框 18"/>
          <p:cNvSpPr txBox="1"/>
          <p:nvPr/>
        </p:nvSpPr>
        <p:spPr>
          <a:xfrm flipH="1">
            <a:off x="8455725" y="1796578"/>
            <a:ext cx="1848421" cy="422405"/>
          </a:xfrm>
          <a:prstGeom prst="rect">
            <a:avLst/>
          </a:prstGeom>
          <a:noFill/>
        </p:spPr>
        <p:txBody>
          <a:bodyPr wrap="square" lIns="0" tIns="72000" bIns="72000" rtlCol="0" anchor="ctr" anchorCtr="0">
            <a:spAutoFit/>
          </a:bodyPr>
          <a:lstStyle/>
          <a:p>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0" name="文本框 19"/>
          <p:cNvSpPr txBox="1"/>
          <p:nvPr/>
        </p:nvSpPr>
        <p:spPr>
          <a:xfrm>
            <a:off x="8361032" y="2133910"/>
            <a:ext cx="2592941" cy="52835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2" name="文本框 21"/>
          <p:cNvSpPr txBox="1"/>
          <p:nvPr/>
        </p:nvSpPr>
        <p:spPr>
          <a:xfrm flipH="1">
            <a:off x="9265002" y="3176214"/>
            <a:ext cx="2085167" cy="422405"/>
          </a:xfrm>
          <a:prstGeom prst="rect">
            <a:avLst/>
          </a:prstGeom>
          <a:noFill/>
        </p:spPr>
        <p:txBody>
          <a:bodyPr wrap="square" lIns="0" tIns="72000" bIns="72000" rtlCol="0" anchor="ctr" anchorCtr="0">
            <a:spAutoFit/>
          </a:bodyPr>
          <a:lstStyle/>
          <a:p>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3" name="文本框 22"/>
          <p:cNvSpPr txBox="1"/>
          <p:nvPr/>
        </p:nvSpPr>
        <p:spPr>
          <a:xfrm>
            <a:off x="9167808" y="3513546"/>
            <a:ext cx="2372360" cy="74635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a:t>
            </a:r>
            <a:endParaRPr lang="en-US" altLang="zh-CN" sz="1100" b="0" dirty="0">
              <a:solidFill>
                <a:srgbClr val="686868"/>
              </a:solidFill>
              <a:latin typeface="幼圆" panose="02010509060101010101" pitchFamily="49" charset="-122"/>
              <a:ea typeface="幼圆" panose="02010509060101010101" pitchFamily="49" charset="-122"/>
              <a:cs typeface="+mn-ea"/>
              <a:sym typeface="+mn-lt"/>
            </a:endParaRPr>
          </a:p>
          <a:p>
            <a:pP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4" name="文本框 23"/>
          <p:cNvSpPr txBox="1"/>
          <p:nvPr/>
        </p:nvSpPr>
        <p:spPr>
          <a:xfrm flipH="1">
            <a:off x="1155026" y="3176214"/>
            <a:ext cx="1961742" cy="422405"/>
          </a:xfrm>
          <a:prstGeom prst="rect">
            <a:avLst/>
          </a:prstGeom>
          <a:noFill/>
        </p:spPr>
        <p:txBody>
          <a:bodyPr wrap="square" lIns="0" tIns="72000" bIns="72000" rtlCol="0" anchor="ctr" anchorCtr="0">
            <a:spAutoFit/>
          </a:bodyPr>
          <a:lstStyle/>
          <a:p>
            <a:pPr algn="r"/>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5" name="文本框 24"/>
          <p:cNvSpPr txBox="1"/>
          <p:nvPr/>
        </p:nvSpPr>
        <p:spPr>
          <a:xfrm>
            <a:off x="774700" y="3513546"/>
            <a:ext cx="2399466" cy="74635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6" name="文本框 25"/>
          <p:cNvSpPr txBox="1"/>
          <p:nvPr/>
        </p:nvSpPr>
        <p:spPr>
          <a:xfrm flipH="1">
            <a:off x="2168069" y="4746074"/>
            <a:ext cx="1793853" cy="422405"/>
          </a:xfrm>
          <a:prstGeom prst="rect">
            <a:avLst/>
          </a:prstGeom>
          <a:noFill/>
        </p:spPr>
        <p:txBody>
          <a:bodyPr wrap="square" lIns="0" tIns="72000" bIns="72000" rtlCol="0" anchor="ctr" anchorCtr="0">
            <a:spAutoFit/>
          </a:bodyPr>
          <a:lstStyle/>
          <a:p>
            <a:pPr algn="r"/>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7" name="文本框 26"/>
          <p:cNvSpPr txBox="1"/>
          <p:nvPr/>
        </p:nvSpPr>
        <p:spPr>
          <a:xfrm>
            <a:off x="1398814" y="5083406"/>
            <a:ext cx="2566836" cy="52835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8" name="文本框 27"/>
          <p:cNvSpPr txBox="1"/>
          <p:nvPr/>
        </p:nvSpPr>
        <p:spPr>
          <a:xfrm flipH="1">
            <a:off x="8493825" y="4758774"/>
            <a:ext cx="1707991" cy="422405"/>
          </a:xfrm>
          <a:prstGeom prst="rect">
            <a:avLst/>
          </a:prstGeom>
          <a:noFill/>
        </p:spPr>
        <p:txBody>
          <a:bodyPr wrap="square" lIns="0" tIns="72000" bIns="72000" rtlCol="0" anchor="ctr" anchorCtr="0">
            <a:spAutoFit/>
          </a:bodyPr>
          <a:lstStyle/>
          <a:p>
            <a:r>
              <a:rPr lang="zh-CN" altLang="en-US"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9" name="文本框 28"/>
          <p:cNvSpPr txBox="1"/>
          <p:nvPr/>
        </p:nvSpPr>
        <p:spPr>
          <a:xfrm>
            <a:off x="8399132" y="5096106"/>
            <a:ext cx="2849438" cy="52835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700"/>
              </a:lnSpc>
            </a:pPr>
            <a:r>
              <a:rPr lang="zh-CN" altLang="en-US" sz="11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1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30" name="组合 29"/>
          <p:cNvGrpSpPr/>
          <p:nvPr/>
        </p:nvGrpSpPr>
        <p:grpSpPr>
          <a:xfrm>
            <a:off x="7439840" y="2142814"/>
            <a:ext cx="897251" cy="75058"/>
            <a:chOff x="7430770" y="2358714"/>
            <a:chExt cx="897251" cy="75058"/>
          </a:xfrm>
          <a:solidFill>
            <a:srgbClr val="686868"/>
          </a:solidFill>
        </p:grpSpPr>
        <p:sp>
          <p:nvSpPr>
            <p:cNvPr id="31" name="椭圆 30"/>
            <p:cNvSpPr/>
            <p:nvPr/>
          </p:nvSpPr>
          <p:spPr>
            <a:xfrm rot="10800000">
              <a:off x="8252963" y="2358714"/>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cxnSp>
          <p:nvCxnSpPr>
            <p:cNvPr id="32" name="肘形连接符 31"/>
            <p:cNvCxnSpPr/>
            <p:nvPr/>
          </p:nvCxnSpPr>
          <p:spPr>
            <a:xfrm flipV="1">
              <a:off x="7430770" y="23962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nvGrpSpPr>
          <p:cNvPr id="33" name="组合 32"/>
          <p:cNvGrpSpPr/>
          <p:nvPr/>
        </p:nvGrpSpPr>
        <p:grpSpPr>
          <a:xfrm>
            <a:off x="3794767" y="2145195"/>
            <a:ext cx="899632" cy="75058"/>
            <a:chOff x="3640557" y="2310295"/>
            <a:chExt cx="899632" cy="75058"/>
          </a:xfrm>
          <a:solidFill>
            <a:srgbClr val="686868"/>
          </a:solidFill>
        </p:grpSpPr>
        <p:cxnSp>
          <p:nvCxnSpPr>
            <p:cNvPr id="34" name="肘形连接符 33"/>
            <p:cNvCxnSpPr>
              <a:stCxn id="35" idx="2"/>
            </p:cNvCxnSpPr>
            <p:nvPr/>
          </p:nvCxnSpPr>
          <p:spPr>
            <a:xfrm flipV="1">
              <a:off x="3715615" y="23454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35" name="椭圆 34"/>
            <p:cNvSpPr/>
            <p:nvPr/>
          </p:nvSpPr>
          <p:spPr>
            <a:xfrm rot="10800000">
              <a:off x="3640557" y="2310295"/>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grpSp>
      <p:sp>
        <p:nvSpPr>
          <p:cNvPr id="43" name="Freeform 51"/>
          <p:cNvSpPr>
            <a:spLocks noEditPoints="1"/>
          </p:cNvSpPr>
          <p:nvPr/>
        </p:nvSpPr>
        <p:spPr bwMode="auto">
          <a:xfrm>
            <a:off x="6744833" y="2016125"/>
            <a:ext cx="310984" cy="354013"/>
          </a:xfrm>
          <a:custGeom>
            <a:avLst/>
            <a:gdLst>
              <a:gd name="T0" fmla="*/ 159 w 159"/>
              <a:gd name="T1" fmla="*/ 0 h 181"/>
              <a:gd name="T2" fmla="*/ 47 w 159"/>
              <a:gd name="T3" fmla="*/ 147 h 181"/>
              <a:gd name="T4" fmla="*/ 43 w 159"/>
              <a:gd name="T5" fmla="*/ 144 h 181"/>
              <a:gd name="T6" fmla="*/ 33 w 159"/>
              <a:gd name="T7" fmla="*/ 140 h 181"/>
              <a:gd name="T8" fmla="*/ 27 w 159"/>
              <a:gd name="T9" fmla="*/ 139 h 181"/>
              <a:gd name="T10" fmla="*/ 16 w 159"/>
              <a:gd name="T11" fmla="*/ 141 h 181"/>
              <a:gd name="T12" fmla="*/ 8 w 159"/>
              <a:gd name="T13" fmla="*/ 145 h 181"/>
              <a:gd name="T14" fmla="*/ 2 w 159"/>
              <a:gd name="T15" fmla="*/ 152 h 181"/>
              <a:gd name="T16" fmla="*/ 0 w 159"/>
              <a:gd name="T17" fmla="*/ 160 h 181"/>
              <a:gd name="T18" fmla="*/ 1 w 159"/>
              <a:gd name="T19" fmla="*/ 165 h 181"/>
              <a:gd name="T20" fmla="*/ 5 w 159"/>
              <a:gd name="T21" fmla="*/ 172 h 181"/>
              <a:gd name="T22" fmla="*/ 12 w 159"/>
              <a:gd name="T23" fmla="*/ 178 h 181"/>
              <a:gd name="T24" fmla="*/ 21 w 159"/>
              <a:gd name="T25" fmla="*/ 181 h 181"/>
              <a:gd name="T26" fmla="*/ 27 w 159"/>
              <a:gd name="T27" fmla="*/ 181 h 181"/>
              <a:gd name="T28" fmla="*/ 36 w 159"/>
              <a:gd name="T29" fmla="*/ 180 h 181"/>
              <a:gd name="T30" fmla="*/ 44 w 159"/>
              <a:gd name="T31" fmla="*/ 176 h 181"/>
              <a:gd name="T32" fmla="*/ 50 w 159"/>
              <a:gd name="T33" fmla="*/ 170 h 181"/>
              <a:gd name="T34" fmla="*/ 53 w 159"/>
              <a:gd name="T35" fmla="*/ 163 h 181"/>
              <a:gd name="T36" fmla="*/ 53 w 159"/>
              <a:gd name="T37" fmla="*/ 51 h 181"/>
              <a:gd name="T38" fmla="*/ 153 w 159"/>
              <a:gd name="T39" fmla="*/ 124 h 181"/>
              <a:gd name="T40" fmla="*/ 149 w 159"/>
              <a:gd name="T41" fmla="*/ 121 h 181"/>
              <a:gd name="T42" fmla="*/ 139 w 159"/>
              <a:gd name="T43" fmla="*/ 117 h 181"/>
              <a:gd name="T44" fmla="*/ 133 w 159"/>
              <a:gd name="T45" fmla="*/ 117 h 181"/>
              <a:gd name="T46" fmla="*/ 122 w 159"/>
              <a:gd name="T47" fmla="*/ 118 h 181"/>
              <a:gd name="T48" fmla="*/ 114 w 159"/>
              <a:gd name="T49" fmla="*/ 123 h 181"/>
              <a:gd name="T50" fmla="*/ 108 w 159"/>
              <a:gd name="T51" fmla="*/ 130 h 181"/>
              <a:gd name="T52" fmla="*/ 106 w 159"/>
              <a:gd name="T53" fmla="*/ 138 h 181"/>
              <a:gd name="T54" fmla="*/ 107 w 159"/>
              <a:gd name="T55" fmla="*/ 142 h 181"/>
              <a:gd name="T56" fmla="*/ 111 w 159"/>
              <a:gd name="T57" fmla="*/ 150 h 181"/>
              <a:gd name="T58" fmla="*/ 118 w 159"/>
              <a:gd name="T59" fmla="*/ 155 h 181"/>
              <a:gd name="T60" fmla="*/ 127 w 159"/>
              <a:gd name="T61" fmla="*/ 158 h 181"/>
              <a:gd name="T62" fmla="*/ 133 w 159"/>
              <a:gd name="T63" fmla="*/ 159 h 181"/>
              <a:gd name="T64" fmla="*/ 142 w 159"/>
              <a:gd name="T65" fmla="*/ 157 h 181"/>
              <a:gd name="T66" fmla="*/ 150 w 159"/>
              <a:gd name="T67" fmla="*/ 154 h 181"/>
              <a:gd name="T68" fmla="*/ 156 w 159"/>
              <a:gd name="T69" fmla="*/ 148 h 181"/>
              <a:gd name="T70" fmla="*/ 159 w 159"/>
              <a:gd name="T71" fmla="*/ 141 h 181"/>
              <a:gd name="T72" fmla="*/ 159 w 159"/>
              <a:gd name="T73" fmla="*/ 18 h 181"/>
              <a:gd name="T74" fmla="*/ 53 w 159"/>
              <a:gd name="T75" fmla="*/ 45 h 181"/>
              <a:gd name="T76" fmla="*/ 153 w 159"/>
              <a:gd name="T77" fmla="*/ 32 h 181"/>
              <a:gd name="T78" fmla="*/ 53 w 159"/>
              <a:gd name="T79" fmla="*/ 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81">
                <a:moveTo>
                  <a:pt x="159" y="18"/>
                </a:moveTo>
                <a:lnTo>
                  <a:pt x="159" y="0"/>
                </a:lnTo>
                <a:lnTo>
                  <a:pt x="47" y="0"/>
                </a:lnTo>
                <a:lnTo>
                  <a:pt x="47" y="147"/>
                </a:lnTo>
                <a:lnTo>
                  <a:pt x="47" y="147"/>
                </a:lnTo>
                <a:lnTo>
                  <a:pt x="43" y="144"/>
                </a:lnTo>
                <a:lnTo>
                  <a:pt x="38" y="141"/>
                </a:lnTo>
                <a:lnTo>
                  <a:pt x="33" y="140"/>
                </a:lnTo>
                <a:lnTo>
                  <a:pt x="27" y="139"/>
                </a:lnTo>
                <a:lnTo>
                  <a:pt x="27" y="139"/>
                </a:lnTo>
                <a:lnTo>
                  <a:pt x="21" y="140"/>
                </a:lnTo>
                <a:lnTo>
                  <a:pt x="16" y="141"/>
                </a:lnTo>
                <a:lnTo>
                  <a:pt x="12" y="143"/>
                </a:lnTo>
                <a:lnTo>
                  <a:pt x="8" y="145"/>
                </a:lnTo>
                <a:lnTo>
                  <a:pt x="5" y="148"/>
                </a:lnTo>
                <a:lnTo>
                  <a:pt x="2" y="152"/>
                </a:lnTo>
                <a:lnTo>
                  <a:pt x="1" y="156"/>
                </a:lnTo>
                <a:lnTo>
                  <a:pt x="0" y="160"/>
                </a:lnTo>
                <a:lnTo>
                  <a:pt x="0" y="160"/>
                </a:lnTo>
                <a:lnTo>
                  <a:pt x="1" y="165"/>
                </a:lnTo>
                <a:lnTo>
                  <a:pt x="2" y="169"/>
                </a:lnTo>
                <a:lnTo>
                  <a:pt x="5" y="172"/>
                </a:lnTo>
                <a:lnTo>
                  <a:pt x="8" y="175"/>
                </a:lnTo>
                <a:lnTo>
                  <a:pt x="12" y="178"/>
                </a:lnTo>
                <a:lnTo>
                  <a:pt x="16" y="180"/>
                </a:lnTo>
                <a:lnTo>
                  <a:pt x="21" y="181"/>
                </a:lnTo>
                <a:lnTo>
                  <a:pt x="27" y="181"/>
                </a:lnTo>
                <a:lnTo>
                  <a:pt x="27" y="181"/>
                </a:lnTo>
                <a:lnTo>
                  <a:pt x="32" y="181"/>
                </a:lnTo>
                <a:lnTo>
                  <a:pt x="36" y="180"/>
                </a:lnTo>
                <a:lnTo>
                  <a:pt x="40" y="178"/>
                </a:lnTo>
                <a:lnTo>
                  <a:pt x="44" y="176"/>
                </a:lnTo>
                <a:lnTo>
                  <a:pt x="47" y="173"/>
                </a:lnTo>
                <a:lnTo>
                  <a:pt x="50" y="170"/>
                </a:lnTo>
                <a:lnTo>
                  <a:pt x="52" y="167"/>
                </a:lnTo>
                <a:lnTo>
                  <a:pt x="53" y="163"/>
                </a:lnTo>
                <a:lnTo>
                  <a:pt x="53" y="163"/>
                </a:lnTo>
                <a:lnTo>
                  <a:pt x="53" y="51"/>
                </a:lnTo>
                <a:lnTo>
                  <a:pt x="153" y="51"/>
                </a:lnTo>
                <a:lnTo>
                  <a:pt x="153" y="124"/>
                </a:lnTo>
                <a:lnTo>
                  <a:pt x="153" y="124"/>
                </a:lnTo>
                <a:lnTo>
                  <a:pt x="149" y="121"/>
                </a:lnTo>
                <a:lnTo>
                  <a:pt x="144" y="119"/>
                </a:lnTo>
                <a:lnTo>
                  <a:pt x="139" y="117"/>
                </a:lnTo>
                <a:lnTo>
                  <a:pt x="133" y="117"/>
                </a:lnTo>
                <a:lnTo>
                  <a:pt x="133" y="117"/>
                </a:lnTo>
                <a:lnTo>
                  <a:pt x="127" y="117"/>
                </a:lnTo>
                <a:lnTo>
                  <a:pt x="122" y="118"/>
                </a:lnTo>
                <a:lnTo>
                  <a:pt x="118" y="120"/>
                </a:lnTo>
                <a:lnTo>
                  <a:pt x="114" y="123"/>
                </a:lnTo>
                <a:lnTo>
                  <a:pt x="111" y="126"/>
                </a:lnTo>
                <a:lnTo>
                  <a:pt x="108" y="130"/>
                </a:lnTo>
                <a:lnTo>
                  <a:pt x="107" y="133"/>
                </a:lnTo>
                <a:lnTo>
                  <a:pt x="106" y="138"/>
                </a:lnTo>
                <a:lnTo>
                  <a:pt x="106" y="138"/>
                </a:lnTo>
                <a:lnTo>
                  <a:pt x="107" y="142"/>
                </a:lnTo>
                <a:lnTo>
                  <a:pt x="108" y="146"/>
                </a:lnTo>
                <a:lnTo>
                  <a:pt x="111" y="150"/>
                </a:lnTo>
                <a:lnTo>
                  <a:pt x="114" y="153"/>
                </a:lnTo>
                <a:lnTo>
                  <a:pt x="118" y="155"/>
                </a:lnTo>
                <a:lnTo>
                  <a:pt x="122" y="157"/>
                </a:lnTo>
                <a:lnTo>
                  <a:pt x="127" y="158"/>
                </a:lnTo>
                <a:lnTo>
                  <a:pt x="133" y="159"/>
                </a:lnTo>
                <a:lnTo>
                  <a:pt x="133" y="159"/>
                </a:lnTo>
                <a:lnTo>
                  <a:pt x="138" y="158"/>
                </a:lnTo>
                <a:lnTo>
                  <a:pt x="142" y="157"/>
                </a:lnTo>
                <a:lnTo>
                  <a:pt x="146" y="156"/>
                </a:lnTo>
                <a:lnTo>
                  <a:pt x="150" y="154"/>
                </a:lnTo>
                <a:lnTo>
                  <a:pt x="153" y="151"/>
                </a:lnTo>
                <a:lnTo>
                  <a:pt x="156" y="148"/>
                </a:lnTo>
                <a:lnTo>
                  <a:pt x="158" y="144"/>
                </a:lnTo>
                <a:lnTo>
                  <a:pt x="159" y="141"/>
                </a:lnTo>
                <a:lnTo>
                  <a:pt x="159" y="141"/>
                </a:lnTo>
                <a:lnTo>
                  <a:pt x="159" y="18"/>
                </a:lnTo>
                <a:lnTo>
                  <a:pt x="159" y="18"/>
                </a:lnTo>
                <a:close/>
                <a:moveTo>
                  <a:pt x="53" y="45"/>
                </a:moveTo>
                <a:lnTo>
                  <a:pt x="53" y="32"/>
                </a:lnTo>
                <a:lnTo>
                  <a:pt x="153" y="32"/>
                </a:lnTo>
                <a:lnTo>
                  <a:pt x="153" y="45"/>
                </a:lnTo>
                <a:lnTo>
                  <a:pt x="53" y="4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4" name="Freeform 135"/>
          <p:cNvSpPr>
            <a:spLocks noEditPoints="1"/>
          </p:cNvSpPr>
          <p:nvPr/>
        </p:nvSpPr>
        <p:spPr bwMode="auto">
          <a:xfrm>
            <a:off x="5135108" y="2015173"/>
            <a:ext cx="471487" cy="371475"/>
          </a:xfrm>
          <a:custGeom>
            <a:avLst/>
            <a:gdLst>
              <a:gd name="T0" fmla="*/ 666 w 891"/>
              <a:gd name="T1" fmla="*/ 343 h 701"/>
              <a:gd name="T2" fmla="*/ 679 w 891"/>
              <a:gd name="T3" fmla="*/ 269 h 701"/>
              <a:gd name="T4" fmla="*/ 622 w 891"/>
              <a:gd name="T5" fmla="*/ 308 h 701"/>
              <a:gd name="T6" fmla="*/ 659 w 891"/>
              <a:gd name="T7" fmla="*/ 356 h 701"/>
              <a:gd name="T8" fmla="*/ 619 w 891"/>
              <a:gd name="T9" fmla="*/ 409 h 701"/>
              <a:gd name="T10" fmla="*/ 716 w 891"/>
              <a:gd name="T11" fmla="*/ 417 h 701"/>
              <a:gd name="T12" fmla="*/ 645 w 891"/>
              <a:gd name="T13" fmla="*/ 255 h 701"/>
              <a:gd name="T14" fmla="*/ 667 w 891"/>
              <a:gd name="T15" fmla="*/ 180 h 701"/>
              <a:gd name="T16" fmla="*/ 596 w 891"/>
              <a:gd name="T17" fmla="*/ 218 h 701"/>
              <a:gd name="T18" fmla="*/ 556 w 891"/>
              <a:gd name="T19" fmla="*/ 192 h 701"/>
              <a:gd name="T20" fmla="*/ 383 w 891"/>
              <a:gd name="T21" fmla="*/ 125 h 701"/>
              <a:gd name="T22" fmla="*/ 224 w 891"/>
              <a:gd name="T23" fmla="*/ 233 h 701"/>
              <a:gd name="T24" fmla="*/ 368 w 891"/>
              <a:gd name="T25" fmla="*/ 332 h 701"/>
              <a:gd name="T26" fmla="*/ 598 w 891"/>
              <a:gd name="T27" fmla="*/ 376 h 701"/>
              <a:gd name="T28" fmla="*/ 565 w 891"/>
              <a:gd name="T29" fmla="*/ 180 h 701"/>
              <a:gd name="T30" fmla="*/ 626 w 891"/>
              <a:gd name="T31" fmla="*/ 126 h 701"/>
              <a:gd name="T32" fmla="*/ 548 w 891"/>
              <a:gd name="T33" fmla="*/ 122 h 701"/>
              <a:gd name="T34" fmla="*/ 495 w 891"/>
              <a:gd name="T35" fmla="*/ 132 h 701"/>
              <a:gd name="T36" fmla="*/ 542 w 891"/>
              <a:gd name="T37" fmla="*/ 76 h 701"/>
              <a:gd name="T38" fmla="*/ 468 w 891"/>
              <a:gd name="T39" fmla="*/ 77 h 701"/>
              <a:gd name="T40" fmla="*/ 408 w 891"/>
              <a:gd name="T41" fmla="*/ 109 h 701"/>
              <a:gd name="T42" fmla="*/ 450 w 891"/>
              <a:gd name="T43" fmla="*/ 54 h 701"/>
              <a:gd name="T44" fmla="*/ 373 w 891"/>
              <a:gd name="T45" fmla="*/ 63 h 701"/>
              <a:gd name="T46" fmla="*/ 335 w 891"/>
              <a:gd name="T47" fmla="*/ 122 h 701"/>
              <a:gd name="T48" fmla="*/ 358 w 891"/>
              <a:gd name="T49" fmla="*/ 65 h 701"/>
              <a:gd name="T50" fmla="*/ 286 w 891"/>
              <a:gd name="T51" fmla="*/ 84 h 701"/>
              <a:gd name="T52" fmla="*/ 335 w 891"/>
              <a:gd name="T53" fmla="*/ 122 h 701"/>
              <a:gd name="T54" fmla="*/ 276 w 891"/>
              <a:gd name="T55" fmla="*/ 102 h 701"/>
              <a:gd name="T56" fmla="*/ 203 w 891"/>
              <a:gd name="T57" fmla="*/ 128 h 701"/>
              <a:gd name="T58" fmla="*/ 266 w 891"/>
              <a:gd name="T59" fmla="*/ 157 h 701"/>
              <a:gd name="T60" fmla="*/ 213 w 891"/>
              <a:gd name="T61" fmla="*/ 214 h 701"/>
              <a:gd name="T62" fmla="*/ 195 w 891"/>
              <a:gd name="T63" fmla="*/ 154 h 701"/>
              <a:gd name="T64" fmla="*/ 151 w 891"/>
              <a:gd name="T65" fmla="*/ 217 h 701"/>
              <a:gd name="T66" fmla="*/ 180 w 891"/>
              <a:gd name="T67" fmla="*/ 292 h 701"/>
              <a:gd name="T68" fmla="*/ 155 w 891"/>
              <a:gd name="T69" fmla="*/ 236 h 701"/>
              <a:gd name="T70" fmla="*/ 117 w 891"/>
              <a:gd name="T71" fmla="*/ 302 h 701"/>
              <a:gd name="T72" fmla="*/ 117 w 891"/>
              <a:gd name="T73" fmla="*/ 638 h 701"/>
              <a:gd name="T74" fmla="*/ 58 w 891"/>
              <a:gd name="T75" fmla="*/ 508 h 701"/>
              <a:gd name="T76" fmla="*/ 124 w 891"/>
              <a:gd name="T77" fmla="*/ 368 h 701"/>
              <a:gd name="T78" fmla="*/ 46 w 891"/>
              <a:gd name="T79" fmla="*/ 410 h 701"/>
              <a:gd name="T80" fmla="*/ 0 w 891"/>
              <a:gd name="T81" fmla="*/ 537 h 701"/>
              <a:gd name="T82" fmla="*/ 58 w 891"/>
              <a:gd name="T83" fmla="*/ 659 h 701"/>
              <a:gd name="T84" fmla="*/ 212 w 891"/>
              <a:gd name="T85" fmla="*/ 700 h 701"/>
              <a:gd name="T86" fmla="*/ 602 w 891"/>
              <a:gd name="T87" fmla="*/ 560 h 701"/>
              <a:gd name="T88" fmla="*/ 299 w 891"/>
              <a:gd name="T89" fmla="*/ 360 h 701"/>
              <a:gd name="T90" fmla="*/ 161 w 891"/>
              <a:gd name="T91" fmla="*/ 393 h 701"/>
              <a:gd name="T92" fmla="*/ 146 w 891"/>
              <a:gd name="T93" fmla="*/ 563 h 701"/>
              <a:gd name="T94" fmla="*/ 269 w 891"/>
              <a:gd name="T95" fmla="*/ 633 h 701"/>
              <a:gd name="T96" fmla="*/ 405 w 891"/>
              <a:gd name="T97" fmla="*/ 556 h 701"/>
              <a:gd name="T98" fmla="*/ 332 w 891"/>
              <a:gd name="T99" fmla="*/ 576 h 701"/>
              <a:gd name="T100" fmla="*/ 268 w 891"/>
              <a:gd name="T101" fmla="*/ 504 h 701"/>
              <a:gd name="T102" fmla="*/ 415 w 891"/>
              <a:gd name="T103" fmla="*/ 512 h 701"/>
              <a:gd name="T104" fmla="*/ 736 w 891"/>
              <a:gd name="T105" fmla="*/ 667 h 701"/>
              <a:gd name="T106" fmla="*/ 884 w 891"/>
              <a:gd name="T107" fmla="*/ 633 h 701"/>
              <a:gd name="T108" fmla="*/ 699 w 891"/>
              <a:gd name="T109" fmla="*/ 613 h 701"/>
              <a:gd name="T110" fmla="*/ 590 w 891"/>
              <a:gd name="T111" fmla="*/ 508 h 701"/>
              <a:gd name="T112" fmla="*/ 838 w 891"/>
              <a:gd name="T113" fmla="*/ 618 h 701"/>
              <a:gd name="T114" fmla="*/ 753 w 891"/>
              <a:gd name="T115" fmla="*/ 575 h 701"/>
              <a:gd name="T116" fmla="*/ 512 w 891"/>
              <a:gd name="T117" fmla="*/ 419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01">
                <a:moveTo>
                  <a:pt x="622" y="308"/>
                </a:moveTo>
                <a:lnTo>
                  <a:pt x="622" y="308"/>
                </a:lnTo>
                <a:lnTo>
                  <a:pt x="624" y="316"/>
                </a:lnTo>
                <a:lnTo>
                  <a:pt x="627" y="323"/>
                </a:lnTo>
                <a:lnTo>
                  <a:pt x="631" y="329"/>
                </a:lnTo>
                <a:lnTo>
                  <a:pt x="637" y="335"/>
                </a:lnTo>
                <a:lnTo>
                  <a:pt x="642" y="339"/>
                </a:lnTo>
                <a:lnTo>
                  <a:pt x="651" y="342"/>
                </a:lnTo>
                <a:lnTo>
                  <a:pt x="657" y="343"/>
                </a:lnTo>
                <a:lnTo>
                  <a:pt x="666" y="343"/>
                </a:lnTo>
                <a:lnTo>
                  <a:pt x="666" y="343"/>
                </a:lnTo>
                <a:lnTo>
                  <a:pt x="675" y="342"/>
                </a:lnTo>
                <a:lnTo>
                  <a:pt x="685" y="336"/>
                </a:lnTo>
                <a:lnTo>
                  <a:pt x="696" y="328"/>
                </a:lnTo>
                <a:lnTo>
                  <a:pt x="707" y="320"/>
                </a:lnTo>
                <a:lnTo>
                  <a:pt x="725" y="305"/>
                </a:lnTo>
                <a:lnTo>
                  <a:pt x="733" y="298"/>
                </a:lnTo>
                <a:lnTo>
                  <a:pt x="733" y="298"/>
                </a:lnTo>
                <a:lnTo>
                  <a:pt x="723" y="292"/>
                </a:lnTo>
                <a:lnTo>
                  <a:pt x="704" y="280"/>
                </a:lnTo>
                <a:lnTo>
                  <a:pt x="692" y="275"/>
                </a:lnTo>
                <a:lnTo>
                  <a:pt x="679" y="269"/>
                </a:lnTo>
                <a:lnTo>
                  <a:pt x="668" y="265"/>
                </a:lnTo>
                <a:lnTo>
                  <a:pt x="659" y="265"/>
                </a:lnTo>
                <a:lnTo>
                  <a:pt x="659" y="265"/>
                </a:lnTo>
                <a:lnTo>
                  <a:pt x="651" y="266"/>
                </a:lnTo>
                <a:lnTo>
                  <a:pt x="644" y="269"/>
                </a:lnTo>
                <a:lnTo>
                  <a:pt x="637" y="273"/>
                </a:lnTo>
                <a:lnTo>
                  <a:pt x="631" y="279"/>
                </a:lnTo>
                <a:lnTo>
                  <a:pt x="627" y="286"/>
                </a:lnTo>
                <a:lnTo>
                  <a:pt x="624" y="292"/>
                </a:lnTo>
                <a:lnTo>
                  <a:pt x="622" y="299"/>
                </a:lnTo>
                <a:lnTo>
                  <a:pt x="622" y="308"/>
                </a:lnTo>
                <a:lnTo>
                  <a:pt x="622" y="308"/>
                </a:lnTo>
                <a:close/>
                <a:moveTo>
                  <a:pt x="725" y="413"/>
                </a:moveTo>
                <a:lnTo>
                  <a:pt x="725" y="413"/>
                </a:lnTo>
                <a:lnTo>
                  <a:pt x="719" y="405"/>
                </a:lnTo>
                <a:lnTo>
                  <a:pt x="704" y="387"/>
                </a:lnTo>
                <a:lnTo>
                  <a:pt x="694" y="377"/>
                </a:lnTo>
                <a:lnTo>
                  <a:pt x="685" y="368"/>
                </a:lnTo>
                <a:lnTo>
                  <a:pt x="675" y="361"/>
                </a:lnTo>
                <a:lnTo>
                  <a:pt x="667" y="357"/>
                </a:lnTo>
                <a:lnTo>
                  <a:pt x="667" y="357"/>
                </a:lnTo>
                <a:lnTo>
                  <a:pt x="659" y="356"/>
                </a:lnTo>
                <a:lnTo>
                  <a:pt x="651" y="356"/>
                </a:lnTo>
                <a:lnTo>
                  <a:pt x="644" y="358"/>
                </a:lnTo>
                <a:lnTo>
                  <a:pt x="637" y="361"/>
                </a:lnTo>
                <a:lnTo>
                  <a:pt x="630" y="365"/>
                </a:lnTo>
                <a:lnTo>
                  <a:pt x="626" y="371"/>
                </a:lnTo>
                <a:lnTo>
                  <a:pt x="622" y="377"/>
                </a:lnTo>
                <a:lnTo>
                  <a:pt x="618" y="386"/>
                </a:lnTo>
                <a:lnTo>
                  <a:pt x="618" y="386"/>
                </a:lnTo>
                <a:lnTo>
                  <a:pt x="618" y="394"/>
                </a:lnTo>
                <a:lnTo>
                  <a:pt x="618" y="401"/>
                </a:lnTo>
                <a:lnTo>
                  <a:pt x="619" y="409"/>
                </a:lnTo>
                <a:lnTo>
                  <a:pt x="623" y="416"/>
                </a:lnTo>
                <a:lnTo>
                  <a:pt x="627" y="421"/>
                </a:lnTo>
                <a:lnTo>
                  <a:pt x="633" y="427"/>
                </a:lnTo>
                <a:lnTo>
                  <a:pt x="640" y="431"/>
                </a:lnTo>
                <a:lnTo>
                  <a:pt x="646" y="434"/>
                </a:lnTo>
                <a:lnTo>
                  <a:pt x="646" y="434"/>
                </a:lnTo>
                <a:lnTo>
                  <a:pt x="656" y="435"/>
                </a:lnTo>
                <a:lnTo>
                  <a:pt x="668" y="432"/>
                </a:lnTo>
                <a:lnTo>
                  <a:pt x="681" y="430"/>
                </a:lnTo>
                <a:lnTo>
                  <a:pt x="694" y="426"/>
                </a:lnTo>
                <a:lnTo>
                  <a:pt x="716" y="417"/>
                </a:lnTo>
                <a:lnTo>
                  <a:pt x="725" y="413"/>
                </a:lnTo>
                <a:lnTo>
                  <a:pt x="725" y="413"/>
                </a:lnTo>
                <a:close/>
                <a:moveTo>
                  <a:pt x="600" y="233"/>
                </a:moveTo>
                <a:lnTo>
                  <a:pt x="600" y="233"/>
                </a:lnTo>
                <a:lnTo>
                  <a:pt x="604" y="240"/>
                </a:lnTo>
                <a:lnTo>
                  <a:pt x="609" y="246"/>
                </a:lnTo>
                <a:lnTo>
                  <a:pt x="615" y="251"/>
                </a:lnTo>
                <a:lnTo>
                  <a:pt x="622" y="254"/>
                </a:lnTo>
                <a:lnTo>
                  <a:pt x="630" y="255"/>
                </a:lnTo>
                <a:lnTo>
                  <a:pt x="637" y="257"/>
                </a:lnTo>
                <a:lnTo>
                  <a:pt x="645" y="255"/>
                </a:lnTo>
                <a:lnTo>
                  <a:pt x="653" y="253"/>
                </a:lnTo>
                <a:lnTo>
                  <a:pt x="653" y="253"/>
                </a:lnTo>
                <a:lnTo>
                  <a:pt x="660" y="247"/>
                </a:lnTo>
                <a:lnTo>
                  <a:pt x="668" y="239"/>
                </a:lnTo>
                <a:lnTo>
                  <a:pt x="677" y="228"/>
                </a:lnTo>
                <a:lnTo>
                  <a:pt x="683" y="216"/>
                </a:lnTo>
                <a:lnTo>
                  <a:pt x="694" y="195"/>
                </a:lnTo>
                <a:lnTo>
                  <a:pt x="700" y="187"/>
                </a:lnTo>
                <a:lnTo>
                  <a:pt x="700" y="187"/>
                </a:lnTo>
                <a:lnTo>
                  <a:pt x="689" y="184"/>
                </a:lnTo>
                <a:lnTo>
                  <a:pt x="667" y="180"/>
                </a:lnTo>
                <a:lnTo>
                  <a:pt x="653" y="179"/>
                </a:lnTo>
                <a:lnTo>
                  <a:pt x="640" y="177"/>
                </a:lnTo>
                <a:lnTo>
                  <a:pt x="627" y="179"/>
                </a:lnTo>
                <a:lnTo>
                  <a:pt x="619" y="181"/>
                </a:lnTo>
                <a:lnTo>
                  <a:pt x="619" y="181"/>
                </a:lnTo>
                <a:lnTo>
                  <a:pt x="612" y="185"/>
                </a:lnTo>
                <a:lnTo>
                  <a:pt x="605" y="190"/>
                </a:lnTo>
                <a:lnTo>
                  <a:pt x="601" y="196"/>
                </a:lnTo>
                <a:lnTo>
                  <a:pt x="598" y="203"/>
                </a:lnTo>
                <a:lnTo>
                  <a:pt x="596" y="210"/>
                </a:lnTo>
                <a:lnTo>
                  <a:pt x="596" y="218"/>
                </a:lnTo>
                <a:lnTo>
                  <a:pt x="597" y="227"/>
                </a:lnTo>
                <a:lnTo>
                  <a:pt x="600" y="233"/>
                </a:lnTo>
                <a:lnTo>
                  <a:pt x="600" y="233"/>
                </a:lnTo>
                <a:close/>
                <a:moveTo>
                  <a:pt x="598" y="272"/>
                </a:moveTo>
                <a:lnTo>
                  <a:pt x="598" y="272"/>
                </a:lnTo>
                <a:lnTo>
                  <a:pt x="590" y="247"/>
                </a:lnTo>
                <a:lnTo>
                  <a:pt x="585" y="236"/>
                </a:lnTo>
                <a:lnTo>
                  <a:pt x="579" y="224"/>
                </a:lnTo>
                <a:lnTo>
                  <a:pt x="572" y="213"/>
                </a:lnTo>
                <a:lnTo>
                  <a:pt x="564" y="203"/>
                </a:lnTo>
                <a:lnTo>
                  <a:pt x="556" y="192"/>
                </a:lnTo>
                <a:lnTo>
                  <a:pt x="546" y="183"/>
                </a:lnTo>
                <a:lnTo>
                  <a:pt x="546" y="183"/>
                </a:lnTo>
                <a:lnTo>
                  <a:pt x="531" y="169"/>
                </a:lnTo>
                <a:lnTo>
                  <a:pt x="515" y="157"/>
                </a:lnTo>
                <a:lnTo>
                  <a:pt x="497" y="147"/>
                </a:lnTo>
                <a:lnTo>
                  <a:pt x="479" y="139"/>
                </a:lnTo>
                <a:lnTo>
                  <a:pt x="460" y="132"/>
                </a:lnTo>
                <a:lnTo>
                  <a:pt x="441" y="128"/>
                </a:lnTo>
                <a:lnTo>
                  <a:pt x="421" y="125"/>
                </a:lnTo>
                <a:lnTo>
                  <a:pt x="402" y="125"/>
                </a:lnTo>
                <a:lnTo>
                  <a:pt x="383" y="125"/>
                </a:lnTo>
                <a:lnTo>
                  <a:pt x="364" y="128"/>
                </a:lnTo>
                <a:lnTo>
                  <a:pt x="345" y="133"/>
                </a:lnTo>
                <a:lnTo>
                  <a:pt x="325" y="140"/>
                </a:lnTo>
                <a:lnTo>
                  <a:pt x="308" y="148"/>
                </a:lnTo>
                <a:lnTo>
                  <a:pt x="291" y="159"/>
                </a:lnTo>
                <a:lnTo>
                  <a:pt x="275" y="170"/>
                </a:lnTo>
                <a:lnTo>
                  <a:pt x="260" y="185"/>
                </a:lnTo>
                <a:lnTo>
                  <a:pt x="260" y="185"/>
                </a:lnTo>
                <a:lnTo>
                  <a:pt x="246" y="201"/>
                </a:lnTo>
                <a:lnTo>
                  <a:pt x="233" y="217"/>
                </a:lnTo>
                <a:lnTo>
                  <a:pt x="224" y="233"/>
                </a:lnTo>
                <a:lnTo>
                  <a:pt x="216" y="251"/>
                </a:lnTo>
                <a:lnTo>
                  <a:pt x="209" y="270"/>
                </a:lnTo>
                <a:lnTo>
                  <a:pt x="205" y="288"/>
                </a:lnTo>
                <a:lnTo>
                  <a:pt x="202" y="308"/>
                </a:lnTo>
                <a:lnTo>
                  <a:pt x="201" y="327"/>
                </a:lnTo>
                <a:lnTo>
                  <a:pt x="201" y="327"/>
                </a:lnTo>
                <a:lnTo>
                  <a:pt x="235" y="324"/>
                </a:lnTo>
                <a:lnTo>
                  <a:pt x="275" y="324"/>
                </a:lnTo>
                <a:lnTo>
                  <a:pt x="320" y="327"/>
                </a:lnTo>
                <a:lnTo>
                  <a:pt x="343" y="329"/>
                </a:lnTo>
                <a:lnTo>
                  <a:pt x="368" y="332"/>
                </a:lnTo>
                <a:lnTo>
                  <a:pt x="393" y="338"/>
                </a:lnTo>
                <a:lnTo>
                  <a:pt x="419" y="343"/>
                </a:lnTo>
                <a:lnTo>
                  <a:pt x="446" y="350"/>
                </a:lnTo>
                <a:lnTo>
                  <a:pt x="474" y="360"/>
                </a:lnTo>
                <a:lnTo>
                  <a:pt x="501" y="369"/>
                </a:lnTo>
                <a:lnTo>
                  <a:pt x="528" y="382"/>
                </a:lnTo>
                <a:lnTo>
                  <a:pt x="557" y="395"/>
                </a:lnTo>
                <a:lnTo>
                  <a:pt x="586" y="410"/>
                </a:lnTo>
                <a:lnTo>
                  <a:pt x="586" y="410"/>
                </a:lnTo>
                <a:lnTo>
                  <a:pt x="593" y="394"/>
                </a:lnTo>
                <a:lnTo>
                  <a:pt x="598" y="376"/>
                </a:lnTo>
                <a:lnTo>
                  <a:pt x="602" y="360"/>
                </a:lnTo>
                <a:lnTo>
                  <a:pt x="604" y="342"/>
                </a:lnTo>
                <a:lnTo>
                  <a:pt x="605" y="324"/>
                </a:lnTo>
                <a:lnTo>
                  <a:pt x="605" y="306"/>
                </a:lnTo>
                <a:lnTo>
                  <a:pt x="602" y="288"/>
                </a:lnTo>
                <a:lnTo>
                  <a:pt x="598" y="272"/>
                </a:lnTo>
                <a:lnTo>
                  <a:pt x="598" y="272"/>
                </a:lnTo>
                <a:close/>
                <a:moveTo>
                  <a:pt x="553" y="172"/>
                </a:moveTo>
                <a:lnTo>
                  <a:pt x="553" y="172"/>
                </a:lnTo>
                <a:lnTo>
                  <a:pt x="559" y="177"/>
                </a:lnTo>
                <a:lnTo>
                  <a:pt x="565" y="180"/>
                </a:lnTo>
                <a:lnTo>
                  <a:pt x="574" y="183"/>
                </a:lnTo>
                <a:lnTo>
                  <a:pt x="581" y="183"/>
                </a:lnTo>
                <a:lnTo>
                  <a:pt x="589" y="183"/>
                </a:lnTo>
                <a:lnTo>
                  <a:pt x="596" y="180"/>
                </a:lnTo>
                <a:lnTo>
                  <a:pt x="602" y="177"/>
                </a:lnTo>
                <a:lnTo>
                  <a:pt x="609" y="172"/>
                </a:lnTo>
                <a:lnTo>
                  <a:pt x="609" y="172"/>
                </a:lnTo>
                <a:lnTo>
                  <a:pt x="615" y="163"/>
                </a:lnTo>
                <a:lnTo>
                  <a:pt x="619" y="153"/>
                </a:lnTo>
                <a:lnTo>
                  <a:pt x="623" y="140"/>
                </a:lnTo>
                <a:lnTo>
                  <a:pt x="626" y="126"/>
                </a:lnTo>
                <a:lnTo>
                  <a:pt x="630" y="103"/>
                </a:lnTo>
                <a:lnTo>
                  <a:pt x="630" y="94"/>
                </a:lnTo>
                <a:lnTo>
                  <a:pt x="630" y="94"/>
                </a:lnTo>
                <a:lnTo>
                  <a:pt x="620" y="95"/>
                </a:lnTo>
                <a:lnTo>
                  <a:pt x="597" y="99"/>
                </a:lnTo>
                <a:lnTo>
                  <a:pt x="583" y="102"/>
                </a:lnTo>
                <a:lnTo>
                  <a:pt x="571" y="106"/>
                </a:lnTo>
                <a:lnTo>
                  <a:pt x="560" y="110"/>
                </a:lnTo>
                <a:lnTo>
                  <a:pt x="552" y="115"/>
                </a:lnTo>
                <a:lnTo>
                  <a:pt x="552" y="115"/>
                </a:lnTo>
                <a:lnTo>
                  <a:pt x="548" y="122"/>
                </a:lnTo>
                <a:lnTo>
                  <a:pt x="543" y="129"/>
                </a:lnTo>
                <a:lnTo>
                  <a:pt x="542" y="136"/>
                </a:lnTo>
                <a:lnTo>
                  <a:pt x="541" y="144"/>
                </a:lnTo>
                <a:lnTo>
                  <a:pt x="542" y="151"/>
                </a:lnTo>
                <a:lnTo>
                  <a:pt x="543" y="159"/>
                </a:lnTo>
                <a:lnTo>
                  <a:pt x="548" y="166"/>
                </a:lnTo>
                <a:lnTo>
                  <a:pt x="553" y="172"/>
                </a:lnTo>
                <a:lnTo>
                  <a:pt x="553" y="172"/>
                </a:lnTo>
                <a:close/>
                <a:moveTo>
                  <a:pt x="487" y="129"/>
                </a:moveTo>
                <a:lnTo>
                  <a:pt x="487" y="129"/>
                </a:lnTo>
                <a:lnTo>
                  <a:pt x="495" y="132"/>
                </a:lnTo>
                <a:lnTo>
                  <a:pt x="504" y="133"/>
                </a:lnTo>
                <a:lnTo>
                  <a:pt x="511" y="133"/>
                </a:lnTo>
                <a:lnTo>
                  <a:pt x="519" y="131"/>
                </a:lnTo>
                <a:lnTo>
                  <a:pt x="526" y="128"/>
                </a:lnTo>
                <a:lnTo>
                  <a:pt x="531" y="122"/>
                </a:lnTo>
                <a:lnTo>
                  <a:pt x="537" y="117"/>
                </a:lnTo>
                <a:lnTo>
                  <a:pt x="541" y="110"/>
                </a:lnTo>
                <a:lnTo>
                  <a:pt x="541" y="110"/>
                </a:lnTo>
                <a:lnTo>
                  <a:pt x="543" y="100"/>
                </a:lnTo>
                <a:lnTo>
                  <a:pt x="543" y="89"/>
                </a:lnTo>
                <a:lnTo>
                  <a:pt x="542" y="76"/>
                </a:lnTo>
                <a:lnTo>
                  <a:pt x="541" y="62"/>
                </a:lnTo>
                <a:lnTo>
                  <a:pt x="537" y="39"/>
                </a:lnTo>
                <a:lnTo>
                  <a:pt x="534" y="29"/>
                </a:lnTo>
                <a:lnTo>
                  <a:pt x="534" y="29"/>
                </a:lnTo>
                <a:lnTo>
                  <a:pt x="524" y="35"/>
                </a:lnTo>
                <a:lnTo>
                  <a:pt x="504" y="46"/>
                </a:lnTo>
                <a:lnTo>
                  <a:pt x="493" y="52"/>
                </a:lnTo>
                <a:lnTo>
                  <a:pt x="482" y="61"/>
                </a:lnTo>
                <a:lnTo>
                  <a:pt x="474" y="69"/>
                </a:lnTo>
                <a:lnTo>
                  <a:pt x="468" y="77"/>
                </a:lnTo>
                <a:lnTo>
                  <a:pt x="468" y="77"/>
                </a:lnTo>
                <a:lnTo>
                  <a:pt x="465" y="84"/>
                </a:lnTo>
                <a:lnTo>
                  <a:pt x="464" y="92"/>
                </a:lnTo>
                <a:lnTo>
                  <a:pt x="465" y="100"/>
                </a:lnTo>
                <a:lnTo>
                  <a:pt x="467" y="107"/>
                </a:lnTo>
                <a:lnTo>
                  <a:pt x="471" y="114"/>
                </a:lnTo>
                <a:lnTo>
                  <a:pt x="475" y="121"/>
                </a:lnTo>
                <a:lnTo>
                  <a:pt x="480" y="125"/>
                </a:lnTo>
                <a:lnTo>
                  <a:pt x="487" y="129"/>
                </a:lnTo>
                <a:lnTo>
                  <a:pt x="487" y="129"/>
                </a:lnTo>
                <a:close/>
                <a:moveTo>
                  <a:pt x="408" y="109"/>
                </a:moveTo>
                <a:lnTo>
                  <a:pt x="408" y="109"/>
                </a:lnTo>
                <a:lnTo>
                  <a:pt x="416" y="110"/>
                </a:lnTo>
                <a:lnTo>
                  <a:pt x="424" y="109"/>
                </a:lnTo>
                <a:lnTo>
                  <a:pt x="431" y="106"/>
                </a:lnTo>
                <a:lnTo>
                  <a:pt x="438" y="102"/>
                </a:lnTo>
                <a:lnTo>
                  <a:pt x="443" y="96"/>
                </a:lnTo>
                <a:lnTo>
                  <a:pt x="447" y="89"/>
                </a:lnTo>
                <a:lnTo>
                  <a:pt x="452" y="83"/>
                </a:lnTo>
                <a:lnTo>
                  <a:pt x="453" y="76"/>
                </a:lnTo>
                <a:lnTo>
                  <a:pt x="453" y="76"/>
                </a:lnTo>
                <a:lnTo>
                  <a:pt x="453" y="66"/>
                </a:lnTo>
                <a:lnTo>
                  <a:pt x="450" y="54"/>
                </a:lnTo>
                <a:lnTo>
                  <a:pt x="445" y="41"/>
                </a:lnTo>
                <a:lnTo>
                  <a:pt x="439" y="29"/>
                </a:lnTo>
                <a:lnTo>
                  <a:pt x="428" y="8"/>
                </a:lnTo>
                <a:lnTo>
                  <a:pt x="423" y="0"/>
                </a:lnTo>
                <a:lnTo>
                  <a:pt x="423" y="0"/>
                </a:lnTo>
                <a:lnTo>
                  <a:pt x="416" y="7"/>
                </a:lnTo>
                <a:lnTo>
                  <a:pt x="399" y="24"/>
                </a:lnTo>
                <a:lnTo>
                  <a:pt x="391" y="35"/>
                </a:lnTo>
                <a:lnTo>
                  <a:pt x="383" y="44"/>
                </a:lnTo>
                <a:lnTo>
                  <a:pt x="378" y="55"/>
                </a:lnTo>
                <a:lnTo>
                  <a:pt x="373" y="63"/>
                </a:lnTo>
                <a:lnTo>
                  <a:pt x="373" y="63"/>
                </a:lnTo>
                <a:lnTo>
                  <a:pt x="373" y="72"/>
                </a:lnTo>
                <a:lnTo>
                  <a:pt x="375" y="80"/>
                </a:lnTo>
                <a:lnTo>
                  <a:pt x="378" y="87"/>
                </a:lnTo>
                <a:lnTo>
                  <a:pt x="382" y="94"/>
                </a:lnTo>
                <a:lnTo>
                  <a:pt x="387" y="99"/>
                </a:lnTo>
                <a:lnTo>
                  <a:pt x="393" y="103"/>
                </a:lnTo>
                <a:lnTo>
                  <a:pt x="399" y="107"/>
                </a:lnTo>
                <a:lnTo>
                  <a:pt x="408" y="109"/>
                </a:lnTo>
                <a:lnTo>
                  <a:pt x="408" y="109"/>
                </a:lnTo>
                <a:close/>
                <a:moveTo>
                  <a:pt x="335" y="122"/>
                </a:moveTo>
                <a:lnTo>
                  <a:pt x="335" y="122"/>
                </a:lnTo>
                <a:lnTo>
                  <a:pt x="343" y="120"/>
                </a:lnTo>
                <a:lnTo>
                  <a:pt x="350" y="114"/>
                </a:lnTo>
                <a:lnTo>
                  <a:pt x="356" y="110"/>
                </a:lnTo>
                <a:lnTo>
                  <a:pt x="360" y="103"/>
                </a:lnTo>
                <a:lnTo>
                  <a:pt x="362" y="96"/>
                </a:lnTo>
                <a:lnTo>
                  <a:pt x="364" y="88"/>
                </a:lnTo>
                <a:lnTo>
                  <a:pt x="364" y="81"/>
                </a:lnTo>
                <a:lnTo>
                  <a:pt x="364" y="73"/>
                </a:lnTo>
                <a:lnTo>
                  <a:pt x="364" y="73"/>
                </a:lnTo>
                <a:lnTo>
                  <a:pt x="358" y="65"/>
                </a:lnTo>
                <a:lnTo>
                  <a:pt x="351" y="55"/>
                </a:lnTo>
                <a:lnTo>
                  <a:pt x="342" y="46"/>
                </a:lnTo>
                <a:lnTo>
                  <a:pt x="332" y="36"/>
                </a:lnTo>
                <a:lnTo>
                  <a:pt x="314" y="21"/>
                </a:lnTo>
                <a:lnTo>
                  <a:pt x="306" y="15"/>
                </a:lnTo>
                <a:lnTo>
                  <a:pt x="306" y="15"/>
                </a:lnTo>
                <a:lnTo>
                  <a:pt x="302" y="25"/>
                </a:lnTo>
                <a:lnTo>
                  <a:pt x="294" y="47"/>
                </a:lnTo>
                <a:lnTo>
                  <a:pt x="290" y="59"/>
                </a:lnTo>
                <a:lnTo>
                  <a:pt x="287" y="73"/>
                </a:lnTo>
                <a:lnTo>
                  <a:pt x="286" y="84"/>
                </a:lnTo>
                <a:lnTo>
                  <a:pt x="286" y="94"/>
                </a:lnTo>
                <a:lnTo>
                  <a:pt x="286" y="94"/>
                </a:lnTo>
                <a:lnTo>
                  <a:pt x="290" y="102"/>
                </a:lnTo>
                <a:lnTo>
                  <a:pt x="294" y="109"/>
                </a:lnTo>
                <a:lnTo>
                  <a:pt x="299" y="114"/>
                </a:lnTo>
                <a:lnTo>
                  <a:pt x="305" y="118"/>
                </a:lnTo>
                <a:lnTo>
                  <a:pt x="312" y="121"/>
                </a:lnTo>
                <a:lnTo>
                  <a:pt x="320" y="122"/>
                </a:lnTo>
                <a:lnTo>
                  <a:pt x="327" y="124"/>
                </a:lnTo>
                <a:lnTo>
                  <a:pt x="335" y="122"/>
                </a:lnTo>
                <a:lnTo>
                  <a:pt x="335" y="122"/>
                </a:lnTo>
                <a:close/>
                <a:moveTo>
                  <a:pt x="266" y="157"/>
                </a:moveTo>
                <a:lnTo>
                  <a:pt x="266" y="157"/>
                </a:lnTo>
                <a:lnTo>
                  <a:pt x="272" y="151"/>
                </a:lnTo>
                <a:lnTo>
                  <a:pt x="277" y="146"/>
                </a:lnTo>
                <a:lnTo>
                  <a:pt x="280" y="139"/>
                </a:lnTo>
                <a:lnTo>
                  <a:pt x="283" y="132"/>
                </a:lnTo>
                <a:lnTo>
                  <a:pt x="283" y="124"/>
                </a:lnTo>
                <a:lnTo>
                  <a:pt x="281" y="115"/>
                </a:lnTo>
                <a:lnTo>
                  <a:pt x="280" y="109"/>
                </a:lnTo>
                <a:lnTo>
                  <a:pt x="276" y="102"/>
                </a:lnTo>
                <a:lnTo>
                  <a:pt x="276" y="102"/>
                </a:lnTo>
                <a:lnTo>
                  <a:pt x="269" y="95"/>
                </a:lnTo>
                <a:lnTo>
                  <a:pt x="258" y="88"/>
                </a:lnTo>
                <a:lnTo>
                  <a:pt x="247" y="83"/>
                </a:lnTo>
                <a:lnTo>
                  <a:pt x="233" y="77"/>
                </a:lnTo>
                <a:lnTo>
                  <a:pt x="212" y="70"/>
                </a:lnTo>
                <a:lnTo>
                  <a:pt x="202" y="67"/>
                </a:lnTo>
                <a:lnTo>
                  <a:pt x="202" y="67"/>
                </a:lnTo>
                <a:lnTo>
                  <a:pt x="202" y="77"/>
                </a:lnTo>
                <a:lnTo>
                  <a:pt x="202" y="100"/>
                </a:lnTo>
                <a:lnTo>
                  <a:pt x="202" y="114"/>
                </a:lnTo>
                <a:lnTo>
                  <a:pt x="203" y="128"/>
                </a:lnTo>
                <a:lnTo>
                  <a:pt x="206" y="139"/>
                </a:lnTo>
                <a:lnTo>
                  <a:pt x="210" y="148"/>
                </a:lnTo>
                <a:lnTo>
                  <a:pt x="210" y="148"/>
                </a:lnTo>
                <a:lnTo>
                  <a:pt x="216" y="154"/>
                </a:lnTo>
                <a:lnTo>
                  <a:pt x="222" y="158"/>
                </a:lnTo>
                <a:lnTo>
                  <a:pt x="229" y="162"/>
                </a:lnTo>
                <a:lnTo>
                  <a:pt x="236" y="163"/>
                </a:lnTo>
                <a:lnTo>
                  <a:pt x="244" y="165"/>
                </a:lnTo>
                <a:lnTo>
                  <a:pt x="251" y="163"/>
                </a:lnTo>
                <a:lnTo>
                  <a:pt x="260" y="161"/>
                </a:lnTo>
                <a:lnTo>
                  <a:pt x="266" y="157"/>
                </a:lnTo>
                <a:lnTo>
                  <a:pt x="266" y="157"/>
                </a:lnTo>
                <a:close/>
                <a:moveTo>
                  <a:pt x="158" y="224"/>
                </a:moveTo>
                <a:lnTo>
                  <a:pt x="158" y="224"/>
                </a:lnTo>
                <a:lnTo>
                  <a:pt x="165" y="228"/>
                </a:lnTo>
                <a:lnTo>
                  <a:pt x="173" y="231"/>
                </a:lnTo>
                <a:lnTo>
                  <a:pt x="180" y="231"/>
                </a:lnTo>
                <a:lnTo>
                  <a:pt x="188" y="231"/>
                </a:lnTo>
                <a:lnTo>
                  <a:pt x="195" y="228"/>
                </a:lnTo>
                <a:lnTo>
                  <a:pt x="202" y="225"/>
                </a:lnTo>
                <a:lnTo>
                  <a:pt x="209" y="220"/>
                </a:lnTo>
                <a:lnTo>
                  <a:pt x="213" y="214"/>
                </a:lnTo>
                <a:lnTo>
                  <a:pt x="213" y="214"/>
                </a:lnTo>
                <a:lnTo>
                  <a:pt x="217" y="207"/>
                </a:lnTo>
                <a:lnTo>
                  <a:pt x="220" y="199"/>
                </a:lnTo>
                <a:lnTo>
                  <a:pt x="221" y="192"/>
                </a:lnTo>
                <a:lnTo>
                  <a:pt x="220" y="184"/>
                </a:lnTo>
                <a:lnTo>
                  <a:pt x="218" y="177"/>
                </a:lnTo>
                <a:lnTo>
                  <a:pt x="214" y="170"/>
                </a:lnTo>
                <a:lnTo>
                  <a:pt x="209" y="163"/>
                </a:lnTo>
                <a:lnTo>
                  <a:pt x="203" y="158"/>
                </a:lnTo>
                <a:lnTo>
                  <a:pt x="203" y="158"/>
                </a:lnTo>
                <a:lnTo>
                  <a:pt x="195" y="154"/>
                </a:lnTo>
                <a:lnTo>
                  <a:pt x="183" y="153"/>
                </a:lnTo>
                <a:lnTo>
                  <a:pt x="170" y="151"/>
                </a:lnTo>
                <a:lnTo>
                  <a:pt x="157" y="150"/>
                </a:lnTo>
                <a:lnTo>
                  <a:pt x="132" y="151"/>
                </a:lnTo>
                <a:lnTo>
                  <a:pt x="122" y="151"/>
                </a:lnTo>
                <a:lnTo>
                  <a:pt x="122" y="151"/>
                </a:lnTo>
                <a:lnTo>
                  <a:pt x="125" y="161"/>
                </a:lnTo>
                <a:lnTo>
                  <a:pt x="133" y="183"/>
                </a:lnTo>
                <a:lnTo>
                  <a:pt x="139" y="195"/>
                </a:lnTo>
                <a:lnTo>
                  <a:pt x="144" y="207"/>
                </a:lnTo>
                <a:lnTo>
                  <a:pt x="151" y="217"/>
                </a:lnTo>
                <a:lnTo>
                  <a:pt x="158" y="224"/>
                </a:lnTo>
                <a:lnTo>
                  <a:pt x="158" y="224"/>
                </a:lnTo>
                <a:close/>
                <a:moveTo>
                  <a:pt x="135" y="314"/>
                </a:moveTo>
                <a:lnTo>
                  <a:pt x="135" y="314"/>
                </a:lnTo>
                <a:lnTo>
                  <a:pt x="143" y="314"/>
                </a:lnTo>
                <a:lnTo>
                  <a:pt x="150" y="314"/>
                </a:lnTo>
                <a:lnTo>
                  <a:pt x="158" y="313"/>
                </a:lnTo>
                <a:lnTo>
                  <a:pt x="165" y="310"/>
                </a:lnTo>
                <a:lnTo>
                  <a:pt x="170" y="305"/>
                </a:lnTo>
                <a:lnTo>
                  <a:pt x="176" y="299"/>
                </a:lnTo>
                <a:lnTo>
                  <a:pt x="180" y="292"/>
                </a:lnTo>
                <a:lnTo>
                  <a:pt x="183" y="286"/>
                </a:lnTo>
                <a:lnTo>
                  <a:pt x="183" y="286"/>
                </a:lnTo>
                <a:lnTo>
                  <a:pt x="184" y="277"/>
                </a:lnTo>
                <a:lnTo>
                  <a:pt x="184" y="269"/>
                </a:lnTo>
                <a:lnTo>
                  <a:pt x="183" y="262"/>
                </a:lnTo>
                <a:lnTo>
                  <a:pt x="179" y="255"/>
                </a:lnTo>
                <a:lnTo>
                  <a:pt x="174" y="249"/>
                </a:lnTo>
                <a:lnTo>
                  <a:pt x="169" y="243"/>
                </a:lnTo>
                <a:lnTo>
                  <a:pt x="162" y="239"/>
                </a:lnTo>
                <a:lnTo>
                  <a:pt x="155" y="236"/>
                </a:lnTo>
                <a:lnTo>
                  <a:pt x="155" y="236"/>
                </a:lnTo>
                <a:lnTo>
                  <a:pt x="146" y="236"/>
                </a:lnTo>
                <a:lnTo>
                  <a:pt x="133" y="238"/>
                </a:lnTo>
                <a:lnTo>
                  <a:pt x="121" y="240"/>
                </a:lnTo>
                <a:lnTo>
                  <a:pt x="107" y="244"/>
                </a:lnTo>
                <a:lnTo>
                  <a:pt x="85" y="254"/>
                </a:lnTo>
                <a:lnTo>
                  <a:pt x="76" y="258"/>
                </a:lnTo>
                <a:lnTo>
                  <a:pt x="76" y="258"/>
                </a:lnTo>
                <a:lnTo>
                  <a:pt x="83" y="265"/>
                </a:lnTo>
                <a:lnTo>
                  <a:pt x="98" y="284"/>
                </a:lnTo>
                <a:lnTo>
                  <a:pt x="107" y="294"/>
                </a:lnTo>
                <a:lnTo>
                  <a:pt x="117" y="302"/>
                </a:lnTo>
                <a:lnTo>
                  <a:pt x="126" y="310"/>
                </a:lnTo>
                <a:lnTo>
                  <a:pt x="135" y="314"/>
                </a:lnTo>
                <a:lnTo>
                  <a:pt x="135" y="314"/>
                </a:lnTo>
                <a:close/>
                <a:moveTo>
                  <a:pt x="191" y="674"/>
                </a:moveTo>
                <a:lnTo>
                  <a:pt x="191" y="674"/>
                </a:lnTo>
                <a:lnTo>
                  <a:pt x="176" y="670"/>
                </a:lnTo>
                <a:lnTo>
                  <a:pt x="162" y="664"/>
                </a:lnTo>
                <a:lnTo>
                  <a:pt x="150" y="659"/>
                </a:lnTo>
                <a:lnTo>
                  <a:pt x="137" y="653"/>
                </a:lnTo>
                <a:lnTo>
                  <a:pt x="126" y="645"/>
                </a:lnTo>
                <a:lnTo>
                  <a:pt x="117" y="638"/>
                </a:lnTo>
                <a:lnTo>
                  <a:pt x="107" y="629"/>
                </a:lnTo>
                <a:lnTo>
                  <a:pt x="99" y="620"/>
                </a:lnTo>
                <a:lnTo>
                  <a:pt x="91" y="611"/>
                </a:lnTo>
                <a:lnTo>
                  <a:pt x="84" y="600"/>
                </a:lnTo>
                <a:lnTo>
                  <a:pt x="78" y="589"/>
                </a:lnTo>
                <a:lnTo>
                  <a:pt x="73" y="578"/>
                </a:lnTo>
                <a:lnTo>
                  <a:pt x="69" y="567"/>
                </a:lnTo>
                <a:lnTo>
                  <a:pt x="65" y="556"/>
                </a:lnTo>
                <a:lnTo>
                  <a:pt x="62" y="543"/>
                </a:lnTo>
                <a:lnTo>
                  <a:pt x="59" y="531"/>
                </a:lnTo>
                <a:lnTo>
                  <a:pt x="58" y="508"/>
                </a:lnTo>
                <a:lnTo>
                  <a:pt x="59" y="483"/>
                </a:lnTo>
                <a:lnTo>
                  <a:pt x="63" y="458"/>
                </a:lnTo>
                <a:lnTo>
                  <a:pt x="67" y="447"/>
                </a:lnTo>
                <a:lnTo>
                  <a:pt x="72" y="436"/>
                </a:lnTo>
                <a:lnTo>
                  <a:pt x="77" y="424"/>
                </a:lnTo>
                <a:lnTo>
                  <a:pt x="83" y="415"/>
                </a:lnTo>
                <a:lnTo>
                  <a:pt x="89" y="404"/>
                </a:lnTo>
                <a:lnTo>
                  <a:pt x="96" y="394"/>
                </a:lnTo>
                <a:lnTo>
                  <a:pt x="105" y="384"/>
                </a:lnTo>
                <a:lnTo>
                  <a:pt x="114" y="376"/>
                </a:lnTo>
                <a:lnTo>
                  <a:pt x="124" y="368"/>
                </a:lnTo>
                <a:lnTo>
                  <a:pt x="133" y="361"/>
                </a:lnTo>
                <a:lnTo>
                  <a:pt x="133" y="361"/>
                </a:lnTo>
                <a:lnTo>
                  <a:pt x="122" y="364"/>
                </a:lnTo>
                <a:lnTo>
                  <a:pt x="110" y="368"/>
                </a:lnTo>
                <a:lnTo>
                  <a:pt x="98" y="372"/>
                </a:lnTo>
                <a:lnTo>
                  <a:pt x="87" y="377"/>
                </a:lnTo>
                <a:lnTo>
                  <a:pt x="87" y="377"/>
                </a:lnTo>
                <a:lnTo>
                  <a:pt x="74" y="384"/>
                </a:lnTo>
                <a:lnTo>
                  <a:pt x="65" y="393"/>
                </a:lnTo>
                <a:lnTo>
                  <a:pt x="55" y="401"/>
                </a:lnTo>
                <a:lnTo>
                  <a:pt x="46" y="410"/>
                </a:lnTo>
                <a:lnTo>
                  <a:pt x="37" y="420"/>
                </a:lnTo>
                <a:lnTo>
                  <a:pt x="30" y="430"/>
                </a:lnTo>
                <a:lnTo>
                  <a:pt x="24" y="441"/>
                </a:lnTo>
                <a:lnTo>
                  <a:pt x="18" y="452"/>
                </a:lnTo>
                <a:lnTo>
                  <a:pt x="13" y="463"/>
                </a:lnTo>
                <a:lnTo>
                  <a:pt x="8" y="475"/>
                </a:lnTo>
                <a:lnTo>
                  <a:pt x="6" y="487"/>
                </a:lnTo>
                <a:lnTo>
                  <a:pt x="3" y="500"/>
                </a:lnTo>
                <a:lnTo>
                  <a:pt x="2" y="512"/>
                </a:lnTo>
                <a:lnTo>
                  <a:pt x="0" y="524"/>
                </a:lnTo>
                <a:lnTo>
                  <a:pt x="0" y="537"/>
                </a:lnTo>
                <a:lnTo>
                  <a:pt x="2" y="549"/>
                </a:lnTo>
                <a:lnTo>
                  <a:pt x="3" y="561"/>
                </a:lnTo>
                <a:lnTo>
                  <a:pt x="6" y="574"/>
                </a:lnTo>
                <a:lnTo>
                  <a:pt x="10" y="586"/>
                </a:lnTo>
                <a:lnTo>
                  <a:pt x="14" y="597"/>
                </a:lnTo>
                <a:lnTo>
                  <a:pt x="19" y="609"/>
                </a:lnTo>
                <a:lnTo>
                  <a:pt x="25" y="620"/>
                </a:lnTo>
                <a:lnTo>
                  <a:pt x="32" y="631"/>
                </a:lnTo>
                <a:lnTo>
                  <a:pt x="40" y="641"/>
                </a:lnTo>
                <a:lnTo>
                  <a:pt x="48" y="650"/>
                </a:lnTo>
                <a:lnTo>
                  <a:pt x="58" y="659"/>
                </a:lnTo>
                <a:lnTo>
                  <a:pt x="67" y="667"/>
                </a:lnTo>
                <a:lnTo>
                  <a:pt x="80" y="675"/>
                </a:lnTo>
                <a:lnTo>
                  <a:pt x="91" y="682"/>
                </a:lnTo>
                <a:lnTo>
                  <a:pt x="105" y="688"/>
                </a:lnTo>
                <a:lnTo>
                  <a:pt x="118" y="692"/>
                </a:lnTo>
                <a:lnTo>
                  <a:pt x="133" y="696"/>
                </a:lnTo>
                <a:lnTo>
                  <a:pt x="133" y="696"/>
                </a:lnTo>
                <a:lnTo>
                  <a:pt x="155" y="700"/>
                </a:lnTo>
                <a:lnTo>
                  <a:pt x="174" y="701"/>
                </a:lnTo>
                <a:lnTo>
                  <a:pt x="194" y="701"/>
                </a:lnTo>
                <a:lnTo>
                  <a:pt x="212" y="700"/>
                </a:lnTo>
                <a:lnTo>
                  <a:pt x="227" y="696"/>
                </a:lnTo>
                <a:lnTo>
                  <a:pt x="242" y="690"/>
                </a:lnTo>
                <a:lnTo>
                  <a:pt x="255" y="685"/>
                </a:lnTo>
                <a:lnTo>
                  <a:pt x="268" y="677"/>
                </a:lnTo>
                <a:lnTo>
                  <a:pt x="268" y="677"/>
                </a:lnTo>
                <a:lnTo>
                  <a:pt x="250" y="678"/>
                </a:lnTo>
                <a:lnTo>
                  <a:pt x="232" y="679"/>
                </a:lnTo>
                <a:lnTo>
                  <a:pt x="212" y="677"/>
                </a:lnTo>
                <a:lnTo>
                  <a:pt x="191" y="674"/>
                </a:lnTo>
                <a:lnTo>
                  <a:pt x="191" y="674"/>
                </a:lnTo>
                <a:close/>
                <a:moveTo>
                  <a:pt x="602" y="560"/>
                </a:moveTo>
                <a:lnTo>
                  <a:pt x="602" y="560"/>
                </a:lnTo>
                <a:lnTo>
                  <a:pt x="568" y="537"/>
                </a:lnTo>
                <a:lnTo>
                  <a:pt x="535" y="515"/>
                </a:lnTo>
                <a:lnTo>
                  <a:pt x="478" y="471"/>
                </a:lnTo>
                <a:lnTo>
                  <a:pt x="427" y="432"/>
                </a:lnTo>
                <a:lnTo>
                  <a:pt x="404" y="416"/>
                </a:lnTo>
                <a:lnTo>
                  <a:pt x="382" y="401"/>
                </a:lnTo>
                <a:lnTo>
                  <a:pt x="360" y="387"/>
                </a:lnTo>
                <a:lnTo>
                  <a:pt x="339" y="375"/>
                </a:lnTo>
                <a:lnTo>
                  <a:pt x="319" y="367"/>
                </a:lnTo>
                <a:lnTo>
                  <a:pt x="299" y="360"/>
                </a:lnTo>
                <a:lnTo>
                  <a:pt x="279" y="356"/>
                </a:lnTo>
                <a:lnTo>
                  <a:pt x="258" y="354"/>
                </a:lnTo>
                <a:lnTo>
                  <a:pt x="238" y="356"/>
                </a:lnTo>
                <a:lnTo>
                  <a:pt x="216" y="361"/>
                </a:lnTo>
                <a:lnTo>
                  <a:pt x="216" y="361"/>
                </a:lnTo>
                <a:lnTo>
                  <a:pt x="205" y="364"/>
                </a:lnTo>
                <a:lnTo>
                  <a:pt x="195" y="369"/>
                </a:lnTo>
                <a:lnTo>
                  <a:pt x="185" y="373"/>
                </a:lnTo>
                <a:lnTo>
                  <a:pt x="176" y="380"/>
                </a:lnTo>
                <a:lnTo>
                  <a:pt x="168" y="386"/>
                </a:lnTo>
                <a:lnTo>
                  <a:pt x="161" y="393"/>
                </a:lnTo>
                <a:lnTo>
                  <a:pt x="154" y="401"/>
                </a:lnTo>
                <a:lnTo>
                  <a:pt x="147" y="409"/>
                </a:lnTo>
                <a:lnTo>
                  <a:pt x="136" y="426"/>
                </a:lnTo>
                <a:lnTo>
                  <a:pt x="129" y="445"/>
                </a:lnTo>
                <a:lnTo>
                  <a:pt x="124" y="464"/>
                </a:lnTo>
                <a:lnTo>
                  <a:pt x="122" y="485"/>
                </a:lnTo>
                <a:lnTo>
                  <a:pt x="124" y="505"/>
                </a:lnTo>
                <a:lnTo>
                  <a:pt x="128" y="524"/>
                </a:lnTo>
                <a:lnTo>
                  <a:pt x="135" y="543"/>
                </a:lnTo>
                <a:lnTo>
                  <a:pt x="140" y="553"/>
                </a:lnTo>
                <a:lnTo>
                  <a:pt x="146" y="563"/>
                </a:lnTo>
                <a:lnTo>
                  <a:pt x="153" y="572"/>
                </a:lnTo>
                <a:lnTo>
                  <a:pt x="159" y="581"/>
                </a:lnTo>
                <a:lnTo>
                  <a:pt x="168" y="589"/>
                </a:lnTo>
                <a:lnTo>
                  <a:pt x="177" y="596"/>
                </a:lnTo>
                <a:lnTo>
                  <a:pt x="187" y="602"/>
                </a:lnTo>
                <a:lnTo>
                  <a:pt x="198" y="609"/>
                </a:lnTo>
                <a:lnTo>
                  <a:pt x="209" y="615"/>
                </a:lnTo>
                <a:lnTo>
                  <a:pt x="221" y="620"/>
                </a:lnTo>
                <a:lnTo>
                  <a:pt x="221" y="620"/>
                </a:lnTo>
                <a:lnTo>
                  <a:pt x="247" y="629"/>
                </a:lnTo>
                <a:lnTo>
                  <a:pt x="269" y="633"/>
                </a:lnTo>
                <a:lnTo>
                  <a:pt x="291" y="634"/>
                </a:lnTo>
                <a:lnTo>
                  <a:pt x="310" y="633"/>
                </a:lnTo>
                <a:lnTo>
                  <a:pt x="327" y="630"/>
                </a:lnTo>
                <a:lnTo>
                  <a:pt x="343" y="624"/>
                </a:lnTo>
                <a:lnTo>
                  <a:pt x="357" y="616"/>
                </a:lnTo>
                <a:lnTo>
                  <a:pt x="369" y="608"/>
                </a:lnTo>
                <a:lnTo>
                  <a:pt x="379" y="598"/>
                </a:lnTo>
                <a:lnTo>
                  <a:pt x="388" y="587"/>
                </a:lnTo>
                <a:lnTo>
                  <a:pt x="395" y="576"/>
                </a:lnTo>
                <a:lnTo>
                  <a:pt x="401" y="565"/>
                </a:lnTo>
                <a:lnTo>
                  <a:pt x="405" y="556"/>
                </a:lnTo>
                <a:lnTo>
                  <a:pt x="408" y="545"/>
                </a:lnTo>
                <a:lnTo>
                  <a:pt x="409" y="537"/>
                </a:lnTo>
                <a:lnTo>
                  <a:pt x="409" y="528"/>
                </a:lnTo>
                <a:lnTo>
                  <a:pt x="409" y="528"/>
                </a:lnTo>
                <a:lnTo>
                  <a:pt x="404" y="535"/>
                </a:lnTo>
                <a:lnTo>
                  <a:pt x="387" y="549"/>
                </a:lnTo>
                <a:lnTo>
                  <a:pt x="376" y="557"/>
                </a:lnTo>
                <a:lnTo>
                  <a:pt x="364" y="565"/>
                </a:lnTo>
                <a:lnTo>
                  <a:pt x="349" y="571"/>
                </a:lnTo>
                <a:lnTo>
                  <a:pt x="332" y="576"/>
                </a:lnTo>
                <a:lnTo>
                  <a:pt x="332" y="576"/>
                </a:lnTo>
                <a:lnTo>
                  <a:pt x="323" y="576"/>
                </a:lnTo>
                <a:lnTo>
                  <a:pt x="313" y="575"/>
                </a:lnTo>
                <a:lnTo>
                  <a:pt x="303" y="571"/>
                </a:lnTo>
                <a:lnTo>
                  <a:pt x="295" y="565"/>
                </a:lnTo>
                <a:lnTo>
                  <a:pt x="287" y="559"/>
                </a:lnTo>
                <a:lnTo>
                  <a:pt x="279" y="550"/>
                </a:lnTo>
                <a:lnTo>
                  <a:pt x="273" y="541"/>
                </a:lnTo>
                <a:lnTo>
                  <a:pt x="269" y="531"/>
                </a:lnTo>
                <a:lnTo>
                  <a:pt x="266" y="522"/>
                </a:lnTo>
                <a:lnTo>
                  <a:pt x="266" y="512"/>
                </a:lnTo>
                <a:lnTo>
                  <a:pt x="268" y="504"/>
                </a:lnTo>
                <a:lnTo>
                  <a:pt x="272" y="495"/>
                </a:lnTo>
                <a:lnTo>
                  <a:pt x="280" y="489"/>
                </a:lnTo>
                <a:lnTo>
                  <a:pt x="290" y="483"/>
                </a:lnTo>
                <a:lnTo>
                  <a:pt x="303" y="480"/>
                </a:lnTo>
                <a:lnTo>
                  <a:pt x="321" y="479"/>
                </a:lnTo>
                <a:lnTo>
                  <a:pt x="321" y="479"/>
                </a:lnTo>
                <a:lnTo>
                  <a:pt x="338" y="480"/>
                </a:lnTo>
                <a:lnTo>
                  <a:pt x="356" y="485"/>
                </a:lnTo>
                <a:lnTo>
                  <a:pt x="373" y="491"/>
                </a:lnTo>
                <a:lnTo>
                  <a:pt x="394" y="501"/>
                </a:lnTo>
                <a:lnTo>
                  <a:pt x="415" y="512"/>
                </a:lnTo>
                <a:lnTo>
                  <a:pt x="436" y="524"/>
                </a:lnTo>
                <a:lnTo>
                  <a:pt x="483" y="552"/>
                </a:lnTo>
                <a:lnTo>
                  <a:pt x="531" y="582"/>
                </a:lnTo>
                <a:lnTo>
                  <a:pt x="581" y="611"/>
                </a:lnTo>
                <a:lnTo>
                  <a:pt x="605" y="624"/>
                </a:lnTo>
                <a:lnTo>
                  <a:pt x="630" y="637"/>
                </a:lnTo>
                <a:lnTo>
                  <a:pt x="655" y="646"/>
                </a:lnTo>
                <a:lnTo>
                  <a:pt x="678" y="656"/>
                </a:lnTo>
                <a:lnTo>
                  <a:pt x="678" y="656"/>
                </a:lnTo>
                <a:lnTo>
                  <a:pt x="707" y="663"/>
                </a:lnTo>
                <a:lnTo>
                  <a:pt x="736" y="667"/>
                </a:lnTo>
                <a:lnTo>
                  <a:pt x="764" y="670"/>
                </a:lnTo>
                <a:lnTo>
                  <a:pt x="793" y="668"/>
                </a:lnTo>
                <a:lnTo>
                  <a:pt x="807" y="667"/>
                </a:lnTo>
                <a:lnTo>
                  <a:pt x="821" y="664"/>
                </a:lnTo>
                <a:lnTo>
                  <a:pt x="833" y="660"/>
                </a:lnTo>
                <a:lnTo>
                  <a:pt x="845" y="656"/>
                </a:lnTo>
                <a:lnTo>
                  <a:pt x="856" y="652"/>
                </a:lnTo>
                <a:lnTo>
                  <a:pt x="867" y="646"/>
                </a:lnTo>
                <a:lnTo>
                  <a:pt x="875" y="640"/>
                </a:lnTo>
                <a:lnTo>
                  <a:pt x="884" y="633"/>
                </a:lnTo>
                <a:lnTo>
                  <a:pt x="884" y="633"/>
                </a:lnTo>
                <a:lnTo>
                  <a:pt x="880" y="634"/>
                </a:lnTo>
                <a:lnTo>
                  <a:pt x="866" y="638"/>
                </a:lnTo>
                <a:lnTo>
                  <a:pt x="856" y="641"/>
                </a:lnTo>
                <a:lnTo>
                  <a:pt x="845" y="642"/>
                </a:lnTo>
                <a:lnTo>
                  <a:pt x="830" y="644"/>
                </a:lnTo>
                <a:lnTo>
                  <a:pt x="814" y="644"/>
                </a:lnTo>
                <a:lnTo>
                  <a:pt x="796" y="641"/>
                </a:lnTo>
                <a:lnTo>
                  <a:pt x="774" y="638"/>
                </a:lnTo>
                <a:lnTo>
                  <a:pt x="752" y="633"/>
                </a:lnTo>
                <a:lnTo>
                  <a:pt x="726" y="624"/>
                </a:lnTo>
                <a:lnTo>
                  <a:pt x="699" y="613"/>
                </a:lnTo>
                <a:lnTo>
                  <a:pt x="668" y="600"/>
                </a:lnTo>
                <a:lnTo>
                  <a:pt x="637" y="582"/>
                </a:lnTo>
                <a:lnTo>
                  <a:pt x="602" y="560"/>
                </a:lnTo>
                <a:lnTo>
                  <a:pt x="602" y="560"/>
                </a:lnTo>
                <a:close/>
                <a:moveTo>
                  <a:pt x="456" y="420"/>
                </a:moveTo>
                <a:lnTo>
                  <a:pt x="456" y="420"/>
                </a:lnTo>
                <a:lnTo>
                  <a:pt x="465" y="424"/>
                </a:lnTo>
                <a:lnTo>
                  <a:pt x="479" y="431"/>
                </a:lnTo>
                <a:lnTo>
                  <a:pt x="511" y="452"/>
                </a:lnTo>
                <a:lnTo>
                  <a:pt x="549" y="478"/>
                </a:lnTo>
                <a:lnTo>
                  <a:pt x="590" y="508"/>
                </a:lnTo>
                <a:lnTo>
                  <a:pt x="634" y="538"/>
                </a:lnTo>
                <a:lnTo>
                  <a:pt x="677" y="565"/>
                </a:lnTo>
                <a:lnTo>
                  <a:pt x="715" y="589"/>
                </a:lnTo>
                <a:lnTo>
                  <a:pt x="731" y="598"/>
                </a:lnTo>
                <a:lnTo>
                  <a:pt x="747" y="604"/>
                </a:lnTo>
                <a:lnTo>
                  <a:pt x="747" y="604"/>
                </a:lnTo>
                <a:lnTo>
                  <a:pt x="764" y="609"/>
                </a:lnTo>
                <a:lnTo>
                  <a:pt x="782" y="613"/>
                </a:lnTo>
                <a:lnTo>
                  <a:pt x="801" y="616"/>
                </a:lnTo>
                <a:lnTo>
                  <a:pt x="819" y="618"/>
                </a:lnTo>
                <a:lnTo>
                  <a:pt x="838" y="618"/>
                </a:lnTo>
                <a:lnTo>
                  <a:pt x="856" y="616"/>
                </a:lnTo>
                <a:lnTo>
                  <a:pt x="874" y="613"/>
                </a:lnTo>
                <a:lnTo>
                  <a:pt x="891" y="608"/>
                </a:lnTo>
                <a:lnTo>
                  <a:pt x="891" y="608"/>
                </a:lnTo>
                <a:lnTo>
                  <a:pt x="866" y="608"/>
                </a:lnTo>
                <a:lnTo>
                  <a:pt x="841" y="607"/>
                </a:lnTo>
                <a:lnTo>
                  <a:pt x="818" y="601"/>
                </a:lnTo>
                <a:lnTo>
                  <a:pt x="795" y="594"/>
                </a:lnTo>
                <a:lnTo>
                  <a:pt x="795" y="594"/>
                </a:lnTo>
                <a:lnTo>
                  <a:pt x="774" y="586"/>
                </a:lnTo>
                <a:lnTo>
                  <a:pt x="753" y="575"/>
                </a:lnTo>
                <a:lnTo>
                  <a:pt x="734" y="564"/>
                </a:lnTo>
                <a:lnTo>
                  <a:pt x="715" y="550"/>
                </a:lnTo>
                <a:lnTo>
                  <a:pt x="677" y="522"/>
                </a:lnTo>
                <a:lnTo>
                  <a:pt x="640" y="493"/>
                </a:lnTo>
                <a:lnTo>
                  <a:pt x="605" y="464"/>
                </a:lnTo>
                <a:lnTo>
                  <a:pt x="589" y="452"/>
                </a:lnTo>
                <a:lnTo>
                  <a:pt x="572" y="441"/>
                </a:lnTo>
                <a:lnTo>
                  <a:pt x="556" y="432"/>
                </a:lnTo>
                <a:lnTo>
                  <a:pt x="541" y="426"/>
                </a:lnTo>
                <a:lnTo>
                  <a:pt x="527" y="420"/>
                </a:lnTo>
                <a:lnTo>
                  <a:pt x="512" y="419"/>
                </a:lnTo>
                <a:lnTo>
                  <a:pt x="512" y="419"/>
                </a:lnTo>
                <a:lnTo>
                  <a:pt x="480" y="417"/>
                </a:lnTo>
                <a:lnTo>
                  <a:pt x="465" y="417"/>
                </a:lnTo>
                <a:lnTo>
                  <a:pt x="460" y="419"/>
                </a:lnTo>
                <a:lnTo>
                  <a:pt x="456" y="420"/>
                </a:lnTo>
                <a:lnTo>
                  <a:pt x="456" y="4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5" name="Freeform 141"/>
          <p:cNvSpPr>
            <a:spLocks/>
          </p:cNvSpPr>
          <p:nvPr/>
        </p:nvSpPr>
        <p:spPr bwMode="auto">
          <a:xfrm>
            <a:off x="7513183" y="3379788"/>
            <a:ext cx="404812" cy="396875"/>
          </a:xfrm>
          <a:custGeom>
            <a:avLst/>
            <a:gdLst>
              <a:gd name="T0" fmla="*/ 10 w 766"/>
              <a:gd name="T1" fmla="*/ 745 h 749"/>
              <a:gd name="T2" fmla="*/ 0 w 766"/>
              <a:gd name="T3" fmla="*/ 727 h 749"/>
              <a:gd name="T4" fmla="*/ 14 w 766"/>
              <a:gd name="T5" fmla="*/ 706 h 749"/>
              <a:gd name="T6" fmla="*/ 125 w 766"/>
              <a:gd name="T7" fmla="*/ 627 h 749"/>
              <a:gd name="T8" fmla="*/ 114 w 766"/>
              <a:gd name="T9" fmla="*/ 616 h 749"/>
              <a:gd name="T10" fmla="*/ 125 w 766"/>
              <a:gd name="T11" fmla="*/ 577 h 749"/>
              <a:gd name="T12" fmla="*/ 114 w 766"/>
              <a:gd name="T13" fmla="*/ 564 h 749"/>
              <a:gd name="T14" fmla="*/ 151 w 766"/>
              <a:gd name="T15" fmla="*/ 447 h 749"/>
              <a:gd name="T16" fmla="*/ 140 w 766"/>
              <a:gd name="T17" fmla="*/ 433 h 749"/>
              <a:gd name="T18" fmla="*/ 147 w 766"/>
              <a:gd name="T19" fmla="*/ 398 h 749"/>
              <a:gd name="T20" fmla="*/ 140 w 766"/>
              <a:gd name="T21" fmla="*/ 384 h 749"/>
              <a:gd name="T22" fmla="*/ 169 w 766"/>
              <a:gd name="T23" fmla="*/ 291 h 749"/>
              <a:gd name="T24" fmla="*/ 164 w 766"/>
              <a:gd name="T25" fmla="*/ 277 h 749"/>
              <a:gd name="T26" fmla="*/ 188 w 766"/>
              <a:gd name="T27" fmla="*/ 211 h 749"/>
              <a:gd name="T28" fmla="*/ 293 w 766"/>
              <a:gd name="T29" fmla="*/ 4 h 749"/>
              <a:gd name="T30" fmla="*/ 306 w 766"/>
              <a:gd name="T31" fmla="*/ 1 h 749"/>
              <a:gd name="T32" fmla="*/ 415 w 766"/>
              <a:gd name="T33" fmla="*/ 206 h 749"/>
              <a:gd name="T34" fmla="*/ 391 w 766"/>
              <a:gd name="T35" fmla="*/ 217 h 749"/>
              <a:gd name="T36" fmla="*/ 437 w 766"/>
              <a:gd name="T37" fmla="*/ 285 h 749"/>
              <a:gd name="T38" fmla="*/ 459 w 766"/>
              <a:gd name="T39" fmla="*/ 380 h 749"/>
              <a:gd name="T40" fmla="*/ 453 w 766"/>
              <a:gd name="T41" fmla="*/ 398 h 749"/>
              <a:gd name="T42" fmla="*/ 459 w 766"/>
              <a:gd name="T43" fmla="*/ 429 h 749"/>
              <a:gd name="T44" fmla="*/ 453 w 766"/>
              <a:gd name="T45" fmla="*/ 447 h 749"/>
              <a:gd name="T46" fmla="*/ 415 w 766"/>
              <a:gd name="T47" fmla="*/ 444 h 749"/>
              <a:gd name="T48" fmla="*/ 485 w 766"/>
              <a:gd name="T49" fmla="*/ 573 h 749"/>
              <a:gd name="T50" fmla="*/ 463 w 766"/>
              <a:gd name="T51" fmla="*/ 576 h 749"/>
              <a:gd name="T52" fmla="*/ 486 w 766"/>
              <a:gd name="T53" fmla="*/ 620 h 749"/>
              <a:gd name="T54" fmla="*/ 339 w 766"/>
              <a:gd name="T55" fmla="*/ 627 h 749"/>
              <a:gd name="T56" fmla="*/ 438 w 766"/>
              <a:gd name="T57" fmla="*/ 658 h 749"/>
              <a:gd name="T58" fmla="*/ 475 w 766"/>
              <a:gd name="T59" fmla="*/ 638 h 749"/>
              <a:gd name="T60" fmla="*/ 476 w 766"/>
              <a:gd name="T61" fmla="*/ 638 h 749"/>
              <a:gd name="T62" fmla="*/ 498 w 766"/>
              <a:gd name="T63" fmla="*/ 616 h 749"/>
              <a:gd name="T64" fmla="*/ 489 w 766"/>
              <a:gd name="T65" fmla="*/ 584 h 749"/>
              <a:gd name="T66" fmla="*/ 494 w 766"/>
              <a:gd name="T67" fmla="*/ 556 h 749"/>
              <a:gd name="T68" fmla="*/ 435 w 766"/>
              <a:gd name="T69" fmla="*/ 458 h 749"/>
              <a:gd name="T70" fmla="*/ 449 w 766"/>
              <a:gd name="T71" fmla="*/ 460 h 749"/>
              <a:gd name="T72" fmla="*/ 465 w 766"/>
              <a:gd name="T73" fmla="*/ 453 h 749"/>
              <a:gd name="T74" fmla="*/ 471 w 766"/>
              <a:gd name="T75" fmla="*/ 432 h 749"/>
              <a:gd name="T76" fmla="*/ 492 w 766"/>
              <a:gd name="T77" fmla="*/ 383 h 749"/>
              <a:gd name="T78" fmla="*/ 553 w 766"/>
              <a:gd name="T79" fmla="*/ 240 h 749"/>
              <a:gd name="T80" fmla="*/ 567 w 766"/>
              <a:gd name="T81" fmla="*/ 240 h 749"/>
              <a:gd name="T82" fmla="*/ 636 w 766"/>
              <a:gd name="T83" fmla="*/ 380 h 749"/>
              <a:gd name="T84" fmla="*/ 652 w 766"/>
              <a:gd name="T85" fmla="*/ 422 h 749"/>
              <a:gd name="T86" fmla="*/ 645 w 766"/>
              <a:gd name="T87" fmla="*/ 433 h 749"/>
              <a:gd name="T88" fmla="*/ 668 w 766"/>
              <a:gd name="T89" fmla="*/ 501 h 749"/>
              <a:gd name="T90" fmla="*/ 655 w 766"/>
              <a:gd name="T91" fmla="*/ 503 h 749"/>
              <a:gd name="T92" fmla="*/ 666 w 766"/>
              <a:gd name="T93" fmla="*/ 536 h 749"/>
              <a:gd name="T94" fmla="*/ 660 w 766"/>
              <a:gd name="T95" fmla="*/ 538 h 749"/>
              <a:gd name="T96" fmla="*/ 685 w 766"/>
              <a:gd name="T97" fmla="*/ 623 h 749"/>
              <a:gd name="T98" fmla="*/ 686 w 766"/>
              <a:gd name="T99" fmla="*/ 649 h 749"/>
              <a:gd name="T100" fmla="*/ 679 w 766"/>
              <a:gd name="T101" fmla="*/ 660 h 749"/>
              <a:gd name="T102" fmla="*/ 743 w 766"/>
              <a:gd name="T103" fmla="*/ 704 h 749"/>
              <a:gd name="T104" fmla="*/ 762 w 766"/>
              <a:gd name="T105" fmla="*/ 715 h 749"/>
              <a:gd name="T106" fmla="*/ 765 w 766"/>
              <a:gd name="T107" fmla="*/ 735 h 749"/>
              <a:gd name="T108" fmla="*/ 743 w 766"/>
              <a:gd name="T109"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6" h="749">
                <a:moveTo>
                  <a:pt x="743" y="749"/>
                </a:moveTo>
                <a:lnTo>
                  <a:pt x="22" y="749"/>
                </a:lnTo>
                <a:lnTo>
                  <a:pt x="22" y="749"/>
                </a:lnTo>
                <a:lnTo>
                  <a:pt x="18" y="749"/>
                </a:lnTo>
                <a:lnTo>
                  <a:pt x="14" y="748"/>
                </a:lnTo>
                <a:lnTo>
                  <a:pt x="10" y="745"/>
                </a:lnTo>
                <a:lnTo>
                  <a:pt x="6" y="742"/>
                </a:lnTo>
                <a:lnTo>
                  <a:pt x="3" y="739"/>
                </a:lnTo>
                <a:lnTo>
                  <a:pt x="2" y="735"/>
                </a:lnTo>
                <a:lnTo>
                  <a:pt x="0" y="731"/>
                </a:lnTo>
                <a:lnTo>
                  <a:pt x="0" y="727"/>
                </a:lnTo>
                <a:lnTo>
                  <a:pt x="0" y="727"/>
                </a:lnTo>
                <a:lnTo>
                  <a:pt x="0" y="722"/>
                </a:lnTo>
                <a:lnTo>
                  <a:pt x="2" y="717"/>
                </a:lnTo>
                <a:lnTo>
                  <a:pt x="3" y="715"/>
                </a:lnTo>
                <a:lnTo>
                  <a:pt x="6" y="711"/>
                </a:lnTo>
                <a:lnTo>
                  <a:pt x="10" y="708"/>
                </a:lnTo>
                <a:lnTo>
                  <a:pt x="14" y="706"/>
                </a:lnTo>
                <a:lnTo>
                  <a:pt x="18" y="705"/>
                </a:lnTo>
                <a:lnTo>
                  <a:pt x="22" y="704"/>
                </a:lnTo>
                <a:lnTo>
                  <a:pt x="249" y="704"/>
                </a:lnTo>
                <a:lnTo>
                  <a:pt x="260" y="627"/>
                </a:lnTo>
                <a:lnTo>
                  <a:pt x="125" y="627"/>
                </a:lnTo>
                <a:lnTo>
                  <a:pt x="125" y="627"/>
                </a:lnTo>
                <a:lnTo>
                  <a:pt x="122" y="627"/>
                </a:lnTo>
                <a:lnTo>
                  <a:pt x="120" y="626"/>
                </a:lnTo>
                <a:lnTo>
                  <a:pt x="116" y="621"/>
                </a:lnTo>
                <a:lnTo>
                  <a:pt x="116" y="621"/>
                </a:lnTo>
                <a:lnTo>
                  <a:pt x="114" y="619"/>
                </a:lnTo>
                <a:lnTo>
                  <a:pt x="114" y="616"/>
                </a:lnTo>
                <a:lnTo>
                  <a:pt x="116" y="609"/>
                </a:lnTo>
                <a:lnTo>
                  <a:pt x="138" y="576"/>
                </a:lnTo>
                <a:lnTo>
                  <a:pt x="128" y="577"/>
                </a:lnTo>
                <a:lnTo>
                  <a:pt x="128" y="577"/>
                </a:lnTo>
                <a:lnTo>
                  <a:pt x="125" y="577"/>
                </a:lnTo>
                <a:lnTo>
                  <a:pt x="125" y="577"/>
                </a:lnTo>
                <a:lnTo>
                  <a:pt x="120" y="576"/>
                </a:lnTo>
                <a:lnTo>
                  <a:pt x="116" y="573"/>
                </a:lnTo>
                <a:lnTo>
                  <a:pt x="116" y="573"/>
                </a:lnTo>
                <a:lnTo>
                  <a:pt x="114" y="571"/>
                </a:lnTo>
                <a:lnTo>
                  <a:pt x="114" y="567"/>
                </a:lnTo>
                <a:lnTo>
                  <a:pt x="114" y="564"/>
                </a:lnTo>
                <a:lnTo>
                  <a:pt x="116" y="561"/>
                </a:lnTo>
                <a:lnTo>
                  <a:pt x="187" y="444"/>
                </a:lnTo>
                <a:lnTo>
                  <a:pt x="153" y="447"/>
                </a:lnTo>
                <a:lnTo>
                  <a:pt x="153" y="447"/>
                </a:lnTo>
                <a:lnTo>
                  <a:pt x="151" y="447"/>
                </a:lnTo>
                <a:lnTo>
                  <a:pt x="151" y="447"/>
                </a:lnTo>
                <a:lnTo>
                  <a:pt x="146" y="446"/>
                </a:lnTo>
                <a:lnTo>
                  <a:pt x="142" y="443"/>
                </a:lnTo>
                <a:lnTo>
                  <a:pt x="142" y="443"/>
                </a:lnTo>
                <a:lnTo>
                  <a:pt x="140" y="440"/>
                </a:lnTo>
                <a:lnTo>
                  <a:pt x="140" y="436"/>
                </a:lnTo>
                <a:lnTo>
                  <a:pt x="140" y="433"/>
                </a:lnTo>
                <a:lnTo>
                  <a:pt x="142" y="431"/>
                </a:lnTo>
                <a:lnTo>
                  <a:pt x="161" y="396"/>
                </a:lnTo>
                <a:lnTo>
                  <a:pt x="154" y="398"/>
                </a:lnTo>
                <a:lnTo>
                  <a:pt x="154" y="398"/>
                </a:lnTo>
                <a:lnTo>
                  <a:pt x="151" y="399"/>
                </a:lnTo>
                <a:lnTo>
                  <a:pt x="147" y="398"/>
                </a:lnTo>
                <a:lnTo>
                  <a:pt x="144" y="396"/>
                </a:lnTo>
                <a:lnTo>
                  <a:pt x="143" y="394"/>
                </a:lnTo>
                <a:lnTo>
                  <a:pt x="143" y="394"/>
                </a:lnTo>
                <a:lnTo>
                  <a:pt x="142" y="391"/>
                </a:lnTo>
                <a:lnTo>
                  <a:pt x="140" y="388"/>
                </a:lnTo>
                <a:lnTo>
                  <a:pt x="140" y="384"/>
                </a:lnTo>
                <a:lnTo>
                  <a:pt x="142" y="381"/>
                </a:lnTo>
                <a:lnTo>
                  <a:pt x="197" y="292"/>
                </a:lnTo>
                <a:lnTo>
                  <a:pt x="175" y="292"/>
                </a:lnTo>
                <a:lnTo>
                  <a:pt x="175" y="292"/>
                </a:lnTo>
                <a:lnTo>
                  <a:pt x="172" y="292"/>
                </a:lnTo>
                <a:lnTo>
                  <a:pt x="169" y="291"/>
                </a:lnTo>
                <a:lnTo>
                  <a:pt x="166" y="289"/>
                </a:lnTo>
                <a:lnTo>
                  <a:pt x="165" y="287"/>
                </a:lnTo>
                <a:lnTo>
                  <a:pt x="165" y="287"/>
                </a:lnTo>
                <a:lnTo>
                  <a:pt x="164" y="283"/>
                </a:lnTo>
                <a:lnTo>
                  <a:pt x="164" y="280"/>
                </a:lnTo>
                <a:lnTo>
                  <a:pt x="164" y="277"/>
                </a:lnTo>
                <a:lnTo>
                  <a:pt x="165" y="274"/>
                </a:lnTo>
                <a:lnTo>
                  <a:pt x="209" y="217"/>
                </a:lnTo>
                <a:lnTo>
                  <a:pt x="198" y="217"/>
                </a:lnTo>
                <a:lnTo>
                  <a:pt x="198" y="217"/>
                </a:lnTo>
                <a:lnTo>
                  <a:pt x="192" y="215"/>
                </a:lnTo>
                <a:lnTo>
                  <a:pt x="188" y="211"/>
                </a:lnTo>
                <a:lnTo>
                  <a:pt x="188" y="211"/>
                </a:lnTo>
                <a:lnTo>
                  <a:pt x="186" y="206"/>
                </a:lnTo>
                <a:lnTo>
                  <a:pt x="187" y="200"/>
                </a:lnTo>
                <a:lnTo>
                  <a:pt x="290" y="7"/>
                </a:lnTo>
                <a:lnTo>
                  <a:pt x="290" y="7"/>
                </a:lnTo>
                <a:lnTo>
                  <a:pt x="293" y="4"/>
                </a:lnTo>
                <a:lnTo>
                  <a:pt x="294" y="1"/>
                </a:lnTo>
                <a:lnTo>
                  <a:pt x="297" y="1"/>
                </a:lnTo>
                <a:lnTo>
                  <a:pt x="301" y="0"/>
                </a:lnTo>
                <a:lnTo>
                  <a:pt x="301" y="0"/>
                </a:lnTo>
                <a:lnTo>
                  <a:pt x="304" y="1"/>
                </a:lnTo>
                <a:lnTo>
                  <a:pt x="306" y="1"/>
                </a:lnTo>
                <a:lnTo>
                  <a:pt x="309" y="4"/>
                </a:lnTo>
                <a:lnTo>
                  <a:pt x="310" y="7"/>
                </a:lnTo>
                <a:lnTo>
                  <a:pt x="412" y="199"/>
                </a:lnTo>
                <a:lnTo>
                  <a:pt x="412" y="199"/>
                </a:lnTo>
                <a:lnTo>
                  <a:pt x="415" y="203"/>
                </a:lnTo>
                <a:lnTo>
                  <a:pt x="415" y="206"/>
                </a:lnTo>
                <a:lnTo>
                  <a:pt x="415" y="206"/>
                </a:lnTo>
                <a:lnTo>
                  <a:pt x="413" y="210"/>
                </a:lnTo>
                <a:lnTo>
                  <a:pt x="411" y="214"/>
                </a:lnTo>
                <a:lnTo>
                  <a:pt x="408" y="217"/>
                </a:lnTo>
                <a:lnTo>
                  <a:pt x="404" y="217"/>
                </a:lnTo>
                <a:lnTo>
                  <a:pt x="391" y="217"/>
                </a:lnTo>
                <a:lnTo>
                  <a:pt x="434" y="273"/>
                </a:lnTo>
                <a:lnTo>
                  <a:pt x="434" y="273"/>
                </a:lnTo>
                <a:lnTo>
                  <a:pt x="437" y="277"/>
                </a:lnTo>
                <a:lnTo>
                  <a:pt x="438" y="281"/>
                </a:lnTo>
                <a:lnTo>
                  <a:pt x="438" y="281"/>
                </a:lnTo>
                <a:lnTo>
                  <a:pt x="437" y="285"/>
                </a:lnTo>
                <a:lnTo>
                  <a:pt x="434" y="289"/>
                </a:lnTo>
                <a:lnTo>
                  <a:pt x="430" y="292"/>
                </a:lnTo>
                <a:lnTo>
                  <a:pt x="426" y="292"/>
                </a:lnTo>
                <a:lnTo>
                  <a:pt x="404" y="292"/>
                </a:lnTo>
                <a:lnTo>
                  <a:pt x="459" y="380"/>
                </a:lnTo>
                <a:lnTo>
                  <a:pt x="459" y="380"/>
                </a:lnTo>
                <a:lnTo>
                  <a:pt x="460" y="384"/>
                </a:lnTo>
                <a:lnTo>
                  <a:pt x="460" y="387"/>
                </a:lnTo>
                <a:lnTo>
                  <a:pt x="460" y="387"/>
                </a:lnTo>
                <a:lnTo>
                  <a:pt x="460" y="392"/>
                </a:lnTo>
                <a:lnTo>
                  <a:pt x="457" y="395"/>
                </a:lnTo>
                <a:lnTo>
                  <a:pt x="453" y="398"/>
                </a:lnTo>
                <a:lnTo>
                  <a:pt x="449" y="399"/>
                </a:lnTo>
                <a:lnTo>
                  <a:pt x="449" y="399"/>
                </a:lnTo>
                <a:lnTo>
                  <a:pt x="446" y="398"/>
                </a:lnTo>
                <a:lnTo>
                  <a:pt x="439" y="396"/>
                </a:lnTo>
                <a:lnTo>
                  <a:pt x="459" y="429"/>
                </a:lnTo>
                <a:lnTo>
                  <a:pt x="459" y="429"/>
                </a:lnTo>
                <a:lnTo>
                  <a:pt x="460" y="433"/>
                </a:lnTo>
                <a:lnTo>
                  <a:pt x="460" y="436"/>
                </a:lnTo>
                <a:lnTo>
                  <a:pt x="460" y="436"/>
                </a:lnTo>
                <a:lnTo>
                  <a:pt x="460" y="440"/>
                </a:lnTo>
                <a:lnTo>
                  <a:pt x="457" y="444"/>
                </a:lnTo>
                <a:lnTo>
                  <a:pt x="453" y="447"/>
                </a:lnTo>
                <a:lnTo>
                  <a:pt x="449" y="447"/>
                </a:lnTo>
                <a:lnTo>
                  <a:pt x="449" y="447"/>
                </a:lnTo>
                <a:lnTo>
                  <a:pt x="449" y="447"/>
                </a:lnTo>
                <a:lnTo>
                  <a:pt x="449" y="447"/>
                </a:lnTo>
                <a:lnTo>
                  <a:pt x="448" y="447"/>
                </a:lnTo>
                <a:lnTo>
                  <a:pt x="415" y="444"/>
                </a:lnTo>
                <a:lnTo>
                  <a:pt x="485" y="561"/>
                </a:lnTo>
                <a:lnTo>
                  <a:pt x="485" y="561"/>
                </a:lnTo>
                <a:lnTo>
                  <a:pt x="486" y="564"/>
                </a:lnTo>
                <a:lnTo>
                  <a:pt x="486" y="567"/>
                </a:lnTo>
                <a:lnTo>
                  <a:pt x="486" y="571"/>
                </a:lnTo>
                <a:lnTo>
                  <a:pt x="485" y="573"/>
                </a:lnTo>
                <a:lnTo>
                  <a:pt x="485" y="573"/>
                </a:lnTo>
                <a:lnTo>
                  <a:pt x="482" y="575"/>
                </a:lnTo>
                <a:lnTo>
                  <a:pt x="479" y="577"/>
                </a:lnTo>
                <a:lnTo>
                  <a:pt x="476" y="577"/>
                </a:lnTo>
                <a:lnTo>
                  <a:pt x="474" y="577"/>
                </a:lnTo>
                <a:lnTo>
                  <a:pt x="463" y="576"/>
                </a:lnTo>
                <a:lnTo>
                  <a:pt x="485" y="609"/>
                </a:lnTo>
                <a:lnTo>
                  <a:pt x="485" y="609"/>
                </a:lnTo>
                <a:lnTo>
                  <a:pt x="486" y="612"/>
                </a:lnTo>
                <a:lnTo>
                  <a:pt x="486" y="616"/>
                </a:lnTo>
                <a:lnTo>
                  <a:pt x="486" y="616"/>
                </a:lnTo>
                <a:lnTo>
                  <a:pt x="486" y="620"/>
                </a:lnTo>
                <a:lnTo>
                  <a:pt x="483" y="624"/>
                </a:lnTo>
                <a:lnTo>
                  <a:pt x="479" y="626"/>
                </a:lnTo>
                <a:lnTo>
                  <a:pt x="475" y="627"/>
                </a:lnTo>
                <a:lnTo>
                  <a:pt x="475" y="627"/>
                </a:lnTo>
                <a:lnTo>
                  <a:pt x="357" y="627"/>
                </a:lnTo>
                <a:lnTo>
                  <a:pt x="339" y="627"/>
                </a:lnTo>
                <a:lnTo>
                  <a:pt x="352" y="704"/>
                </a:lnTo>
                <a:lnTo>
                  <a:pt x="527" y="704"/>
                </a:lnTo>
                <a:lnTo>
                  <a:pt x="533" y="660"/>
                </a:lnTo>
                <a:lnTo>
                  <a:pt x="442" y="660"/>
                </a:lnTo>
                <a:lnTo>
                  <a:pt x="442" y="660"/>
                </a:lnTo>
                <a:lnTo>
                  <a:pt x="438" y="658"/>
                </a:lnTo>
                <a:lnTo>
                  <a:pt x="435" y="656"/>
                </a:lnTo>
                <a:lnTo>
                  <a:pt x="435" y="656"/>
                </a:lnTo>
                <a:lnTo>
                  <a:pt x="435" y="652"/>
                </a:lnTo>
                <a:lnTo>
                  <a:pt x="437" y="647"/>
                </a:lnTo>
                <a:lnTo>
                  <a:pt x="442" y="638"/>
                </a:lnTo>
                <a:lnTo>
                  <a:pt x="475" y="638"/>
                </a:lnTo>
                <a:lnTo>
                  <a:pt x="475" y="638"/>
                </a:lnTo>
                <a:lnTo>
                  <a:pt x="475" y="638"/>
                </a:lnTo>
                <a:lnTo>
                  <a:pt x="476" y="638"/>
                </a:lnTo>
                <a:lnTo>
                  <a:pt x="476" y="638"/>
                </a:lnTo>
                <a:lnTo>
                  <a:pt x="476" y="638"/>
                </a:lnTo>
                <a:lnTo>
                  <a:pt x="476" y="638"/>
                </a:lnTo>
                <a:lnTo>
                  <a:pt x="481" y="638"/>
                </a:lnTo>
                <a:lnTo>
                  <a:pt x="485" y="636"/>
                </a:lnTo>
                <a:lnTo>
                  <a:pt x="492" y="631"/>
                </a:lnTo>
                <a:lnTo>
                  <a:pt x="496" y="624"/>
                </a:lnTo>
                <a:lnTo>
                  <a:pt x="497" y="620"/>
                </a:lnTo>
                <a:lnTo>
                  <a:pt x="498" y="616"/>
                </a:lnTo>
                <a:lnTo>
                  <a:pt x="498" y="616"/>
                </a:lnTo>
                <a:lnTo>
                  <a:pt x="497" y="609"/>
                </a:lnTo>
                <a:lnTo>
                  <a:pt x="493" y="602"/>
                </a:lnTo>
                <a:lnTo>
                  <a:pt x="483" y="587"/>
                </a:lnTo>
                <a:lnTo>
                  <a:pt x="483" y="587"/>
                </a:lnTo>
                <a:lnTo>
                  <a:pt x="489" y="584"/>
                </a:lnTo>
                <a:lnTo>
                  <a:pt x="494" y="579"/>
                </a:lnTo>
                <a:lnTo>
                  <a:pt x="494" y="579"/>
                </a:lnTo>
                <a:lnTo>
                  <a:pt x="497" y="573"/>
                </a:lnTo>
                <a:lnTo>
                  <a:pt x="498" y="568"/>
                </a:lnTo>
                <a:lnTo>
                  <a:pt x="497" y="561"/>
                </a:lnTo>
                <a:lnTo>
                  <a:pt x="494" y="556"/>
                </a:lnTo>
                <a:lnTo>
                  <a:pt x="483" y="536"/>
                </a:lnTo>
                <a:lnTo>
                  <a:pt x="483" y="536"/>
                </a:lnTo>
                <a:lnTo>
                  <a:pt x="465" y="506"/>
                </a:lnTo>
                <a:lnTo>
                  <a:pt x="464" y="505"/>
                </a:lnTo>
                <a:lnTo>
                  <a:pt x="456" y="491"/>
                </a:lnTo>
                <a:lnTo>
                  <a:pt x="435" y="458"/>
                </a:lnTo>
                <a:lnTo>
                  <a:pt x="446" y="460"/>
                </a:lnTo>
                <a:lnTo>
                  <a:pt x="446" y="460"/>
                </a:lnTo>
                <a:lnTo>
                  <a:pt x="448" y="460"/>
                </a:lnTo>
                <a:lnTo>
                  <a:pt x="448" y="460"/>
                </a:lnTo>
                <a:lnTo>
                  <a:pt x="449" y="460"/>
                </a:lnTo>
                <a:lnTo>
                  <a:pt x="449" y="460"/>
                </a:lnTo>
                <a:lnTo>
                  <a:pt x="449" y="460"/>
                </a:lnTo>
                <a:lnTo>
                  <a:pt x="449" y="460"/>
                </a:lnTo>
                <a:lnTo>
                  <a:pt x="449" y="460"/>
                </a:lnTo>
                <a:lnTo>
                  <a:pt x="454" y="458"/>
                </a:lnTo>
                <a:lnTo>
                  <a:pt x="459" y="457"/>
                </a:lnTo>
                <a:lnTo>
                  <a:pt x="465" y="453"/>
                </a:lnTo>
                <a:lnTo>
                  <a:pt x="470" y="446"/>
                </a:lnTo>
                <a:lnTo>
                  <a:pt x="471" y="440"/>
                </a:lnTo>
                <a:lnTo>
                  <a:pt x="471" y="436"/>
                </a:lnTo>
                <a:lnTo>
                  <a:pt x="471" y="436"/>
                </a:lnTo>
                <a:lnTo>
                  <a:pt x="471" y="432"/>
                </a:lnTo>
                <a:lnTo>
                  <a:pt x="471" y="432"/>
                </a:lnTo>
                <a:lnTo>
                  <a:pt x="468" y="425"/>
                </a:lnTo>
                <a:lnTo>
                  <a:pt x="468" y="425"/>
                </a:lnTo>
                <a:lnTo>
                  <a:pt x="470" y="421"/>
                </a:lnTo>
                <a:lnTo>
                  <a:pt x="498" y="383"/>
                </a:lnTo>
                <a:lnTo>
                  <a:pt x="492" y="383"/>
                </a:lnTo>
                <a:lnTo>
                  <a:pt x="492" y="383"/>
                </a:lnTo>
                <a:lnTo>
                  <a:pt x="487" y="381"/>
                </a:lnTo>
                <a:lnTo>
                  <a:pt x="485" y="379"/>
                </a:lnTo>
                <a:lnTo>
                  <a:pt x="485" y="379"/>
                </a:lnTo>
                <a:lnTo>
                  <a:pt x="483" y="374"/>
                </a:lnTo>
                <a:lnTo>
                  <a:pt x="485" y="372"/>
                </a:lnTo>
                <a:lnTo>
                  <a:pt x="553" y="240"/>
                </a:lnTo>
                <a:lnTo>
                  <a:pt x="553" y="240"/>
                </a:lnTo>
                <a:lnTo>
                  <a:pt x="556" y="237"/>
                </a:lnTo>
                <a:lnTo>
                  <a:pt x="560" y="236"/>
                </a:lnTo>
                <a:lnTo>
                  <a:pt x="560" y="236"/>
                </a:lnTo>
                <a:lnTo>
                  <a:pt x="564" y="237"/>
                </a:lnTo>
                <a:lnTo>
                  <a:pt x="567" y="240"/>
                </a:lnTo>
                <a:lnTo>
                  <a:pt x="637" y="370"/>
                </a:lnTo>
                <a:lnTo>
                  <a:pt x="637" y="370"/>
                </a:lnTo>
                <a:lnTo>
                  <a:pt x="638" y="374"/>
                </a:lnTo>
                <a:lnTo>
                  <a:pt x="638" y="374"/>
                </a:lnTo>
                <a:lnTo>
                  <a:pt x="637" y="377"/>
                </a:lnTo>
                <a:lnTo>
                  <a:pt x="636" y="380"/>
                </a:lnTo>
                <a:lnTo>
                  <a:pt x="633" y="381"/>
                </a:lnTo>
                <a:lnTo>
                  <a:pt x="630" y="383"/>
                </a:lnTo>
                <a:lnTo>
                  <a:pt x="622" y="383"/>
                </a:lnTo>
                <a:lnTo>
                  <a:pt x="651" y="421"/>
                </a:lnTo>
                <a:lnTo>
                  <a:pt x="651" y="421"/>
                </a:lnTo>
                <a:lnTo>
                  <a:pt x="652" y="422"/>
                </a:lnTo>
                <a:lnTo>
                  <a:pt x="653" y="425"/>
                </a:lnTo>
                <a:lnTo>
                  <a:pt x="653" y="425"/>
                </a:lnTo>
                <a:lnTo>
                  <a:pt x="652" y="429"/>
                </a:lnTo>
                <a:lnTo>
                  <a:pt x="651" y="431"/>
                </a:lnTo>
                <a:lnTo>
                  <a:pt x="648" y="433"/>
                </a:lnTo>
                <a:lnTo>
                  <a:pt x="645" y="433"/>
                </a:lnTo>
                <a:lnTo>
                  <a:pt x="630" y="433"/>
                </a:lnTo>
                <a:lnTo>
                  <a:pt x="667" y="492"/>
                </a:lnTo>
                <a:lnTo>
                  <a:pt x="667" y="492"/>
                </a:lnTo>
                <a:lnTo>
                  <a:pt x="668" y="498"/>
                </a:lnTo>
                <a:lnTo>
                  <a:pt x="668" y="498"/>
                </a:lnTo>
                <a:lnTo>
                  <a:pt x="668" y="501"/>
                </a:lnTo>
                <a:lnTo>
                  <a:pt x="666" y="503"/>
                </a:lnTo>
                <a:lnTo>
                  <a:pt x="664" y="505"/>
                </a:lnTo>
                <a:lnTo>
                  <a:pt x="660" y="505"/>
                </a:lnTo>
                <a:lnTo>
                  <a:pt x="660" y="505"/>
                </a:lnTo>
                <a:lnTo>
                  <a:pt x="659" y="505"/>
                </a:lnTo>
                <a:lnTo>
                  <a:pt x="655" y="503"/>
                </a:lnTo>
                <a:lnTo>
                  <a:pt x="667" y="527"/>
                </a:lnTo>
                <a:lnTo>
                  <a:pt x="667" y="527"/>
                </a:lnTo>
                <a:lnTo>
                  <a:pt x="668" y="531"/>
                </a:lnTo>
                <a:lnTo>
                  <a:pt x="668" y="531"/>
                </a:lnTo>
                <a:lnTo>
                  <a:pt x="668" y="534"/>
                </a:lnTo>
                <a:lnTo>
                  <a:pt x="666" y="536"/>
                </a:lnTo>
                <a:lnTo>
                  <a:pt x="664" y="538"/>
                </a:lnTo>
                <a:lnTo>
                  <a:pt x="662" y="538"/>
                </a:lnTo>
                <a:lnTo>
                  <a:pt x="660" y="538"/>
                </a:lnTo>
                <a:lnTo>
                  <a:pt x="660" y="538"/>
                </a:lnTo>
                <a:lnTo>
                  <a:pt x="660" y="538"/>
                </a:lnTo>
                <a:lnTo>
                  <a:pt x="660" y="538"/>
                </a:lnTo>
                <a:lnTo>
                  <a:pt x="637" y="536"/>
                </a:lnTo>
                <a:lnTo>
                  <a:pt x="685" y="615"/>
                </a:lnTo>
                <a:lnTo>
                  <a:pt x="685" y="615"/>
                </a:lnTo>
                <a:lnTo>
                  <a:pt x="686" y="619"/>
                </a:lnTo>
                <a:lnTo>
                  <a:pt x="685" y="623"/>
                </a:lnTo>
                <a:lnTo>
                  <a:pt x="685" y="623"/>
                </a:lnTo>
                <a:lnTo>
                  <a:pt x="682" y="626"/>
                </a:lnTo>
                <a:lnTo>
                  <a:pt x="678" y="627"/>
                </a:lnTo>
                <a:lnTo>
                  <a:pt x="670" y="626"/>
                </a:lnTo>
                <a:lnTo>
                  <a:pt x="685" y="647"/>
                </a:lnTo>
                <a:lnTo>
                  <a:pt x="685" y="647"/>
                </a:lnTo>
                <a:lnTo>
                  <a:pt x="686" y="649"/>
                </a:lnTo>
                <a:lnTo>
                  <a:pt x="686" y="652"/>
                </a:lnTo>
                <a:lnTo>
                  <a:pt x="686" y="652"/>
                </a:lnTo>
                <a:lnTo>
                  <a:pt x="686" y="654"/>
                </a:lnTo>
                <a:lnTo>
                  <a:pt x="684" y="657"/>
                </a:lnTo>
                <a:lnTo>
                  <a:pt x="682" y="658"/>
                </a:lnTo>
                <a:lnTo>
                  <a:pt x="679" y="660"/>
                </a:lnTo>
                <a:lnTo>
                  <a:pt x="678" y="660"/>
                </a:lnTo>
                <a:lnTo>
                  <a:pt x="599" y="660"/>
                </a:lnTo>
                <a:lnTo>
                  <a:pt x="588" y="660"/>
                </a:lnTo>
                <a:lnTo>
                  <a:pt x="594" y="704"/>
                </a:lnTo>
                <a:lnTo>
                  <a:pt x="605" y="704"/>
                </a:lnTo>
                <a:lnTo>
                  <a:pt x="743" y="704"/>
                </a:lnTo>
                <a:lnTo>
                  <a:pt x="743" y="704"/>
                </a:lnTo>
                <a:lnTo>
                  <a:pt x="748" y="705"/>
                </a:lnTo>
                <a:lnTo>
                  <a:pt x="752" y="706"/>
                </a:lnTo>
                <a:lnTo>
                  <a:pt x="756" y="708"/>
                </a:lnTo>
                <a:lnTo>
                  <a:pt x="759" y="711"/>
                </a:lnTo>
                <a:lnTo>
                  <a:pt x="762" y="715"/>
                </a:lnTo>
                <a:lnTo>
                  <a:pt x="765" y="717"/>
                </a:lnTo>
                <a:lnTo>
                  <a:pt x="766" y="722"/>
                </a:lnTo>
                <a:lnTo>
                  <a:pt x="766" y="727"/>
                </a:lnTo>
                <a:lnTo>
                  <a:pt x="766" y="727"/>
                </a:lnTo>
                <a:lnTo>
                  <a:pt x="766" y="731"/>
                </a:lnTo>
                <a:lnTo>
                  <a:pt x="765" y="735"/>
                </a:lnTo>
                <a:lnTo>
                  <a:pt x="762" y="739"/>
                </a:lnTo>
                <a:lnTo>
                  <a:pt x="759" y="742"/>
                </a:lnTo>
                <a:lnTo>
                  <a:pt x="756" y="745"/>
                </a:lnTo>
                <a:lnTo>
                  <a:pt x="752" y="748"/>
                </a:lnTo>
                <a:lnTo>
                  <a:pt x="748" y="749"/>
                </a:lnTo>
                <a:lnTo>
                  <a:pt x="743" y="749"/>
                </a:lnTo>
                <a:lnTo>
                  <a:pt x="743" y="7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6" name="Freeform 198"/>
          <p:cNvSpPr>
            <a:spLocks noEditPoints="1"/>
          </p:cNvSpPr>
          <p:nvPr/>
        </p:nvSpPr>
        <p:spPr bwMode="auto">
          <a:xfrm>
            <a:off x="4267918" y="3435350"/>
            <a:ext cx="363952" cy="423863"/>
          </a:xfrm>
          <a:custGeom>
            <a:avLst/>
            <a:gdLst>
              <a:gd name="T0" fmla="*/ 336 w 729"/>
              <a:gd name="T1" fmla="*/ 607 h 848"/>
              <a:gd name="T2" fmla="*/ 309 w 729"/>
              <a:gd name="T3" fmla="*/ 718 h 848"/>
              <a:gd name="T4" fmla="*/ 408 w 729"/>
              <a:gd name="T5" fmla="*/ 659 h 848"/>
              <a:gd name="T6" fmla="*/ 494 w 729"/>
              <a:gd name="T7" fmla="*/ 478 h 848"/>
              <a:gd name="T8" fmla="*/ 69 w 729"/>
              <a:gd name="T9" fmla="*/ 0 h 848"/>
              <a:gd name="T10" fmla="*/ 234 w 729"/>
              <a:gd name="T11" fmla="*/ 478 h 848"/>
              <a:gd name="T12" fmla="*/ 188 w 729"/>
              <a:gd name="T13" fmla="*/ 529 h 848"/>
              <a:gd name="T14" fmla="*/ 162 w 729"/>
              <a:gd name="T15" fmla="*/ 593 h 848"/>
              <a:gd name="T16" fmla="*/ 157 w 729"/>
              <a:gd name="T17" fmla="*/ 640 h 848"/>
              <a:gd name="T18" fmla="*/ 166 w 729"/>
              <a:gd name="T19" fmla="*/ 701 h 848"/>
              <a:gd name="T20" fmla="*/ 192 w 729"/>
              <a:gd name="T21" fmla="*/ 756 h 848"/>
              <a:gd name="T22" fmla="*/ 232 w 729"/>
              <a:gd name="T23" fmla="*/ 800 h 848"/>
              <a:gd name="T24" fmla="*/ 283 w 729"/>
              <a:gd name="T25" fmla="*/ 832 h 848"/>
              <a:gd name="T26" fmla="*/ 343 w 729"/>
              <a:gd name="T27" fmla="*/ 847 h 848"/>
              <a:gd name="T28" fmla="*/ 386 w 729"/>
              <a:gd name="T29" fmla="*/ 847 h 848"/>
              <a:gd name="T30" fmla="*/ 445 w 729"/>
              <a:gd name="T31" fmla="*/ 832 h 848"/>
              <a:gd name="T32" fmla="*/ 496 w 729"/>
              <a:gd name="T33" fmla="*/ 800 h 848"/>
              <a:gd name="T34" fmla="*/ 537 w 729"/>
              <a:gd name="T35" fmla="*/ 756 h 848"/>
              <a:gd name="T36" fmla="*/ 563 w 729"/>
              <a:gd name="T37" fmla="*/ 701 h 848"/>
              <a:gd name="T38" fmla="*/ 571 w 729"/>
              <a:gd name="T39" fmla="*/ 640 h 848"/>
              <a:gd name="T40" fmla="*/ 566 w 729"/>
              <a:gd name="T41" fmla="*/ 593 h 848"/>
              <a:gd name="T42" fmla="*/ 540 w 729"/>
              <a:gd name="T43" fmla="*/ 529 h 848"/>
              <a:gd name="T44" fmla="*/ 494 w 729"/>
              <a:gd name="T45" fmla="*/ 478 h 848"/>
              <a:gd name="T46" fmla="*/ 578 w 729"/>
              <a:gd name="T47" fmla="*/ 127 h 848"/>
              <a:gd name="T48" fmla="*/ 364 w 729"/>
              <a:gd name="T49" fmla="*/ 433 h 848"/>
              <a:gd name="T50" fmla="*/ 150 w 729"/>
              <a:gd name="T51" fmla="*/ 127 h 848"/>
              <a:gd name="T52" fmla="*/ 350 w 729"/>
              <a:gd name="T53" fmla="*/ 776 h 848"/>
              <a:gd name="T54" fmla="*/ 310 w 729"/>
              <a:gd name="T55" fmla="*/ 766 h 848"/>
              <a:gd name="T56" fmla="*/ 278 w 729"/>
              <a:gd name="T57" fmla="*/ 745 h 848"/>
              <a:gd name="T58" fmla="*/ 250 w 729"/>
              <a:gd name="T59" fmla="*/ 717 h 848"/>
              <a:gd name="T60" fmla="*/ 234 w 729"/>
              <a:gd name="T61" fmla="*/ 681 h 848"/>
              <a:gd name="T62" fmla="*/ 227 w 729"/>
              <a:gd name="T63" fmla="*/ 640 h 848"/>
              <a:gd name="T64" fmla="*/ 229 w 729"/>
              <a:gd name="T65" fmla="*/ 612 h 848"/>
              <a:gd name="T66" fmla="*/ 243 w 729"/>
              <a:gd name="T67" fmla="*/ 575 h 848"/>
              <a:gd name="T68" fmla="*/ 268 w 729"/>
              <a:gd name="T69" fmla="*/ 544 h 848"/>
              <a:gd name="T70" fmla="*/ 299 w 729"/>
              <a:gd name="T71" fmla="*/ 520 h 848"/>
              <a:gd name="T72" fmla="*/ 336 w 729"/>
              <a:gd name="T73" fmla="*/ 505 h 848"/>
              <a:gd name="T74" fmla="*/ 364 w 729"/>
              <a:gd name="T75" fmla="*/ 503 h 848"/>
              <a:gd name="T76" fmla="*/ 405 w 729"/>
              <a:gd name="T77" fmla="*/ 509 h 848"/>
              <a:gd name="T78" fmla="*/ 441 w 729"/>
              <a:gd name="T79" fmla="*/ 527 h 848"/>
              <a:gd name="T80" fmla="*/ 470 w 729"/>
              <a:gd name="T81" fmla="*/ 553 h 848"/>
              <a:gd name="T82" fmla="*/ 490 w 729"/>
              <a:gd name="T83" fmla="*/ 586 h 848"/>
              <a:gd name="T84" fmla="*/ 500 w 729"/>
              <a:gd name="T85" fmla="*/ 626 h 848"/>
              <a:gd name="T86" fmla="*/ 500 w 729"/>
              <a:gd name="T87" fmla="*/ 653 h 848"/>
              <a:gd name="T88" fmla="*/ 490 w 729"/>
              <a:gd name="T89" fmla="*/ 693 h 848"/>
              <a:gd name="T90" fmla="*/ 470 w 729"/>
              <a:gd name="T91" fmla="*/ 727 h 848"/>
              <a:gd name="T92" fmla="*/ 441 w 729"/>
              <a:gd name="T93" fmla="*/ 754 h 848"/>
              <a:gd name="T94" fmla="*/ 405 w 729"/>
              <a:gd name="T95" fmla="*/ 770 h 848"/>
              <a:gd name="T96" fmla="*/ 364 w 729"/>
              <a:gd name="T97" fmla="*/ 777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9" h="848">
                <a:moveTo>
                  <a:pt x="390" y="607"/>
                </a:moveTo>
                <a:lnTo>
                  <a:pt x="364" y="552"/>
                </a:lnTo>
                <a:lnTo>
                  <a:pt x="336" y="607"/>
                </a:lnTo>
                <a:lnTo>
                  <a:pt x="276" y="616"/>
                </a:lnTo>
                <a:lnTo>
                  <a:pt x="320" y="659"/>
                </a:lnTo>
                <a:lnTo>
                  <a:pt x="309" y="718"/>
                </a:lnTo>
                <a:lnTo>
                  <a:pt x="364" y="690"/>
                </a:lnTo>
                <a:lnTo>
                  <a:pt x="417" y="718"/>
                </a:lnTo>
                <a:lnTo>
                  <a:pt x="408" y="659"/>
                </a:lnTo>
                <a:lnTo>
                  <a:pt x="450" y="616"/>
                </a:lnTo>
                <a:lnTo>
                  <a:pt x="390" y="607"/>
                </a:lnTo>
                <a:close/>
                <a:moveTo>
                  <a:pt x="494" y="478"/>
                </a:moveTo>
                <a:lnTo>
                  <a:pt x="729" y="114"/>
                </a:lnTo>
                <a:lnTo>
                  <a:pt x="659" y="0"/>
                </a:lnTo>
                <a:lnTo>
                  <a:pt x="69" y="0"/>
                </a:lnTo>
                <a:lnTo>
                  <a:pt x="0" y="114"/>
                </a:lnTo>
                <a:lnTo>
                  <a:pt x="234" y="478"/>
                </a:lnTo>
                <a:lnTo>
                  <a:pt x="234" y="478"/>
                </a:lnTo>
                <a:lnTo>
                  <a:pt x="217" y="493"/>
                </a:lnTo>
                <a:lnTo>
                  <a:pt x="202" y="511"/>
                </a:lnTo>
                <a:lnTo>
                  <a:pt x="188" y="529"/>
                </a:lnTo>
                <a:lnTo>
                  <a:pt x="177" y="549"/>
                </a:lnTo>
                <a:lnTo>
                  <a:pt x="169" y="570"/>
                </a:lnTo>
                <a:lnTo>
                  <a:pt x="162" y="593"/>
                </a:lnTo>
                <a:lnTo>
                  <a:pt x="158" y="616"/>
                </a:lnTo>
                <a:lnTo>
                  <a:pt x="157" y="640"/>
                </a:lnTo>
                <a:lnTo>
                  <a:pt x="157" y="640"/>
                </a:lnTo>
                <a:lnTo>
                  <a:pt x="158" y="662"/>
                </a:lnTo>
                <a:lnTo>
                  <a:pt x="161" y="682"/>
                </a:lnTo>
                <a:lnTo>
                  <a:pt x="166" y="701"/>
                </a:lnTo>
                <a:lnTo>
                  <a:pt x="173" y="721"/>
                </a:lnTo>
                <a:lnTo>
                  <a:pt x="181" y="738"/>
                </a:lnTo>
                <a:lnTo>
                  <a:pt x="192" y="756"/>
                </a:lnTo>
                <a:lnTo>
                  <a:pt x="203" y="771"/>
                </a:lnTo>
                <a:lnTo>
                  <a:pt x="217" y="786"/>
                </a:lnTo>
                <a:lnTo>
                  <a:pt x="232" y="800"/>
                </a:lnTo>
                <a:lnTo>
                  <a:pt x="249" y="813"/>
                </a:lnTo>
                <a:lnTo>
                  <a:pt x="265" y="822"/>
                </a:lnTo>
                <a:lnTo>
                  <a:pt x="283" y="832"/>
                </a:lnTo>
                <a:lnTo>
                  <a:pt x="302" y="839"/>
                </a:lnTo>
                <a:lnTo>
                  <a:pt x="323" y="843"/>
                </a:lnTo>
                <a:lnTo>
                  <a:pt x="343" y="847"/>
                </a:lnTo>
                <a:lnTo>
                  <a:pt x="364" y="848"/>
                </a:lnTo>
                <a:lnTo>
                  <a:pt x="364" y="848"/>
                </a:lnTo>
                <a:lnTo>
                  <a:pt x="386" y="847"/>
                </a:lnTo>
                <a:lnTo>
                  <a:pt x="406" y="843"/>
                </a:lnTo>
                <a:lnTo>
                  <a:pt x="426" y="839"/>
                </a:lnTo>
                <a:lnTo>
                  <a:pt x="445" y="832"/>
                </a:lnTo>
                <a:lnTo>
                  <a:pt x="463" y="822"/>
                </a:lnTo>
                <a:lnTo>
                  <a:pt x="481" y="813"/>
                </a:lnTo>
                <a:lnTo>
                  <a:pt x="496" y="800"/>
                </a:lnTo>
                <a:lnTo>
                  <a:pt x="511" y="786"/>
                </a:lnTo>
                <a:lnTo>
                  <a:pt x="524" y="771"/>
                </a:lnTo>
                <a:lnTo>
                  <a:pt x="537" y="756"/>
                </a:lnTo>
                <a:lnTo>
                  <a:pt x="546" y="738"/>
                </a:lnTo>
                <a:lnTo>
                  <a:pt x="556" y="721"/>
                </a:lnTo>
                <a:lnTo>
                  <a:pt x="563" y="701"/>
                </a:lnTo>
                <a:lnTo>
                  <a:pt x="567" y="682"/>
                </a:lnTo>
                <a:lnTo>
                  <a:pt x="571" y="662"/>
                </a:lnTo>
                <a:lnTo>
                  <a:pt x="571" y="640"/>
                </a:lnTo>
                <a:lnTo>
                  <a:pt x="571" y="640"/>
                </a:lnTo>
                <a:lnTo>
                  <a:pt x="570" y="616"/>
                </a:lnTo>
                <a:lnTo>
                  <a:pt x="566" y="593"/>
                </a:lnTo>
                <a:lnTo>
                  <a:pt x="560" y="570"/>
                </a:lnTo>
                <a:lnTo>
                  <a:pt x="551" y="549"/>
                </a:lnTo>
                <a:lnTo>
                  <a:pt x="540" y="529"/>
                </a:lnTo>
                <a:lnTo>
                  <a:pt x="526" y="511"/>
                </a:lnTo>
                <a:lnTo>
                  <a:pt x="511" y="493"/>
                </a:lnTo>
                <a:lnTo>
                  <a:pt x="494" y="478"/>
                </a:lnTo>
                <a:lnTo>
                  <a:pt x="494" y="478"/>
                </a:lnTo>
                <a:close/>
                <a:moveTo>
                  <a:pt x="150" y="127"/>
                </a:moveTo>
                <a:lnTo>
                  <a:pt x="578" y="127"/>
                </a:lnTo>
                <a:lnTo>
                  <a:pt x="382" y="433"/>
                </a:lnTo>
                <a:lnTo>
                  <a:pt x="382" y="433"/>
                </a:lnTo>
                <a:lnTo>
                  <a:pt x="364" y="433"/>
                </a:lnTo>
                <a:lnTo>
                  <a:pt x="364" y="433"/>
                </a:lnTo>
                <a:lnTo>
                  <a:pt x="347" y="433"/>
                </a:lnTo>
                <a:lnTo>
                  <a:pt x="150" y="127"/>
                </a:lnTo>
                <a:close/>
                <a:moveTo>
                  <a:pt x="364" y="777"/>
                </a:moveTo>
                <a:lnTo>
                  <a:pt x="364" y="777"/>
                </a:lnTo>
                <a:lnTo>
                  <a:pt x="350" y="776"/>
                </a:lnTo>
                <a:lnTo>
                  <a:pt x="336" y="774"/>
                </a:lnTo>
                <a:lnTo>
                  <a:pt x="324" y="770"/>
                </a:lnTo>
                <a:lnTo>
                  <a:pt x="310" y="766"/>
                </a:lnTo>
                <a:lnTo>
                  <a:pt x="299" y="760"/>
                </a:lnTo>
                <a:lnTo>
                  <a:pt x="287" y="754"/>
                </a:lnTo>
                <a:lnTo>
                  <a:pt x="278" y="745"/>
                </a:lnTo>
                <a:lnTo>
                  <a:pt x="268" y="737"/>
                </a:lnTo>
                <a:lnTo>
                  <a:pt x="258" y="727"/>
                </a:lnTo>
                <a:lnTo>
                  <a:pt x="250" y="717"/>
                </a:lnTo>
                <a:lnTo>
                  <a:pt x="243" y="706"/>
                </a:lnTo>
                <a:lnTo>
                  <a:pt x="238" y="693"/>
                </a:lnTo>
                <a:lnTo>
                  <a:pt x="234" y="681"/>
                </a:lnTo>
                <a:lnTo>
                  <a:pt x="229" y="667"/>
                </a:lnTo>
                <a:lnTo>
                  <a:pt x="228" y="653"/>
                </a:lnTo>
                <a:lnTo>
                  <a:pt x="227" y="640"/>
                </a:lnTo>
                <a:lnTo>
                  <a:pt x="227" y="640"/>
                </a:lnTo>
                <a:lnTo>
                  <a:pt x="228" y="626"/>
                </a:lnTo>
                <a:lnTo>
                  <a:pt x="229" y="612"/>
                </a:lnTo>
                <a:lnTo>
                  <a:pt x="234" y="600"/>
                </a:lnTo>
                <a:lnTo>
                  <a:pt x="238" y="586"/>
                </a:lnTo>
                <a:lnTo>
                  <a:pt x="243" y="575"/>
                </a:lnTo>
                <a:lnTo>
                  <a:pt x="250" y="563"/>
                </a:lnTo>
                <a:lnTo>
                  <a:pt x="258" y="553"/>
                </a:lnTo>
                <a:lnTo>
                  <a:pt x="268" y="544"/>
                </a:lnTo>
                <a:lnTo>
                  <a:pt x="278" y="534"/>
                </a:lnTo>
                <a:lnTo>
                  <a:pt x="287" y="527"/>
                </a:lnTo>
                <a:lnTo>
                  <a:pt x="299" y="520"/>
                </a:lnTo>
                <a:lnTo>
                  <a:pt x="310" y="513"/>
                </a:lnTo>
                <a:lnTo>
                  <a:pt x="324" y="509"/>
                </a:lnTo>
                <a:lnTo>
                  <a:pt x="336" y="505"/>
                </a:lnTo>
                <a:lnTo>
                  <a:pt x="350" y="504"/>
                </a:lnTo>
                <a:lnTo>
                  <a:pt x="364" y="503"/>
                </a:lnTo>
                <a:lnTo>
                  <a:pt x="364" y="503"/>
                </a:lnTo>
                <a:lnTo>
                  <a:pt x="378" y="504"/>
                </a:lnTo>
                <a:lnTo>
                  <a:pt x="391" y="505"/>
                </a:lnTo>
                <a:lnTo>
                  <a:pt x="405" y="509"/>
                </a:lnTo>
                <a:lnTo>
                  <a:pt x="417" y="513"/>
                </a:lnTo>
                <a:lnTo>
                  <a:pt x="430" y="520"/>
                </a:lnTo>
                <a:lnTo>
                  <a:pt x="441" y="527"/>
                </a:lnTo>
                <a:lnTo>
                  <a:pt x="452" y="534"/>
                </a:lnTo>
                <a:lnTo>
                  <a:pt x="461" y="544"/>
                </a:lnTo>
                <a:lnTo>
                  <a:pt x="470" y="553"/>
                </a:lnTo>
                <a:lnTo>
                  <a:pt x="478" y="563"/>
                </a:lnTo>
                <a:lnTo>
                  <a:pt x="485" y="575"/>
                </a:lnTo>
                <a:lnTo>
                  <a:pt x="490" y="586"/>
                </a:lnTo>
                <a:lnTo>
                  <a:pt x="494" y="600"/>
                </a:lnTo>
                <a:lnTo>
                  <a:pt x="498" y="612"/>
                </a:lnTo>
                <a:lnTo>
                  <a:pt x="500" y="626"/>
                </a:lnTo>
                <a:lnTo>
                  <a:pt x="501" y="640"/>
                </a:lnTo>
                <a:lnTo>
                  <a:pt x="501" y="640"/>
                </a:lnTo>
                <a:lnTo>
                  <a:pt x="500" y="653"/>
                </a:lnTo>
                <a:lnTo>
                  <a:pt x="498" y="667"/>
                </a:lnTo>
                <a:lnTo>
                  <a:pt x="494" y="681"/>
                </a:lnTo>
                <a:lnTo>
                  <a:pt x="490" y="693"/>
                </a:lnTo>
                <a:lnTo>
                  <a:pt x="485" y="706"/>
                </a:lnTo>
                <a:lnTo>
                  <a:pt x="478" y="717"/>
                </a:lnTo>
                <a:lnTo>
                  <a:pt x="470" y="727"/>
                </a:lnTo>
                <a:lnTo>
                  <a:pt x="461" y="737"/>
                </a:lnTo>
                <a:lnTo>
                  <a:pt x="452" y="745"/>
                </a:lnTo>
                <a:lnTo>
                  <a:pt x="441" y="754"/>
                </a:lnTo>
                <a:lnTo>
                  <a:pt x="430" y="760"/>
                </a:lnTo>
                <a:lnTo>
                  <a:pt x="417" y="766"/>
                </a:lnTo>
                <a:lnTo>
                  <a:pt x="405" y="770"/>
                </a:lnTo>
                <a:lnTo>
                  <a:pt x="391" y="774"/>
                </a:lnTo>
                <a:lnTo>
                  <a:pt x="378" y="776"/>
                </a:lnTo>
                <a:lnTo>
                  <a:pt x="364" y="777"/>
                </a:lnTo>
                <a:lnTo>
                  <a:pt x="364" y="77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7" name="Freeform 216"/>
          <p:cNvSpPr>
            <a:spLocks noEditPoints="1"/>
          </p:cNvSpPr>
          <p:nvPr/>
        </p:nvSpPr>
        <p:spPr bwMode="auto">
          <a:xfrm>
            <a:off x="5112883" y="4799791"/>
            <a:ext cx="414337" cy="399271"/>
          </a:xfrm>
          <a:custGeom>
            <a:avLst/>
            <a:gdLst>
              <a:gd name="T0" fmla="*/ 333 w 826"/>
              <a:gd name="T1" fmla="*/ 656 h 795"/>
              <a:gd name="T2" fmla="*/ 339 w 826"/>
              <a:gd name="T3" fmla="*/ 671 h 795"/>
              <a:gd name="T4" fmla="*/ 778 w 826"/>
              <a:gd name="T5" fmla="*/ 529 h 795"/>
              <a:gd name="T6" fmla="*/ 774 w 826"/>
              <a:gd name="T7" fmla="*/ 515 h 795"/>
              <a:gd name="T8" fmla="*/ 333 w 826"/>
              <a:gd name="T9" fmla="*/ 656 h 795"/>
              <a:gd name="T10" fmla="*/ 783 w 826"/>
              <a:gd name="T11" fmla="*/ 557 h 795"/>
              <a:gd name="T12" fmla="*/ 779 w 826"/>
              <a:gd name="T13" fmla="*/ 544 h 795"/>
              <a:gd name="T14" fmla="*/ 341 w 826"/>
              <a:gd name="T15" fmla="*/ 689 h 795"/>
              <a:gd name="T16" fmla="*/ 346 w 826"/>
              <a:gd name="T17" fmla="*/ 703 h 795"/>
              <a:gd name="T18" fmla="*/ 783 w 826"/>
              <a:gd name="T19" fmla="*/ 557 h 795"/>
              <a:gd name="T20" fmla="*/ 787 w 826"/>
              <a:gd name="T21" fmla="*/ 586 h 795"/>
              <a:gd name="T22" fmla="*/ 782 w 826"/>
              <a:gd name="T23" fmla="*/ 572 h 795"/>
              <a:gd name="T24" fmla="*/ 339 w 826"/>
              <a:gd name="T25" fmla="*/ 719 h 795"/>
              <a:gd name="T26" fmla="*/ 344 w 826"/>
              <a:gd name="T27" fmla="*/ 734 h 795"/>
              <a:gd name="T28" fmla="*/ 787 w 826"/>
              <a:gd name="T29" fmla="*/ 586 h 795"/>
              <a:gd name="T30" fmla="*/ 816 w 826"/>
              <a:gd name="T31" fmla="*/ 592 h 795"/>
              <a:gd name="T32" fmla="*/ 302 w 826"/>
              <a:gd name="T33" fmla="*/ 765 h 795"/>
              <a:gd name="T34" fmla="*/ 300 w 826"/>
              <a:gd name="T35" fmla="*/ 667 h 795"/>
              <a:gd name="T36" fmla="*/ 19 w 826"/>
              <a:gd name="T37" fmla="*/ 142 h 795"/>
              <a:gd name="T38" fmla="*/ 19 w 826"/>
              <a:gd name="T39" fmla="*/ 142 h 795"/>
              <a:gd name="T40" fmla="*/ 14 w 826"/>
              <a:gd name="T41" fmla="*/ 146 h 795"/>
              <a:gd name="T42" fmla="*/ 9 w 826"/>
              <a:gd name="T43" fmla="*/ 151 h 795"/>
              <a:gd name="T44" fmla="*/ 7 w 826"/>
              <a:gd name="T45" fmla="*/ 157 h 795"/>
              <a:gd name="T46" fmla="*/ 4 w 826"/>
              <a:gd name="T47" fmla="*/ 162 h 795"/>
              <a:gd name="T48" fmla="*/ 1 w 826"/>
              <a:gd name="T49" fmla="*/ 175 h 795"/>
              <a:gd name="T50" fmla="*/ 0 w 826"/>
              <a:gd name="T51" fmla="*/ 186 h 795"/>
              <a:gd name="T52" fmla="*/ 1 w 826"/>
              <a:gd name="T53" fmla="*/ 197 h 795"/>
              <a:gd name="T54" fmla="*/ 3 w 826"/>
              <a:gd name="T55" fmla="*/ 205 h 795"/>
              <a:gd name="T56" fmla="*/ 4 w 826"/>
              <a:gd name="T57" fmla="*/ 213 h 795"/>
              <a:gd name="T58" fmla="*/ 296 w 826"/>
              <a:gd name="T59" fmla="*/ 795 h 795"/>
              <a:gd name="T60" fmla="*/ 309 w 826"/>
              <a:gd name="T61" fmla="*/ 789 h 795"/>
              <a:gd name="T62" fmla="*/ 310 w 826"/>
              <a:gd name="T63" fmla="*/ 793 h 795"/>
              <a:gd name="T64" fmla="*/ 826 w 826"/>
              <a:gd name="T65" fmla="*/ 620 h 795"/>
              <a:gd name="T66" fmla="*/ 816 w 826"/>
              <a:gd name="T67" fmla="*/ 592 h 795"/>
              <a:gd name="T68" fmla="*/ 813 w 826"/>
              <a:gd name="T69" fmla="*/ 490 h 795"/>
              <a:gd name="T70" fmla="*/ 496 w 826"/>
              <a:gd name="T71" fmla="*/ 0 h 795"/>
              <a:gd name="T72" fmla="*/ 36 w 826"/>
              <a:gd name="T73" fmla="*/ 117 h 795"/>
              <a:gd name="T74" fmla="*/ 317 w 826"/>
              <a:gd name="T75" fmla="*/ 648 h 795"/>
              <a:gd name="T76" fmla="*/ 813 w 826"/>
              <a:gd name="T77" fmla="*/ 490 h 795"/>
              <a:gd name="T78" fmla="*/ 167 w 826"/>
              <a:gd name="T79" fmla="*/ 168 h 795"/>
              <a:gd name="T80" fmla="*/ 464 w 826"/>
              <a:gd name="T81" fmla="*/ 88 h 795"/>
              <a:gd name="T82" fmla="*/ 514 w 826"/>
              <a:gd name="T83" fmla="*/ 177 h 795"/>
              <a:gd name="T84" fmla="*/ 214 w 826"/>
              <a:gd name="T85" fmla="*/ 258 h 795"/>
              <a:gd name="T86" fmla="*/ 167 w 826"/>
              <a:gd name="T87" fmla="*/ 16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795">
                <a:moveTo>
                  <a:pt x="333" y="656"/>
                </a:moveTo>
                <a:lnTo>
                  <a:pt x="339" y="671"/>
                </a:lnTo>
                <a:lnTo>
                  <a:pt x="778" y="529"/>
                </a:lnTo>
                <a:lnTo>
                  <a:pt x="774" y="515"/>
                </a:lnTo>
                <a:lnTo>
                  <a:pt x="333" y="656"/>
                </a:lnTo>
                <a:close/>
                <a:moveTo>
                  <a:pt x="783" y="557"/>
                </a:moveTo>
                <a:lnTo>
                  <a:pt x="779" y="544"/>
                </a:lnTo>
                <a:lnTo>
                  <a:pt x="341" y="689"/>
                </a:lnTo>
                <a:lnTo>
                  <a:pt x="346" y="703"/>
                </a:lnTo>
                <a:lnTo>
                  <a:pt x="783" y="557"/>
                </a:lnTo>
                <a:close/>
                <a:moveTo>
                  <a:pt x="787" y="586"/>
                </a:moveTo>
                <a:lnTo>
                  <a:pt x="782" y="572"/>
                </a:lnTo>
                <a:lnTo>
                  <a:pt x="339" y="719"/>
                </a:lnTo>
                <a:lnTo>
                  <a:pt x="344" y="734"/>
                </a:lnTo>
                <a:lnTo>
                  <a:pt x="787" y="586"/>
                </a:lnTo>
                <a:close/>
                <a:moveTo>
                  <a:pt x="816" y="592"/>
                </a:moveTo>
                <a:lnTo>
                  <a:pt x="302" y="765"/>
                </a:lnTo>
                <a:lnTo>
                  <a:pt x="300" y="667"/>
                </a:lnTo>
                <a:lnTo>
                  <a:pt x="19" y="142"/>
                </a:lnTo>
                <a:lnTo>
                  <a:pt x="19" y="142"/>
                </a:lnTo>
                <a:lnTo>
                  <a:pt x="14" y="146"/>
                </a:lnTo>
                <a:lnTo>
                  <a:pt x="9" y="151"/>
                </a:lnTo>
                <a:lnTo>
                  <a:pt x="7" y="157"/>
                </a:lnTo>
                <a:lnTo>
                  <a:pt x="4" y="162"/>
                </a:lnTo>
                <a:lnTo>
                  <a:pt x="1" y="175"/>
                </a:lnTo>
                <a:lnTo>
                  <a:pt x="0" y="186"/>
                </a:lnTo>
                <a:lnTo>
                  <a:pt x="1" y="197"/>
                </a:lnTo>
                <a:lnTo>
                  <a:pt x="3" y="205"/>
                </a:lnTo>
                <a:lnTo>
                  <a:pt x="4" y="213"/>
                </a:lnTo>
                <a:lnTo>
                  <a:pt x="296" y="795"/>
                </a:lnTo>
                <a:lnTo>
                  <a:pt x="309" y="789"/>
                </a:lnTo>
                <a:lnTo>
                  <a:pt x="310" y="793"/>
                </a:lnTo>
                <a:lnTo>
                  <a:pt x="826" y="620"/>
                </a:lnTo>
                <a:lnTo>
                  <a:pt x="816" y="592"/>
                </a:lnTo>
                <a:close/>
                <a:moveTo>
                  <a:pt x="813" y="490"/>
                </a:moveTo>
                <a:lnTo>
                  <a:pt x="496" y="0"/>
                </a:lnTo>
                <a:lnTo>
                  <a:pt x="36" y="117"/>
                </a:lnTo>
                <a:lnTo>
                  <a:pt x="317" y="648"/>
                </a:lnTo>
                <a:lnTo>
                  <a:pt x="813" y="490"/>
                </a:lnTo>
                <a:close/>
                <a:moveTo>
                  <a:pt x="167" y="168"/>
                </a:moveTo>
                <a:lnTo>
                  <a:pt x="464" y="88"/>
                </a:lnTo>
                <a:lnTo>
                  <a:pt x="514" y="177"/>
                </a:lnTo>
                <a:lnTo>
                  <a:pt x="214" y="258"/>
                </a:lnTo>
                <a:lnTo>
                  <a:pt x="167"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8" name="Freeform 241"/>
          <p:cNvSpPr>
            <a:spLocks noEditPoints="1"/>
          </p:cNvSpPr>
          <p:nvPr/>
        </p:nvSpPr>
        <p:spPr bwMode="auto">
          <a:xfrm>
            <a:off x="6791658" y="4781550"/>
            <a:ext cx="335762" cy="417513"/>
          </a:xfrm>
          <a:custGeom>
            <a:avLst/>
            <a:gdLst>
              <a:gd name="T0" fmla="*/ 415 w 688"/>
              <a:gd name="T1" fmla="*/ 82 h 857"/>
              <a:gd name="T2" fmla="*/ 438 w 688"/>
              <a:gd name="T3" fmla="*/ 59 h 857"/>
              <a:gd name="T4" fmla="*/ 439 w 688"/>
              <a:gd name="T5" fmla="*/ 34 h 857"/>
              <a:gd name="T6" fmla="*/ 421 w 688"/>
              <a:gd name="T7" fmla="*/ 8 h 857"/>
              <a:gd name="T8" fmla="*/ 398 w 688"/>
              <a:gd name="T9" fmla="*/ 0 h 857"/>
              <a:gd name="T10" fmla="*/ 368 w 688"/>
              <a:gd name="T11" fmla="*/ 12 h 857"/>
              <a:gd name="T12" fmla="*/ 356 w 688"/>
              <a:gd name="T13" fmla="*/ 42 h 857"/>
              <a:gd name="T14" fmla="*/ 362 w 688"/>
              <a:gd name="T15" fmla="*/ 67 h 857"/>
              <a:gd name="T16" fmla="*/ 390 w 688"/>
              <a:gd name="T17" fmla="*/ 85 h 857"/>
              <a:gd name="T18" fmla="*/ 324 w 688"/>
              <a:gd name="T19" fmla="*/ 116 h 857"/>
              <a:gd name="T20" fmla="*/ 343 w 688"/>
              <a:gd name="T21" fmla="*/ 97 h 857"/>
              <a:gd name="T22" fmla="*/ 332 w 688"/>
              <a:gd name="T23" fmla="*/ 81 h 857"/>
              <a:gd name="T24" fmla="*/ 310 w 688"/>
              <a:gd name="T25" fmla="*/ 85 h 857"/>
              <a:gd name="T26" fmla="*/ 306 w 688"/>
              <a:gd name="T27" fmla="*/ 105 h 857"/>
              <a:gd name="T28" fmla="*/ 324 w 688"/>
              <a:gd name="T29" fmla="*/ 116 h 857"/>
              <a:gd name="T30" fmla="*/ 265 w 688"/>
              <a:gd name="T31" fmla="*/ 78 h 857"/>
              <a:gd name="T32" fmla="*/ 280 w 688"/>
              <a:gd name="T33" fmla="*/ 63 h 857"/>
              <a:gd name="T34" fmla="*/ 282 w 688"/>
              <a:gd name="T35" fmla="*/ 46 h 857"/>
              <a:gd name="T36" fmla="*/ 269 w 688"/>
              <a:gd name="T37" fmla="*/ 29 h 857"/>
              <a:gd name="T38" fmla="*/ 254 w 688"/>
              <a:gd name="T39" fmla="*/ 23 h 857"/>
              <a:gd name="T40" fmla="*/ 234 w 688"/>
              <a:gd name="T41" fmla="*/ 31 h 857"/>
              <a:gd name="T42" fmla="*/ 225 w 688"/>
              <a:gd name="T43" fmla="*/ 52 h 857"/>
              <a:gd name="T44" fmla="*/ 229 w 688"/>
              <a:gd name="T45" fmla="*/ 68 h 857"/>
              <a:gd name="T46" fmla="*/ 247 w 688"/>
              <a:gd name="T47" fmla="*/ 79 h 857"/>
              <a:gd name="T48" fmla="*/ 685 w 688"/>
              <a:gd name="T49" fmla="*/ 782 h 857"/>
              <a:gd name="T50" fmla="*/ 674 w 688"/>
              <a:gd name="T51" fmla="*/ 719 h 857"/>
              <a:gd name="T52" fmla="*/ 627 w 688"/>
              <a:gd name="T53" fmla="*/ 613 h 857"/>
              <a:gd name="T54" fmla="*/ 537 w 688"/>
              <a:gd name="T55" fmla="*/ 473 h 857"/>
              <a:gd name="T56" fmla="*/ 434 w 688"/>
              <a:gd name="T57" fmla="*/ 344 h 857"/>
              <a:gd name="T58" fmla="*/ 445 w 688"/>
              <a:gd name="T59" fmla="*/ 252 h 857"/>
              <a:gd name="T60" fmla="*/ 480 w 688"/>
              <a:gd name="T61" fmla="*/ 237 h 857"/>
              <a:gd name="T62" fmla="*/ 496 w 688"/>
              <a:gd name="T63" fmla="*/ 202 h 857"/>
              <a:gd name="T64" fmla="*/ 486 w 688"/>
              <a:gd name="T65" fmla="*/ 173 h 857"/>
              <a:gd name="T66" fmla="*/ 454 w 688"/>
              <a:gd name="T67" fmla="*/ 152 h 857"/>
              <a:gd name="T68" fmla="*/ 234 w 688"/>
              <a:gd name="T69" fmla="*/ 152 h 857"/>
              <a:gd name="T70" fmla="*/ 202 w 688"/>
              <a:gd name="T71" fmla="*/ 173 h 857"/>
              <a:gd name="T72" fmla="*/ 192 w 688"/>
              <a:gd name="T73" fmla="*/ 202 h 857"/>
              <a:gd name="T74" fmla="*/ 207 w 688"/>
              <a:gd name="T75" fmla="*/ 237 h 857"/>
              <a:gd name="T76" fmla="*/ 243 w 688"/>
              <a:gd name="T77" fmla="*/ 252 h 857"/>
              <a:gd name="T78" fmla="*/ 254 w 688"/>
              <a:gd name="T79" fmla="*/ 344 h 857"/>
              <a:gd name="T80" fmla="*/ 151 w 688"/>
              <a:gd name="T81" fmla="*/ 473 h 857"/>
              <a:gd name="T82" fmla="*/ 61 w 688"/>
              <a:gd name="T83" fmla="*/ 613 h 857"/>
              <a:gd name="T84" fmla="*/ 14 w 688"/>
              <a:gd name="T85" fmla="*/ 719 h 857"/>
              <a:gd name="T86" fmla="*/ 3 w 688"/>
              <a:gd name="T87" fmla="*/ 782 h 857"/>
              <a:gd name="T88" fmla="*/ 2 w 688"/>
              <a:gd name="T89" fmla="*/ 819 h 857"/>
              <a:gd name="T90" fmla="*/ 14 w 688"/>
              <a:gd name="T91" fmla="*/ 845 h 857"/>
              <a:gd name="T92" fmla="*/ 47 w 688"/>
              <a:gd name="T93" fmla="*/ 857 h 857"/>
              <a:gd name="T94" fmla="*/ 662 w 688"/>
              <a:gd name="T95" fmla="*/ 853 h 857"/>
              <a:gd name="T96" fmla="*/ 682 w 688"/>
              <a:gd name="T97" fmla="*/ 833 h 857"/>
              <a:gd name="T98" fmla="*/ 686 w 688"/>
              <a:gd name="T99" fmla="*/ 794 h 857"/>
              <a:gd name="T100" fmla="*/ 98 w 688"/>
              <a:gd name="T101" fmla="*/ 809 h 857"/>
              <a:gd name="T102" fmla="*/ 54 w 688"/>
              <a:gd name="T103" fmla="*/ 800 h 857"/>
              <a:gd name="T104" fmla="*/ 47 w 688"/>
              <a:gd name="T105" fmla="*/ 782 h 857"/>
              <a:gd name="T106" fmla="*/ 51 w 688"/>
              <a:gd name="T107" fmla="*/ 741 h 857"/>
              <a:gd name="T108" fmla="*/ 92 w 688"/>
              <a:gd name="T109" fmla="*/ 656 h 857"/>
              <a:gd name="T110" fmla="*/ 550 w 688"/>
              <a:gd name="T111" fmla="*/ 573 h 857"/>
              <a:gd name="T112" fmla="*/ 601 w 688"/>
              <a:gd name="T113" fmla="*/ 656 h 857"/>
              <a:gd name="T114" fmla="*/ 637 w 688"/>
              <a:gd name="T115" fmla="*/ 741 h 857"/>
              <a:gd name="T116" fmla="*/ 641 w 688"/>
              <a:gd name="T117" fmla="*/ 782 h 857"/>
              <a:gd name="T118" fmla="*/ 634 w 688"/>
              <a:gd name="T119" fmla="*/ 800 h 857"/>
              <a:gd name="T120" fmla="*/ 590 w 688"/>
              <a:gd name="T121" fmla="*/ 809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8" h="857">
                <a:moveTo>
                  <a:pt x="398" y="85"/>
                </a:moveTo>
                <a:lnTo>
                  <a:pt x="398" y="85"/>
                </a:lnTo>
                <a:lnTo>
                  <a:pt x="406" y="85"/>
                </a:lnTo>
                <a:lnTo>
                  <a:pt x="415" y="82"/>
                </a:lnTo>
                <a:lnTo>
                  <a:pt x="421" y="78"/>
                </a:lnTo>
                <a:lnTo>
                  <a:pt x="428" y="73"/>
                </a:lnTo>
                <a:lnTo>
                  <a:pt x="434" y="67"/>
                </a:lnTo>
                <a:lnTo>
                  <a:pt x="438" y="59"/>
                </a:lnTo>
                <a:lnTo>
                  <a:pt x="439" y="52"/>
                </a:lnTo>
                <a:lnTo>
                  <a:pt x="441" y="42"/>
                </a:lnTo>
                <a:lnTo>
                  <a:pt x="441" y="42"/>
                </a:lnTo>
                <a:lnTo>
                  <a:pt x="439" y="34"/>
                </a:lnTo>
                <a:lnTo>
                  <a:pt x="438" y="26"/>
                </a:lnTo>
                <a:lnTo>
                  <a:pt x="434" y="19"/>
                </a:lnTo>
                <a:lnTo>
                  <a:pt x="428" y="12"/>
                </a:lnTo>
                <a:lnTo>
                  <a:pt x="421" y="8"/>
                </a:lnTo>
                <a:lnTo>
                  <a:pt x="415" y="4"/>
                </a:lnTo>
                <a:lnTo>
                  <a:pt x="406" y="1"/>
                </a:lnTo>
                <a:lnTo>
                  <a:pt x="398" y="0"/>
                </a:lnTo>
                <a:lnTo>
                  <a:pt x="398" y="0"/>
                </a:lnTo>
                <a:lnTo>
                  <a:pt x="390" y="1"/>
                </a:lnTo>
                <a:lnTo>
                  <a:pt x="382" y="4"/>
                </a:lnTo>
                <a:lnTo>
                  <a:pt x="375" y="8"/>
                </a:lnTo>
                <a:lnTo>
                  <a:pt x="368" y="12"/>
                </a:lnTo>
                <a:lnTo>
                  <a:pt x="362" y="19"/>
                </a:lnTo>
                <a:lnTo>
                  <a:pt x="358" y="26"/>
                </a:lnTo>
                <a:lnTo>
                  <a:pt x="356" y="34"/>
                </a:lnTo>
                <a:lnTo>
                  <a:pt x="356" y="42"/>
                </a:lnTo>
                <a:lnTo>
                  <a:pt x="356" y="42"/>
                </a:lnTo>
                <a:lnTo>
                  <a:pt x="356" y="52"/>
                </a:lnTo>
                <a:lnTo>
                  <a:pt x="358" y="59"/>
                </a:lnTo>
                <a:lnTo>
                  <a:pt x="362" y="67"/>
                </a:lnTo>
                <a:lnTo>
                  <a:pt x="368" y="73"/>
                </a:lnTo>
                <a:lnTo>
                  <a:pt x="375" y="78"/>
                </a:lnTo>
                <a:lnTo>
                  <a:pt x="382" y="82"/>
                </a:lnTo>
                <a:lnTo>
                  <a:pt x="390" y="85"/>
                </a:lnTo>
                <a:lnTo>
                  <a:pt x="398" y="85"/>
                </a:lnTo>
                <a:lnTo>
                  <a:pt x="398" y="85"/>
                </a:lnTo>
                <a:close/>
                <a:moveTo>
                  <a:pt x="324" y="116"/>
                </a:moveTo>
                <a:lnTo>
                  <a:pt x="324" y="116"/>
                </a:lnTo>
                <a:lnTo>
                  <a:pt x="332" y="115"/>
                </a:lnTo>
                <a:lnTo>
                  <a:pt x="338" y="111"/>
                </a:lnTo>
                <a:lnTo>
                  <a:pt x="342" y="105"/>
                </a:lnTo>
                <a:lnTo>
                  <a:pt x="343" y="97"/>
                </a:lnTo>
                <a:lnTo>
                  <a:pt x="343" y="97"/>
                </a:lnTo>
                <a:lnTo>
                  <a:pt x="342" y="90"/>
                </a:lnTo>
                <a:lnTo>
                  <a:pt x="338" y="85"/>
                </a:lnTo>
                <a:lnTo>
                  <a:pt x="332" y="81"/>
                </a:lnTo>
                <a:lnTo>
                  <a:pt x="324" y="78"/>
                </a:lnTo>
                <a:lnTo>
                  <a:pt x="324" y="78"/>
                </a:lnTo>
                <a:lnTo>
                  <a:pt x="317" y="81"/>
                </a:lnTo>
                <a:lnTo>
                  <a:pt x="310" y="85"/>
                </a:lnTo>
                <a:lnTo>
                  <a:pt x="306" y="90"/>
                </a:lnTo>
                <a:lnTo>
                  <a:pt x="305" y="97"/>
                </a:lnTo>
                <a:lnTo>
                  <a:pt x="305" y="97"/>
                </a:lnTo>
                <a:lnTo>
                  <a:pt x="306" y="105"/>
                </a:lnTo>
                <a:lnTo>
                  <a:pt x="310" y="111"/>
                </a:lnTo>
                <a:lnTo>
                  <a:pt x="317" y="115"/>
                </a:lnTo>
                <a:lnTo>
                  <a:pt x="324" y="116"/>
                </a:lnTo>
                <a:lnTo>
                  <a:pt x="324" y="116"/>
                </a:lnTo>
                <a:close/>
                <a:moveTo>
                  <a:pt x="254" y="81"/>
                </a:moveTo>
                <a:lnTo>
                  <a:pt x="254" y="81"/>
                </a:lnTo>
                <a:lnTo>
                  <a:pt x="260" y="79"/>
                </a:lnTo>
                <a:lnTo>
                  <a:pt x="265" y="78"/>
                </a:lnTo>
                <a:lnTo>
                  <a:pt x="269" y="75"/>
                </a:lnTo>
                <a:lnTo>
                  <a:pt x="273" y="73"/>
                </a:lnTo>
                <a:lnTo>
                  <a:pt x="277" y="68"/>
                </a:lnTo>
                <a:lnTo>
                  <a:pt x="280" y="63"/>
                </a:lnTo>
                <a:lnTo>
                  <a:pt x="282" y="57"/>
                </a:lnTo>
                <a:lnTo>
                  <a:pt x="282" y="52"/>
                </a:lnTo>
                <a:lnTo>
                  <a:pt x="282" y="52"/>
                </a:lnTo>
                <a:lnTo>
                  <a:pt x="282" y="46"/>
                </a:lnTo>
                <a:lnTo>
                  <a:pt x="280" y="41"/>
                </a:lnTo>
                <a:lnTo>
                  <a:pt x="277" y="36"/>
                </a:lnTo>
                <a:lnTo>
                  <a:pt x="273" y="31"/>
                </a:lnTo>
                <a:lnTo>
                  <a:pt x="269" y="29"/>
                </a:lnTo>
                <a:lnTo>
                  <a:pt x="265" y="26"/>
                </a:lnTo>
                <a:lnTo>
                  <a:pt x="260" y="25"/>
                </a:lnTo>
                <a:lnTo>
                  <a:pt x="254" y="23"/>
                </a:lnTo>
                <a:lnTo>
                  <a:pt x="254" y="23"/>
                </a:lnTo>
                <a:lnTo>
                  <a:pt x="247" y="25"/>
                </a:lnTo>
                <a:lnTo>
                  <a:pt x="242" y="26"/>
                </a:lnTo>
                <a:lnTo>
                  <a:pt x="238" y="29"/>
                </a:lnTo>
                <a:lnTo>
                  <a:pt x="234" y="31"/>
                </a:lnTo>
                <a:lnTo>
                  <a:pt x="229" y="36"/>
                </a:lnTo>
                <a:lnTo>
                  <a:pt x="227" y="41"/>
                </a:lnTo>
                <a:lnTo>
                  <a:pt x="225" y="46"/>
                </a:lnTo>
                <a:lnTo>
                  <a:pt x="225" y="52"/>
                </a:lnTo>
                <a:lnTo>
                  <a:pt x="225" y="52"/>
                </a:lnTo>
                <a:lnTo>
                  <a:pt x="225" y="57"/>
                </a:lnTo>
                <a:lnTo>
                  <a:pt x="227" y="63"/>
                </a:lnTo>
                <a:lnTo>
                  <a:pt x="229" y="68"/>
                </a:lnTo>
                <a:lnTo>
                  <a:pt x="234" y="73"/>
                </a:lnTo>
                <a:lnTo>
                  <a:pt x="238" y="75"/>
                </a:lnTo>
                <a:lnTo>
                  <a:pt x="242" y="78"/>
                </a:lnTo>
                <a:lnTo>
                  <a:pt x="247" y="79"/>
                </a:lnTo>
                <a:lnTo>
                  <a:pt x="254" y="81"/>
                </a:lnTo>
                <a:lnTo>
                  <a:pt x="254" y="81"/>
                </a:lnTo>
                <a:close/>
                <a:moveTo>
                  <a:pt x="685" y="782"/>
                </a:moveTo>
                <a:lnTo>
                  <a:pt x="685" y="782"/>
                </a:lnTo>
                <a:lnTo>
                  <a:pt x="685" y="768"/>
                </a:lnTo>
                <a:lnTo>
                  <a:pt x="682" y="752"/>
                </a:lnTo>
                <a:lnTo>
                  <a:pt x="679" y="737"/>
                </a:lnTo>
                <a:lnTo>
                  <a:pt x="674" y="719"/>
                </a:lnTo>
                <a:lnTo>
                  <a:pt x="668" y="702"/>
                </a:lnTo>
                <a:lnTo>
                  <a:pt x="662" y="684"/>
                </a:lnTo>
                <a:lnTo>
                  <a:pt x="646" y="649"/>
                </a:lnTo>
                <a:lnTo>
                  <a:pt x="627" y="613"/>
                </a:lnTo>
                <a:lnTo>
                  <a:pt x="605" y="576"/>
                </a:lnTo>
                <a:lnTo>
                  <a:pt x="583" y="540"/>
                </a:lnTo>
                <a:lnTo>
                  <a:pt x="560" y="506"/>
                </a:lnTo>
                <a:lnTo>
                  <a:pt x="537" y="473"/>
                </a:lnTo>
                <a:lnTo>
                  <a:pt x="513" y="443"/>
                </a:lnTo>
                <a:lnTo>
                  <a:pt x="474" y="391"/>
                </a:lnTo>
                <a:lnTo>
                  <a:pt x="445" y="357"/>
                </a:lnTo>
                <a:lnTo>
                  <a:pt x="434" y="344"/>
                </a:lnTo>
                <a:lnTo>
                  <a:pt x="434" y="254"/>
                </a:lnTo>
                <a:lnTo>
                  <a:pt x="435" y="252"/>
                </a:lnTo>
                <a:lnTo>
                  <a:pt x="445" y="252"/>
                </a:lnTo>
                <a:lnTo>
                  <a:pt x="445" y="252"/>
                </a:lnTo>
                <a:lnTo>
                  <a:pt x="454" y="251"/>
                </a:lnTo>
                <a:lnTo>
                  <a:pt x="464" y="248"/>
                </a:lnTo>
                <a:lnTo>
                  <a:pt x="472" y="244"/>
                </a:lnTo>
                <a:lnTo>
                  <a:pt x="480" y="237"/>
                </a:lnTo>
                <a:lnTo>
                  <a:pt x="486" y="230"/>
                </a:lnTo>
                <a:lnTo>
                  <a:pt x="491" y="221"/>
                </a:lnTo>
                <a:lnTo>
                  <a:pt x="494" y="212"/>
                </a:lnTo>
                <a:lnTo>
                  <a:pt x="496" y="202"/>
                </a:lnTo>
                <a:lnTo>
                  <a:pt x="496" y="202"/>
                </a:lnTo>
                <a:lnTo>
                  <a:pt x="494" y="192"/>
                </a:lnTo>
                <a:lnTo>
                  <a:pt x="491" y="182"/>
                </a:lnTo>
                <a:lnTo>
                  <a:pt x="486" y="173"/>
                </a:lnTo>
                <a:lnTo>
                  <a:pt x="480" y="166"/>
                </a:lnTo>
                <a:lnTo>
                  <a:pt x="472" y="159"/>
                </a:lnTo>
                <a:lnTo>
                  <a:pt x="464" y="155"/>
                </a:lnTo>
                <a:lnTo>
                  <a:pt x="454" y="152"/>
                </a:lnTo>
                <a:lnTo>
                  <a:pt x="445" y="151"/>
                </a:lnTo>
                <a:lnTo>
                  <a:pt x="243" y="151"/>
                </a:lnTo>
                <a:lnTo>
                  <a:pt x="243" y="151"/>
                </a:lnTo>
                <a:lnTo>
                  <a:pt x="234" y="152"/>
                </a:lnTo>
                <a:lnTo>
                  <a:pt x="224" y="155"/>
                </a:lnTo>
                <a:lnTo>
                  <a:pt x="216" y="159"/>
                </a:lnTo>
                <a:lnTo>
                  <a:pt x="207" y="166"/>
                </a:lnTo>
                <a:lnTo>
                  <a:pt x="202" y="173"/>
                </a:lnTo>
                <a:lnTo>
                  <a:pt x="197" y="182"/>
                </a:lnTo>
                <a:lnTo>
                  <a:pt x="194" y="192"/>
                </a:lnTo>
                <a:lnTo>
                  <a:pt x="192" y="202"/>
                </a:lnTo>
                <a:lnTo>
                  <a:pt x="192" y="202"/>
                </a:lnTo>
                <a:lnTo>
                  <a:pt x="194" y="212"/>
                </a:lnTo>
                <a:lnTo>
                  <a:pt x="197" y="221"/>
                </a:lnTo>
                <a:lnTo>
                  <a:pt x="202" y="230"/>
                </a:lnTo>
                <a:lnTo>
                  <a:pt x="207" y="237"/>
                </a:lnTo>
                <a:lnTo>
                  <a:pt x="216" y="244"/>
                </a:lnTo>
                <a:lnTo>
                  <a:pt x="224" y="248"/>
                </a:lnTo>
                <a:lnTo>
                  <a:pt x="234" y="251"/>
                </a:lnTo>
                <a:lnTo>
                  <a:pt x="243" y="252"/>
                </a:lnTo>
                <a:lnTo>
                  <a:pt x="253" y="252"/>
                </a:lnTo>
                <a:lnTo>
                  <a:pt x="254" y="254"/>
                </a:lnTo>
                <a:lnTo>
                  <a:pt x="254" y="344"/>
                </a:lnTo>
                <a:lnTo>
                  <a:pt x="254" y="344"/>
                </a:lnTo>
                <a:lnTo>
                  <a:pt x="243" y="357"/>
                </a:lnTo>
                <a:lnTo>
                  <a:pt x="214" y="391"/>
                </a:lnTo>
                <a:lnTo>
                  <a:pt x="175" y="443"/>
                </a:lnTo>
                <a:lnTo>
                  <a:pt x="151" y="473"/>
                </a:lnTo>
                <a:lnTo>
                  <a:pt x="128" y="506"/>
                </a:lnTo>
                <a:lnTo>
                  <a:pt x="105" y="540"/>
                </a:lnTo>
                <a:lnTo>
                  <a:pt x="83" y="576"/>
                </a:lnTo>
                <a:lnTo>
                  <a:pt x="61" y="613"/>
                </a:lnTo>
                <a:lnTo>
                  <a:pt x="41" y="649"/>
                </a:lnTo>
                <a:lnTo>
                  <a:pt x="26" y="684"/>
                </a:lnTo>
                <a:lnTo>
                  <a:pt x="20" y="702"/>
                </a:lnTo>
                <a:lnTo>
                  <a:pt x="14" y="719"/>
                </a:lnTo>
                <a:lnTo>
                  <a:pt x="9" y="737"/>
                </a:lnTo>
                <a:lnTo>
                  <a:pt x="6" y="752"/>
                </a:lnTo>
                <a:lnTo>
                  <a:pt x="3" y="768"/>
                </a:lnTo>
                <a:lnTo>
                  <a:pt x="3" y="782"/>
                </a:lnTo>
                <a:lnTo>
                  <a:pt x="3" y="782"/>
                </a:lnTo>
                <a:lnTo>
                  <a:pt x="0" y="794"/>
                </a:lnTo>
                <a:lnTo>
                  <a:pt x="0" y="805"/>
                </a:lnTo>
                <a:lnTo>
                  <a:pt x="2" y="819"/>
                </a:lnTo>
                <a:lnTo>
                  <a:pt x="3" y="826"/>
                </a:lnTo>
                <a:lnTo>
                  <a:pt x="6" y="833"/>
                </a:lnTo>
                <a:lnTo>
                  <a:pt x="9" y="838"/>
                </a:lnTo>
                <a:lnTo>
                  <a:pt x="14" y="845"/>
                </a:lnTo>
                <a:lnTo>
                  <a:pt x="20" y="849"/>
                </a:lnTo>
                <a:lnTo>
                  <a:pt x="26" y="853"/>
                </a:lnTo>
                <a:lnTo>
                  <a:pt x="36" y="856"/>
                </a:lnTo>
                <a:lnTo>
                  <a:pt x="47" y="857"/>
                </a:lnTo>
                <a:lnTo>
                  <a:pt x="641" y="857"/>
                </a:lnTo>
                <a:lnTo>
                  <a:pt x="641" y="857"/>
                </a:lnTo>
                <a:lnTo>
                  <a:pt x="652" y="856"/>
                </a:lnTo>
                <a:lnTo>
                  <a:pt x="662" y="853"/>
                </a:lnTo>
                <a:lnTo>
                  <a:pt x="668" y="849"/>
                </a:lnTo>
                <a:lnTo>
                  <a:pt x="674" y="845"/>
                </a:lnTo>
                <a:lnTo>
                  <a:pt x="679" y="838"/>
                </a:lnTo>
                <a:lnTo>
                  <a:pt x="682" y="833"/>
                </a:lnTo>
                <a:lnTo>
                  <a:pt x="685" y="826"/>
                </a:lnTo>
                <a:lnTo>
                  <a:pt x="686" y="819"/>
                </a:lnTo>
                <a:lnTo>
                  <a:pt x="688" y="805"/>
                </a:lnTo>
                <a:lnTo>
                  <a:pt x="686" y="794"/>
                </a:lnTo>
                <a:lnTo>
                  <a:pt x="685" y="782"/>
                </a:lnTo>
                <a:lnTo>
                  <a:pt x="685" y="782"/>
                </a:lnTo>
                <a:close/>
                <a:moveTo>
                  <a:pt x="590" y="809"/>
                </a:moveTo>
                <a:lnTo>
                  <a:pt x="98" y="809"/>
                </a:lnTo>
                <a:lnTo>
                  <a:pt x="98" y="809"/>
                </a:lnTo>
                <a:lnTo>
                  <a:pt x="79" y="806"/>
                </a:lnTo>
                <a:lnTo>
                  <a:pt x="63" y="804"/>
                </a:lnTo>
                <a:lnTo>
                  <a:pt x="54" y="800"/>
                </a:lnTo>
                <a:lnTo>
                  <a:pt x="48" y="794"/>
                </a:lnTo>
                <a:lnTo>
                  <a:pt x="46" y="790"/>
                </a:lnTo>
                <a:lnTo>
                  <a:pt x="46" y="786"/>
                </a:lnTo>
                <a:lnTo>
                  <a:pt x="47" y="782"/>
                </a:lnTo>
                <a:lnTo>
                  <a:pt x="47" y="782"/>
                </a:lnTo>
                <a:lnTo>
                  <a:pt x="46" y="771"/>
                </a:lnTo>
                <a:lnTo>
                  <a:pt x="47" y="757"/>
                </a:lnTo>
                <a:lnTo>
                  <a:pt x="51" y="741"/>
                </a:lnTo>
                <a:lnTo>
                  <a:pt x="57" y="726"/>
                </a:lnTo>
                <a:lnTo>
                  <a:pt x="65" y="708"/>
                </a:lnTo>
                <a:lnTo>
                  <a:pt x="73" y="690"/>
                </a:lnTo>
                <a:lnTo>
                  <a:pt x="92" y="656"/>
                </a:lnTo>
                <a:lnTo>
                  <a:pt x="111" y="624"/>
                </a:lnTo>
                <a:lnTo>
                  <a:pt x="129" y="598"/>
                </a:lnTo>
                <a:lnTo>
                  <a:pt x="147" y="573"/>
                </a:lnTo>
                <a:lnTo>
                  <a:pt x="550" y="573"/>
                </a:lnTo>
                <a:lnTo>
                  <a:pt x="550" y="573"/>
                </a:lnTo>
                <a:lnTo>
                  <a:pt x="567" y="598"/>
                </a:lnTo>
                <a:lnTo>
                  <a:pt x="582" y="624"/>
                </a:lnTo>
                <a:lnTo>
                  <a:pt x="601" y="656"/>
                </a:lnTo>
                <a:lnTo>
                  <a:pt x="618" y="690"/>
                </a:lnTo>
                <a:lnTo>
                  <a:pt x="626" y="708"/>
                </a:lnTo>
                <a:lnTo>
                  <a:pt x="633" y="726"/>
                </a:lnTo>
                <a:lnTo>
                  <a:pt x="637" y="741"/>
                </a:lnTo>
                <a:lnTo>
                  <a:pt x="641" y="757"/>
                </a:lnTo>
                <a:lnTo>
                  <a:pt x="642" y="771"/>
                </a:lnTo>
                <a:lnTo>
                  <a:pt x="641" y="782"/>
                </a:lnTo>
                <a:lnTo>
                  <a:pt x="641" y="782"/>
                </a:lnTo>
                <a:lnTo>
                  <a:pt x="642" y="786"/>
                </a:lnTo>
                <a:lnTo>
                  <a:pt x="642" y="790"/>
                </a:lnTo>
                <a:lnTo>
                  <a:pt x="640" y="794"/>
                </a:lnTo>
                <a:lnTo>
                  <a:pt x="634" y="800"/>
                </a:lnTo>
                <a:lnTo>
                  <a:pt x="625" y="804"/>
                </a:lnTo>
                <a:lnTo>
                  <a:pt x="609" y="806"/>
                </a:lnTo>
                <a:lnTo>
                  <a:pt x="590" y="809"/>
                </a:lnTo>
                <a:lnTo>
                  <a:pt x="590" y="80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49" name="组合 48"/>
          <p:cNvGrpSpPr/>
          <p:nvPr/>
        </p:nvGrpSpPr>
        <p:grpSpPr>
          <a:xfrm>
            <a:off x="3130557" y="3510445"/>
            <a:ext cx="899632" cy="75058"/>
            <a:chOff x="3640557" y="2310295"/>
            <a:chExt cx="899632" cy="75058"/>
          </a:xfrm>
          <a:solidFill>
            <a:srgbClr val="686868"/>
          </a:solidFill>
        </p:grpSpPr>
        <p:cxnSp>
          <p:nvCxnSpPr>
            <p:cNvPr id="50" name="肘形连接符 49"/>
            <p:cNvCxnSpPr>
              <a:stCxn id="51" idx="2"/>
            </p:cNvCxnSpPr>
            <p:nvPr/>
          </p:nvCxnSpPr>
          <p:spPr>
            <a:xfrm flipV="1">
              <a:off x="3715615" y="23454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51" name="椭圆 50"/>
            <p:cNvSpPr/>
            <p:nvPr/>
          </p:nvSpPr>
          <p:spPr>
            <a:xfrm rot="10800000">
              <a:off x="3640557" y="2310295"/>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52" name="组合 51"/>
          <p:cNvGrpSpPr/>
          <p:nvPr/>
        </p:nvGrpSpPr>
        <p:grpSpPr>
          <a:xfrm>
            <a:off x="3937007" y="5109375"/>
            <a:ext cx="899632" cy="75058"/>
            <a:chOff x="3640557" y="2310295"/>
            <a:chExt cx="899632" cy="75058"/>
          </a:xfrm>
          <a:solidFill>
            <a:srgbClr val="686868"/>
          </a:solidFill>
        </p:grpSpPr>
        <p:cxnSp>
          <p:nvCxnSpPr>
            <p:cNvPr id="53" name="肘形连接符 52"/>
            <p:cNvCxnSpPr>
              <a:stCxn id="54" idx="2"/>
            </p:cNvCxnSpPr>
            <p:nvPr/>
          </p:nvCxnSpPr>
          <p:spPr>
            <a:xfrm flipV="1">
              <a:off x="3715615" y="23454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54" name="椭圆 53"/>
            <p:cNvSpPr/>
            <p:nvPr/>
          </p:nvSpPr>
          <p:spPr>
            <a:xfrm rot="10800000">
              <a:off x="3640557" y="2310295"/>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55" name="组合 54"/>
          <p:cNvGrpSpPr/>
          <p:nvPr/>
        </p:nvGrpSpPr>
        <p:grpSpPr>
          <a:xfrm>
            <a:off x="8252640" y="3527114"/>
            <a:ext cx="899631" cy="75058"/>
            <a:chOff x="7430770" y="2358714"/>
            <a:chExt cx="899631" cy="75058"/>
          </a:xfrm>
          <a:solidFill>
            <a:srgbClr val="686868"/>
          </a:solidFill>
        </p:grpSpPr>
        <p:sp>
          <p:nvSpPr>
            <p:cNvPr id="56" name="椭圆 55"/>
            <p:cNvSpPr/>
            <p:nvPr/>
          </p:nvSpPr>
          <p:spPr>
            <a:xfrm rot="10800000">
              <a:off x="8255343" y="2358714"/>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cxnSp>
          <p:nvCxnSpPr>
            <p:cNvPr id="57" name="肘形连接符 56"/>
            <p:cNvCxnSpPr/>
            <p:nvPr/>
          </p:nvCxnSpPr>
          <p:spPr>
            <a:xfrm flipV="1">
              <a:off x="7430770" y="23962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nvGrpSpPr>
          <p:cNvPr id="58" name="组合 57"/>
          <p:cNvGrpSpPr/>
          <p:nvPr/>
        </p:nvGrpSpPr>
        <p:grpSpPr>
          <a:xfrm>
            <a:off x="7495720" y="5099374"/>
            <a:ext cx="897247" cy="75058"/>
            <a:chOff x="7430770" y="2358714"/>
            <a:chExt cx="897247" cy="75058"/>
          </a:xfrm>
          <a:solidFill>
            <a:srgbClr val="686868"/>
          </a:solidFill>
        </p:grpSpPr>
        <p:sp>
          <p:nvSpPr>
            <p:cNvPr id="59" name="椭圆 58"/>
            <p:cNvSpPr/>
            <p:nvPr/>
          </p:nvSpPr>
          <p:spPr>
            <a:xfrm rot="10800000">
              <a:off x="8252959" y="2358714"/>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cxnSp>
          <p:nvCxnSpPr>
            <p:cNvPr id="60" name="肘形连接符 59"/>
            <p:cNvCxnSpPr/>
            <p:nvPr/>
          </p:nvCxnSpPr>
          <p:spPr>
            <a:xfrm flipV="1">
              <a:off x="7430770" y="2396243"/>
              <a:ext cx="824574" cy="2381"/>
            </a:xfrm>
            <a:prstGeom prst="bentConnector3">
              <a:avLst>
                <a:gd name="adj1" fmla="val 50000"/>
              </a:avLst>
            </a:prstGeom>
            <a:grpFill/>
            <a:ln w="635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cxnSp>
      </p:grpSp>
      <p:sp>
        <p:nvSpPr>
          <p:cNvPr id="68" name="Freeform 389"/>
          <p:cNvSpPr>
            <a:spLocks noEditPoints="1"/>
          </p:cNvSpPr>
          <p:nvPr/>
        </p:nvSpPr>
        <p:spPr bwMode="auto">
          <a:xfrm>
            <a:off x="5585851" y="2928395"/>
            <a:ext cx="897044" cy="892294"/>
          </a:xfrm>
          <a:custGeom>
            <a:avLst/>
            <a:gdLst>
              <a:gd name="T0" fmla="*/ 645 w 753"/>
              <a:gd name="T1" fmla="*/ 38 h 752"/>
              <a:gd name="T2" fmla="*/ 559 w 753"/>
              <a:gd name="T3" fmla="*/ 4 h 752"/>
              <a:gd name="T4" fmla="*/ 468 w 753"/>
              <a:gd name="T5" fmla="*/ 4 h 752"/>
              <a:gd name="T6" fmla="*/ 382 w 753"/>
              <a:gd name="T7" fmla="*/ 38 h 752"/>
              <a:gd name="T8" fmla="*/ 331 w 753"/>
              <a:gd name="T9" fmla="*/ 83 h 752"/>
              <a:gd name="T10" fmla="*/ 292 w 753"/>
              <a:gd name="T11" fmla="*/ 147 h 752"/>
              <a:gd name="T12" fmla="*/ 276 w 753"/>
              <a:gd name="T13" fmla="*/ 218 h 752"/>
              <a:gd name="T14" fmla="*/ 279 w 753"/>
              <a:gd name="T15" fmla="*/ 290 h 752"/>
              <a:gd name="T16" fmla="*/ 0 w 753"/>
              <a:gd name="T17" fmla="*/ 639 h 752"/>
              <a:gd name="T18" fmla="*/ 156 w 753"/>
              <a:gd name="T19" fmla="*/ 709 h 752"/>
              <a:gd name="T20" fmla="*/ 122 w 753"/>
              <a:gd name="T21" fmla="*/ 666 h 752"/>
              <a:gd name="T22" fmla="*/ 116 w 753"/>
              <a:gd name="T23" fmla="*/ 637 h 752"/>
              <a:gd name="T24" fmla="*/ 127 w 753"/>
              <a:gd name="T25" fmla="*/ 629 h 752"/>
              <a:gd name="T26" fmla="*/ 163 w 753"/>
              <a:gd name="T27" fmla="*/ 646 h 752"/>
              <a:gd name="T28" fmla="*/ 231 w 753"/>
              <a:gd name="T29" fmla="*/ 633 h 752"/>
              <a:gd name="T30" fmla="*/ 206 w 753"/>
              <a:gd name="T31" fmla="*/ 603 h 752"/>
              <a:gd name="T32" fmla="*/ 190 w 753"/>
              <a:gd name="T33" fmla="*/ 567 h 752"/>
              <a:gd name="T34" fmla="*/ 197 w 753"/>
              <a:gd name="T35" fmla="*/ 556 h 752"/>
              <a:gd name="T36" fmla="*/ 226 w 753"/>
              <a:gd name="T37" fmla="*/ 562 h 752"/>
              <a:gd name="T38" fmla="*/ 269 w 753"/>
              <a:gd name="T39" fmla="*/ 596 h 752"/>
              <a:gd name="T40" fmla="*/ 298 w 753"/>
              <a:gd name="T41" fmla="*/ 550 h 752"/>
              <a:gd name="T42" fmla="*/ 267 w 753"/>
              <a:gd name="T43" fmla="*/ 502 h 752"/>
              <a:gd name="T44" fmla="*/ 269 w 753"/>
              <a:gd name="T45" fmla="*/ 484 h 752"/>
              <a:gd name="T46" fmla="*/ 283 w 753"/>
              <a:gd name="T47" fmla="*/ 480 h 752"/>
              <a:gd name="T48" fmla="*/ 326 w 753"/>
              <a:gd name="T49" fmla="*/ 504 h 752"/>
              <a:gd name="T50" fmla="*/ 410 w 753"/>
              <a:gd name="T51" fmla="*/ 455 h 752"/>
              <a:gd name="T52" fmla="*/ 480 w 753"/>
              <a:gd name="T53" fmla="*/ 476 h 752"/>
              <a:gd name="T54" fmla="*/ 552 w 753"/>
              <a:gd name="T55" fmla="*/ 475 h 752"/>
              <a:gd name="T56" fmla="*/ 621 w 753"/>
              <a:gd name="T57" fmla="*/ 452 h 752"/>
              <a:gd name="T58" fmla="*/ 683 w 753"/>
              <a:gd name="T59" fmla="*/ 408 h 752"/>
              <a:gd name="T60" fmla="*/ 726 w 753"/>
              <a:gd name="T61" fmla="*/ 350 h 752"/>
              <a:gd name="T62" fmla="*/ 752 w 753"/>
              <a:gd name="T63" fmla="*/ 262 h 752"/>
              <a:gd name="T64" fmla="*/ 743 w 753"/>
              <a:gd name="T65" fmla="*/ 171 h 752"/>
              <a:gd name="T66" fmla="*/ 700 w 753"/>
              <a:gd name="T67" fmla="*/ 87 h 752"/>
              <a:gd name="T68" fmla="*/ 570 w 753"/>
              <a:gd name="T69" fmla="*/ 295 h 752"/>
              <a:gd name="T70" fmla="*/ 544 w 753"/>
              <a:gd name="T71" fmla="*/ 313 h 752"/>
              <a:gd name="T72" fmla="*/ 499 w 753"/>
              <a:gd name="T73" fmla="*/ 316 h 752"/>
              <a:gd name="T74" fmla="*/ 470 w 753"/>
              <a:gd name="T75" fmla="*/ 305 h 752"/>
              <a:gd name="T76" fmla="*/ 451 w 753"/>
              <a:gd name="T77" fmla="*/ 289 h 752"/>
              <a:gd name="T78" fmla="*/ 436 w 753"/>
              <a:gd name="T79" fmla="*/ 262 h 752"/>
              <a:gd name="T80" fmla="*/ 436 w 753"/>
              <a:gd name="T81" fmla="*/ 215 h 752"/>
              <a:gd name="T82" fmla="*/ 451 w 753"/>
              <a:gd name="T83" fmla="*/ 188 h 752"/>
              <a:gd name="T84" fmla="*/ 470 w 753"/>
              <a:gd name="T85" fmla="*/ 172 h 752"/>
              <a:gd name="T86" fmla="*/ 499 w 753"/>
              <a:gd name="T87" fmla="*/ 161 h 752"/>
              <a:gd name="T88" fmla="*/ 544 w 753"/>
              <a:gd name="T89" fmla="*/ 164 h 752"/>
              <a:gd name="T90" fmla="*/ 570 w 753"/>
              <a:gd name="T91" fmla="*/ 182 h 752"/>
              <a:gd name="T92" fmla="*/ 584 w 753"/>
              <a:gd name="T93" fmla="*/ 202 h 752"/>
              <a:gd name="T94" fmla="*/ 594 w 753"/>
              <a:gd name="T95" fmla="*/ 238 h 752"/>
              <a:gd name="T96" fmla="*/ 584 w 753"/>
              <a:gd name="T97" fmla="*/ 275 h 752"/>
              <a:gd name="T98" fmla="*/ 570 w 753"/>
              <a:gd name="T99" fmla="*/ 295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3" h="752">
                <a:moveTo>
                  <a:pt x="683" y="70"/>
                </a:moveTo>
                <a:lnTo>
                  <a:pt x="683" y="70"/>
                </a:lnTo>
                <a:lnTo>
                  <a:pt x="665" y="53"/>
                </a:lnTo>
                <a:lnTo>
                  <a:pt x="645" y="38"/>
                </a:lnTo>
                <a:lnTo>
                  <a:pt x="625" y="26"/>
                </a:lnTo>
                <a:lnTo>
                  <a:pt x="604" y="17"/>
                </a:lnTo>
                <a:lnTo>
                  <a:pt x="581" y="9"/>
                </a:lnTo>
                <a:lnTo>
                  <a:pt x="559" y="4"/>
                </a:lnTo>
                <a:lnTo>
                  <a:pt x="536" y="0"/>
                </a:lnTo>
                <a:lnTo>
                  <a:pt x="514" y="0"/>
                </a:lnTo>
                <a:lnTo>
                  <a:pt x="490" y="0"/>
                </a:lnTo>
                <a:lnTo>
                  <a:pt x="468" y="4"/>
                </a:lnTo>
                <a:lnTo>
                  <a:pt x="445" y="9"/>
                </a:lnTo>
                <a:lnTo>
                  <a:pt x="424" y="17"/>
                </a:lnTo>
                <a:lnTo>
                  <a:pt x="402" y="26"/>
                </a:lnTo>
                <a:lnTo>
                  <a:pt x="382" y="38"/>
                </a:lnTo>
                <a:lnTo>
                  <a:pt x="363" y="53"/>
                </a:lnTo>
                <a:lnTo>
                  <a:pt x="344" y="70"/>
                </a:lnTo>
                <a:lnTo>
                  <a:pt x="344" y="70"/>
                </a:lnTo>
                <a:lnTo>
                  <a:pt x="331" y="83"/>
                </a:lnTo>
                <a:lnTo>
                  <a:pt x="319" y="98"/>
                </a:lnTo>
                <a:lnTo>
                  <a:pt x="309" y="114"/>
                </a:lnTo>
                <a:lnTo>
                  <a:pt x="299" y="131"/>
                </a:lnTo>
                <a:lnTo>
                  <a:pt x="292" y="147"/>
                </a:lnTo>
                <a:lnTo>
                  <a:pt x="286" y="164"/>
                </a:lnTo>
                <a:lnTo>
                  <a:pt x="281" y="182"/>
                </a:lnTo>
                <a:lnTo>
                  <a:pt x="277" y="199"/>
                </a:lnTo>
                <a:lnTo>
                  <a:pt x="276" y="218"/>
                </a:lnTo>
                <a:lnTo>
                  <a:pt x="274" y="235"/>
                </a:lnTo>
                <a:lnTo>
                  <a:pt x="274" y="254"/>
                </a:lnTo>
                <a:lnTo>
                  <a:pt x="277" y="272"/>
                </a:lnTo>
                <a:lnTo>
                  <a:pt x="279" y="290"/>
                </a:lnTo>
                <a:lnTo>
                  <a:pt x="284" y="308"/>
                </a:lnTo>
                <a:lnTo>
                  <a:pt x="291" y="325"/>
                </a:lnTo>
                <a:lnTo>
                  <a:pt x="297" y="341"/>
                </a:lnTo>
                <a:lnTo>
                  <a:pt x="0" y="639"/>
                </a:lnTo>
                <a:lnTo>
                  <a:pt x="5" y="747"/>
                </a:lnTo>
                <a:lnTo>
                  <a:pt x="114" y="752"/>
                </a:lnTo>
                <a:lnTo>
                  <a:pt x="156" y="709"/>
                </a:lnTo>
                <a:lnTo>
                  <a:pt x="156" y="709"/>
                </a:lnTo>
                <a:lnTo>
                  <a:pt x="147" y="699"/>
                </a:lnTo>
                <a:lnTo>
                  <a:pt x="140" y="689"/>
                </a:lnTo>
                <a:lnTo>
                  <a:pt x="130" y="678"/>
                </a:lnTo>
                <a:lnTo>
                  <a:pt x="122" y="666"/>
                </a:lnTo>
                <a:lnTo>
                  <a:pt x="116" y="653"/>
                </a:lnTo>
                <a:lnTo>
                  <a:pt x="115" y="647"/>
                </a:lnTo>
                <a:lnTo>
                  <a:pt x="115" y="642"/>
                </a:lnTo>
                <a:lnTo>
                  <a:pt x="116" y="637"/>
                </a:lnTo>
                <a:lnTo>
                  <a:pt x="119" y="633"/>
                </a:lnTo>
                <a:lnTo>
                  <a:pt x="119" y="633"/>
                </a:lnTo>
                <a:lnTo>
                  <a:pt x="122" y="631"/>
                </a:lnTo>
                <a:lnTo>
                  <a:pt x="127" y="629"/>
                </a:lnTo>
                <a:lnTo>
                  <a:pt x="132" y="629"/>
                </a:lnTo>
                <a:lnTo>
                  <a:pt x="139" y="632"/>
                </a:lnTo>
                <a:lnTo>
                  <a:pt x="151" y="637"/>
                </a:lnTo>
                <a:lnTo>
                  <a:pt x="163" y="646"/>
                </a:lnTo>
                <a:lnTo>
                  <a:pt x="175" y="654"/>
                </a:lnTo>
                <a:lnTo>
                  <a:pt x="185" y="663"/>
                </a:lnTo>
                <a:lnTo>
                  <a:pt x="193" y="671"/>
                </a:lnTo>
                <a:lnTo>
                  <a:pt x="231" y="633"/>
                </a:lnTo>
                <a:lnTo>
                  <a:pt x="231" y="633"/>
                </a:lnTo>
                <a:lnTo>
                  <a:pt x="223" y="624"/>
                </a:lnTo>
                <a:lnTo>
                  <a:pt x="215" y="614"/>
                </a:lnTo>
                <a:lnTo>
                  <a:pt x="206" y="603"/>
                </a:lnTo>
                <a:lnTo>
                  <a:pt x="197" y="591"/>
                </a:lnTo>
                <a:lnTo>
                  <a:pt x="192" y="578"/>
                </a:lnTo>
                <a:lnTo>
                  <a:pt x="190" y="572"/>
                </a:lnTo>
                <a:lnTo>
                  <a:pt x="190" y="567"/>
                </a:lnTo>
                <a:lnTo>
                  <a:pt x="191" y="562"/>
                </a:lnTo>
                <a:lnTo>
                  <a:pt x="193" y="558"/>
                </a:lnTo>
                <a:lnTo>
                  <a:pt x="193" y="558"/>
                </a:lnTo>
                <a:lnTo>
                  <a:pt x="197" y="556"/>
                </a:lnTo>
                <a:lnTo>
                  <a:pt x="202" y="555"/>
                </a:lnTo>
                <a:lnTo>
                  <a:pt x="207" y="555"/>
                </a:lnTo>
                <a:lnTo>
                  <a:pt x="213" y="556"/>
                </a:lnTo>
                <a:lnTo>
                  <a:pt x="226" y="562"/>
                </a:lnTo>
                <a:lnTo>
                  <a:pt x="238" y="570"/>
                </a:lnTo>
                <a:lnTo>
                  <a:pt x="251" y="580"/>
                </a:lnTo>
                <a:lnTo>
                  <a:pt x="259" y="587"/>
                </a:lnTo>
                <a:lnTo>
                  <a:pt x="269" y="596"/>
                </a:lnTo>
                <a:lnTo>
                  <a:pt x="254" y="611"/>
                </a:lnTo>
                <a:lnTo>
                  <a:pt x="307" y="558"/>
                </a:lnTo>
                <a:lnTo>
                  <a:pt x="307" y="558"/>
                </a:lnTo>
                <a:lnTo>
                  <a:pt x="298" y="550"/>
                </a:lnTo>
                <a:lnTo>
                  <a:pt x="289" y="540"/>
                </a:lnTo>
                <a:lnTo>
                  <a:pt x="281" y="527"/>
                </a:lnTo>
                <a:lnTo>
                  <a:pt x="273" y="515"/>
                </a:lnTo>
                <a:lnTo>
                  <a:pt x="267" y="502"/>
                </a:lnTo>
                <a:lnTo>
                  <a:pt x="266" y="497"/>
                </a:lnTo>
                <a:lnTo>
                  <a:pt x="266" y="492"/>
                </a:lnTo>
                <a:lnTo>
                  <a:pt x="267" y="487"/>
                </a:lnTo>
                <a:lnTo>
                  <a:pt x="269" y="484"/>
                </a:lnTo>
                <a:lnTo>
                  <a:pt x="269" y="484"/>
                </a:lnTo>
                <a:lnTo>
                  <a:pt x="273" y="480"/>
                </a:lnTo>
                <a:lnTo>
                  <a:pt x="278" y="480"/>
                </a:lnTo>
                <a:lnTo>
                  <a:pt x="283" y="480"/>
                </a:lnTo>
                <a:lnTo>
                  <a:pt x="288" y="481"/>
                </a:lnTo>
                <a:lnTo>
                  <a:pt x="301" y="486"/>
                </a:lnTo>
                <a:lnTo>
                  <a:pt x="313" y="495"/>
                </a:lnTo>
                <a:lnTo>
                  <a:pt x="326" y="504"/>
                </a:lnTo>
                <a:lnTo>
                  <a:pt x="335" y="512"/>
                </a:lnTo>
                <a:lnTo>
                  <a:pt x="344" y="521"/>
                </a:lnTo>
                <a:lnTo>
                  <a:pt x="410" y="455"/>
                </a:lnTo>
                <a:lnTo>
                  <a:pt x="410" y="455"/>
                </a:lnTo>
                <a:lnTo>
                  <a:pt x="428" y="462"/>
                </a:lnTo>
                <a:lnTo>
                  <a:pt x="444" y="467"/>
                </a:lnTo>
                <a:lnTo>
                  <a:pt x="463" y="472"/>
                </a:lnTo>
                <a:lnTo>
                  <a:pt x="480" y="476"/>
                </a:lnTo>
                <a:lnTo>
                  <a:pt x="498" y="477"/>
                </a:lnTo>
                <a:lnTo>
                  <a:pt x="516" y="477"/>
                </a:lnTo>
                <a:lnTo>
                  <a:pt x="534" y="477"/>
                </a:lnTo>
                <a:lnTo>
                  <a:pt x="552" y="475"/>
                </a:lnTo>
                <a:lnTo>
                  <a:pt x="570" y="471"/>
                </a:lnTo>
                <a:lnTo>
                  <a:pt x="587" y="466"/>
                </a:lnTo>
                <a:lnTo>
                  <a:pt x="605" y="460"/>
                </a:lnTo>
                <a:lnTo>
                  <a:pt x="621" y="452"/>
                </a:lnTo>
                <a:lnTo>
                  <a:pt x="638" y="444"/>
                </a:lnTo>
                <a:lnTo>
                  <a:pt x="653" y="432"/>
                </a:lnTo>
                <a:lnTo>
                  <a:pt x="668" y="421"/>
                </a:lnTo>
                <a:lnTo>
                  <a:pt x="683" y="408"/>
                </a:lnTo>
                <a:lnTo>
                  <a:pt x="683" y="408"/>
                </a:lnTo>
                <a:lnTo>
                  <a:pt x="700" y="390"/>
                </a:lnTo>
                <a:lnTo>
                  <a:pt x="713" y="370"/>
                </a:lnTo>
                <a:lnTo>
                  <a:pt x="726" y="350"/>
                </a:lnTo>
                <a:lnTo>
                  <a:pt x="736" y="329"/>
                </a:lnTo>
                <a:lnTo>
                  <a:pt x="743" y="307"/>
                </a:lnTo>
                <a:lnTo>
                  <a:pt x="748" y="284"/>
                </a:lnTo>
                <a:lnTo>
                  <a:pt x="752" y="262"/>
                </a:lnTo>
                <a:lnTo>
                  <a:pt x="753" y="238"/>
                </a:lnTo>
                <a:lnTo>
                  <a:pt x="752" y="215"/>
                </a:lnTo>
                <a:lnTo>
                  <a:pt x="748" y="193"/>
                </a:lnTo>
                <a:lnTo>
                  <a:pt x="743" y="171"/>
                </a:lnTo>
                <a:lnTo>
                  <a:pt x="736" y="148"/>
                </a:lnTo>
                <a:lnTo>
                  <a:pt x="726" y="127"/>
                </a:lnTo>
                <a:lnTo>
                  <a:pt x="713" y="107"/>
                </a:lnTo>
                <a:lnTo>
                  <a:pt x="700" y="87"/>
                </a:lnTo>
                <a:lnTo>
                  <a:pt x="683" y="70"/>
                </a:lnTo>
                <a:lnTo>
                  <a:pt x="683" y="70"/>
                </a:lnTo>
                <a:close/>
                <a:moveTo>
                  <a:pt x="570" y="295"/>
                </a:moveTo>
                <a:lnTo>
                  <a:pt x="570" y="295"/>
                </a:lnTo>
                <a:lnTo>
                  <a:pt x="564" y="300"/>
                </a:lnTo>
                <a:lnTo>
                  <a:pt x="557" y="305"/>
                </a:lnTo>
                <a:lnTo>
                  <a:pt x="551" y="309"/>
                </a:lnTo>
                <a:lnTo>
                  <a:pt x="544" y="313"/>
                </a:lnTo>
                <a:lnTo>
                  <a:pt x="536" y="315"/>
                </a:lnTo>
                <a:lnTo>
                  <a:pt x="529" y="316"/>
                </a:lnTo>
                <a:lnTo>
                  <a:pt x="514" y="318"/>
                </a:lnTo>
                <a:lnTo>
                  <a:pt x="499" y="316"/>
                </a:lnTo>
                <a:lnTo>
                  <a:pt x="491" y="315"/>
                </a:lnTo>
                <a:lnTo>
                  <a:pt x="484" y="313"/>
                </a:lnTo>
                <a:lnTo>
                  <a:pt x="476" y="309"/>
                </a:lnTo>
                <a:lnTo>
                  <a:pt x="470" y="305"/>
                </a:lnTo>
                <a:lnTo>
                  <a:pt x="463" y="300"/>
                </a:lnTo>
                <a:lnTo>
                  <a:pt x="458" y="295"/>
                </a:lnTo>
                <a:lnTo>
                  <a:pt x="458" y="295"/>
                </a:lnTo>
                <a:lnTo>
                  <a:pt x="451" y="289"/>
                </a:lnTo>
                <a:lnTo>
                  <a:pt x="446" y="283"/>
                </a:lnTo>
                <a:lnTo>
                  <a:pt x="443" y="275"/>
                </a:lnTo>
                <a:lnTo>
                  <a:pt x="439" y="269"/>
                </a:lnTo>
                <a:lnTo>
                  <a:pt x="436" y="262"/>
                </a:lnTo>
                <a:lnTo>
                  <a:pt x="435" y="254"/>
                </a:lnTo>
                <a:lnTo>
                  <a:pt x="434" y="238"/>
                </a:lnTo>
                <a:lnTo>
                  <a:pt x="435" y="223"/>
                </a:lnTo>
                <a:lnTo>
                  <a:pt x="436" y="215"/>
                </a:lnTo>
                <a:lnTo>
                  <a:pt x="439" y="208"/>
                </a:lnTo>
                <a:lnTo>
                  <a:pt x="443" y="202"/>
                </a:lnTo>
                <a:lnTo>
                  <a:pt x="446" y="194"/>
                </a:lnTo>
                <a:lnTo>
                  <a:pt x="451" y="188"/>
                </a:lnTo>
                <a:lnTo>
                  <a:pt x="458" y="182"/>
                </a:lnTo>
                <a:lnTo>
                  <a:pt x="458" y="182"/>
                </a:lnTo>
                <a:lnTo>
                  <a:pt x="463" y="177"/>
                </a:lnTo>
                <a:lnTo>
                  <a:pt x="470" y="172"/>
                </a:lnTo>
                <a:lnTo>
                  <a:pt x="476" y="168"/>
                </a:lnTo>
                <a:lnTo>
                  <a:pt x="484" y="164"/>
                </a:lnTo>
                <a:lnTo>
                  <a:pt x="491" y="162"/>
                </a:lnTo>
                <a:lnTo>
                  <a:pt x="499" y="161"/>
                </a:lnTo>
                <a:lnTo>
                  <a:pt x="514" y="159"/>
                </a:lnTo>
                <a:lnTo>
                  <a:pt x="529" y="161"/>
                </a:lnTo>
                <a:lnTo>
                  <a:pt x="536" y="162"/>
                </a:lnTo>
                <a:lnTo>
                  <a:pt x="544" y="164"/>
                </a:lnTo>
                <a:lnTo>
                  <a:pt x="551" y="168"/>
                </a:lnTo>
                <a:lnTo>
                  <a:pt x="557" y="172"/>
                </a:lnTo>
                <a:lnTo>
                  <a:pt x="564" y="177"/>
                </a:lnTo>
                <a:lnTo>
                  <a:pt x="570" y="182"/>
                </a:lnTo>
                <a:lnTo>
                  <a:pt x="570" y="182"/>
                </a:lnTo>
                <a:lnTo>
                  <a:pt x="575" y="188"/>
                </a:lnTo>
                <a:lnTo>
                  <a:pt x="580" y="194"/>
                </a:lnTo>
                <a:lnTo>
                  <a:pt x="584" y="202"/>
                </a:lnTo>
                <a:lnTo>
                  <a:pt x="587" y="208"/>
                </a:lnTo>
                <a:lnTo>
                  <a:pt x="590" y="215"/>
                </a:lnTo>
                <a:lnTo>
                  <a:pt x="592" y="223"/>
                </a:lnTo>
                <a:lnTo>
                  <a:pt x="594" y="238"/>
                </a:lnTo>
                <a:lnTo>
                  <a:pt x="592" y="254"/>
                </a:lnTo>
                <a:lnTo>
                  <a:pt x="590" y="262"/>
                </a:lnTo>
                <a:lnTo>
                  <a:pt x="587" y="269"/>
                </a:lnTo>
                <a:lnTo>
                  <a:pt x="584" y="275"/>
                </a:lnTo>
                <a:lnTo>
                  <a:pt x="580" y="283"/>
                </a:lnTo>
                <a:lnTo>
                  <a:pt x="575" y="289"/>
                </a:lnTo>
                <a:lnTo>
                  <a:pt x="570" y="295"/>
                </a:lnTo>
                <a:lnTo>
                  <a:pt x="570" y="295"/>
                </a:lnTo>
                <a:close/>
              </a:path>
            </a:pathLst>
          </a:custGeom>
          <a:solidFill>
            <a:srgbClr val="686868"/>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9" name="文本框 68"/>
          <p:cNvSpPr txBox="1"/>
          <p:nvPr/>
        </p:nvSpPr>
        <p:spPr>
          <a:xfrm>
            <a:off x="5454383" y="3841801"/>
            <a:ext cx="1279972" cy="453183"/>
          </a:xfrm>
          <a:prstGeom prst="rect">
            <a:avLst/>
          </a:prstGeom>
          <a:noFill/>
        </p:spPr>
        <p:txBody>
          <a:bodyPr wrap="square" lIns="0" tIns="72000" bIns="72000" rtlCol="0" anchor="ctr" anchorCtr="0">
            <a:spAutoFit/>
          </a:bodyPr>
          <a:lstStyle>
            <a:defPPr>
              <a:defRPr lang="zh-CN"/>
            </a:defPPr>
            <a:lvl1pPr algn="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sz="2000" dirty="0">
                <a:solidFill>
                  <a:srgbClr val="686868"/>
                </a:solidFill>
                <a:effectLst/>
                <a:latin typeface="幼圆" panose="02010509060101010101" pitchFamily="49" charset="-122"/>
                <a:ea typeface="幼圆" panose="02010509060101010101" pitchFamily="49" charset="-122"/>
                <a:cs typeface="+mn-ea"/>
                <a:sym typeface="+mn-lt"/>
              </a:rPr>
              <a:t>解决方案</a:t>
            </a:r>
          </a:p>
        </p:txBody>
      </p:sp>
    </p:spTree>
    <p:custDataLst>
      <p:tags r:id="rId1"/>
    </p:custDataLst>
    <p:extLst>
      <p:ext uri="{BB962C8B-B14F-4D97-AF65-F5344CB8AC3E}">
        <p14:creationId xmlns:p14="http://schemas.microsoft.com/office/powerpoint/2010/main" val="1791863786"/>
      </p:ext>
    </p:extLst>
  </p:cSld>
  <p:clrMapOvr>
    <a:masterClrMapping/>
  </p:clrMapOvr>
  <mc:AlternateContent xmlns:mc="http://schemas.openxmlformats.org/markup-compatibility/2006" xmlns:p14="http://schemas.microsoft.com/office/powerpoint/2010/main">
    <mc:Choice Requires="p14">
      <p:transition spd="slow" p14:dur="1500" advTm="10095">
        <p:random/>
      </p:transition>
    </mc:Choice>
    <mc:Fallback xmlns="">
      <p:transition spd="slow" advTm="10095">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anim calcmode="lin" valueType="num">
                                      <p:cBhvr>
                                        <p:cTn id="10" dur="500" fill="hold"/>
                                        <p:tgtEl>
                                          <p:spTgt spid="13"/>
                                        </p:tgtEl>
                                        <p:attrNameLst>
                                          <p:attrName>ppt_x</p:attrName>
                                        </p:attrNameLst>
                                      </p:cBhvr>
                                      <p:tavLst>
                                        <p:tav tm="0">
                                          <p:val>
                                            <p:fltVal val="0.5"/>
                                          </p:val>
                                        </p:tav>
                                        <p:tav tm="100000">
                                          <p:val>
                                            <p:strVal val="#ppt_x"/>
                                          </p:val>
                                        </p:tav>
                                      </p:tavLst>
                                    </p:anim>
                                    <p:anim calcmode="lin" valueType="num">
                                      <p:cBhvr>
                                        <p:cTn id="11" dur="500" fill="hold"/>
                                        <p:tgtEl>
                                          <p:spTgt spid="13"/>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anim calcmode="lin" valueType="num">
                                      <p:cBhvr>
                                        <p:cTn id="19" dur="500" fill="hold"/>
                                        <p:tgtEl>
                                          <p:spTgt spid="12"/>
                                        </p:tgtEl>
                                        <p:attrNameLst>
                                          <p:attrName>ppt_x</p:attrName>
                                        </p:attrNameLst>
                                      </p:cBhvr>
                                      <p:tavLst>
                                        <p:tav tm="0">
                                          <p:val>
                                            <p:fltVal val="0.5"/>
                                          </p:val>
                                        </p:tav>
                                        <p:tav tm="100000">
                                          <p:val>
                                            <p:strVal val="#ppt_x"/>
                                          </p:val>
                                        </p:tav>
                                      </p:tavLst>
                                    </p:anim>
                                    <p:anim calcmode="lin" valueType="num">
                                      <p:cBhvr>
                                        <p:cTn id="20" dur="500" fill="hold"/>
                                        <p:tgtEl>
                                          <p:spTgt spid="12"/>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anim calcmode="lin" valueType="num">
                                      <p:cBhvr>
                                        <p:cTn id="28" dur="500" fill="hold"/>
                                        <p:tgtEl>
                                          <p:spTgt spid="9"/>
                                        </p:tgtEl>
                                        <p:attrNameLst>
                                          <p:attrName>ppt_x</p:attrName>
                                        </p:attrNameLst>
                                      </p:cBhvr>
                                      <p:tavLst>
                                        <p:tav tm="0">
                                          <p:val>
                                            <p:fltVal val="0.5"/>
                                          </p:val>
                                        </p:tav>
                                        <p:tav tm="100000">
                                          <p:val>
                                            <p:strVal val="#ppt_x"/>
                                          </p:val>
                                        </p:tav>
                                      </p:tavLst>
                                    </p:anim>
                                    <p:anim calcmode="lin" valueType="num">
                                      <p:cBhvr>
                                        <p:cTn id="29"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anim calcmode="lin" valueType="num">
                                      <p:cBhvr>
                                        <p:cTn id="37" dur="500" fill="hold"/>
                                        <p:tgtEl>
                                          <p:spTgt spid="10"/>
                                        </p:tgtEl>
                                        <p:attrNameLst>
                                          <p:attrName>ppt_x</p:attrName>
                                        </p:attrNameLst>
                                      </p:cBhvr>
                                      <p:tavLst>
                                        <p:tav tm="0">
                                          <p:val>
                                            <p:fltVal val="0.5"/>
                                          </p:val>
                                        </p:tav>
                                        <p:tav tm="100000">
                                          <p:val>
                                            <p:strVal val="#ppt_x"/>
                                          </p:val>
                                        </p:tav>
                                      </p:tavLst>
                                    </p:anim>
                                    <p:anim calcmode="lin" valueType="num">
                                      <p:cBhvr>
                                        <p:cTn id="38" dur="500" fill="hold"/>
                                        <p:tgtEl>
                                          <p:spTgt spid="10"/>
                                        </p:tgtEl>
                                        <p:attrNameLst>
                                          <p:attrName>ppt_y</p:attrName>
                                        </p:attrNameLst>
                                      </p:cBhvr>
                                      <p:tavLst>
                                        <p:tav tm="0">
                                          <p:val>
                                            <p:fltVal val="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52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anim calcmode="lin" valueType="num">
                                      <p:cBhvr>
                                        <p:cTn id="46" dur="500" fill="hold"/>
                                        <p:tgtEl>
                                          <p:spTgt spid="8"/>
                                        </p:tgtEl>
                                        <p:attrNameLst>
                                          <p:attrName>ppt_x</p:attrName>
                                        </p:attrNameLst>
                                      </p:cBhvr>
                                      <p:tavLst>
                                        <p:tav tm="0">
                                          <p:val>
                                            <p:fltVal val="0.5"/>
                                          </p:val>
                                        </p:tav>
                                        <p:tav tm="100000">
                                          <p:val>
                                            <p:strVal val="#ppt_x"/>
                                          </p:val>
                                        </p:tav>
                                      </p:tavLst>
                                    </p:anim>
                                    <p:anim calcmode="lin" valueType="num">
                                      <p:cBhvr>
                                        <p:cTn id="47" dur="500" fill="hold"/>
                                        <p:tgtEl>
                                          <p:spTgt spid="8"/>
                                        </p:tgtEl>
                                        <p:attrNameLst>
                                          <p:attrName>ppt_y</p:attrName>
                                        </p:attrNameLst>
                                      </p:cBhvr>
                                      <p:tavLst>
                                        <p:tav tm="0">
                                          <p:val>
                                            <p:fltVal val="0.5"/>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52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13"/>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12"/>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9"/>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10"/>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8"/>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11"/>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61"/>
                                        </p:tgtEl>
                                        <p:attrNameLst>
                                          <p:attrName>style.visibility</p:attrName>
                                        </p:attrNameLst>
                                      </p:cBhvr>
                                      <p:to>
                                        <p:strVal val="visible"/>
                                      </p:to>
                                    </p:set>
                                  </p:childTnLst>
                                </p:cTn>
                              </p:par>
                              <p:par>
                                <p:cTn id="75" presetID="8" presetClass="emph" presetSubtype="0" fill="hold" nodeType="withEffect">
                                  <p:stCondLst>
                                    <p:cond delay="0"/>
                                  </p:stCondLst>
                                  <p:childTnLst>
                                    <p:animRot by="10800000">
                                      <p:cBhvr>
                                        <p:cTn id="76" dur="1000" fill="hold"/>
                                        <p:tgtEl>
                                          <p:spTgt spid="61"/>
                                        </p:tgtEl>
                                        <p:attrNameLst>
                                          <p:attrName>r</p:attrName>
                                        </p:attrNameLst>
                                      </p:cBhvr>
                                    </p:animRo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500" fill="hold"/>
                                        <p:tgtEl>
                                          <p:spTgt spid="44"/>
                                        </p:tgtEl>
                                        <p:attrNameLst>
                                          <p:attrName>ppt_w</p:attrName>
                                        </p:attrNameLst>
                                      </p:cBhvr>
                                      <p:tavLst>
                                        <p:tav tm="0">
                                          <p:val>
                                            <p:fltVal val="0"/>
                                          </p:val>
                                        </p:tav>
                                        <p:tav tm="100000">
                                          <p:val>
                                            <p:strVal val="#ppt_w"/>
                                          </p:val>
                                        </p:tav>
                                      </p:tavLst>
                                    </p:anim>
                                    <p:anim calcmode="lin" valueType="num">
                                      <p:cBhvr>
                                        <p:cTn id="82" dur="500" fill="hold"/>
                                        <p:tgtEl>
                                          <p:spTgt spid="44"/>
                                        </p:tgtEl>
                                        <p:attrNameLst>
                                          <p:attrName>ppt_h</p:attrName>
                                        </p:attrNameLst>
                                      </p:cBhvr>
                                      <p:tavLst>
                                        <p:tav tm="0">
                                          <p:val>
                                            <p:fltVal val="0"/>
                                          </p:val>
                                        </p:tav>
                                        <p:tav tm="100000">
                                          <p:val>
                                            <p:strVal val="#ppt_h"/>
                                          </p:val>
                                        </p:tav>
                                      </p:tavLst>
                                    </p:anim>
                                    <p:animEffect transition="in" filter="fade">
                                      <p:cBhvr>
                                        <p:cTn id="83" dur="500"/>
                                        <p:tgtEl>
                                          <p:spTgt spid="44"/>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ppt_w</p:attrName>
                                        </p:attrNameLst>
                                      </p:cBhvr>
                                      <p:tavLst>
                                        <p:tav tm="0">
                                          <p:val>
                                            <p:fltVal val="0"/>
                                          </p:val>
                                        </p:tav>
                                        <p:tav tm="100000">
                                          <p:val>
                                            <p:strVal val="#ppt_w"/>
                                          </p:val>
                                        </p:tav>
                                      </p:tavLst>
                                    </p:anim>
                                    <p:anim calcmode="lin" valueType="num">
                                      <p:cBhvr>
                                        <p:cTn id="92" dur="500" fill="hold"/>
                                        <p:tgtEl>
                                          <p:spTgt spid="45"/>
                                        </p:tgtEl>
                                        <p:attrNameLst>
                                          <p:attrName>ppt_h</p:attrName>
                                        </p:attrNameLst>
                                      </p:cBhvr>
                                      <p:tavLst>
                                        <p:tav tm="0">
                                          <p:val>
                                            <p:fltVal val="0"/>
                                          </p:val>
                                        </p:tav>
                                        <p:tav tm="100000">
                                          <p:val>
                                            <p:strVal val="#ppt_h"/>
                                          </p:val>
                                        </p:tav>
                                      </p:tavLst>
                                    </p:anim>
                                    <p:animEffect transition="in" filter="fade">
                                      <p:cBhvr>
                                        <p:cTn id="93" dur="500"/>
                                        <p:tgtEl>
                                          <p:spTgt spid="45"/>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 calcmode="lin" valueType="num">
                                      <p:cBhvr>
                                        <p:cTn id="96" dur="500" fill="hold"/>
                                        <p:tgtEl>
                                          <p:spTgt spid="48"/>
                                        </p:tgtEl>
                                        <p:attrNameLst>
                                          <p:attrName>ppt_w</p:attrName>
                                        </p:attrNameLst>
                                      </p:cBhvr>
                                      <p:tavLst>
                                        <p:tav tm="0">
                                          <p:val>
                                            <p:fltVal val="0"/>
                                          </p:val>
                                        </p:tav>
                                        <p:tav tm="100000">
                                          <p:val>
                                            <p:strVal val="#ppt_w"/>
                                          </p:val>
                                        </p:tav>
                                      </p:tavLst>
                                    </p:anim>
                                    <p:anim calcmode="lin" valueType="num">
                                      <p:cBhvr>
                                        <p:cTn id="97" dur="500" fill="hold"/>
                                        <p:tgtEl>
                                          <p:spTgt spid="48"/>
                                        </p:tgtEl>
                                        <p:attrNameLst>
                                          <p:attrName>ppt_h</p:attrName>
                                        </p:attrNameLst>
                                      </p:cBhvr>
                                      <p:tavLst>
                                        <p:tav tm="0">
                                          <p:val>
                                            <p:fltVal val="0"/>
                                          </p:val>
                                        </p:tav>
                                        <p:tav tm="100000">
                                          <p:val>
                                            <p:strVal val="#ppt_h"/>
                                          </p:val>
                                        </p:tav>
                                      </p:tavLst>
                                    </p:anim>
                                    <p:animEffect transition="in" filter="fade">
                                      <p:cBhvr>
                                        <p:cTn id="98" dur="500"/>
                                        <p:tgtEl>
                                          <p:spTgt spid="48"/>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p:cTn id="101" dur="500" fill="hold"/>
                                        <p:tgtEl>
                                          <p:spTgt spid="47"/>
                                        </p:tgtEl>
                                        <p:attrNameLst>
                                          <p:attrName>ppt_w</p:attrName>
                                        </p:attrNameLst>
                                      </p:cBhvr>
                                      <p:tavLst>
                                        <p:tav tm="0">
                                          <p:val>
                                            <p:fltVal val="0"/>
                                          </p:val>
                                        </p:tav>
                                        <p:tav tm="100000">
                                          <p:val>
                                            <p:strVal val="#ppt_w"/>
                                          </p:val>
                                        </p:tav>
                                      </p:tavLst>
                                    </p:anim>
                                    <p:anim calcmode="lin" valueType="num">
                                      <p:cBhvr>
                                        <p:cTn id="102" dur="500" fill="hold"/>
                                        <p:tgtEl>
                                          <p:spTgt spid="47"/>
                                        </p:tgtEl>
                                        <p:attrNameLst>
                                          <p:attrName>ppt_h</p:attrName>
                                        </p:attrNameLst>
                                      </p:cBhvr>
                                      <p:tavLst>
                                        <p:tav tm="0">
                                          <p:val>
                                            <p:fltVal val="0"/>
                                          </p:val>
                                        </p:tav>
                                        <p:tav tm="100000">
                                          <p:val>
                                            <p:strVal val="#ppt_h"/>
                                          </p:val>
                                        </p:tav>
                                      </p:tavLst>
                                    </p:anim>
                                    <p:animEffect transition="in" filter="fade">
                                      <p:cBhvr>
                                        <p:cTn id="103" dur="500"/>
                                        <p:tgtEl>
                                          <p:spTgt spid="47"/>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p:cTn id="106" dur="500" fill="hold"/>
                                        <p:tgtEl>
                                          <p:spTgt spid="46"/>
                                        </p:tgtEl>
                                        <p:attrNameLst>
                                          <p:attrName>ppt_w</p:attrName>
                                        </p:attrNameLst>
                                      </p:cBhvr>
                                      <p:tavLst>
                                        <p:tav tm="0">
                                          <p:val>
                                            <p:fltVal val="0"/>
                                          </p:val>
                                        </p:tav>
                                        <p:tav tm="100000">
                                          <p:val>
                                            <p:strVal val="#ppt_w"/>
                                          </p:val>
                                        </p:tav>
                                      </p:tavLst>
                                    </p:anim>
                                    <p:anim calcmode="lin" valueType="num">
                                      <p:cBhvr>
                                        <p:cTn id="107" dur="500" fill="hold"/>
                                        <p:tgtEl>
                                          <p:spTgt spid="46"/>
                                        </p:tgtEl>
                                        <p:attrNameLst>
                                          <p:attrName>ppt_h</p:attrName>
                                        </p:attrNameLst>
                                      </p:cBhvr>
                                      <p:tavLst>
                                        <p:tav tm="0">
                                          <p:val>
                                            <p:fltVal val="0"/>
                                          </p:val>
                                        </p:tav>
                                        <p:tav tm="100000">
                                          <p:val>
                                            <p:strVal val="#ppt_h"/>
                                          </p:val>
                                        </p:tav>
                                      </p:tavLst>
                                    </p:anim>
                                    <p:animEffect transition="in" filter="fade">
                                      <p:cBhvr>
                                        <p:cTn id="108" dur="500"/>
                                        <p:tgtEl>
                                          <p:spTgt spid="46"/>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68"/>
                                        </p:tgtEl>
                                        <p:attrNameLst>
                                          <p:attrName>style.visibility</p:attrName>
                                        </p:attrNameLst>
                                      </p:cBhvr>
                                      <p:to>
                                        <p:strVal val="visible"/>
                                      </p:to>
                                    </p:set>
                                    <p:anim calcmode="lin" valueType="num">
                                      <p:cBhvr>
                                        <p:cTn id="113" dur="500" fill="hold"/>
                                        <p:tgtEl>
                                          <p:spTgt spid="68"/>
                                        </p:tgtEl>
                                        <p:attrNameLst>
                                          <p:attrName>ppt_w</p:attrName>
                                        </p:attrNameLst>
                                      </p:cBhvr>
                                      <p:tavLst>
                                        <p:tav tm="0">
                                          <p:val>
                                            <p:fltVal val="0"/>
                                          </p:val>
                                        </p:tav>
                                        <p:tav tm="100000">
                                          <p:val>
                                            <p:strVal val="#ppt_w"/>
                                          </p:val>
                                        </p:tav>
                                      </p:tavLst>
                                    </p:anim>
                                    <p:anim calcmode="lin" valueType="num">
                                      <p:cBhvr>
                                        <p:cTn id="114" dur="500" fill="hold"/>
                                        <p:tgtEl>
                                          <p:spTgt spid="68"/>
                                        </p:tgtEl>
                                        <p:attrNameLst>
                                          <p:attrName>ppt_h</p:attrName>
                                        </p:attrNameLst>
                                      </p:cBhvr>
                                      <p:tavLst>
                                        <p:tav tm="0">
                                          <p:val>
                                            <p:fltVal val="0"/>
                                          </p:val>
                                        </p:tav>
                                        <p:tav tm="100000">
                                          <p:val>
                                            <p:strVal val="#ppt_h"/>
                                          </p:val>
                                        </p:tav>
                                      </p:tavLst>
                                    </p:anim>
                                    <p:animEffect transition="in" filter="fade">
                                      <p:cBhvr>
                                        <p:cTn id="115" dur="500"/>
                                        <p:tgtEl>
                                          <p:spTgt spid="68"/>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69"/>
                                        </p:tgtEl>
                                        <p:attrNameLst>
                                          <p:attrName>style.visibility</p:attrName>
                                        </p:attrNameLst>
                                      </p:cBhvr>
                                      <p:to>
                                        <p:strVal val="visible"/>
                                      </p:to>
                                    </p:set>
                                    <p:anim calcmode="lin" valueType="num">
                                      <p:cBhvr>
                                        <p:cTn id="120" dur="500" fill="hold"/>
                                        <p:tgtEl>
                                          <p:spTgt spid="69"/>
                                        </p:tgtEl>
                                        <p:attrNameLst>
                                          <p:attrName>ppt_w</p:attrName>
                                        </p:attrNameLst>
                                      </p:cBhvr>
                                      <p:tavLst>
                                        <p:tav tm="0">
                                          <p:val>
                                            <p:fltVal val="0"/>
                                          </p:val>
                                        </p:tav>
                                        <p:tav tm="100000">
                                          <p:val>
                                            <p:strVal val="#ppt_w"/>
                                          </p:val>
                                        </p:tav>
                                      </p:tavLst>
                                    </p:anim>
                                    <p:anim calcmode="lin" valueType="num">
                                      <p:cBhvr>
                                        <p:cTn id="121" dur="500" fill="hold"/>
                                        <p:tgtEl>
                                          <p:spTgt spid="69"/>
                                        </p:tgtEl>
                                        <p:attrNameLst>
                                          <p:attrName>ppt_h</p:attrName>
                                        </p:attrNameLst>
                                      </p:cBhvr>
                                      <p:tavLst>
                                        <p:tav tm="0">
                                          <p:val>
                                            <p:fltVal val="0"/>
                                          </p:val>
                                        </p:tav>
                                        <p:tav tm="100000">
                                          <p:val>
                                            <p:strVal val="#ppt_h"/>
                                          </p:val>
                                        </p:tav>
                                      </p:tavLst>
                                    </p:anim>
                                    <p:animEffect transition="in" filter="fade">
                                      <p:cBhvr>
                                        <p:cTn id="122" dur="500"/>
                                        <p:tgtEl>
                                          <p:spTgt spid="69"/>
                                        </p:tgtEl>
                                      </p:cBhvr>
                                    </p:animEffect>
                                  </p:childTnLst>
                                </p:cTn>
                              </p:par>
                            </p:childTnLst>
                          </p:cTn>
                        </p:par>
                      </p:childTnLst>
                    </p:cTn>
                  </p:par>
                  <p:par>
                    <p:cTn id="123" fill="hold">
                      <p:stCondLst>
                        <p:cond delay="indefinite"/>
                      </p:stCondLst>
                      <p:childTnLst>
                        <p:par>
                          <p:cTn id="124" fill="hold">
                            <p:stCondLst>
                              <p:cond delay="0"/>
                            </p:stCondLst>
                            <p:childTnLst>
                              <p:par>
                                <p:cTn id="125" presetID="12" presetClass="entr" presetSubtype="2" fill="hold" nodeType="click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p:tgtEl>
                                          <p:spTgt spid="33"/>
                                        </p:tgtEl>
                                        <p:attrNameLst>
                                          <p:attrName>ppt_x</p:attrName>
                                        </p:attrNameLst>
                                      </p:cBhvr>
                                      <p:tavLst>
                                        <p:tav tm="0">
                                          <p:val>
                                            <p:strVal val="#ppt_x+#ppt_w*1.125000"/>
                                          </p:val>
                                        </p:tav>
                                        <p:tav tm="100000">
                                          <p:val>
                                            <p:strVal val="#ppt_x"/>
                                          </p:val>
                                        </p:tav>
                                      </p:tavLst>
                                    </p:anim>
                                    <p:animEffect transition="in" filter="wipe(left)">
                                      <p:cBhvr>
                                        <p:cTn id="128" dur="500"/>
                                        <p:tgtEl>
                                          <p:spTgt spid="33"/>
                                        </p:tgtEl>
                                      </p:cBhvr>
                                    </p:animEffect>
                                  </p:childTnLst>
                                </p:cTn>
                              </p:par>
                            </p:childTnLst>
                          </p:cTn>
                        </p:par>
                      </p:childTnLst>
                    </p:cTn>
                  </p:par>
                  <p:par>
                    <p:cTn id="129" fill="hold">
                      <p:stCondLst>
                        <p:cond delay="indefinite"/>
                      </p:stCondLst>
                      <p:childTnLst>
                        <p:par>
                          <p:cTn id="130" fill="hold">
                            <p:stCondLst>
                              <p:cond delay="0"/>
                            </p:stCondLst>
                            <p:childTnLst>
                              <p:par>
                                <p:cTn id="131" presetID="53" presetClass="entr" presetSubtype="16" fill="hold" grpId="0" nodeType="clickEffect">
                                  <p:stCondLst>
                                    <p:cond delay="0"/>
                                  </p:stCondLst>
                                  <p:childTnLst>
                                    <p:set>
                                      <p:cBhvr>
                                        <p:cTn id="132" dur="1" fill="hold">
                                          <p:stCondLst>
                                            <p:cond delay="0"/>
                                          </p:stCondLst>
                                        </p:cTn>
                                        <p:tgtEl>
                                          <p:spTgt spid="17"/>
                                        </p:tgtEl>
                                        <p:attrNameLst>
                                          <p:attrName>style.visibility</p:attrName>
                                        </p:attrNameLst>
                                      </p:cBhvr>
                                      <p:to>
                                        <p:strVal val="visible"/>
                                      </p:to>
                                    </p:set>
                                    <p:anim calcmode="lin" valueType="num">
                                      <p:cBhvr>
                                        <p:cTn id="133" dur="500" fill="hold"/>
                                        <p:tgtEl>
                                          <p:spTgt spid="17"/>
                                        </p:tgtEl>
                                        <p:attrNameLst>
                                          <p:attrName>ppt_w</p:attrName>
                                        </p:attrNameLst>
                                      </p:cBhvr>
                                      <p:tavLst>
                                        <p:tav tm="0">
                                          <p:val>
                                            <p:fltVal val="0"/>
                                          </p:val>
                                        </p:tav>
                                        <p:tav tm="100000">
                                          <p:val>
                                            <p:strVal val="#ppt_w"/>
                                          </p:val>
                                        </p:tav>
                                      </p:tavLst>
                                    </p:anim>
                                    <p:anim calcmode="lin" valueType="num">
                                      <p:cBhvr>
                                        <p:cTn id="134" dur="500" fill="hold"/>
                                        <p:tgtEl>
                                          <p:spTgt spid="17"/>
                                        </p:tgtEl>
                                        <p:attrNameLst>
                                          <p:attrName>ppt_h</p:attrName>
                                        </p:attrNameLst>
                                      </p:cBhvr>
                                      <p:tavLst>
                                        <p:tav tm="0">
                                          <p:val>
                                            <p:fltVal val="0"/>
                                          </p:val>
                                        </p:tav>
                                        <p:tav tm="100000">
                                          <p:val>
                                            <p:strVal val="#ppt_h"/>
                                          </p:val>
                                        </p:tav>
                                      </p:tavLst>
                                    </p:anim>
                                    <p:animEffect transition="in" filter="fade">
                                      <p:cBhvr>
                                        <p:cTn id="135" dur="500"/>
                                        <p:tgtEl>
                                          <p:spTgt spid="17"/>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14"/>
                                        </p:tgtEl>
                                        <p:attrNameLst>
                                          <p:attrName>style.visibility</p:attrName>
                                        </p:attrNameLst>
                                      </p:cBhvr>
                                      <p:to>
                                        <p:strVal val="visible"/>
                                      </p:to>
                                    </p:set>
                                    <p:anim calcmode="lin" valueType="num">
                                      <p:cBhvr>
                                        <p:cTn id="138" dur="500" fill="hold"/>
                                        <p:tgtEl>
                                          <p:spTgt spid="14"/>
                                        </p:tgtEl>
                                        <p:attrNameLst>
                                          <p:attrName>ppt_w</p:attrName>
                                        </p:attrNameLst>
                                      </p:cBhvr>
                                      <p:tavLst>
                                        <p:tav tm="0">
                                          <p:val>
                                            <p:fltVal val="0"/>
                                          </p:val>
                                        </p:tav>
                                        <p:tav tm="100000">
                                          <p:val>
                                            <p:strVal val="#ppt_w"/>
                                          </p:val>
                                        </p:tav>
                                      </p:tavLst>
                                    </p:anim>
                                    <p:anim calcmode="lin" valueType="num">
                                      <p:cBhvr>
                                        <p:cTn id="139" dur="500" fill="hold"/>
                                        <p:tgtEl>
                                          <p:spTgt spid="14"/>
                                        </p:tgtEl>
                                        <p:attrNameLst>
                                          <p:attrName>ppt_h</p:attrName>
                                        </p:attrNameLst>
                                      </p:cBhvr>
                                      <p:tavLst>
                                        <p:tav tm="0">
                                          <p:val>
                                            <p:fltVal val="0"/>
                                          </p:val>
                                        </p:tav>
                                        <p:tav tm="100000">
                                          <p:val>
                                            <p:strVal val="#ppt_h"/>
                                          </p:val>
                                        </p:tav>
                                      </p:tavLst>
                                    </p:anim>
                                    <p:animEffect transition="in" filter="fade">
                                      <p:cBhvr>
                                        <p:cTn id="140" dur="500"/>
                                        <p:tgtEl>
                                          <p:spTgt spid="14"/>
                                        </p:tgtEl>
                                      </p:cBhvr>
                                    </p:animEffect>
                                  </p:childTnLst>
                                </p:cTn>
                              </p:par>
                            </p:childTnLst>
                          </p:cTn>
                        </p:par>
                      </p:childTnLst>
                    </p:cTn>
                  </p:par>
                  <p:par>
                    <p:cTn id="141" fill="hold">
                      <p:stCondLst>
                        <p:cond delay="indefinite"/>
                      </p:stCondLst>
                      <p:childTnLst>
                        <p:par>
                          <p:cTn id="142" fill="hold">
                            <p:stCondLst>
                              <p:cond delay="0"/>
                            </p:stCondLst>
                            <p:childTnLst>
                              <p:par>
                                <p:cTn id="143" presetID="12" presetClass="entr" presetSubtype="8" fill="hold" nodeType="clickEffect">
                                  <p:stCondLst>
                                    <p:cond delay="0"/>
                                  </p:stCondLst>
                                  <p:childTnLst>
                                    <p:set>
                                      <p:cBhvr>
                                        <p:cTn id="144" dur="1" fill="hold">
                                          <p:stCondLst>
                                            <p:cond delay="0"/>
                                          </p:stCondLst>
                                        </p:cTn>
                                        <p:tgtEl>
                                          <p:spTgt spid="30"/>
                                        </p:tgtEl>
                                        <p:attrNameLst>
                                          <p:attrName>style.visibility</p:attrName>
                                        </p:attrNameLst>
                                      </p:cBhvr>
                                      <p:to>
                                        <p:strVal val="visible"/>
                                      </p:to>
                                    </p:set>
                                    <p:anim calcmode="lin" valueType="num">
                                      <p:cBhvr additive="base">
                                        <p:cTn id="145" dur="500"/>
                                        <p:tgtEl>
                                          <p:spTgt spid="30"/>
                                        </p:tgtEl>
                                        <p:attrNameLst>
                                          <p:attrName>ppt_x</p:attrName>
                                        </p:attrNameLst>
                                      </p:cBhvr>
                                      <p:tavLst>
                                        <p:tav tm="0">
                                          <p:val>
                                            <p:strVal val="#ppt_x-#ppt_w*1.125000"/>
                                          </p:val>
                                        </p:tav>
                                        <p:tav tm="100000">
                                          <p:val>
                                            <p:strVal val="#ppt_x"/>
                                          </p:val>
                                        </p:tav>
                                      </p:tavLst>
                                    </p:anim>
                                    <p:animEffect transition="in" filter="wipe(right)">
                                      <p:cBhvr>
                                        <p:cTn id="146" dur="500"/>
                                        <p:tgtEl>
                                          <p:spTgt spid="30"/>
                                        </p:tgtEl>
                                      </p:cBhvr>
                                    </p:animEffect>
                                  </p:childTnLst>
                                </p:cTn>
                              </p:par>
                              <p:par>
                                <p:cTn id="147" presetID="12" presetClass="entr" presetSubtype="8" fill="hold" nodeType="withEffect">
                                  <p:stCondLst>
                                    <p:cond delay="0"/>
                                  </p:stCondLst>
                                  <p:childTnLst>
                                    <p:set>
                                      <p:cBhvr>
                                        <p:cTn id="148" dur="1" fill="hold">
                                          <p:stCondLst>
                                            <p:cond delay="0"/>
                                          </p:stCondLst>
                                        </p:cTn>
                                        <p:tgtEl>
                                          <p:spTgt spid="55"/>
                                        </p:tgtEl>
                                        <p:attrNameLst>
                                          <p:attrName>style.visibility</p:attrName>
                                        </p:attrNameLst>
                                      </p:cBhvr>
                                      <p:to>
                                        <p:strVal val="visible"/>
                                      </p:to>
                                    </p:set>
                                    <p:anim calcmode="lin" valueType="num">
                                      <p:cBhvr additive="base">
                                        <p:cTn id="149" dur="500"/>
                                        <p:tgtEl>
                                          <p:spTgt spid="55"/>
                                        </p:tgtEl>
                                        <p:attrNameLst>
                                          <p:attrName>ppt_x</p:attrName>
                                        </p:attrNameLst>
                                      </p:cBhvr>
                                      <p:tavLst>
                                        <p:tav tm="0">
                                          <p:val>
                                            <p:strVal val="#ppt_x-#ppt_w*1.125000"/>
                                          </p:val>
                                        </p:tav>
                                        <p:tav tm="100000">
                                          <p:val>
                                            <p:strVal val="#ppt_x"/>
                                          </p:val>
                                        </p:tav>
                                      </p:tavLst>
                                    </p:anim>
                                    <p:animEffect transition="in" filter="wipe(right)">
                                      <p:cBhvr>
                                        <p:cTn id="150" dur="500"/>
                                        <p:tgtEl>
                                          <p:spTgt spid="55"/>
                                        </p:tgtEl>
                                      </p:cBhvr>
                                    </p:animEffect>
                                  </p:childTnLst>
                                </p:cTn>
                              </p:par>
                            </p:childTnLst>
                          </p:cTn>
                        </p:par>
                      </p:childTnLst>
                    </p:cTn>
                  </p:par>
                  <p:par>
                    <p:cTn id="151" fill="hold">
                      <p:stCondLst>
                        <p:cond delay="indefinite"/>
                      </p:stCondLst>
                      <p:childTnLst>
                        <p:par>
                          <p:cTn id="152" fill="hold">
                            <p:stCondLst>
                              <p:cond delay="0"/>
                            </p:stCondLst>
                            <p:childTnLst>
                              <p:par>
                                <p:cTn id="153" presetID="53" presetClass="entr" presetSubtype="16" fill="hold" grpId="0" nodeType="clickEffect">
                                  <p:stCondLst>
                                    <p:cond delay="0"/>
                                  </p:stCondLst>
                                  <p:childTnLst>
                                    <p:set>
                                      <p:cBhvr>
                                        <p:cTn id="154" dur="1" fill="hold">
                                          <p:stCondLst>
                                            <p:cond delay="0"/>
                                          </p:stCondLst>
                                        </p:cTn>
                                        <p:tgtEl>
                                          <p:spTgt spid="19"/>
                                        </p:tgtEl>
                                        <p:attrNameLst>
                                          <p:attrName>style.visibility</p:attrName>
                                        </p:attrNameLst>
                                      </p:cBhvr>
                                      <p:to>
                                        <p:strVal val="visible"/>
                                      </p:to>
                                    </p:set>
                                    <p:anim calcmode="lin" valueType="num">
                                      <p:cBhvr>
                                        <p:cTn id="155" dur="500" fill="hold"/>
                                        <p:tgtEl>
                                          <p:spTgt spid="19"/>
                                        </p:tgtEl>
                                        <p:attrNameLst>
                                          <p:attrName>ppt_w</p:attrName>
                                        </p:attrNameLst>
                                      </p:cBhvr>
                                      <p:tavLst>
                                        <p:tav tm="0">
                                          <p:val>
                                            <p:fltVal val="0"/>
                                          </p:val>
                                        </p:tav>
                                        <p:tav tm="100000">
                                          <p:val>
                                            <p:strVal val="#ppt_w"/>
                                          </p:val>
                                        </p:tav>
                                      </p:tavLst>
                                    </p:anim>
                                    <p:anim calcmode="lin" valueType="num">
                                      <p:cBhvr>
                                        <p:cTn id="156" dur="500" fill="hold"/>
                                        <p:tgtEl>
                                          <p:spTgt spid="19"/>
                                        </p:tgtEl>
                                        <p:attrNameLst>
                                          <p:attrName>ppt_h</p:attrName>
                                        </p:attrNameLst>
                                      </p:cBhvr>
                                      <p:tavLst>
                                        <p:tav tm="0">
                                          <p:val>
                                            <p:fltVal val="0"/>
                                          </p:val>
                                        </p:tav>
                                        <p:tav tm="100000">
                                          <p:val>
                                            <p:strVal val="#ppt_h"/>
                                          </p:val>
                                        </p:tav>
                                      </p:tavLst>
                                    </p:anim>
                                    <p:animEffect transition="in" filter="fade">
                                      <p:cBhvr>
                                        <p:cTn id="157" dur="500"/>
                                        <p:tgtEl>
                                          <p:spTgt spid="19"/>
                                        </p:tgtEl>
                                      </p:cBhvr>
                                    </p:animEffect>
                                  </p:childTnLst>
                                </p:cTn>
                              </p:par>
                              <p:par>
                                <p:cTn id="158" presetID="53" presetClass="entr" presetSubtype="16" fill="hold" grpId="0" nodeType="withEffect">
                                  <p:stCondLst>
                                    <p:cond delay="0"/>
                                  </p:stCondLst>
                                  <p:childTnLst>
                                    <p:set>
                                      <p:cBhvr>
                                        <p:cTn id="159" dur="1" fill="hold">
                                          <p:stCondLst>
                                            <p:cond delay="0"/>
                                          </p:stCondLst>
                                        </p:cTn>
                                        <p:tgtEl>
                                          <p:spTgt spid="20"/>
                                        </p:tgtEl>
                                        <p:attrNameLst>
                                          <p:attrName>style.visibility</p:attrName>
                                        </p:attrNameLst>
                                      </p:cBhvr>
                                      <p:to>
                                        <p:strVal val="visible"/>
                                      </p:to>
                                    </p:set>
                                    <p:anim calcmode="lin" valueType="num">
                                      <p:cBhvr>
                                        <p:cTn id="160" dur="500" fill="hold"/>
                                        <p:tgtEl>
                                          <p:spTgt spid="20"/>
                                        </p:tgtEl>
                                        <p:attrNameLst>
                                          <p:attrName>ppt_w</p:attrName>
                                        </p:attrNameLst>
                                      </p:cBhvr>
                                      <p:tavLst>
                                        <p:tav tm="0">
                                          <p:val>
                                            <p:fltVal val="0"/>
                                          </p:val>
                                        </p:tav>
                                        <p:tav tm="100000">
                                          <p:val>
                                            <p:strVal val="#ppt_w"/>
                                          </p:val>
                                        </p:tav>
                                      </p:tavLst>
                                    </p:anim>
                                    <p:anim calcmode="lin" valueType="num">
                                      <p:cBhvr>
                                        <p:cTn id="161" dur="500" fill="hold"/>
                                        <p:tgtEl>
                                          <p:spTgt spid="20"/>
                                        </p:tgtEl>
                                        <p:attrNameLst>
                                          <p:attrName>ppt_h</p:attrName>
                                        </p:attrNameLst>
                                      </p:cBhvr>
                                      <p:tavLst>
                                        <p:tav tm="0">
                                          <p:val>
                                            <p:fltVal val="0"/>
                                          </p:val>
                                        </p:tav>
                                        <p:tav tm="100000">
                                          <p:val>
                                            <p:strVal val="#ppt_h"/>
                                          </p:val>
                                        </p:tav>
                                      </p:tavLst>
                                    </p:anim>
                                    <p:animEffect transition="in" filter="fade">
                                      <p:cBhvr>
                                        <p:cTn id="162" dur="500"/>
                                        <p:tgtEl>
                                          <p:spTgt spid="20"/>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22"/>
                                        </p:tgtEl>
                                        <p:attrNameLst>
                                          <p:attrName>style.visibility</p:attrName>
                                        </p:attrNameLst>
                                      </p:cBhvr>
                                      <p:to>
                                        <p:strVal val="visible"/>
                                      </p:to>
                                    </p:set>
                                    <p:anim calcmode="lin" valueType="num">
                                      <p:cBhvr>
                                        <p:cTn id="165" dur="500" fill="hold"/>
                                        <p:tgtEl>
                                          <p:spTgt spid="22"/>
                                        </p:tgtEl>
                                        <p:attrNameLst>
                                          <p:attrName>ppt_w</p:attrName>
                                        </p:attrNameLst>
                                      </p:cBhvr>
                                      <p:tavLst>
                                        <p:tav tm="0">
                                          <p:val>
                                            <p:fltVal val="0"/>
                                          </p:val>
                                        </p:tav>
                                        <p:tav tm="100000">
                                          <p:val>
                                            <p:strVal val="#ppt_w"/>
                                          </p:val>
                                        </p:tav>
                                      </p:tavLst>
                                    </p:anim>
                                    <p:anim calcmode="lin" valueType="num">
                                      <p:cBhvr>
                                        <p:cTn id="166" dur="500" fill="hold"/>
                                        <p:tgtEl>
                                          <p:spTgt spid="22"/>
                                        </p:tgtEl>
                                        <p:attrNameLst>
                                          <p:attrName>ppt_h</p:attrName>
                                        </p:attrNameLst>
                                      </p:cBhvr>
                                      <p:tavLst>
                                        <p:tav tm="0">
                                          <p:val>
                                            <p:fltVal val="0"/>
                                          </p:val>
                                        </p:tav>
                                        <p:tav tm="100000">
                                          <p:val>
                                            <p:strVal val="#ppt_h"/>
                                          </p:val>
                                        </p:tav>
                                      </p:tavLst>
                                    </p:anim>
                                    <p:animEffect transition="in" filter="fade">
                                      <p:cBhvr>
                                        <p:cTn id="167" dur="500"/>
                                        <p:tgtEl>
                                          <p:spTgt spid="22"/>
                                        </p:tgtEl>
                                      </p:cBhvr>
                                    </p:animEffect>
                                  </p:childTnLst>
                                </p:cTn>
                              </p:par>
                              <p:par>
                                <p:cTn id="168" presetID="53" presetClass="entr" presetSubtype="16" fill="hold" grpId="0" nodeType="withEffect">
                                  <p:stCondLst>
                                    <p:cond delay="0"/>
                                  </p:stCondLst>
                                  <p:childTnLst>
                                    <p:set>
                                      <p:cBhvr>
                                        <p:cTn id="169" dur="1" fill="hold">
                                          <p:stCondLst>
                                            <p:cond delay="0"/>
                                          </p:stCondLst>
                                        </p:cTn>
                                        <p:tgtEl>
                                          <p:spTgt spid="23"/>
                                        </p:tgtEl>
                                        <p:attrNameLst>
                                          <p:attrName>style.visibility</p:attrName>
                                        </p:attrNameLst>
                                      </p:cBhvr>
                                      <p:to>
                                        <p:strVal val="visible"/>
                                      </p:to>
                                    </p:set>
                                    <p:anim calcmode="lin" valueType="num">
                                      <p:cBhvr>
                                        <p:cTn id="170" dur="500" fill="hold"/>
                                        <p:tgtEl>
                                          <p:spTgt spid="23"/>
                                        </p:tgtEl>
                                        <p:attrNameLst>
                                          <p:attrName>ppt_w</p:attrName>
                                        </p:attrNameLst>
                                      </p:cBhvr>
                                      <p:tavLst>
                                        <p:tav tm="0">
                                          <p:val>
                                            <p:fltVal val="0"/>
                                          </p:val>
                                        </p:tav>
                                        <p:tav tm="100000">
                                          <p:val>
                                            <p:strVal val="#ppt_w"/>
                                          </p:val>
                                        </p:tav>
                                      </p:tavLst>
                                    </p:anim>
                                    <p:anim calcmode="lin" valueType="num">
                                      <p:cBhvr>
                                        <p:cTn id="171" dur="500" fill="hold"/>
                                        <p:tgtEl>
                                          <p:spTgt spid="23"/>
                                        </p:tgtEl>
                                        <p:attrNameLst>
                                          <p:attrName>ppt_h</p:attrName>
                                        </p:attrNameLst>
                                      </p:cBhvr>
                                      <p:tavLst>
                                        <p:tav tm="0">
                                          <p:val>
                                            <p:fltVal val="0"/>
                                          </p:val>
                                        </p:tav>
                                        <p:tav tm="100000">
                                          <p:val>
                                            <p:strVal val="#ppt_h"/>
                                          </p:val>
                                        </p:tav>
                                      </p:tavLst>
                                    </p:anim>
                                    <p:animEffect transition="in" filter="fade">
                                      <p:cBhvr>
                                        <p:cTn id="172" dur="500"/>
                                        <p:tgtEl>
                                          <p:spTgt spid="23"/>
                                        </p:tgtEl>
                                      </p:cBhvr>
                                    </p:animEffect>
                                  </p:childTnLst>
                                </p:cTn>
                              </p:par>
                            </p:childTnLst>
                          </p:cTn>
                        </p:par>
                      </p:childTnLst>
                    </p:cTn>
                  </p:par>
                  <p:par>
                    <p:cTn id="173" fill="hold">
                      <p:stCondLst>
                        <p:cond delay="indefinite"/>
                      </p:stCondLst>
                      <p:childTnLst>
                        <p:par>
                          <p:cTn id="174" fill="hold">
                            <p:stCondLst>
                              <p:cond delay="0"/>
                            </p:stCondLst>
                            <p:childTnLst>
                              <p:par>
                                <p:cTn id="175" presetID="12" presetClass="entr" presetSubtype="2" fill="hold" nodeType="clickEffect">
                                  <p:stCondLst>
                                    <p:cond delay="0"/>
                                  </p:stCondLst>
                                  <p:childTnLst>
                                    <p:set>
                                      <p:cBhvr>
                                        <p:cTn id="176" dur="1" fill="hold">
                                          <p:stCondLst>
                                            <p:cond delay="0"/>
                                          </p:stCondLst>
                                        </p:cTn>
                                        <p:tgtEl>
                                          <p:spTgt spid="49"/>
                                        </p:tgtEl>
                                        <p:attrNameLst>
                                          <p:attrName>style.visibility</p:attrName>
                                        </p:attrNameLst>
                                      </p:cBhvr>
                                      <p:to>
                                        <p:strVal val="visible"/>
                                      </p:to>
                                    </p:set>
                                    <p:anim calcmode="lin" valueType="num">
                                      <p:cBhvr additive="base">
                                        <p:cTn id="177" dur="500"/>
                                        <p:tgtEl>
                                          <p:spTgt spid="49"/>
                                        </p:tgtEl>
                                        <p:attrNameLst>
                                          <p:attrName>ppt_x</p:attrName>
                                        </p:attrNameLst>
                                      </p:cBhvr>
                                      <p:tavLst>
                                        <p:tav tm="0">
                                          <p:val>
                                            <p:strVal val="#ppt_x+#ppt_w*1.125000"/>
                                          </p:val>
                                        </p:tav>
                                        <p:tav tm="100000">
                                          <p:val>
                                            <p:strVal val="#ppt_x"/>
                                          </p:val>
                                        </p:tav>
                                      </p:tavLst>
                                    </p:anim>
                                    <p:animEffect transition="in" filter="wipe(left)">
                                      <p:cBhvr>
                                        <p:cTn id="178" dur="500"/>
                                        <p:tgtEl>
                                          <p:spTgt spid="49"/>
                                        </p:tgtEl>
                                      </p:cBhvr>
                                    </p:animEffect>
                                  </p:childTnLst>
                                </p:cTn>
                              </p:par>
                              <p:par>
                                <p:cTn id="179" presetID="12" presetClass="entr" presetSubtype="2" fill="hold" nodeType="withEffect">
                                  <p:stCondLst>
                                    <p:cond delay="0"/>
                                  </p:stCondLst>
                                  <p:childTnLst>
                                    <p:set>
                                      <p:cBhvr>
                                        <p:cTn id="180" dur="1" fill="hold">
                                          <p:stCondLst>
                                            <p:cond delay="0"/>
                                          </p:stCondLst>
                                        </p:cTn>
                                        <p:tgtEl>
                                          <p:spTgt spid="52"/>
                                        </p:tgtEl>
                                        <p:attrNameLst>
                                          <p:attrName>style.visibility</p:attrName>
                                        </p:attrNameLst>
                                      </p:cBhvr>
                                      <p:to>
                                        <p:strVal val="visible"/>
                                      </p:to>
                                    </p:set>
                                    <p:anim calcmode="lin" valueType="num">
                                      <p:cBhvr additive="base">
                                        <p:cTn id="181" dur="500"/>
                                        <p:tgtEl>
                                          <p:spTgt spid="52"/>
                                        </p:tgtEl>
                                        <p:attrNameLst>
                                          <p:attrName>ppt_x</p:attrName>
                                        </p:attrNameLst>
                                      </p:cBhvr>
                                      <p:tavLst>
                                        <p:tav tm="0">
                                          <p:val>
                                            <p:strVal val="#ppt_x+#ppt_w*1.125000"/>
                                          </p:val>
                                        </p:tav>
                                        <p:tav tm="100000">
                                          <p:val>
                                            <p:strVal val="#ppt_x"/>
                                          </p:val>
                                        </p:tav>
                                      </p:tavLst>
                                    </p:anim>
                                    <p:animEffect transition="in" filter="wipe(left)">
                                      <p:cBhvr>
                                        <p:cTn id="182" dur="500"/>
                                        <p:tgtEl>
                                          <p:spTgt spid="52"/>
                                        </p:tgtEl>
                                      </p:cBhvr>
                                    </p:animEffect>
                                  </p:childTnLst>
                                </p:cTn>
                              </p:par>
                            </p:childTnLst>
                          </p:cTn>
                        </p:par>
                      </p:childTnLst>
                    </p:cTn>
                  </p:par>
                  <p:par>
                    <p:cTn id="183" fill="hold">
                      <p:stCondLst>
                        <p:cond delay="indefinite"/>
                      </p:stCondLst>
                      <p:childTnLst>
                        <p:par>
                          <p:cTn id="184" fill="hold">
                            <p:stCondLst>
                              <p:cond delay="0"/>
                            </p:stCondLst>
                            <p:childTnLst>
                              <p:par>
                                <p:cTn id="185" presetID="53" presetClass="entr" presetSubtype="16" fill="hold" grpId="0" nodeType="clickEffect">
                                  <p:stCondLst>
                                    <p:cond delay="0"/>
                                  </p:stCondLst>
                                  <p:childTnLst>
                                    <p:set>
                                      <p:cBhvr>
                                        <p:cTn id="186" dur="1" fill="hold">
                                          <p:stCondLst>
                                            <p:cond delay="0"/>
                                          </p:stCondLst>
                                        </p:cTn>
                                        <p:tgtEl>
                                          <p:spTgt spid="26"/>
                                        </p:tgtEl>
                                        <p:attrNameLst>
                                          <p:attrName>style.visibility</p:attrName>
                                        </p:attrNameLst>
                                      </p:cBhvr>
                                      <p:to>
                                        <p:strVal val="visible"/>
                                      </p:to>
                                    </p:set>
                                    <p:anim calcmode="lin" valueType="num">
                                      <p:cBhvr>
                                        <p:cTn id="187" dur="500" fill="hold"/>
                                        <p:tgtEl>
                                          <p:spTgt spid="26"/>
                                        </p:tgtEl>
                                        <p:attrNameLst>
                                          <p:attrName>ppt_w</p:attrName>
                                        </p:attrNameLst>
                                      </p:cBhvr>
                                      <p:tavLst>
                                        <p:tav tm="0">
                                          <p:val>
                                            <p:fltVal val="0"/>
                                          </p:val>
                                        </p:tav>
                                        <p:tav tm="100000">
                                          <p:val>
                                            <p:strVal val="#ppt_w"/>
                                          </p:val>
                                        </p:tav>
                                      </p:tavLst>
                                    </p:anim>
                                    <p:anim calcmode="lin" valueType="num">
                                      <p:cBhvr>
                                        <p:cTn id="188" dur="500" fill="hold"/>
                                        <p:tgtEl>
                                          <p:spTgt spid="26"/>
                                        </p:tgtEl>
                                        <p:attrNameLst>
                                          <p:attrName>ppt_h</p:attrName>
                                        </p:attrNameLst>
                                      </p:cBhvr>
                                      <p:tavLst>
                                        <p:tav tm="0">
                                          <p:val>
                                            <p:fltVal val="0"/>
                                          </p:val>
                                        </p:tav>
                                        <p:tav tm="100000">
                                          <p:val>
                                            <p:strVal val="#ppt_h"/>
                                          </p:val>
                                        </p:tav>
                                      </p:tavLst>
                                    </p:anim>
                                    <p:animEffect transition="in" filter="fade">
                                      <p:cBhvr>
                                        <p:cTn id="189" dur="500"/>
                                        <p:tgtEl>
                                          <p:spTgt spid="26"/>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24"/>
                                        </p:tgtEl>
                                        <p:attrNameLst>
                                          <p:attrName>style.visibility</p:attrName>
                                        </p:attrNameLst>
                                      </p:cBhvr>
                                      <p:to>
                                        <p:strVal val="visible"/>
                                      </p:to>
                                    </p:set>
                                    <p:anim calcmode="lin" valueType="num">
                                      <p:cBhvr>
                                        <p:cTn id="192" dur="500" fill="hold"/>
                                        <p:tgtEl>
                                          <p:spTgt spid="24"/>
                                        </p:tgtEl>
                                        <p:attrNameLst>
                                          <p:attrName>ppt_w</p:attrName>
                                        </p:attrNameLst>
                                      </p:cBhvr>
                                      <p:tavLst>
                                        <p:tav tm="0">
                                          <p:val>
                                            <p:fltVal val="0"/>
                                          </p:val>
                                        </p:tav>
                                        <p:tav tm="100000">
                                          <p:val>
                                            <p:strVal val="#ppt_w"/>
                                          </p:val>
                                        </p:tav>
                                      </p:tavLst>
                                    </p:anim>
                                    <p:anim calcmode="lin" valueType="num">
                                      <p:cBhvr>
                                        <p:cTn id="193" dur="500" fill="hold"/>
                                        <p:tgtEl>
                                          <p:spTgt spid="24"/>
                                        </p:tgtEl>
                                        <p:attrNameLst>
                                          <p:attrName>ppt_h</p:attrName>
                                        </p:attrNameLst>
                                      </p:cBhvr>
                                      <p:tavLst>
                                        <p:tav tm="0">
                                          <p:val>
                                            <p:fltVal val="0"/>
                                          </p:val>
                                        </p:tav>
                                        <p:tav tm="100000">
                                          <p:val>
                                            <p:strVal val="#ppt_h"/>
                                          </p:val>
                                        </p:tav>
                                      </p:tavLst>
                                    </p:anim>
                                    <p:animEffect transition="in" filter="fade">
                                      <p:cBhvr>
                                        <p:cTn id="194" dur="500"/>
                                        <p:tgtEl>
                                          <p:spTgt spid="24"/>
                                        </p:tgtEl>
                                      </p:cBhvr>
                                    </p:animEffect>
                                  </p:childTnLst>
                                </p:cTn>
                              </p:par>
                              <p:par>
                                <p:cTn id="195" presetID="53" presetClass="entr" presetSubtype="16" fill="hold" grpId="0" nodeType="withEffect">
                                  <p:stCondLst>
                                    <p:cond delay="0"/>
                                  </p:stCondLst>
                                  <p:childTnLst>
                                    <p:set>
                                      <p:cBhvr>
                                        <p:cTn id="196" dur="1" fill="hold">
                                          <p:stCondLst>
                                            <p:cond delay="0"/>
                                          </p:stCondLst>
                                        </p:cTn>
                                        <p:tgtEl>
                                          <p:spTgt spid="25"/>
                                        </p:tgtEl>
                                        <p:attrNameLst>
                                          <p:attrName>style.visibility</p:attrName>
                                        </p:attrNameLst>
                                      </p:cBhvr>
                                      <p:to>
                                        <p:strVal val="visible"/>
                                      </p:to>
                                    </p:set>
                                    <p:anim calcmode="lin" valueType="num">
                                      <p:cBhvr>
                                        <p:cTn id="197" dur="500" fill="hold"/>
                                        <p:tgtEl>
                                          <p:spTgt spid="25"/>
                                        </p:tgtEl>
                                        <p:attrNameLst>
                                          <p:attrName>ppt_w</p:attrName>
                                        </p:attrNameLst>
                                      </p:cBhvr>
                                      <p:tavLst>
                                        <p:tav tm="0">
                                          <p:val>
                                            <p:fltVal val="0"/>
                                          </p:val>
                                        </p:tav>
                                        <p:tav tm="100000">
                                          <p:val>
                                            <p:strVal val="#ppt_w"/>
                                          </p:val>
                                        </p:tav>
                                      </p:tavLst>
                                    </p:anim>
                                    <p:anim calcmode="lin" valueType="num">
                                      <p:cBhvr>
                                        <p:cTn id="198" dur="500" fill="hold"/>
                                        <p:tgtEl>
                                          <p:spTgt spid="25"/>
                                        </p:tgtEl>
                                        <p:attrNameLst>
                                          <p:attrName>ppt_h</p:attrName>
                                        </p:attrNameLst>
                                      </p:cBhvr>
                                      <p:tavLst>
                                        <p:tav tm="0">
                                          <p:val>
                                            <p:fltVal val="0"/>
                                          </p:val>
                                        </p:tav>
                                        <p:tav tm="100000">
                                          <p:val>
                                            <p:strVal val="#ppt_h"/>
                                          </p:val>
                                        </p:tav>
                                      </p:tavLst>
                                    </p:anim>
                                    <p:animEffect transition="in" filter="fade">
                                      <p:cBhvr>
                                        <p:cTn id="199" dur="500"/>
                                        <p:tgtEl>
                                          <p:spTgt spid="25"/>
                                        </p:tgtEl>
                                      </p:cBhvr>
                                    </p:animEffect>
                                  </p:childTnLst>
                                </p:cTn>
                              </p:par>
                              <p:par>
                                <p:cTn id="200" presetID="53" presetClass="entr" presetSubtype="16" fill="hold" grpId="0" nodeType="withEffect">
                                  <p:stCondLst>
                                    <p:cond delay="0"/>
                                  </p:stCondLst>
                                  <p:childTnLst>
                                    <p:set>
                                      <p:cBhvr>
                                        <p:cTn id="201" dur="1" fill="hold">
                                          <p:stCondLst>
                                            <p:cond delay="0"/>
                                          </p:stCondLst>
                                        </p:cTn>
                                        <p:tgtEl>
                                          <p:spTgt spid="27"/>
                                        </p:tgtEl>
                                        <p:attrNameLst>
                                          <p:attrName>style.visibility</p:attrName>
                                        </p:attrNameLst>
                                      </p:cBhvr>
                                      <p:to>
                                        <p:strVal val="visible"/>
                                      </p:to>
                                    </p:set>
                                    <p:anim calcmode="lin" valueType="num">
                                      <p:cBhvr>
                                        <p:cTn id="202" dur="500" fill="hold"/>
                                        <p:tgtEl>
                                          <p:spTgt spid="27"/>
                                        </p:tgtEl>
                                        <p:attrNameLst>
                                          <p:attrName>ppt_w</p:attrName>
                                        </p:attrNameLst>
                                      </p:cBhvr>
                                      <p:tavLst>
                                        <p:tav tm="0">
                                          <p:val>
                                            <p:fltVal val="0"/>
                                          </p:val>
                                        </p:tav>
                                        <p:tav tm="100000">
                                          <p:val>
                                            <p:strVal val="#ppt_w"/>
                                          </p:val>
                                        </p:tav>
                                      </p:tavLst>
                                    </p:anim>
                                    <p:anim calcmode="lin" valueType="num">
                                      <p:cBhvr>
                                        <p:cTn id="203" dur="500" fill="hold"/>
                                        <p:tgtEl>
                                          <p:spTgt spid="27"/>
                                        </p:tgtEl>
                                        <p:attrNameLst>
                                          <p:attrName>ppt_h</p:attrName>
                                        </p:attrNameLst>
                                      </p:cBhvr>
                                      <p:tavLst>
                                        <p:tav tm="0">
                                          <p:val>
                                            <p:fltVal val="0"/>
                                          </p:val>
                                        </p:tav>
                                        <p:tav tm="100000">
                                          <p:val>
                                            <p:strVal val="#ppt_h"/>
                                          </p:val>
                                        </p:tav>
                                      </p:tavLst>
                                    </p:anim>
                                    <p:animEffect transition="in" filter="fade">
                                      <p:cBhvr>
                                        <p:cTn id="204" dur="500"/>
                                        <p:tgtEl>
                                          <p:spTgt spid="27"/>
                                        </p:tgtEl>
                                      </p:cBhvr>
                                    </p:animEffect>
                                  </p:childTnLst>
                                </p:cTn>
                              </p:par>
                            </p:childTnLst>
                          </p:cTn>
                        </p:par>
                      </p:childTnLst>
                    </p:cTn>
                  </p:par>
                  <p:par>
                    <p:cTn id="205" fill="hold">
                      <p:stCondLst>
                        <p:cond delay="indefinite"/>
                      </p:stCondLst>
                      <p:childTnLst>
                        <p:par>
                          <p:cTn id="206" fill="hold">
                            <p:stCondLst>
                              <p:cond delay="0"/>
                            </p:stCondLst>
                            <p:childTnLst>
                              <p:par>
                                <p:cTn id="207" presetID="12" presetClass="entr" presetSubtype="8" fill="hold" nodeType="clickEffect">
                                  <p:stCondLst>
                                    <p:cond delay="0"/>
                                  </p:stCondLst>
                                  <p:childTnLst>
                                    <p:set>
                                      <p:cBhvr>
                                        <p:cTn id="208" dur="1" fill="hold">
                                          <p:stCondLst>
                                            <p:cond delay="0"/>
                                          </p:stCondLst>
                                        </p:cTn>
                                        <p:tgtEl>
                                          <p:spTgt spid="58"/>
                                        </p:tgtEl>
                                        <p:attrNameLst>
                                          <p:attrName>style.visibility</p:attrName>
                                        </p:attrNameLst>
                                      </p:cBhvr>
                                      <p:to>
                                        <p:strVal val="visible"/>
                                      </p:to>
                                    </p:set>
                                    <p:anim calcmode="lin" valueType="num">
                                      <p:cBhvr additive="base">
                                        <p:cTn id="209" dur="500"/>
                                        <p:tgtEl>
                                          <p:spTgt spid="58"/>
                                        </p:tgtEl>
                                        <p:attrNameLst>
                                          <p:attrName>ppt_x</p:attrName>
                                        </p:attrNameLst>
                                      </p:cBhvr>
                                      <p:tavLst>
                                        <p:tav tm="0">
                                          <p:val>
                                            <p:strVal val="#ppt_x-#ppt_w*1.125000"/>
                                          </p:val>
                                        </p:tav>
                                        <p:tav tm="100000">
                                          <p:val>
                                            <p:strVal val="#ppt_x"/>
                                          </p:val>
                                        </p:tav>
                                      </p:tavLst>
                                    </p:anim>
                                    <p:animEffect transition="in" filter="wipe(right)">
                                      <p:cBhvr>
                                        <p:cTn id="210" dur="500"/>
                                        <p:tgtEl>
                                          <p:spTgt spid="58"/>
                                        </p:tgtEl>
                                      </p:cBhvr>
                                    </p:animEffect>
                                  </p:childTnLst>
                                </p:cTn>
                              </p:par>
                            </p:childTnLst>
                          </p:cTn>
                        </p:par>
                      </p:childTnLst>
                    </p:cTn>
                  </p:par>
                  <p:par>
                    <p:cTn id="211" fill="hold">
                      <p:stCondLst>
                        <p:cond delay="indefinite"/>
                      </p:stCondLst>
                      <p:childTnLst>
                        <p:par>
                          <p:cTn id="212" fill="hold">
                            <p:stCondLst>
                              <p:cond delay="0"/>
                            </p:stCondLst>
                            <p:childTnLst>
                              <p:par>
                                <p:cTn id="213" presetID="53" presetClass="entr" presetSubtype="16" fill="hold" grpId="0" nodeType="clickEffect">
                                  <p:stCondLst>
                                    <p:cond delay="0"/>
                                  </p:stCondLst>
                                  <p:childTnLst>
                                    <p:set>
                                      <p:cBhvr>
                                        <p:cTn id="214" dur="1" fill="hold">
                                          <p:stCondLst>
                                            <p:cond delay="0"/>
                                          </p:stCondLst>
                                        </p:cTn>
                                        <p:tgtEl>
                                          <p:spTgt spid="28"/>
                                        </p:tgtEl>
                                        <p:attrNameLst>
                                          <p:attrName>style.visibility</p:attrName>
                                        </p:attrNameLst>
                                      </p:cBhvr>
                                      <p:to>
                                        <p:strVal val="visible"/>
                                      </p:to>
                                    </p:set>
                                    <p:anim calcmode="lin" valueType="num">
                                      <p:cBhvr>
                                        <p:cTn id="215" dur="500" fill="hold"/>
                                        <p:tgtEl>
                                          <p:spTgt spid="28"/>
                                        </p:tgtEl>
                                        <p:attrNameLst>
                                          <p:attrName>ppt_w</p:attrName>
                                        </p:attrNameLst>
                                      </p:cBhvr>
                                      <p:tavLst>
                                        <p:tav tm="0">
                                          <p:val>
                                            <p:fltVal val="0"/>
                                          </p:val>
                                        </p:tav>
                                        <p:tav tm="100000">
                                          <p:val>
                                            <p:strVal val="#ppt_w"/>
                                          </p:val>
                                        </p:tav>
                                      </p:tavLst>
                                    </p:anim>
                                    <p:anim calcmode="lin" valueType="num">
                                      <p:cBhvr>
                                        <p:cTn id="216" dur="500" fill="hold"/>
                                        <p:tgtEl>
                                          <p:spTgt spid="28"/>
                                        </p:tgtEl>
                                        <p:attrNameLst>
                                          <p:attrName>ppt_h</p:attrName>
                                        </p:attrNameLst>
                                      </p:cBhvr>
                                      <p:tavLst>
                                        <p:tav tm="0">
                                          <p:val>
                                            <p:fltVal val="0"/>
                                          </p:val>
                                        </p:tav>
                                        <p:tav tm="100000">
                                          <p:val>
                                            <p:strVal val="#ppt_h"/>
                                          </p:val>
                                        </p:tav>
                                      </p:tavLst>
                                    </p:anim>
                                    <p:animEffect transition="in" filter="fade">
                                      <p:cBhvr>
                                        <p:cTn id="217" dur="500"/>
                                        <p:tgtEl>
                                          <p:spTgt spid="28"/>
                                        </p:tgtEl>
                                      </p:cBhvr>
                                    </p:animEffect>
                                  </p:childTnLst>
                                </p:cTn>
                              </p:par>
                              <p:par>
                                <p:cTn id="218" presetID="53" presetClass="entr" presetSubtype="16" fill="hold" grpId="0" nodeType="withEffect">
                                  <p:stCondLst>
                                    <p:cond delay="0"/>
                                  </p:stCondLst>
                                  <p:childTnLst>
                                    <p:set>
                                      <p:cBhvr>
                                        <p:cTn id="219" dur="1" fill="hold">
                                          <p:stCondLst>
                                            <p:cond delay="0"/>
                                          </p:stCondLst>
                                        </p:cTn>
                                        <p:tgtEl>
                                          <p:spTgt spid="29"/>
                                        </p:tgtEl>
                                        <p:attrNameLst>
                                          <p:attrName>style.visibility</p:attrName>
                                        </p:attrNameLst>
                                      </p:cBhvr>
                                      <p:to>
                                        <p:strVal val="visible"/>
                                      </p:to>
                                    </p:set>
                                    <p:anim calcmode="lin" valueType="num">
                                      <p:cBhvr>
                                        <p:cTn id="220" dur="500" fill="hold"/>
                                        <p:tgtEl>
                                          <p:spTgt spid="29"/>
                                        </p:tgtEl>
                                        <p:attrNameLst>
                                          <p:attrName>ppt_w</p:attrName>
                                        </p:attrNameLst>
                                      </p:cBhvr>
                                      <p:tavLst>
                                        <p:tav tm="0">
                                          <p:val>
                                            <p:fltVal val="0"/>
                                          </p:val>
                                        </p:tav>
                                        <p:tav tm="100000">
                                          <p:val>
                                            <p:strVal val="#ppt_w"/>
                                          </p:val>
                                        </p:tav>
                                      </p:tavLst>
                                    </p:anim>
                                    <p:anim calcmode="lin" valueType="num">
                                      <p:cBhvr>
                                        <p:cTn id="221" dur="500" fill="hold"/>
                                        <p:tgtEl>
                                          <p:spTgt spid="29"/>
                                        </p:tgtEl>
                                        <p:attrNameLst>
                                          <p:attrName>ppt_h</p:attrName>
                                        </p:attrNameLst>
                                      </p:cBhvr>
                                      <p:tavLst>
                                        <p:tav tm="0">
                                          <p:val>
                                            <p:fltVal val="0"/>
                                          </p:val>
                                        </p:tav>
                                        <p:tav tm="100000">
                                          <p:val>
                                            <p:strVal val="#ppt_h"/>
                                          </p:val>
                                        </p:tav>
                                      </p:tavLst>
                                    </p:anim>
                                    <p:animEffect transition="in" filter="fade">
                                      <p:cBhvr>
                                        <p:cTn id="2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p:bldP spid="17" grpId="0"/>
      <p:bldP spid="19" grpId="0"/>
      <p:bldP spid="20" grpId="0"/>
      <p:bldP spid="22" grpId="0"/>
      <p:bldP spid="23" grpId="0"/>
      <p:bldP spid="24" grpId="0"/>
      <p:bldP spid="25" grpId="0"/>
      <p:bldP spid="26" grpId="0"/>
      <p:bldP spid="27" grpId="0"/>
      <p:bldP spid="28" grpId="0"/>
      <p:bldP spid="29" grpId="0"/>
      <p:bldP spid="43" grpId="0" animBg="1"/>
      <p:bldP spid="44" grpId="0" animBg="1"/>
      <p:bldP spid="45" grpId="0" animBg="1"/>
      <p:bldP spid="46" grpId="0" animBg="1"/>
      <p:bldP spid="47" grpId="0" animBg="1"/>
      <p:bldP spid="48" grpId="0" animBg="1"/>
      <p:bldP spid="68" grpId="0" animBg="1"/>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id="{6E4F0FDD-F230-477A-AB38-718F858EC4F5}"/>
              </a:ext>
            </a:extLst>
          </p:cNvPr>
          <p:cNvGrpSpPr/>
          <p:nvPr/>
        </p:nvGrpSpPr>
        <p:grpSpPr>
          <a:xfrm>
            <a:off x="78277" y="215456"/>
            <a:ext cx="12104391" cy="6642544"/>
            <a:chOff x="78277" y="215456"/>
            <a:chExt cx="12104391" cy="6642544"/>
          </a:xfrm>
        </p:grpSpPr>
        <p:pic>
          <p:nvPicPr>
            <p:cNvPr id="52" name="图片 51">
              <a:extLst>
                <a:ext uri="{FF2B5EF4-FFF2-40B4-BE49-F238E27FC236}">
                  <a16:creationId xmlns:a16="http://schemas.microsoft.com/office/drawing/2014/main" id="{D31408FD-EEE8-4EC3-B20A-34907A2E1D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54" name="图片 53">
              <a:extLst>
                <a:ext uri="{FF2B5EF4-FFF2-40B4-BE49-F238E27FC236}">
                  <a16:creationId xmlns:a16="http://schemas.microsoft.com/office/drawing/2014/main" id="{8D083416-30E4-4959-9520-0449E29A58C9}"/>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56" name="组合 55">
              <a:extLst>
                <a:ext uri="{FF2B5EF4-FFF2-40B4-BE49-F238E27FC236}">
                  <a16:creationId xmlns:a16="http://schemas.microsoft.com/office/drawing/2014/main" id="{B1BCA374-CD9A-4826-9D60-8F88C8E15758}"/>
                </a:ext>
              </a:extLst>
            </p:cNvPr>
            <p:cNvGrpSpPr/>
            <p:nvPr/>
          </p:nvGrpSpPr>
          <p:grpSpPr>
            <a:xfrm>
              <a:off x="78277" y="215456"/>
              <a:ext cx="4775851" cy="1204298"/>
              <a:chOff x="78277" y="215456"/>
              <a:chExt cx="4775851" cy="1204298"/>
            </a:xfrm>
          </p:grpSpPr>
          <p:sp>
            <p:nvSpPr>
              <p:cNvPr id="58" name="文本框 57">
                <a:extLst>
                  <a:ext uri="{FF2B5EF4-FFF2-40B4-BE49-F238E27FC236}">
                    <a16:creationId xmlns:a16="http://schemas.microsoft.com/office/drawing/2014/main" id="{F66F6BAA-FB94-4687-95E3-C60ED6615599}"/>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64" name="图片 63">
                <a:extLst>
                  <a:ext uri="{FF2B5EF4-FFF2-40B4-BE49-F238E27FC236}">
                    <a16:creationId xmlns:a16="http://schemas.microsoft.com/office/drawing/2014/main" id="{9AD3F822-1786-4805-949A-0AE2409CA57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65" name="图片 64">
                <a:extLst>
                  <a:ext uri="{FF2B5EF4-FFF2-40B4-BE49-F238E27FC236}">
                    <a16:creationId xmlns:a16="http://schemas.microsoft.com/office/drawing/2014/main" id="{9493DB5B-94FB-4213-8012-E68E93A3BCF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36" name="文本框 35"/>
          <p:cNvSpPr txBox="1"/>
          <p:nvPr/>
        </p:nvSpPr>
        <p:spPr>
          <a:xfrm flipH="1">
            <a:off x="5990301" y="1706101"/>
            <a:ext cx="2034921" cy="422405"/>
          </a:xfrm>
          <a:prstGeom prst="rect">
            <a:avLst/>
          </a:prstGeom>
          <a:noFill/>
        </p:spPr>
        <p:txBody>
          <a:bodyPr wrap="square" lIns="0" tIns="72000" bIns="72000" rtlCol="0" anchor="ctr" anchorCtr="0">
            <a:spAutoFit/>
          </a:bodyPr>
          <a:lstStyle/>
          <a:p>
            <a:r>
              <a:rPr lang="zh-CN" altLang="en-US" b="1" dirty="0">
                <a:solidFill>
                  <a:srgbClr val="686868"/>
                </a:solidFill>
                <a:latin typeface="幼圆" panose="02010509060101010101" pitchFamily="49" charset="-122"/>
                <a:ea typeface="幼圆" panose="02010509060101010101" pitchFamily="49" charset="-122"/>
                <a:cs typeface="+mn-ea"/>
                <a:sym typeface="+mn-lt"/>
              </a:rPr>
              <a:t>点击输入文字</a:t>
            </a:r>
          </a:p>
        </p:txBody>
      </p:sp>
      <p:sp>
        <p:nvSpPr>
          <p:cNvPr id="37" name="文本框 36"/>
          <p:cNvSpPr txBox="1"/>
          <p:nvPr/>
        </p:nvSpPr>
        <p:spPr>
          <a:xfrm>
            <a:off x="5895608" y="2056857"/>
            <a:ext cx="3497039"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40" name="文本框 39"/>
          <p:cNvSpPr txBox="1"/>
          <p:nvPr/>
        </p:nvSpPr>
        <p:spPr>
          <a:xfrm flipH="1">
            <a:off x="6676101" y="2896726"/>
            <a:ext cx="2034921" cy="422405"/>
          </a:xfrm>
          <a:prstGeom prst="rect">
            <a:avLst/>
          </a:prstGeom>
          <a:noFill/>
        </p:spPr>
        <p:txBody>
          <a:bodyPr wrap="square" lIns="0" tIns="72000" bIns="72000" rtlCol="0" anchor="ctr" anchorCtr="0">
            <a:spAutoFit/>
          </a:bodyPr>
          <a:lstStyle>
            <a:defPPr>
              <a:defRPr lang="zh-CN"/>
            </a:defPPr>
            <a:lvl1pP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点击输入文字</a:t>
            </a:r>
          </a:p>
        </p:txBody>
      </p:sp>
      <p:sp>
        <p:nvSpPr>
          <p:cNvPr id="41" name="文本框 40"/>
          <p:cNvSpPr txBox="1"/>
          <p:nvPr/>
        </p:nvSpPr>
        <p:spPr>
          <a:xfrm>
            <a:off x="6581408" y="3247482"/>
            <a:ext cx="3497039"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42" name="文本框 41"/>
          <p:cNvSpPr txBox="1"/>
          <p:nvPr/>
        </p:nvSpPr>
        <p:spPr>
          <a:xfrm flipH="1">
            <a:off x="7529541" y="4056236"/>
            <a:ext cx="2034921" cy="422405"/>
          </a:xfrm>
          <a:prstGeom prst="rect">
            <a:avLst/>
          </a:prstGeom>
          <a:noFill/>
        </p:spPr>
        <p:txBody>
          <a:bodyPr wrap="square" lIns="0" tIns="72000" bIns="72000" rtlCol="0" anchor="ctr" anchorCtr="0">
            <a:spAutoFit/>
          </a:bodyPr>
          <a:lstStyle>
            <a:defPPr>
              <a:defRPr lang="zh-CN"/>
            </a:defPPr>
            <a:lvl1pP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点击输入文字</a:t>
            </a:r>
          </a:p>
        </p:txBody>
      </p:sp>
      <p:sp>
        <p:nvSpPr>
          <p:cNvPr id="43" name="文本框 42"/>
          <p:cNvSpPr txBox="1"/>
          <p:nvPr/>
        </p:nvSpPr>
        <p:spPr>
          <a:xfrm>
            <a:off x="7434848" y="4406992"/>
            <a:ext cx="3497039"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44" name="文本框 43"/>
          <p:cNvSpPr txBox="1"/>
          <p:nvPr/>
        </p:nvSpPr>
        <p:spPr>
          <a:xfrm flipH="1">
            <a:off x="6843740" y="5208761"/>
            <a:ext cx="1804959" cy="422405"/>
          </a:xfrm>
          <a:prstGeom prst="rect">
            <a:avLst/>
          </a:prstGeom>
          <a:noFill/>
        </p:spPr>
        <p:txBody>
          <a:bodyPr wrap="square" lIns="0" tIns="72000" bIns="72000" rtlCol="0" anchor="ctr" anchorCtr="0">
            <a:spAutoFit/>
          </a:bodyPr>
          <a:lstStyle>
            <a:defPPr>
              <a:defRPr lang="zh-CN"/>
            </a:defPPr>
            <a:lvl1pP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点击输入文字</a:t>
            </a:r>
          </a:p>
        </p:txBody>
      </p:sp>
      <p:sp>
        <p:nvSpPr>
          <p:cNvPr id="45" name="文本框 44"/>
          <p:cNvSpPr txBox="1"/>
          <p:nvPr/>
        </p:nvSpPr>
        <p:spPr>
          <a:xfrm>
            <a:off x="6749048" y="5559517"/>
            <a:ext cx="3497039"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cxnSp>
        <p:nvCxnSpPr>
          <p:cNvPr id="50" name="直接连接符 49"/>
          <p:cNvCxnSpPr/>
          <p:nvPr/>
        </p:nvCxnSpPr>
        <p:spPr>
          <a:xfrm>
            <a:off x="3925576" y="2139532"/>
            <a:ext cx="948158" cy="0"/>
          </a:xfrm>
          <a:prstGeom prst="line">
            <a:avLst/>
          </a:prstGeom>
          <a:noFill/>
          <a:ln w="9525">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p:nvPr/>
        </p:nvCxnSpPr>
        <p:spPr>
          <a:xfrm>
            <a:off x="4565020" y="3325394"/>
            <a:ext cx="1128713" cy="0"/>
          </a:xfrm>
          <a:prstGeom prst="line">
            <a:avLst/>
          </a:prstGeom>
          <a:noFill/>
          <a:ln w="9525">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a:endCxn id="48" idx="2"/>
          </p:cNvCxnSpPr>
          <p:nvPr/>
        </p:nvCxnSpPr>
        <p:spPr>
          <a:xfrm flipV="1">
            <a:off x="5088895" y="4502674"/>
            <a:ext cx="1408748" cy="6995"/>
          </a:xfrm>
          <a:prstGeom prst="line">
            <a:avLst/>
          </a:prstGeom>
          <a:noFill/>
          <a:ln w="9525">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p:nvPr/>
        </p:nvCxnSpPr>
        <p:spPr>
          <a:xfrm flipV="1">
            <a:off x="4707101" y="5680599"/>
            <a:ext cx="1408748" cy="6995"/>
          </a:xfrm>
          <a:prstGeom prst="line">
            <a:avLst/>
          </a:prstGeom>
          <a:noFill/>
          <a:ln w="9525">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3" name="组合 2"/>
          <p:cNvGrpSpPr/>
          <p:nvPr/>
        </p:nvGrpSpPr>
        <p:grpSpPr>
          <a:xfrm>
            <a:off x="2790992" y="1798735"/>
            <a:ext cx="1092512" cy="1021300"/>
            <a:chOff x="2842329" y="1722535"/>
            <a:chExt cx="1092512" cy="1021300"/>
          </a:xfrm>
        </p:grpSpPr>
        <p:sp>
          <p:nvSpPr>
            <p:cNvPr id="32" name="圆角矩形 31"/>
            <p:cNvSpPr/>
            <p:nvPr/>
          </p:nvSpPr>
          <p:spPr>
            <a:xfrm rot="20687781">
              <a:off x="2842329" y="1722535"/>
              <a:ext cx="1092512" cy="1021300"/>
            </a:xfrm>
            <a:prstGeom prst="roundRect">
              <a:avLst>
                <a:gd name="adj" fmla="val 8739"/>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文本框 78"/>
            <p:cNvSpPr txBox="1"/>
            <p:nvPr/>
          </p:nvSpPr>
          <p:spPr>
            <a:xfrm rot="20723685">
              <a:off x="3102831" y="1826646"/>
              <a:ext cx="456551" cy="830997"/>
            </a:xfrm>
            <a:prstGeom prst="rect">
              <a:avLst/>
            </a:prstGeom>
            <a:noFill/>
          </p:spPr>
          <p:txBody>
            <a:bodyPr wrap="square" rtlCol="0">
              <a:spAutoFit/>
            </a:bodyPr>
            <a:lstStyle/>
            <a:p>
              <a:r>
                <a:rPr lang="en-US" altLang="zh-CN" sz="4800" dirty="0">
                  <a:solidFill>
                    <a:schemeClr val="bg1"/>
                  </a:solidFill>
                  <a:cs typeface="+mn-ea"/>
                  <a:sym typeface="+mn-lt"/>
                </a:rPr>
                <a:t>1</a:t>
              </a:r>
              <a:endParaRPr lang="zh-CN" altLang="en-US" sz="4800" dirty="0">
                <a:solidFill>
                  <a:schemeClr val="bg1"/>
                </a:solidFill>
                <a:cs typeface="+mn-ea"/>
                <a:sym typeface="+mn-lt"/>
              </a:endParaRPr>
            </a:p>
          </p:txBody>
        </p:sp>
      </p:grpSp>
      <p:grpSp>
        <p:nvGrpSpPr>
          <p:cNvPr id="4" name="组合 3"/>
          <p:cNvGrpSpPr/>
          <p:nvPr/>
        </p:nvGrpSpPr>
        <p:grpSpPr>
          <a:xfrm>
            <a:off x="3392655" y="2842040"/>
            <a:ext cx="1092512" cy="1021300"/>
            <a:chOff x="3443992" y="2765840"/>
            <a:chExt cx="1092512" cy="1021300"/>
          </a:xfrm>
        </p:grpSpPr>
        <p:sp>
          <p:nvSpPr>
            <p:cNvPr id="8" name="圆角矩形 7"/>
            <p:cNvSpPr/>
            <p:nvPr/>
          </p:nvSpPr>
          <p:spPr>
            <a:xfrm>
              <a:off x="3443992" y="2765840"/>
              <a:ext cx="1092512" cy="1021300"/>
            </a:xfrm>
            <a:prstGeom prst="roundRect">
              <a:avLst>
                <a:gd name="adj" fmla="val 8739"/>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0" name="文本框 79"/>
            <p:cNvSpPr txBox="1"/>
            <p:nvPr/>
          </p:nvSpPr>
          <p:spPr>
            <a:xfrm>
              <a:off x="3727671" y="2868344"/>
              <a:ext cx="456551" cy="830997"/>
            </a:xfrm>
            <a:prstGeom prst="rect">
              <a:avLst/>
            </a:prstGeom>
            <a:noFill/>
          </p:spPr>
          <p:txBody>
            <a:bodyPr wrap="square" rtlCol="0">
              <a:spAutoFit/>
            </a:bodyPr>
            <a:lstStyle/>
            <a:p>
              <a:r>
                <a:rPr lang="en-US" altLang="zh-CN" sz="4800" dirty="0">
                  <a:solidFill>
                    <a:schemeClr val="bg1"/>
                  </a:solidFill>
                  <a:cs typeface="+mn-ea"/>
                  <a:sym typeface="+mn-lt"/>
                </a:rPr>
                <a:t>2</a:t>
              </a:r>
              <a:endParaRPr lang="zh-CN" altLang="en-US" sz="4800" dirty="0">
                <a:solidFill>
                  <a:schemeClr val="bg1"/>
                </a:solidFill>
                <a:cs typeface="+mn-ea"/>
                <a:sym typeface="+mn-lt"/>
              </a:endParaRPr>
            </a:p>
          </p:txBody>
        </p:sp>
      </p:grpSp>
      <p:grpSp>
        <p:nvGrpSpPr>
          <p:cNvPr id="5" name="组合 4"/>
          <p:cNvGrpSpPr/>
          <p:nvPr/>
        </p:nvGrpSpPr>
        <p:grpSpPr>
          <a:xfrm>
            <a:off x="3887955" y="4011710"/>
            <a:ext cx="1092512" cy="1021300"/>
            <a:chOff x="3939292" y="3935510"/>
            <a:chExt cx="1092512" cy="1021300"/>
          </a:xfrm>
        </p:grpSpPr>
        <p:sp>
          <p:nvSpPr>
            <p:cNvPr id="34" name="圆角矩形 33"/>
            <p:cNvSpPr/>
            <p:nvPr/>
          </p:nvSpPr>
          <p:spPr>
            <a:xfrm>
              <a:off x="3939292" y="3935510"/>
              <a:ext cx="1092512" cy="1021300"/>
            </a:xfrm>
            <a:prstGeom prst="roundRect">
              <a:avLst>
                <a:gd name="adj" fmla="val 8739"/>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文本框 80"/>
            <p:cNvSpPr txBox="1"/>
            <p:nvPr/>
          </p:nvSpPr>
          <p:spPr>
            <a:xfrm>
              <a:off x="4232497" y="4051350"/>
              <a:ext cx="456551" cy="830997"/>
            </a:xfrm>
            <a:prstGeom prst="rect">
              <a:avLst/>
            </a:prstGeom>
            <a:noFill/>
          </p:spPr>
          <p:txBody>
            <a:bodyPr wrap="square" rtlCol="0">
              <a:spAutoFit/>
            </a:bodyPr>
            <a:lstStyle/>
            <a:p>
              <a:r>
                <a:rPr lang="en-US" altLang="zh-CN" sz="4800" dirty="0">
                  <a:solidFill>
                    <a:schemeClr val="bg1"/>
                  </a:solidFill>
                  <a:cs typeface="+mn-ea"/>
                  <a:sym typeface="+mn-lt"/>
                </a:rPr>
                <a:t>3</a:t>
              </a:r>
              <a:endParaRPr lang="zh-CN" altLang="en-US" sz="4800" dirty="0">
                <a:solidFill>
                  <a:schemeClr val="bg1"/>
                </a:solidFill>
                <a:cs typeface="+mn-ea"/>
                <a:sym typeface="+mn-lt"/>
              </a:endParaRPr>
            </a:p>
          </p:txBody>
        </p:sp>
      </p:grpSp>
      <p:grpSp>
        <p:nvGrpSpPr>
          <p:cNvPr id="7" name="组合 6"/>
          <p:cNvGrpSpPr/>
          <p:nvPr/>
        </p:nvGrpSpPr>
        <p:grpSpPr>
          <a:xfrm>
            <a:off x="3526005" y="5173760"/>
            <a:ext cx="1092512" cy="1021300"/>
            <a:chOff x="3577342" y="5097560"/>
            <a:chExt cx="1092512" cy="1021300"/>
          </a:xfrm>
        </p:grpSpPr>
        <p:sp>
          <p:nvSpPr>
            <p:cNvPr id="35" name="圆角矩形 34"/>
            <p:cNvSpPr/>
            <p:nvPr/>
          </p:nvSpPr>
          <p:spPr>
            <a:xfrm>
              <a:off x="3577342" y="5097560"/>
              <a:ext cx="1092512" cy="1021300"/>
            </a:xfrm>
            <a:prstGeom prst="roundRect">
              <a:avLst>
                <a:gd name="adj" fmla="val 8739"/>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文本框 81"/>
            <p:cNvSpPr txBox="1"/>
            <p:nvPr/>
          </p:nvSpPr>
          <p:spPr>
            <a:xfrm>
              <a:off x="3851495" y="5232449"/>
              <a:ext cx="456551" cy="830997"/>
            </a:xfrm>
            <a:prstGeom prst="rect">
              <a:avLst/>
            </a:prstGeom>
            <a:noFill/>
          </p:spPr>
          <p:txBody>
            <a:bodyPr wrap="square" rtlCol="0">
              <a:spAutoFit/>
            </a:bodyPr>
            <a:lstStyle/>
            <a:p>
              <a:r>
                <a:rPr lang="en-US" altLang="zh-CN" sz="4800" dirty="0">
                  <a:solidFill>
                    <a:schemeClr val="bg1"/>
                  </a:solidFill>
                  <a:cs typeface="+mn-ea"/>
                  <a:sym typeface="+mn-lt"/>
                </a:rPr>
                <a:t>4</a:t>
              </a:r>
              <a:endParaRPr lang="zh-CN" altLang="en-US" sz="4800" dirty="0">
                <a:solidFill>
                  <a:schemeClr val="bg1"/>
                </a:solidFill>
                <a:cs typeface="+mn-ea"/>
                <a:sym typeface="+mn-lt"/>
              </a:endParaRPr>
            </a:p>
          </p:txBody>
        </p:sp>
      </p:grpSp>
      <p:grpSp>
        <p:nvGrpSpPr>
          <p:cNvPr id="11" name="组合 10"/>
          <p:cNvGrpSpPr/>
          <p:nvPr/>
        </p:nvGrpSpPr>
        <p:grpSpPr>
          <a:xfrm>
            <a:off x="6497643" y="4102624"/>
            <a:ext cx="800100" cy="800100"/>
            <a:chOff x="6497643" y="4026424"/>
            <a:chExt cx="800100" cy="800100"/>
          </a:xfrm>
        </p:grpSpPr>
        <p:sp>
          <p:nvSpPr>
            <p:cNvPr id="48" name="椭圆 47"/>
            <p:cNvSpPr/>
            <p:nvPr/>
          </p:nvSpPr>
          <p:spPr>
            <a:xfrm>
              <a:off x="6497643" y="4026424"/>
              <a:ext cx="800100" cy="80010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95" name="组合 94"/>
            <p:cNvGrpSpPr/>
            <p:nvPr/>
          </p:nvGrpSpPr>
          <p:grpSpPr>
            <a:xfrm>
              <a:off x="6655852" y="4243388"/>
              <a:ext cx="477905" cy="358776"/>
              <a:chOff x="3255963" y="-2462212"/>
              <a:chExt cx="547687" cy="411163"/>
            </a:xfrm>
            <a:solidFill>
              <a:schemeClr val="bg1"/>
            </a:solidFill>
          </p:grpSpPr>
          <p:sp>
            <p:nvSpPr>
              <p:cNvPr id="86" name="Freeform 5"/>
              <p:cNvSpPr>
                <a:spLocks noEditPoints="1"/>
              </p:cNvSpPr>
              <p:nvPr/>
            </p:nvSpPr>
            <p:spPr bwMode="auto">
              <a:xfrm>
                <a:off x="3255963" y="-2462212"/>
                <a:ext cx="547687" cy="411163"/>
              </a:xfrm>
              <a:custGeom>
                <a:avLst/>
                <a:gdLst>
                  <a:gd name="T0" fmla="*/ 619 w 683"/>
                  <a:gd name="T1" fmla="*/ 0 h 512"/>
                  <a:gd name="T2" fmla="*/ 64 w 683"/>
                  <a:gd name="T3" fmla="*/ 0 h 512"/>
                  <a:gd name="T4" fmla="*/ 0 w 683"/>
                  <a:gd name="T5" fmla="*/ 64 h 512"/>
                  <a:gd name="T6" fmla="*/ 0 w 683"/>
                  <a:gd name="T7" fmla="*/ 448 h 512"/>
                  <a:gd name="T8" fmla="*/ 64 w 683"/>
                  <a:gd name="T9" fmla="*/ 512 h 512"/>
                  <a:gd name="T10" fmla="*/ 107 w 683"/>
                  <a:gd name="T11" fmla="*/ 512 h 512"/>
                  <a:gd name="T12" fmla="*/ 149 w 683"/>
                  <a:gd name="T13" fmla="*/ 426 h 512"/>
                  <a:gd name="T14" fmla="*/ 533 w 683"/>
                  <a:gd name="T15" fmla="*/ 426 h 512"/>
                  <a:gd name="T16" fmla="*/ 576 w 683"/>
                  <a:gd name="T17" fmla="*/ 512 h 512"/>
                  <a:gd name="T18" fmla="*/ 619 w 683"/>
                  <a:gd name="T19" fmla="*/ 512 h 512"/>
                  <a:gd name="T20" fmla="*/ 683 w 683"/>
                  <a:gd name="T21" fmla="*/ 448 h 512"/>
                  <a:gd name="T22" fmla="*/ 683 w 683"/>
                  <a:gd name="T23" fmla="*/ 64 h 512"/>
                  <a:gd name="T24" fmla="*/ 619 w 683"/>
                  <a:gd name="T25" fmla="*/ 0 h 512"/>
                  <a:gd name="T26" fmla="*/ 640 w 683"/>
                  <a:gd name="T27" fmla="*/ 362 h 512"/>
                  <a:gd name="T28" fmla="*/ 597 w 683"/>
                  <a:gd name="T29" fmla="*/ 405 h 512"/>
                  <a:gd name="T30" fmla="*/ 85 w 683"/>
                  <a:gd name="T31" fmla="*/ 405 h 512"/>
                  <a:gd name="T32" fmla="*/ 43 w 683"/>
                  <a:gd name="T33" fmla="*/ 362 h 512"/>
                  <a:gd name="T34" fmla="*/ 43 w 683"/>
                  <a:gd name="T35" fmla="*/ 85 h 512"/>
                  <a:gd name="T36" fmla="*/ 85 w 683"/>
                  <a:gd name="T37" fmla="*/ 42 h 512"/>
                  <a:gd name="T38" fmla="*/ 597 w 683"/>
                  <a:gd name="T39" fmla="*/ 42 h 512"/>
                  <a:gd name="T40" fmla="*/ 640 w 683"/>
                  <a:gd name="T41" fmla="*/ 85 h 512"/>
                  <a:gd name="T42" fmla="*/ 640 w 683"/>
                  <a:gd name="T43" fmla="*/ 36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3" h="512">
                    <a:moveTo>
                      <a:pt x="619" y="0"/>
                    </a:moveTo>
                    <a:cubicBezTo>
                      <a:pt x="64" y="0"/>
                      <a:pt x="64" y="0"/>
                      <a:pt x="64" y="0"/>
                    </a:cubicBezTo>
                    <a:cubicBezTo>
                      <a:pt x="29" y="0"/>
                      <a:pt x="0" y="28"/>
                      <a:pt x="0" y="64"/>
                    </a:cubicBezTo>
                    <a:cubicBezTo>
                      <a:pt x="0" y="448"/>
                      <a:pt x="0" y="448"/>
                      <a:pt x="0" y="448"/>
                    </a:cubicBezTo>
                    <a:cubicBezTo>
                      <a:pt x="0" y="483"/>
                      <a:pt x="29" y="512"/>
                      <a:pt x="64" y="512"/>
                    </a:cubicBezTo>
                    <a:cubicBezTo>
                      <a:pt x="107" y="512"/>
                      <a:pt x="107" y="512"/>
                      <a:pt x="107" y="512"/>
                    </a:cubicBezTo>
                    <a:cubicBezTo>
                      <a:pt x="149" y="426"/>
                      <a:pt x="149" y="426"/>
                      <a:pt x="149" y="426"/>
                    </a:cubicBezTo>
                    <a:cubicBezTo>
                      <a:pt x="533" y="426"/>
                      <a:pt x="533" y="426"/>
                      <a:pt x="533" y="426"/>
                    </a:cubicBezTo>
                    <a:cubicBezTo>
                      <a:pt x="576" y="512"/>
                      <a:pt x="576" y="512"/>
                      <a:pt x="576" y="512"/>
                    </a:cubicBezTo>
                    <a:cubicBezTo>
                      <a:pt x="619" y="512"/>
                      <a:pt x="619" y="512"/>
                      <a:pt x="619" y="512"/>
                    </a:cubicBezTo>
                    <a:cubicBezTo>
                      <a:pt x="654" y="512"/>
                      <a:pt x="683" y="483"/>
                      <a:pt x="683" y="448"/>
                    </a:cubicBezTo>
                    <a:cubicBezTo>
                      <a:pt x="683" y="64"/>
                      <a:pt x="683" y="64"/>
                      <a:pt x="683" y="64"/>
                    </a:cubicBezTo>
                    <a:cubicBezTo>
                      <a:pt x="683" y="28"/>
                      <a:pt x="654" y="0"/>
                      <a:pt x="619" y="0"/>
                    </a:cubicBezTo>
                    <a:close/>
                    <a:moveTo>
                      <a:pt x="640" y="362"/>
                    </a:moveTo>
                    <a:cubicBezTo>
                      <a:pt x="640" y="386"/>
                      <a:pt x="621" y="405"/>
                      <a:pt x="597" y="405"/>
                    </a:cubicBezTo>
                    <a:cubicBezTo>
                      <a:pt x="85" y="405"/>
                      <a:pt x="85" y="405"/>
                      <a:pt x="85" y="405"/>
                    </a:cubicBezTo>
                    <a:cubicBezTo>
                      <a:pt x="62" y="405"/>
                      <a:pt x="43" y="386"/>
                      <a:pt x="43" y="362"/>
                    </a:cubicBezTo>
                    <a:cubicBezTo>
                      <a:pt x="43" y="85"/>
                      <a:pt x="43" y="85"/>
                      <a:pt x="43" y="85"/>
                    </a:cubicBezTo>
                    <a:cubicBezTo>
                      <a:pt x="43" y="62"/>
                      <a:pt x="62" y="42"/>
                      <a:pt x="85" y="42"/>
                    </a:cubicBezTo>
                    <a:cubicBezTo>
                      <a:pt x="597" y="42"/>
                      <a:pt x="597" y="42"/>
                      <a:pt x="597" y="42"/>
                    </a:cubicBezTo>
                    <a:cubicBezTo>
                      <a:pt x="621" y="42"/>
                      <a:pt x="640" y="62"/>
                      <a:pt x="640" y="85"/>
                    </a:cubicBezTo>
                    <a:lnTo>
                      <a:pt x="640"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87" name="Freeform 6"/>
              <p:cNvSpPr>
                <a:spLocks noEditPoints="1"/>
              </p:cNvSpPr>
              <p:nvPr/>
            </p:nvSpPr>
            <p:spPr bwMode="auto">
              <a:xfrm>
                <a:off x="3306763" y="-2411412"/>
                <a:ext cx="444500" cy="257175"/>
              </a:xfrm>
              <a:custGeom>
                <a:avLst/>
                <a:gdLst>
                  <a:gd name="T0" fmla="*/ 512 w 555"/>
                  <a:gd name="T1" fmla="*/ 0 h 320"/>
                  <a:gd name="T2" fmla="*/ 43 w 555"/>
                  <a:gd name="T3" fmla="*/ 0 h 320"/>
                  <a:gd name="T4" fmla="*/ 0 w 555"/>
                  <a:gd name="T5" fmla="*/ 42 h 320"/>
                  <a:gd name="T6" fmla="*/ 0 w 555"/>
                  <a:gd name="T7" fmla="*/ 277 h 320"/>
                  <a:gd name="T8" fmla="*/ 43 w 555"/>
                  <a:gd name="T9" fmla="*/ 320 h 320"/>
                  <a:gd name="T10" fmla="*/ 512 w 555"/>
                  <a:gd name="T11" fmla="*/ 320 h 320"/>
                  <a:gd name="T12" fmla="*/ 555 w 555"/>
                  <a:gd name="T13" fmla="*/ 277 h 320"/>
                  <a:gd name="T14" fmla="*/ 555 w 555"/>
                  <a:gd name="T15" fmla="*/ 42 h 320"/>
                  <a:gd name="T16" fmla="*/ 512 w 555"/>
                  <a:gd name="T17" fmla="*/ 0 h 320"/>
                  <a:gd name="T18" fmla="*/ 117 w 555"/>
                  <a:gd name="T19" fmla="*/ 256 h 320"/>
                  <a:gd name="T20" fmla="*/ 64 w 555"/>
                  <a:gd name="T21" fmla="*/ 202 h 320"/>
                  <a:gd name="T22" fmla="*/ 117 w 555"/>
                  <a:gd name="T23" fmla="*/ 149 h 320"/>
                  <a:gd name="T24" fmla="*/ 171 w 555"/>
                  <a:gd name="T25" fmla="*/ 202 h 320"/>
                  <a:gd name="T26" fmla="*/ 117 w 555"/>
                  <a:gd name="T27" fmla="*/ 256 h 320"/>
                  <a:gd name="T28" fmla="*/ 341 w 555"/>
                  <a:gd name="T29" fmla="*/ 234 h 320"/>
                  <a:gd name="T30" fmla="*/ 213 w 555"/>
                  <a:gd name="T31" fmla="*/ 234 h 320"/>
                  <a:gd name="T32" fmla="*/ 213 w 555"/>
                  <a:gd name="T33" fmla="*/ 170 h 320"/>
                  <a:gd name="T34" fmla="*/ 341 w 555"/>
                  <a:gd name="T35" fmla="*/ 170 h 320"/>
                  <a:gd name="T36" fmla="*/ 341 w 555"/>
                  <a:gd name="T37" fmla="*/ 234 h 320"/>
                  <a:gd name="T38" fmla="*/ 437 w 555"/>
                  <a:gd name="T39" fmla="*/ 256 h 320"/>
                  <a:gd name="T40" fmla="*/ 384 w 555"/>
                  <a:gd name="T41" fmla="*/ 202 h 320"/>
                  <a:gd name="T42" fmla="*/ 437 w 555"/>
                  <a:gd name="T43" fmla="*/ 149 h 320"/>
                  <a:gd name="T44" fmla="*/ 491 w 555"/>
                  <a:gd name="T45" fmla="*/ 202 h 320"/>
                  <a:gd name="T46" fmla="*/ 437 w 555"/>
                  <a:gd name="T47" fmla="*/ 256 h 320"/>
                  <a:gd name="T48" fmla="*/ 459 w 555"/>
                  <a:gd name="T49" fmla="*/ 106 h 320"/>
                  <a:gd name="T50" fmla="*/ 96 w 555"/>
                  <a:gd name="T51" fmla="*/ 106 h 320"/>
                  <a:gd name="T52" fmla="*/ 64 w 555"/>
                  <a:gd name="T53" fmla="*/ 74 h 320"/>
                  <a:gd name="T54" fmla="*/ 96 w 555"/>
                  <a:gd name="T55" fmla="*/ 42 h 320"/>
                  <a:gd name="T56" fmla="*/ 459 w 555"/>
                  <a:gd name="T57" fmla="*/ 42 h 320"/>
                  <a:gd name="T58" fmla="*/ 491 w 555"/>
                  <a:gd name="T59" fmla="*/ 74 h 320"/>
                  <a:gd name="T60" fmla="*/ 459 w 555"/>
                  <a:gd name="T61" fmla="*/ 10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5" h="320">
                    <a:moveTo>
                      <a:pt x="512" y="0"/>
                    </a:moveTo>
                    <a:cubicBezTo>
                      <a:pt x="43" y="0"/>
                      <a:pt x="43" y="0"/>
                      <a:pt x="43" y="0"/>
                    </a:cubicBezTo>
                    <a:cubicBezTo>
                      <a:pt x="19" y="0"/>
                      <a:pt x="0" y="19"/>
                      <a:pt x="0" y="42"/>
                    </a:cubicBezTo>
                    <a:cubicBezTo>
                      <a:pt x="0" y="277"/>
                      <a:pt x="0" y="277"/>
                      <a:pt x="0" y="277"/>
                    </a:cubicBezTo>
                    <a:cubicBezTo>
                      <a:pt x="0" y="301"/>
                      <a:pt x="19" y="320"/>
                      <a:pt x="43" y="320"/>
                    </a:cubicBezTo>
                    <a:cubicBezTo>
                      <a:pt x="512" y="320"/>
                      <a:pt x="512" y="320"/>
                      <a:pt x="512" y="320"/>
                    </a:cubicBezTo>
                    <a:cubicBezTo>
                      <a:pt x="536" y="320"/>
                      <a:pt x="555" y="301"/>
                      <a:pt x="555" y="277"/>
                    </a:cubicBezTo>
                    <a:cubicBezTo>
                      <a:pt x="555" y="42"/>
                      <a:pt x="555" y="42"/>
                      <a:pt x="555" y="42"/>
                    </a:cubicBezTo>
                    <a:cubicBezTo>
                      <a:pt x="555" y="19"/>
                      <a:pt x="536" y="0"/>
                      <a:pt x="512" y="0"/>
                    </a:cubicBezTo>
                    <a:close/>
                    <a:moveTo>
                      <a:pt x="117" y="256"/>
                    </a:moveTo>
                    <a:cubicBezTo>
                      <a:pt x="88" y="256"/>
                      <a:pt x="64" y="232"/>
                      <a:pt x="64" y="202"/>
                    </a:cubicBezTo>
                    <a:cubicBezTo>
                      <a:pt x="64" y="173"/>
                      <a:pt x="88" y="149"/>
                      <a:pt x="117" y="149"/>
                    </a:cubicBezTo>
                    <a:cubicBezTo>
                      <a:pt x="147" y="149"/>
                      <a:pt x="171" y="173"/>
                      <a:pt x="171" y="202"/>
                    </a:cubicBezTo>
                    <a:cubicBezTo>
                      <a:pt x="171" y="232"/>
                      <a:pt x="147" y="256"/>
                      <a:pt x="117" y="256"/>
                    </a:cubicBezTo>
                    <a:close/>
                    <a:moveTo>
                      <a:pt x="341" y="234"/>
                    </a:moveTo>
                    <a:cubicBezTo>
                      <a:pt x="213" y="234"/>
                      <a:pt x="213" y="234"/>
                      <a:pt x="213" y="234"/>
                    </a:cubicBezTo>
                    <a:cubicBezTo>
                      <a:pt x="213" y="170"/>
                      <a:pt x="213" y="170"/>
                      <a:pt x="213" y="170"/>
                    </a:cubicBezTo>
                    <a:cubicBezTo>
                      <a:pt x="341" y="170"/>
                      <a:pt x="341" y="170"/>
                      <a:pt x="341" y="170"/>
                    </a:cubicBezTo>
                    <a:lnTo>
                      <a:pt x="341" y="234"/>
                    </a:lnTo>
                    <a:close/>
                    <a:moveTo>
                      <a:pt x="437" y="256"/>
                    </a:moveTo>
                    <a:cubicBezTo>
                      <a:pt x="408" y="256"/>
                      <a:pt x="384" y="232"/>
                      <a:pt x="384" y="202"/>
                    </a:cubicBezTo>
                    <a:cubicBezTo>
                      <a:pt x="384" y="173"/>
                      <a:pt x="408" y="149"/>
                      <a:pt x="437" y="149"/>
                    </a:cubicBezTo>
                    <a:cubicBezTo>
                      <a:pt x="467" y="149"/>
                      <a:pt x="491" y="173"/>
                      <a:pt x="491" y="202"/>
                    </a:cubicBezTo>
                    <a:cubicBezTo>
                      <a:pt x="491" y="232"/>
                      <a:pt x="467" y="256"/>
                      <a:pt x="437" y="256"/>
                    </a:cubicBezTo>
                    <a:close/>
                    <a:moveTo>
                      <a:pt x="459" y="106"/>
                    </a:moveTo>
                    <a:cubicBezTo>
                      <a:pt x="96" y="106"/>
                      <a:pt x="96" y="106"/>
                      <a:pt x="96" y="106"/>
                    </a:cubicBezTo>
                    <a:cubicBezTo>
                      <a:pt x="78" y="106"/>
                      <a:pt x="64" y="92"/>
                      <a:pt x="64" y="74"/>
                    </a:cubicBezTo>
                    <a:cubicBezTo>
                      <a:pt x="64" y="57"/>
                      <a:pt x="78" y="42"/>
                      <a:pt x="96" y="42"/>
                    </a:cubicBezTo>
                    <a:cubicBezTo>
                      <a:pt x="459" y="42"/>
                      <a:pt x="459" y="42"/>
                      <a:pt x="459" y="42"/>
                    </a:cubicBezTo>
                    <a:cubicBezTo>
                      <a:pt x="476" y="42"/>
                      <a:pt x="491" y="57"/>
                      <a:pt x="491" y="74"/>
                    </a:cubicBezTo>
                    <a:cubicBezTo>
                      <a:pt x="491" y="92"/>
                      <a:pt x="476" y="106"/>
                      <a:pt x="459"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88" name="Freeform 7"/>
              <p:cNvSpPr>
                <a:spLocks noEditPoints="1"/>
              </p:cNvSpPr>
              <p:nvPr/>
            </p:nvSpPr>
            <p:spPr bwMode="auto">
              <a:xfrm>
                <a:off x="3375025" y="-2103437"/>
                <a:ext cx="307975" cy="52388"/>
              </a:xfrm>
              <a:custGeom>
                <a:avLst/>
                <a:gdLst>
                  <a:gd name="T0" fmla="*/ 35 w 384"/>
                  <a:gd name="T1" fmla="*/ 0 h 64"/>
                  <a:gd name="T2" fmla="*/ 0 w 384"/>
                  <a:gd name="T3" fmla="*/ 64 h 64"/>
                  <a:gd name="T4" fmla="*/ 384 w 384"/>
                  <a:gd name="T5" fmla="*/ 64 h 64"/>
                  <a:gd name="T6" fmla="*/ 349 w 384"/>
                  <a:gd name="T7" fmla="*/ 0 h 64"/>
                  <a:gd name="T8" fmla="*/ 35 w 384"/>
                  <a:gd name="T9" fmla="*/ 0 h 64"/>
                  <a:gd name="T10" fmla="*/ 75 w 384"/>
                  <a:gd name="T11" fmla="*/ 42 h 64"/>
                  <a:gd name="T12" fmla="*/ 64 w 384"/>
                  <a:gd name="T13" fmla="*/ 32 h 64"/>
                  <a:gd name="T14" fmla="*/ 75 w 384"/>
                  <a:gd name="T15" fmla="*/ 21 h 64"/>
                  <a:gd name="T16" fmla="*/ 86 w 384"/>
                  <a:gd name="T17" fmla="*/ 32 h 64"/>
                  <a:gd name="T18" fmla="*/ 75 w 384"/>
                  <a:gd name="T19" fmla="*/ 42 h 64"/>
                  <a:gd name="T20" fmla="*/ 160 w 384"/>
                  <a:gd name="T21" fmla="*/ 42 h 64"/>
                  <a:gd name="T22" fmla="*/ 139 w 384"/>
                  <a:gd name="T23" fmla="*/ 42 h 64"/>
                  <a:gd name="T24" fmla="*/ 128 w 384"/>
                  <a:gd name="T25" fmla="*/ 32 h 64"/>
                  <a:gd name="T26" fmla="*/ 139 w 384"/>
                  <a:gd name="T27" fmla="*/ 21 h 64"/>
                  <a:gd name="T28" fmla="*/ 160 w 384"/>
                  <a:gd name="T29" fmla="*/ 21 h 64"/>
                  <a:gd name="T30" fmla="*/ 171 w 384"/>
                  <a:gd name="T31" fmla="*/ 32 h 64"/>
                  <a:gd name="T32" fmla="*/ 160 w 384"/>
                  <a:gd name="T33" fmla="*/ 42 h 64"/>
                  <a:gd name="T34" fmla="*/ 246 w 384"/>
                  <a:gd name="T35" fmla="*/ 42 h 64"/>
                  <a:gd name="T36" fmla="*/ 224 w 384"/>
                  <a:gd name="T37" fmla="*/ 42 h 64"/>
                  <a:gd name="T38" fmla="*/ 214 w 384"/>
                  <a:gd name="T39" fmla="*/ 32 h 64"/>
                  <a:gd name="T40" fmla="*/ 224 w 384"/>
                  <a:gd name="T41" fmla="*/ 21 h 64"/>
                  <a:gd name="T42" fmla="*/ 246 w 384"/>
                  <a:gd name="T43" fmla="*/ 21 h 64"/>
                  <a:gd name="T44" fmla="*/ 256 w 384"/>
                  <a:gd name="T45" fmla="*/ 32 h 64"/>
                  <a:gd name="T46" fmla="*/ 246 w 384"/>
                  <a:gd name="T47" fmla="*/ 42 h 64"/>
                  <a:gd name="T48" fmla="*/ 310 w 384"/>
                  <a:gd name="T49" fmla="*/ 42 h 64"/>
                  <a:gd name="T50" fmla="*/ 299 w 384"/>
                  <a:gd name="T51" fmla="*/ 32 h 64"/>
                  <a:gd name="T52" fmla="*/ 310 w 384"/>
                  <a:gd name="T53" fmla="*/ 21 h 64"/>
                  <a:gd name="T54" fmla="*/ 320 w 384"/>
                  <a:gd name="T55" fmla="*/ 32 h 64"/>
                  <a:gd name="T56" fmla="*/ 310 w 384"/>
                  <a:gd name="T5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4" h="64">
                    <a:moveTo>
                      <a:pt x="35" y="0"/>
                    </a:moveTo>
                    <a:cubicBezTo>
                      <a:pt x="0" y="64"/>
                      <a:pt x="0" y="64"/>
                      <a:pt x="0" y="64"/>
                    </a:cubicBezTo>
                    <a:cubicBezTo>
                      <a:pt x="384" y="64"/>
                      <a:pt x="384" y="64"/>
                      <a:pt x="384" y="64"/>
                    </a:cubicBezTo>
                    <a:cubicBezTo>
                      <a:pt x="349" y="0"/>
                      <a:pt x="349" y="0"/>
                      <a:pt x="349" y="0"/>
                    </a:cubicBezTo>
                    <a:lnTo>
                      <a:pt x="35" y="0"/>
                    </a:lnTo>
                    <a:close/>
                    <a:moveTo>
                      <a:pt x="75" y="42"/>
                    </a:moveTo>
                    <a:cubicBezTo>
                      <a:pt x="69" y="42"/>
                      <a:pt x="64" y="38"/>
                      <a:pt x="64" y="32"/>
                    </a:cubicBezTo>
                    <a:cubicBezTo>
                      <a:pt x="64" y="26"/>
                      <a:pt x="69" y="21"/>
                      <a:pt x="75" y="21"/>
                    </a:cubicBezTo>
                    <a:cubicBezTo>
                      <a:pt x="81" y="21"/>
                      <a:pt x="86" y="26"/>
                      <a:pt x="86" y="32"/>
                    </a:cubicBezTo>
                    <a:cubicBezTo>
                      <a:pt x="86" y="38"/>
                      <a:pt x="81" y="42"/>
                      <a:pt x="75" y="42"/>
                    </a:cubicBezTo>
                    <a:close/>
                    <a:moveTo>
                      <a:pt x="160" y="42"/>
                    </a:moveTo>
                    <a:cubicBezTo>
                      <a:pt x="139" y="42"/>
                      <a:pt x="139" y="42"/>
                      <a:pt x="139" y="42"/>
                    </a:cubicBezTo>
                    <a:cubicBezTo>
                      <a:pt x="133" y="42"/>
                      <a:pt x="128" y="38"/>
                      <a:pt x="128" y="32"/>
                    </a:cubicBezTo>
                    <a:cubicBezTo>
                      <a:pt x="128" y="26"/>
                      <a:pt x="133" y="21"/>
                      <a:pt x="139" y="21"/>
                    </a:cubicBezTo>
                    <a:cubicBezTo>
                      <a:pt x="160" y="21"/>
                      <a:pt x="160" y="21"/>
                      <a:pt x="160" y="21"/>
                    </a:cubicBezTo>
                    <a:cubicBezTo>
                      <a:pt x="166" y="21"/>
                      <a:pt x="171" y="26"/>
                      <a:pt x="171" y="32"/>
                    </a:cubicBezTo>
                    <a:cubicBezTo>
                      <a:pt x="171" y="38"/>
                      <a:pt x="166" y="42"/>
                      <a:pt x="160" y="42"/>
                    </a:cubicBezTo>
                    <a:close/>
                    <a:moveTo>
                      <a:pt x="246" y="42"/>
                    </a:moveTo>
                    <a:cubicBezTo>
                      <a:pt x="224" y="42"/>
                      <a:pt x="224" y="42"/>
                      <a:pt x="224" y="42"/>
                    </a:cubicBezTo>
                    <a:cubicBezTo>
                      <a:pt x="218" y="42"/>
                      <a:pt x="214" y="38"/>
                      <a:pt x="214" y="32"/>
                    </a:cubicBezTo>
                    <a:cubicBezTo>
                      <a:pt x="214" y="26"/>
                      <a:pt x="218" y="21"/>
                      <a:pt x="224" y="21"/>
                    </a:cubicBezTo>
                    <a:cubicBezTo>
                      <a:pt x="246" y="21"/>
                      <a:pt x="246" y="21"/>
                      <a:pt x="246" y="21"/>
                    </a:cubicBezTo>
                    <a:cubicBezTo>
                      <a:pt x="252" y="21"/>
                      <a:pt x="256" y="26"/>
                      <a:pt x="256" y="32"/>
                    </a:cubicBezTo>
                    <a:cubicBezTo>
                      <a:pt x="256" y="38"/>
                      <a:pt x="252" y="42"/>
                      <a:pt x="246" y="42"/>
                    </a:cubicBezTo>
                    <a:close/>
                    <a:moveTo>
                      <a:pt x="310" y="42"/>
                    </a:moveTo>
                    <a:cubicBezTo>
                      <a:pt x="304" y="42"/>
                      <a:pt x="299" y="38"/>
                      <a:pt x="299" y="32"/>
                    </a:cubicBezTo>
                    <a:cubicBezTo>
                      <a:pt x="299" y="26"/>
                      <a:pt x="304" y="21"/>
                      <a:pt x="310" y="21"/>
                    </a:cubicBezTo>
                    <a:cubicBezTo>
                      <a:pt x="316" y="21"/>
                      <a:pt x="320" y="26"/>
                      <a:pt x="320" y="32"/>
                    </a:cubicBezTo>
                    <a:cubicBezTo>
                      <a:pt x="320" y="38"/>
                      <a:pt x="316" y="42"/>
                      <a:pt x="31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9" name="组合 8"/>
          <p:cNvGrpSpPr/>
          <p:nvPr/>
        </p:nvGrpSpPr>
        <p:grpSpPr>
          <a:xfrm>
            <a:off x="4905063" y="1752489"/>
            <a:ext cx="800100" cy="800100"/>
            <a:chOff x="4905063" y="1676289"/>
            <a:chExt cx="800100" cy="800100"/>
          </a:xfrm>
        </p:grpSpPr>
        <p:sp>
          <p:nvSpPr>
            <p:cNvPr id="46" name="椭圆 45"/>
            <p:cNvSpPr/>
            <p:nvPr/>
          </p:nvSpPr>
          <p:spPr>
            <a:xfrm>
              <a:off x="4905063" y="1676289"/>
              <a:ext cx="800100" cy="80010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Freeform 9"/>
            <p:cNvSpPr>
              <a:spLocks noEditPoints="1"/>
            </p:cNvSpPr>
            <p:nvPr/>
          </p:nvSpPr>
          <p:spPr bwMode="auto">
            <a:xfrm>
              <a:off x="5059461" y="1836420"/>
              <a:ext cx="495300" cy="495301"/>
            </a:xfrm>
            <a:custGeom>
              <a:avLst/>
              <a:gdLst>
                <a:gd name="T0" fmla="*/ 597 w 640"/>
                <a:gd name="T1" fmla="*/ 256 h 640"/>
                <a:gd name="T2" fmla="*/ 545 w 640"/>
                <a:gd name="T3" fmla="*/ 256 h 640"/>
                <a:gd name="T4" fmla="*/ 524 w 640"/>
                <a:gd name="T5" fmla="*/ 204 h 640"/>
                <a:gd name="T6" fmla="*/ 561 w 640"/>
                <a:gd name="T7" fmla="*/ 167 h 640"/>
                <a:gd name="T8" fmla="*/ 561 w 640"/>
                <a:gd name="T9" fmla="*/ 106 h 640"/>
                <a:gd name="T10" fmla="*/ 531 w 640"/>
                <a:gd name="T11" fmla="*/ 76 h 640"/>
                <a:gd name="T12" fmla="*/ 470 w 640"/>
                <a:gd name="T13" fmla="*/ 76 h 640"/>
                <a:gd name="T14" fmla="*/ 432 w 640"/>
                <a:gd name="T15" fmla="*/ 114 h 640"/>
                <a:gd name="T16" fmla="*/ 384 w 640"/>
                <a:gd name="T17" fmla="*/ 94 h 640"/>
                <a:gd name="T18" fmla="*/ 384 w 640"/>
                <a:gd name="T19" fmla="*/ 42 h 640"/>
                <a:gd name="T20" fmla="*/ 341 w 640"/>
                <a:gd name="T21" fmla="*/ 0 h 640"/>
                <a:gd name="T22" fmla="*/ 298 w 640"/>
                <a:gd name="T23" fmla="*/ 0 h 640"/>
                <a:gd name="T24" fmla="*/ 256 w 640"/>
                <a:gd name="T25" fmla="*/ 42 h 640"/>
                <a:gd name="T26" fmla="*/ 256 w 640"/>
                <a:gd name="T27" fmla="*/ 94 h 640"/>
                <a:gd name="T28" fmla="*/ 206 w 640"/>
                <a:gd name="T29" fmla="*/ 115 h 640"/>
                <a:gd name="T30" fmla="*/ 167 w 640"/>
                <a:gd name="T31" fmla="*/ 76 h 640"/>
                <a:gd name="T32" fmla="*/ 106 w 640"/>
                <a:gd name="T33" fmla="*/ 76 h 640"/>
                <a:gd name="T34" fmla="*/ 76 w 640"/>
                <a:gd name="T35" fmla="*/ 106 h 640"/>
                <a:gd name="T36" fmla="*/ 76 w 640"/>
                <a:gd name="T37" fmla="*/ 167 h 640"/>
                <a:gd name="T38" fmla="*/ 115 w 640"/>
                <a:gd name="T39" fmla="*/ 206 h 640"/>
                <a:gd name="T40" fmla="*/ 94 w 640"/>
                <a:gd name="T41" fmla="*/ 256 h 640"/>
                <a:gd name="T42" fmla="*/ 42 w 640"/>
                <a:gd name="T43" fmla="*/ 256 h 640"/>
                <a:gd name="T44" fmla="*/ 0 w 640"/>
                <a:gd name="T45" fmla="*/ 298 h 640"/>
                <a:gd name="T46" fmla="*/ 0 w 640"/>
                <a:gd name="T47" fmla="*/ 341 h 640"/>
                <a:gd name="T48" fmla="*/ 42 w 640"/>
                <a:gd name="T49" fmla="*/ 384 h 640"/>
                <a:gd name="T50" fmla="*/ 94 w 640"/>
                <a:gd name="T51" fmla="*/ 384 h 640"/>
                <a:gd name="T52" fmla="*/ 114 w 640"/>
                <a:gd name="T53" fmla="*/ 432 h 640"/>
                <a:gd name="T54" fmla="*/ 76 w 640"/>
                <a:gd name="T55" fmla="*/ 470 h 640"/>
                <a:gd name="T56" fmla="*/ 76 w 640"/>
                <a:gd name="T57" fmla="*/ 531 h 640"/>
                <a:gd name="T58" fmla="*/ 106 w 640"/>
                <a:gd name="T59" fmla="*/ 561 h 640"/>
                <a:gd name="T60" fmla="*/ 167 w 640"/>
                <a:gd name="T61" fmla="*/ 561 h 640"/>
                <a:gd name="T62" fmla="*/ 204 w 640"/>
                <a:gd name="T63" fmla="*/ 524 h 640"/>
                <a:gd name="T64" fmla="*/ 256 w 640"/>
                <a:gd name="T65" fmla="*/ 545 h 640"/>
                <a:gd name="T66" fmla="*/ 256 w 640"/>
                <a:gd name="T67" fmla="*/ 597 h 640"/>
                <a:gd name="T68" fmla="*/ 298 w 640"/>
                <a:gd name="T69" fmla="*/ 640 h 640"/>
                <a:gd name="T70" fmla="*/ 341 w 640"/>
                <a:gd name="T71" fmla="*/ 640 h 640"/>
                <a:gd name="T72" fmla="*/ 384 w 640"/>
                <a:gd name="T73" fmla="*/ 597 h 640"/>
                <a:gd name="T74" fmla="*/ 384 w 640"/>
                <a:gd name="T75" fmla="*/ 545 h 640"/>
                <a:gd name="T76" fmla="*/ 434 w 640"/>
                <a:gd name="T77" fmla="*/ 525 h 640"/>
                <a:gd name="T78" fmla="*/ 470 w 640"/>
                <a:gd name="T79" fmla="*/ 561 h 640"/>
                <a:gd name="T80" fmla="*/ 531 w 640"/>
                <a:gd name="T81" fmla="*/ 561 h 640"/>
                <a:gd name="T82" fmla="*/ 561 w 640"/>
                <a:gd name="T83" fmla="*/ 531 h 640"/>
                <a:gd name="T84" fmla="*/ 561 w 640"/>
                <a:gd name="T85" fmla="*/ 470 h 640"/>
                <a:gd name="T86" fmla="*/ 525 w 640"/>
                <a:gd name="T87" fmla="*/ 434 h 640"/>
                <a:gd name="T88" fmla="*/ 545 w 640"/>
                <a:gd name="T89" fmla="*/ 384 h 640"/>
                <a:gd name="T90" fmla="*/ 597 w 640"/>
                <a:gd name="T91" fmla="*/ 384 h 640"/>
                <a:gd name="T92" fmla="*/ 640 w 640"/>
                <a:gd name="T93" fmla="*/ 341 h 640"/>
                <a:gd name="T94" fmla="*/ 640 w 640"/>
                <a:gd name="T95" fmla="*/ 298 h 640"/>
                <a:gd name="T96" fmla="*/ 597 w 640"/>
                <a:gd name="T97" fmla="*/ 256 h 640"/>
                <a:gd name="T98" fmla="*/ 320 w 640"/>
                <a:gd name="T99" fmla="*/ 448 h 640"/>
                <a:gd name="T100" fmla="*/ 192 w 640"/>
                <a:gd name="T101" fmla="*/ 320 h 640"/>
                <a:gd name="T102" fmla="*/ 320 w 640"/>
                <a:gd name="T103" fmla="*/ 192 h 640"/>
                <a:gd name="T104" fmla="*/ 448 w 640"/>
                <a:gd name="T105" fmla="*/ 320 h 640"/>
                <a:gd name="T106" fmla="*/ 320 w 640"/>
                <a:gd name="T107" fmla="*/ 44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0" h="640">
                  <a:moveTo>
                    <a:pt x="597" y="256"/>
                  </a:moveTo>
                  <a:cubicBezTo>
                    <a:pt x="545" y="256"/>
                    <a:pt x="545" y="256"/>
                    <a:pt x="545" y="256"/>
                  </a:cubicBezTo>
                  <a:cubicBezTo>
                    <a:pt x="540" y="238"/>
                    <a:pt x="533" y="220"/>
                    <a:pt x="524" y="204"/>
                  </a:cubicBezTo>
                  <a:cubicBezTo>
                    <a:pt x="561" y="167"/>
                    <a:pt x="561" y="167"/>
                    <a:pt x="561" y="167"/>
                  </a:cubicBezTo>
                  <a:cubicBezTo>
                    <a:pt x="578" y="150"/>
                    <a:pt x="578" y="123"/>
                    <a:pt x="561" y="106"/>
                  </a:cubicBezTo>
                  <a:cubicBezTo>
                    <a:pt x="531" y="76"/>
                    <a:pt x="531" y="76"/>
                    <a:pt x="531" y="76"/>
                  </a:cubicBezTo>
                  <a:cubicBezTo>
                    <a:pt x="514" y="59"/>
                    <a:pt x="487" y="59"/>
                    <a:pt x="470" y="76"/>
                  </a:cubicBezTo>
                  <a:cubicBezTo>
                    <a:pt x="432" y="114"/>
                    <a:pt x="432" y="114"/>
                    <a:pt x="432" y="114"/>
                  </a:cubicBezTo>
                  <a:cubicBezTo>
                    <a:pt x="417" y="105"/>
                    <a:pt x="401" y="99"/>
                    <a:pt x="384" y="94"/>
                  </a:cubicBezTo>
                  <a:cubicBezTo>
                    <a:pt x="384" y="42"/>
                    <a:pt x="384" y="42"/>
                    <a:pt x="384" y="42"/>
                  </a:cubicBezTo>
                  <a:cubicBezTo>
                    <a:pt x="384" y="19"/>
                    <a:pt x="365" y="0"/>
                    <a:pt x="341" y="0"/>
                  </a:cubicBezTo>
                  <a:cubicBezTo>
                    <a:pt x="298" y="0"/>
                    <a:pt x="298" y="0"/>
                    <a:pt x="298" y="0"/>
                  </a:cubicBezTo>
                  <a:cubicBezTo>
                    <a:pt x="275" y="0"/>
                    <a:pt x="256" y="19"/>
                    <a:pt x="256" y="42"/>
                  </a:cubicBezTo>
                  <a:cubicBezTo>
                    <a:pt x="256" y="94"/>
                    <a:pt x="256" y="94"/>
                    <a:pt x="256" y="94"/>
                  </a:cubicBezTo>
                  <a:cubicBezTo>
                    <a:pt x="238" y="99"/>
                    <a:pt x="221" y="106"/>
                    <a:pt x="206" y="115"/>
                  </a:cubicBezTo>
                  <a:cubicBezTo>
                    <a:pt x="167" y="76"/>
                    <a:pt x="167" y="76"/>
                    <a:pt x="167" y="76"/>
                  </a:cubicBezTo>
                  <a:cubicBezTo>
                    <a:pt x="150" y="59"/>
                    <a:pt x="123" y="59"/>
                    <a:pt x="106" y="76"/>
                  </a:cubicBezTo>
                  <a:cubicBezTo>
                    <a:pt x="76" y="106"/>
                    <a:pt x="76" y="106"/>
                    <a:pt x="76" y="106"/>
                  </a:cubicBezTo>
                  <a:cubicBezTo>
                    <a:pt x="59" y="123"/>
                    <a:pt x="59" y="150"/>
                    <a:pt x="76" y="167"/>
                  </a:cubicBezTo>
                  <a:cubicBezTo>
                    <a:pt x="115" y="206"/>
                    <a:pt x="115" y="206"/>
                    <a:pt x="115" y="206"/>
                  </a:cubicBezTo>
                  <a:cubicBezTo>
                    <a:pt x="106" y="221"/>
                    <a:pt x="99" y="238"/>
                    <a:pt x="94" y="256"/>
                  </a:cubicBezTo>
                  <a:cubicBezTo>
                    <a:pt x="42" y="256"/>
                    <a:pt x="42" y="256"/>
                    <a:pt x="42" y="256"/>
                  </a:cubicBezTo>
                  <a:cubicBezTo>
                    <a:pt x="19" y="256"/>
                    <a:pt x="0" y="275"/>
                    <a:pt x="0" y="298"/>
                  </a:cubicBezTo>
                  <a:cubicBezTo>
                    <a:pt x="0" y="341"/>
                    <a:pt x="0" y="341"/>
                    <a:pt x="0" y="341"/>
                  </a:cubicBezTo>
                  <a:cubicBezTo>
                    <a:pt x="0" y="365"/>
                    <a:pt x="19" y="384"/>
                    <a:pt x="42" y="384"/>
                  </a:cubicBezTo>
                  <a:cubicBezTo>
                    <a:pt x="94" y="384"/>
                    <a:pt x="94" y="384"/>
                    <a:pt x="94" y="384"/>
                  </a:cubicBezTo>
                  <a:cubicBezTo>
                    <a:pt x="99" y="401"/>
                    <a:pt x="105" y="417"/>
                    <a:pt x="114" y="432"/>
                  </a:cubicBezTo>
                  <a:cubicBezTo>
                    <a:pt x="76" y="470"/>
                    <a:pt x="76" y="470"/>
                    <a:pt x="76" y="470"/>
                  </a:cubicBezTo>
                  <a:cubicBezTo>
                    <a:pt x="59" y="487"/>
                    <a:pt x="59" y="514"/>
                    <a:pt x="76" y="531"/>
                  </a:cubicBezTo>
                  <a:cubicBezTo>
                    <a:pt x="106" y="561"/>
                    <a:pt x="106" y="561"/>
                    <a:pt x="106" y="561"/>
                  </a:cubicBezTo>
                  <a:cubicBezTo>
                    <a:pt x="123" y="578"/>
                    <a:pt x="150" y="578"/>
                    <a:pt x="167" y="561"/>
                  </a:cubicBezTo>
                  <a:cubicBezTo>
                    <a:pt x="204" y="524"/>
                    <a:pt x="204" y="524"/>
                    <a:pt x="204" y="524"/>
                  </a:cubicBezTo>
                  <a:cubicBezTo>
                    <a:pt x="220" y="533"/>
                    <a:pt x="237" y="540"/>
                    <a:pt x="256" y="545"/>
                  </a:cubicBezTo>
                  <a:cubicBezTo>
                    <a:pt x="256" y="597"/>
                    <a:pt x="256" y="597"/>
                    <a:pt x="256" y="597"/>
                  </a:cubicBezTo>
                  <a:cubicBezTo>
                    <a:pt x="256" y="621"/>
                    <a:pt x="275" y="640"/>
                    <a:pt x="298" y="640"/>
                  </a:cubicBezTo>
                  <a:cubicBezTo>
                    <a:pt x="341" y="640"/>
                    <a:pt x="341" y="640"/>
                    <a:pt x="341" y="640"/>
                  </a:cubicBezTo>
                  <a:cubicBezTo>
                    <a:pt x="365" y="640"/>
                    <a:pt x="384" y="621"/>
                    <a:pt x="384" y="597"/>
                  </a:cubicBezTo>
                  <a:cubicBezTo>
                    <a:pt x="384" y="545"/>
                    <a:pt x="384" y="545"/>
                    <a:pt x="384" y="545"/>
                  </a:cubicBezTo>
                  <a:cubicBezTo>
                    <a:pt x="401" y="540"/>
                    <a:pt x="418" y="533"/>
                    <a:pt x="434" y="525"/>
                  </a:cubicBezTo>
                  <a:cubicBezTo>
                    <a:pt x="470" y="561"/>
                    <a:pt x="470" y="561"/>
                    <a:pt x="470" y="561"/>
                  </a:cubicBezTo>
                  <a:cubicBezTo>
                    <a:pt x="487" y="578"/>
                    <a:pt x="514" y="578"/>
                    <a:pt x="531" y="561"/>
                  </a:cubicBezTo>
                  <a:cubicBezTo>
                    <a:pt x="561" y="531"/>
                    <a:pt x="561" y="531"/>
                    <a:pt x="561" y="531"/>
                  </a:cubicBezTo>
                  <a:cubicBezTo>
                    <a:pt x="578" y="514"/>
                    <a:pt x="578" y="487"/>
                    <a:pt x="561" y="470"/>
                  </a:cubicBezTo>
                  <a:cubicBezTo>
                    <a:pt x="525" y="434"/>
                    <a:pt x="525" y="434"/>
                    <a:pt x="525" y="434"/>
                  </a:cubicBezTo>
                  <a:cubicBezTo>
                    <a:pt x="533" y="418"/>
                    <a:pt x="540" y="401"/>
                    <a:pt x="545" y="384"/>
                  </a:cubicBezTo>
                  <a:cubicBezTo>
                    <a:pt x="597" y="384"/>
                    <a:pt x="597" y="384"/>
                    <a:pt x="597" y="384"/>
                  </a:cubicBezTo>
                  <a:cubicBezTo>
                    <a:pt x="621" y="384"/>
                    <a:pt x="640" y="365"/>
                    <a:pt x="640" y="341"/>
                  </a:cubicBezTo>
                  <a:cubicBezTo>
                    <a:pt x="640" y="298"/>
                    <a:pt x="640" y="298"/>
                    <a:pt x="640" y="298"/>
                  </a:cubicBezTo>
                  <a:cubicBezTo>
                    <a:pt x="640" y="275"/>
                    <a:pt x="621" y="256"/>
                    <a:pt x="597" y="256"/>
                  </a:cubicBezTo>
                  <a:close/>
                  <a:moveTo>
                    <a:pt x="320" y="448"/>
                  </a:moveTo>
                  <a:cubicBezTo>
                    <a:pt x="249" y="448"/>
                    <a:pt x="192" y="390"/>
                    <a:pt x="192" y="320"/>
                  </a:cubicBezTo>
                  <a:cubicBezTo>
                    <a:pt x="192" y="249"/>
                    <a:pt x="249" y="192"/>
                    <a:pt x="320" y="192"/>
                  </a:cubicBezTo>
                  <a:cubicBezTo>
                    <a:pt x="390" y="192"/>
                    <a:pt x="448" y="249"/>
                    <a:pt x="448" y="320"/>
                  </a:cubicBezTo>
                  <a:cubicBezTo>
                    <a:pt x="448" y="390"/>
                    <a:pt x="390" y="448"/>
                    <a:pt x="320" y="4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2" name="组合 11"/>
          <p:cNvGrpSpPr/>
          <p:nvPr/>
        </p:nvGrpSpPr>
        <p:grpSpPr>
          <a:xfrm>
            <a:off x="5781363" y="5247529"/>
            <a:ext cx="800100" cy="800100"/>
            <a:chOff x="5781363" y="5171329"/>
            <a:chExt cx="800100" cy="800100"/>
          </a:xfrm>
        </p:grpSpPr>
        <p:sp>
          <p:nvSpPr>
            <p:cNvPr id="49" name="椭圆 48"/>
            <p:cNvSpPr/>
            <p:nvPr/>
          </p:nvSpPr>
          <p:spPr>
            <a:xfrm>
              <a:off x="5781363" y="5171329"/>
              <a:ext cx="800100" cy="80010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6" name="组合 95"/>
            <p:cNvGrpSpPr/>
            <p:nvPr/>
          </p:nvGrpSpPr>
          <p:grpSpPr>
            <a:xfrm>
              <a:off x="5968650" y="5366972"/>
              <a:ext cx="414773" cy="416012"/>
              <a:chOff x="1493838" y="2720975"/>
              <a:chExt cx="531812" cy="533401"/>
            </a:xfrm>
            <a:solidFill>
              <a:schemeClr val="bg1"/>
            </a:solidFill>
          </p:grpSpPr>
          <p:sp>
            <p:nvSpPr>
              <p:cNvPr id="91" name="Freeform 10"/>
              <p:cNvSpPr>
                <a:spLocks/>
              </p:cNvSpPr>
              <p:nvPr/>
            </p:nvSpPr>
            <p:spPr bwMode="auto">
              <a:xfrm>
                <a:off x="1909763" y="2720975"/>
                <a:ext cx="115887" cy="115888"/>
              </a:xfrm>
              <a:custGeom>
                <a:avLst/>
                <a:gdLst>
                  <a:gd name="T0" fmla="*/ 134 w 145"/>
                  <a:gd name="T1" fmla="*/ 75 h 144"/>
                  <a:gd name="T2" fmla="*/ 70 w 145"/>
                  <a:gd name="T3" fmla="*/ 11 h 144"/>
                  <a:gd name="T4" fmla="*/ 30 w 145"/>
                  <a:gd name="T5" fmla="*/ 12 h 144"/>
                  <a:gd name="T6" fmla="*/ 0 w 145"/>
                  <a:gd name="T7" fmla="*/ 43 h 144"/>
                  <a:gd name="T8" fmla="*/ 102 w 145"/>
                  <a:gd name="T9" fmla="*/ 144 h 144"/>
                  <a:gd name="T10" fmla="*/ 133 w 145"/>
                  <a:gd name="T11" fmla="*/ 114 h 144"/>
                  <a:gd name="T12" fmla="*/ 134 w 145"/>
                  <a:gd name="T13" fmla="*/ 75 h 144"/>
                </a:gdLst>
                <a:ahLst/>
                <a:cxnLst>
                  <a:cxn ang="0">
                    <a:pos x="T0" y="T1"/>
                  </a:cxn>
                  <a:cxn ang="0">
                    <a:pos x="T2" y="T3"/>
                  </a:cxn>
                  <a:cxn ang="0">
                    <a:pos x="T4" y="T5"/>
                  </a:cxn>
                  <a:cxn ang="0">
                    <a:pos x="T6" y="T7"/>
                  </a:cxn>
                  <a:cxn ang="0">
                    <a:pos x="T8" y="T9"/>
                  </a:cxn>
                  <a:cxn ang="0">
                    <a:pos x="T10" y="T11"/>
                  </a:cxn>
                  <a:cxn ang="0">
                    <a:pos x="T12" y="T13"/>
                  </a:cxn>
                </a:cxnLst>
                <a:rect l="0" t="0" r="r" b="b"/>
                <a:pathLst>
                  <a:path w="145" h="144">
                    <a:moveTo>
                      <a:pt x="134" y="75"/>
                    </a:moveTo>
                    <a:cubicBezTo>
                      <a:pt x="70" y="11"/>
                      <a:pt x="70" y="11"/>
                      <a:pt x="70" y="11"/>
                    </a:cubicBezTo>
                    <a:cubicBezTo>
                      <a:pt x="59" y="0"/>
                      <a:pt x="42" y="1"/>
                      <a:pt x="30" y="12"/>
                    </a:cubicBezTo>
                    <a:cubicBezTo>
                      <a:pt x="0" y="43"/>
                      <a:pt x="0" y="43"/>
                      <a:pt x="0" y="43"/>
                    </a:cubicBezTo>
                    <a:cubicBezTo>
                      <a:pt x="102" y="144"/>
                      <a:pt x="102" y="144"/>
                      <a:pt x="102" y="144"/>
                    </a:cubicBezTo>
                    <a:cubicBezTo>
                      <a:pt x="133" y="114"/>
                      <a:pt x="133" y="114"/>
                      <a:pt x="133" y="114"/>
                    </a:cubicBezTo>
                    <a:cubicBezTo>
                      <a:pt x="144" y="103"/>
                      <a:pt x="145" y="85"/>
                      <a:pt x="13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Freeform 11"/>
              <p:cNvSpPr>
                <a:spLocks/>
              </p:cNvSpPr>
              <p:nvPr/>
            </p:nvSpPr>
            <p:spPr bwMode="auto">
              <a:xfrm>
                <a:off x="1493838" y="2741613"/>
                <a:ext cx="512762" cy="512763"/>
              </a:xfrm>
              <a:custGeom>
                <a:avLst/>
                <a:gdLst>
                  <a:gd name="T0" fmla="*/ 576 w 640"/>
                  <a:gd name="T1" fmla="*/ 511 h 639"/>
                  <a:gd name="T2" fmla="*/ 512 w 640"/>
                  <a:gd name="T3" fmla="*/ 575 h 639"/>
                  <a:gd name="T4" fmla="*/ 128 w 640"/>
                  <a:gd name="T5" fmla="*/ 575 h 639"/>
                  <a:gd name="T6" fmla="*/ 64 w 640"/>
                  <a:gd name="T7" fmla="*/ 511 h 639"/>
                  <a:gd name="T8" fmla="*/ 64 w 640"/>
                  <a:gd name="T9" fmla="*/ 128 h 639"/>
                  <a:gd name="T10" fmla="*/ 128 w 640"/>
                  <a:gd name="T11" fmla="*/ 64 h 639"/>
                  <a:gd name="T12" fmla="*/ 384 w 640"/>
                  <a:gd name="T13" fmla="*/ 64 h 639"/>
                  <a:gd name="T14" fmla="*/ 448 w 640"/>
                  <a:gd name="T15" fmla="*/ 0 h 639"/>
                  <a:gd name="T16" fmla="*/ 106 w 640"/>
                  <a:gd name="T17" fmla="*/ 0 h 639"/>
                  <a:gd name="T18" fmla="*/ 0 w 640"/>
                  <a:gd name="T19" fmla="*/ 106 h 639"/>
                  <a:gd name="T20" fmla="*/ 0 w 640"/>
                  <a:gd name="T21" fmla="*/ 533 h 639"/>
                  <a:gd name="T22" fmla="*/ 106 w 640"/>
                  <a:gd name="T23" fmla="*/ 639 h 639"/>
                  <a:gd name="T24" fmla="*/ 533 w 640"/>
                  <a:gd name="T25" fmla="*/ 639 h 639"/>
                  <a:gd name="T26" fmla="*/ 640 w 640"/>
                  <a:gd name="T27" fmla="*/ 533 h 639"/>
                  <a:gd name="T28" fmla="*/ 640 w 640"/>
                  <a:gd name="T29" fmla="*/ 192 h 639"/>
                  <a:gd name="T30" fmla="*/ 576 w 640"/>
                  <a:gd name="T31" fmla="*/ 256 h 639"/>
                  <a:gd name="T32" fmla="*/ 576 w 640"/>
                  <a:gd name="T33" fmla="*/ 51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0" h="639">
                    <a:moveTo>
                      <a:pt x="576" y="511"/>
                    </a:moveTo>
                    <a:cubicBezTo>
                      <a:pt x="576" y="547"/>
                      <a:pt x="547" y="575"/>
                      <a:pt x="512" y="575"/>
                    </a:cubicBezTo>
                    <a:cubicBezTo>
                      <a:pt x="128" y="575"/>
                      <a:pt x="128" y="575"/>
                      <a:pt x="128" y="575"/>
                    </a:cubicBezTo>
                    <a:cubicBezTo>
                      <a:pt x="92" y="575"/>
                      <a:pt x="64" y="547"/>
                      <a:pt x="64" y="511"/>
                    </a:cubicBezTo>
                    <a:cubicBezTo>
                      <a:pt x="64" y="128"/>
                      <a:pt x="64" y="128"/>
                      <a:pt x="64" y="128"/>
                    </a:cubicBezTo>
                    <a:cubicBezTo>
                      <a:pt x="64" y="92"/>
                      <a:pt x="92" y="64"/>
                      <a:pt x="128" y="64"/>
                    </a:cubicBezTo>
                    <a:cubicBezTo>
                      <a:pt x="384" y="64"/>
                      <a:pt x="384" y="64"/>
                      <a:pt x="384" y="64"/>
                    </a:cubicBezTo>
                    <a:cubicBezTo>
                      <a:pt x="448" y="0"/>
                      <a:pt x="448" y="0"/>
                      <a:pt x="448" y="0"/>
                    </a:cubicBezTo>
                    <a:cubicBezTo>
                      <a:pt x="106" y="0"/>
                      <a:pt x="106" y="0"/>
                      <a:pt x="106" y="0"/>
                    </a:cubicBezTo>
                    <a:cubicBezTo>
                      <a:pt x="47" y="0"/>
                      <a:pt x="0" y="47"/>
                      <a:pt x="0" y="106"/>
                    </a:cubicBezTo>
                    <a:cubicBezTo>
                      <a:pt x="0" y="533"/>
                      <a:pt x="0" y="533"/>
                      <a:pt x="0" y="533"/>
                    </a:cubicBezTo>
                    <a:cubicBezTo>
                      <a:pt x="0" y="592"/>
                      <a:pt x="47" y="639"/>
                      <a:pt x="106" y="639"/>
                    </a:cubicBezTo>
                    <a:cubicBezTo>
                      <a:pt x="533" y="639"/>
                      <a:pt x="533" y="639"/>
                      <a:pt x="533" y="639"/>
                    </a:cubicBezTo>
                    <a:cubicBezTo>
                      <a:pt x="592" y="639"/>
                      <a:pt x="640" y="592"/>
                      <a:pt x="640" y="533"/>
                    </a:cubicBezTo>
                    <a:cubicBezTo>
                      <a:pt x="640" y="192"/>
                      <a:pt x="640" y="192"/>
                      <a:pt x="640" y="192"/>
                    </a:cubicBezTo>
                    <a:cubicBezTo>
                      <a:pt x="576" y="256"/>
                      <a:pt x="576" y="256"/>
                      <a:pt x="576" y="256"/>
                    </a:cubicBezTo>
                    <a:lnTo>
                      <a:pt x="576" y="5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12"/>
              <p:cNvSpPr>
                <a:spLocks/>
              </p:cNvSpPr>
              <p:nvPr/>
            </p:nvSpPr>
            <p:spPr bwMode="auto">
              <a:xfrm>
                <a:off x="1671638" y="2959100"/>
                <a:ext cx="114300" cy="112713"/>
              </a:xfrm>
              <a:custGeom>
                <a:avLst/>
                <a:gdLst>
                  <a:gd name="T0" fmla="*/ 0 w 72"/>
                  <a:gd name="T1" fmla="*/ 71 h 71"/>
                  <a:gd name="T2" fmla="*/ 72 w 72"/>
                  <a:gd name="T3" fmla="*/ 51 h 71"/>
                  <a:gd name="T4" fmla="*/ 21 w 72"/>
                  <a:gd name="T5" fmla="*/ 0 h 71"/>
                  <a:gd name="T6" fmla="*/ 0 w 72"/>
                  <a:gd name="T7" fmla="*/ 71 h 71"/>
                </a:gdLst>
                <a:ahLst/>
                <a:cxnLst>
                  <a:cxn ang="0">
                    <a:pos x="T0" y="T1"/>
                  </a:cxn>
                  <a:cxn ang="0">
                    <a:pos x="T2" y="T3"/>
                  </a:cxn>
                  <a:cxn ang="0">
                    <a:pos x="T4" y="T5"/>
                  </a:cxn>
                  <a:cxn ang="0">
                    <a:pos x="T6" y="T7"/>
                  </a:cxn>
                </a:cxnLst>
                <a:rect l="0" t="0" r="r" b="b"/>
                <a:pathLst>
                  <a:path w="72" h="71">
                    <a:moveTo>
                      <a:pt x="0" y="71"/>
                    </a:moveTo>
                    <a:lnTo>
                      <a:pt x="72" y="51"/>
                    </a:lnTo>
                    <a:lnTo>
                      <a:pt x="21" y="0"/>
                    </a:lnTo>
                    <a:lnTo>
                      <a:pt x="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13"/>
              <p:cNvSpPr>
                <a:spLocks/>
              </p:cNvSpPr>
              <p:nvPr/>
            </p:nvSpPr>
            <p:spPr bwMode="auto">
              <a:xfrm>
                <a:off x="1716088" y="2767013"/>
                <a:ext cx="261937" cy="261938"/>
              </a:xfrm>
              <a:custGeom>
                <a:avLst/>
                <a:gdLst>
                  <a:gd name="T0" fmla="*/ 165 w 165"/>
                  <a:gd name="T1" fmla="*/ 52 h 165"/>
                  <a:gd name="T2" fmla="*/ 114 w 165"/>
                  <a:gd name="T3" fmla="*/ 0 h 165"/>
                  <a:gd name="T4" fmla="*/ 0 w 165"/>
                  <a:gd name="T5" fmla="*/ 113 h 165"/>
                  <a:gd name="T6" fmla="*/ 52 w 165"/>
                  <a:gd name="T7" fmla="*/ 165 h 165"/>
                  <a:gd name="T8" fmla="*/ 165 w 165"/>
                  <a:gd name="T9" fmla="*/ 52 h 165"/>
                </a:gdLst>
                <a:ahLst/>
                <a:cxnLst>
                  <a:cxn ang="0">
                    <a:pos x="T0" y="T1"/>
                  </a:cxn>
                  <a:cxn ang="0">
                    <a:pos x="T2" y="T3"/>
                  </a:cxn>
                  <a:cxn ang="0">
                    <a:pos x="T4" y="T5"/>
                  </a:cxn>
                  <a:cxn ang="0">
                    <a:pos x="T6" y="T7"/>
                  </a:cxn>
                  <a:cxn ang="0">
                    <a:pos x="T8" y="T9"/>
                  </a:cxn>
                </a:cxnLst>
                <a:rect l="0" t="0" r="r" b="b"/>
                <a:pathLst>
                  <a:path w="165" h="165">
                    <a:moveTo>
                      <a:pt x="165" y="52"/>
                    </a:moveTo>
                    <a:lnTo>
                      <a:pt x="114" y="0"/>
                    </a:lnTo>
                    <a:lnTo>
                      <a:pt x="0" y="113"/>
                    </a:lnTo>
                    <a:lnTo>
                      <a:pt x="52" y="165"/>
                    </a:lnTo>
                    <a:lnTo>
                      <a:pt x="165"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10" name="组合 9"/>
          <p:cNvGrpSpPr/>
          <p:nvPr/>
        </p:nvGrpSpPr>
        <p:grpSpPr>
          <a:xfrm>
            <a:off x="5613723" y="2912634"/>
            <a:ext cx="800100" cy="800100"/>
            <a:chOff x="5613723" y="2836434"/>
            <a:chExt cx="800100" cy="800100"/>
          </a:xfrm>
        </p:grpSpPr>
        <p:sp>
          <p:nvSpPr>
            <p:cNvPr id="47" name="椭圆 46"/>
            <p:cNvSpPr/>
            <p:nvPr/>
          </p:nvSpPr>
          <p:spPr>
            <a:xfrm>
              <a:off x="5613723" y="2836434"/>
              <a:ext cx="800100" cy="80010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Freeform 5"/>
            <p:cNvSpPr>
              <a:spLocks noEditPoints="1"/>
            </p:cNvSpPr>
            <p:nvPr/>
          </p:nvSpPr>
          <p:spPr bwMode="auto">
            <a:xfrm>
              <a:off x="5835749" y="2983669"/>
              <a:ext cx="358139" cy="474858"/>
            </a:xfrm>
            <a:custGeom>
              <a:avLst/>
              <a:gdLst>
                <a:gd name="T0" fmla="*/ 0 w 301"/>
                <a:gd name="T1" fmla="*/ 332 h 400"/>
                <a:gd name="T2" fmla="*/ 301 w 301"/>
                <a:gd name="T3" fmla="*/ 332 h 400"/>
                <a:gd name="T4" fmla="*/ 79 w 301"/>
                <a:gd name="T5" fmla="*/ 0 h 400"/>
                <a:gd name="T6" fmla="*/ 269 w 301"/>
                <a:gd name="T7" fmla="*/ 64 h 400"/>
                <a:gd name="T8" fmla="*/ 52 w 301"/>
                <a:gd name="T9" fmla="*/ 137 h 400"/>
                <a:gd name="T10" fmla="*/ 52 w 301"/>
                <a:gd name="T11" fmla="*/ 44 h 400"/>
                <a:gd name="T12" fmla="*/ 57 w 301"/>
                <a:gd name="T13" fmla="*/ 118 h 400"/>
                <a:gd name="T14" fmla="*/ 240 w 301"/>
                <a:gd name="T15" fmla="*/ 186 h 400"/>
                <a:gd name="T16" fmla="*/ 274 w 301"/>
                <a:gd name="T17" fmla="*/ 216 h 400"/>
                <a:gd name="T18" fmla="*/ 226 w 301"/>
                <a:gd name="T19" fmla="*/ 216 h 400"/>
                <a:gd name="T20" fmla="*/ 39 w 301"/>
                <a:gd name="T21" fmla="*/ 187 h 400"/>
                <a:gd name="T22" fmla="*/ 74 w 301"/>
                <a:gd name="T23" fmla="*/ 216 h 400"/>
                <a:gd name="T24" fmla="*/ 25 w 301"/>
                <a:gd name="T25" fmla="*/ 216 h 400"/>
                <a:gd name="T26" fmla="*/ 107 w 301"/>
                <a:gd name="T27" fmla="*/ 187 h 400"/>
                <a:gd name="T28" fmla="*/ 142 w 301"/>
                <a:gd name="T29" fmla="*/ 216 h 400"/>
                <a:gd name="T30" fmla="*/ 93 w 301"/>
                <a:gd name="T31" fmla="*/ 216 h 400"/>
                <a:gd name="T32" fmla="*/ 175 w 301"/>
                <a:gd name="T33" fmla="*/ 187 h 400"/>
                <a:gd name="T34" fmla="*/ 209 w 301"/>
                <a:gd name="T35" fmla="*/ 216 h 400"/>
                <a:gd name="T36" fmla="*/ 161 w 301"/>
                <a:gd name="T37" fmla="*/ 216 h 400"/>
                <a:gd name="T38" fmla="*/ 240 w 301"/>
                <a:gd name="T39" fmla="*/ 243 h 400"/>
                <a:gd name="T40" fmla="*/ 274 w 301"/>
                <a:gd name="T41" fmla="*/ 272 h 400"/>
                <a:gd name="T42" fmla="*/ 226 w 301"/>
                <a:gd name="T43" fmla="*/ 272 h 400"/>
                <a:gd name="T44" fmla="*/ 39 w 301"/>
                <a:gd name="T45" fmla="*/ 243 h 400"/>
                <a:gd name="T46" fmla="*/ 74 w 301"/>
                <a:gd name="T47" fmla="*/ 272 h 400"/>
                <a:gd name="T48" fmla="*/ 25 w 301"/>
                <a:gd name="T49" fmla="*/ 272 h 400"/>
                <a:gd name="T50" fmla="*/ 107 w 301"/>
                <a:gd name="T51" fmla="*/ 243 h 400"/>
                <a:gd name="T52" fmla="*/ 142 w 301"/>
                <a:gd name="T53" fmla="*/ 272 h 400"/>
                <a:gd name="T54" fmla="*/ 93 w 301"/>
                <a:gd name="T55" fmla="*/ 272 h 400"/>
                <a:gd name="T56" fmla="*/ 175 w 301"/>
                <a:gd name="T57" fmla="*/ 243 h 400"/>
                <a:gd name="T58" fmla="*/ 209 w 301"/>
                <a:gd name="T59" fmla="*/ 272 h 400"/>
                <a:gd name="T60" fmla="*/ 161 w 301"/>
                <a:gd name="T61" fmla="*/ 272 h 400"/>
                <a:gd name="T62" fmla="*/ 240 w 301"/>
                <a:gd name="T63" fmla="*/ 301 h 400"/>
                <a:gd name="T64" fmla="*/ 274 w 301"/>
                <a:gd name="T65" fmla="*/ 330 h 400"/>
                <a:gd name="T66" fmla="*/ 226 w 301"/>
                <a:gd name="T67" fmla="*/ 330 h 400"/>
                <a:gd name="T68" fmla="*/ 39 w 301"/>
                <a:gd name="T69" fmla="*/ 301 h 400"/>
                <a:gd name="T70" fmla="*/ 74 w 301"/>
                <a:gd name="T71" fmla="*/ 330 h 400"/>
                <a:gd name="T72" fmla="*/ 25 w 301"/>
                <a:gd name="T73" fmla="*/ 330 h 400"/>
                <a:gd name="T74" fmla="*/ 107 w 301"/>
                <a:gd name="T75" fmla="*/ 301 h 400"/>
                <a:gd name="T76" fmla="*/ 142 w 301"/>
                <a:gd name="T77" fmla="*/ 330 h 400"/>
                <a:gd name="T78" fmla="*/ 93 w 301"/>
                <a:gd name="T79" fmla="*/ 330 h 400"/>
                <a:gd name="T80" fmla="*/ 175 w 301"/>
                <a:gd name="T81" fmla="*/ 301 h 400"/>
                <a:gd name="T82" fmla="*/ 209 w 301"/>
                <a:gd name="T83" fmla="*/ 330 h 400"/>
                <a:gd name="T84" fmla="*/ 161 w 301"/>
                <a:gd name="T85" fmla="*/ 3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400">
                  <a:moveTo>
                    <a:pt x="79" y="0"/>
                  </a:moveTo>
                  <a:cubicBezTo>
                    <a:pt x="35" y="0"/>
                    <a:pt x="0" y="31"/>
                    <a:pt x="0" y="68"/>
                  </a:cubicBezTo>
                  <a:cubicBezTo>
                    <a:pt x="0" y="332"/>
                    <a:pt x="0" y="332"/>
                    <a:pt x="0" y="332"/>
                  </a:cubicBezTo>
                  <a:cubicBezTo>
                    <a:pt x="0" y="370"/>
                    <a:pt x="35" y="400"/>
                    <a:pt x="79" y="400"/>
                  </a:cubicBezTo>
                  <a:cubicBezTo>
                    <a:pt x="222" y="400"/>
                    <a:pt x="222" y="400"/>
                    <a:pt x="222" y="400"/>
                  </a:cubicBezTo>
                  <a:cubicBezTo>
                    <a:pt x="266" y="400"/>
                    <a:pt x="301" y="370"/>
                    <a:pt x="301" y="332"/>
                  </a:cubicBezTo>
                  <a:cubicBezTo>
                    <a:pt x="301" y="68"/>
                    <a:pt x="301" y="68"/>
                    <a:pt x="301" y="68"/>
                  </a:cubicBezTo>
                  <a:cubicBezTo>
                    <a:pt x="301" y="31"/>
                    <a:pt x="266" y="0"/>
                    <a:pt x="222" y="0"/>
                  </a:cubicBezTo>
                  <a:cubicBezTo>
                    <a:pt x="79" y="0"/>
                    <a:pt x="79" y="0"/>
                    <a:pt x="79" y="0"/>
                  </a:cubicBezTo>
                  <a:close/>
                  <a:moveTo>
                    <a:pt x="52" y="44"/>
                  </a:moveTo>
                  <a:cubicBezTo>
                    <a:pt x="250" y="44"/>
                    <a:pt x="250" y="44"/>
                    <a:pt x="250" y="44"/>
                  </a:cubicBezTo>
                  <a:cubicBezTo>
                    <a:pt x="261" y="44"/>
                    <a:pt x="269" y="53"/>
                    <a:pt x="269" y="64"/>
                  </a:cubicBezTo>
                  <a:cubicBezTo>
                    <a:pt x="269" y="118"/>
                    <a:pt x="269" y="118"/>
                    <a:pt x="269" y="118"/>
                  </a:cubicBezTo>
                  <a:cubicBezTo>
                    <a:pt x="269" y="128"/>
                    <a:pt x="261" y="137"/>
                    <a:pt x="250" y="137"/>
                  </a:cubicBezTo>
                  <a:cubicBezTo>
                    <a:pt x="52" y="137"/>
                    <a:pt x="52" y="137"/>
                    <a:pt x="52" y="137"/>
                  </a:cubicBezTo>
                  <a:cubicBezTo>
                    <a:pt x="41" y="137"/>
                    <a:pt x="33" y="128"/>
                    <a:pt x="33" y="118"/>
                  </a:cubicBezTo>
                  <a:cubicBezTo>
                    <a:pt x="33" y="64"/>
                    <a:pt x="33" y="64"/>
                    <a:pt x="33" y="64"/>
                  </a:cubicBezTo>
                  <a:cubicBezTo>
                    <a:pt x="33" y="53"/>
                    <a:pt x="41" y="44"/>
                    <a:pt x="52" y="44"/>
                  </a:cubicBezTo>
                  <a:close/>
                  <a:moveTo>
                    <a:pt x="71" y="67"/>
                  </a:moveTo>
                  <a:cubicBezTo>
                    <a:pt x="63" y="67"/>
                    <a:pt x="57" y="73"/>
                    <a:pt x="57" y="80"/>
                  </a:cubicBezTo>
                  <a:cubicBezTo>
                    <a:pt x="57" y="118"/>
                    <a:pt x="57" y="118"/>
                    <a:pt x="57" y="118"/>
                  </a:cubicBezTo>
                  <a:cubicBezTo>
                    <a:pt x="86" y="92"/>
                    <a:pt x="133" y="76"/>
                    <a:pt x="222" y="67"/>
                  </a:cubicBezTo>
                  <a:cubicBezTo>
                    <a:pt x="71" y="67"/>
                    <a:pt x="71" y="67"/>
                    <a:pt x="71" y="67"/>
                  </a:cubicBezTo>
                  <a:close/>
                  <a:moveTo>
                    <a:pt x="240" y="186"/>
                  </a:moveTo>
                  <a:cubicBezTo>
                    <a:pt x="260" y="186"/>
                    <a:pt x="260" y="186"/>
                    <a:pt x="260" y="186"/>
                  </a:cubicBezTo>
                  <a:cubicBezTo>
                    <a:pt x="268" y="186"/>
                    <a:pt x="274" y="193"/>
                    <a:pt x="274" y="200"/>
                  </a:cubicBezTo>
                  <a:cubicBezTo>
                    <a:pt x="274" y="216"/>
                    <a:pt x="274" y="216"/>
                    <a:pt x="274" y="216"/>
                  </a:cubicBezTo>
                  <a:cubicBezTo>
                    <a:pt x="274" y="223"/>
                    <a:pt x="268" y="229"/>
                    <a:pt x="260" y="229"/>
                  </a:cubicBezTo>
                  <a:cubicBezTo>
                    <a:pt x="240" y="229"/>
                    <a:pt x="240" y="229"/>
                    <a:pt x="240" y="229"/>
                  </a:cubicBezTo>
                  <a:cubicBezTo>
                    <a:pt x="232" y="229"/>
                    <a:pt x="226" y="223"/>
                    <a:pt x="226" y="216"/>
                  </a:cubicBezTo>
                  <a:cubicBezTo>
                    <a:pt x="226" y="200"/>
                    <a:pt x="226" y="200"/>
                    <a:pt x="226" y="200"/>
                  </a:cubicBezTo>
                  <a:cubicBezTo>
                    <a:pt x="226" y="193"/>
                    <a:pt x="232" y="186"/>
                    <a:pt x="240" y="186"/>
                  </a:cubicBezTo>
                  <a:close/>
                  <a:moveTo>
                    <a:pt x="39" y="187"/>
                  </a:moveTo>
                  <a:cubicBezTo>
                    <a:pt x="60" y="187"/>
                    <a:pt x="60" y="187"/>
                    <a:pt x="60" y="187"/>
                  </a:cubicBezTo>
                  <a:cubicBezTo>
                    <a:pt x="67" y="187"/>
                    <a:pt x="74" y="193"/>
                    <a:pt x="74" y="200"/>
                  </a:cubicBezTo>
                  <a:cubicBezTo>
                    <a:pt x="74" y="216"/>
                    <a:pt x="74" y="216"/>
                    <a:pt x="74" y="216"/>
                  </a:cubicBezTo>
                  <a:cubicBezTo>
                    <a:pt x="74" y="223"/>
                    <a:pt x="67" y="230"/>
                    <a:pt x="60" y="230"/>
                  </a:cubicBezTo>
                  <a:cubicBezTo>
                    <a:pt x="39" y="230"/>
                    <a:pt x="39" y="230"/>
                    <a:pt x="39" y="230"/>
                  </a:cubicBezTo>
                  <a:cubicBezTo>
                    <a:pt x="31" y="230"/>
                    <a:pt x="25" y="223"/>
                    <a:pt x="25" y="216"/>
                  </a:cubicBezTo>
                  <a:cubicBezTo>
                    <a:pt x="25" y="200"/>
                    <a:pt x="25" y="200"/>
                    <a:pt x="25" y="200"/>
                  </a:cubicBezTo>
                  <a:cubicBezTo>
                    <a:pt x="25" y="193"/>
                    <a:pt x="31" y="187"/>
                    <a:pt x="39" y="187"/>
                  </a:cubicBezTo>
                  <a:close/>
                  <a:moveTo>
                    <a:pt x="107" y="187"/>
                  </a:moveTo>
                  <a:cubicBezTo>
                    <a:pt x="127" y="187"/>
                    <a:pt x="127" y="187"/>
                    <a:pt x="127" y="187"/>
                  </a:cubicBezTo>
                  <a:cubicBezTo>
                    <a:pt x="135" y="187"/>
                    <a:pt x="142" y="193"/>
                    <a:pt x="142" y="200"/>
                  </a:cubicBezTo>
                  <a:cubicBezTo>
                    <a:pt x="142" y="216"/>
                    <a:pt x="142" y="216"/>
                    <a:pt x="142" y="216"/>
                  </a:cubicBezTo>
                  <a:cubicBezTo>
                    <a:pt x="142" y="223"/>
                    <a:pt x="135" y="230"/>
                    <a:pt x="127" y="230"/>
                  </a:cubicBezTo>
                  <a:cubicBezTo>
                    <a:pt x="107" y="230"/>
                    <a:pt x="107" y="230"/>
                    <a:pt x="107" y="230"/>
                  </a:cubicBezTo>
                  <a:cubicBezTo>
                    <a:pt x="99" y="230"/>
                    <a:pt x="93" y="223"/>
                    <a:pt x="93" y="216"/>
                  </a:cubicBezTo>
                  <a:cubicBezTo>
                    <a:pt x="93" y="200"/>
                    <a:pt x="93" y="200"/>
                    <a:pt x="93" y="200"/>
                  </a:cubicBezTo>
                  <a:cubicBezTo>
                    <a:pt x="93" y="193"/>
                    <a:pt x="99" y="187"/>
                    <a:pt x="107" y="187"/>
                  </a:cubicBezTo>
                  <a:close/>
                  <a:moveTo>
                    <a:pt x="175" y="187"/>
                  </a:moveTo>
                  <a:cubicBezTo>
                    <a:pt x="195" y="187"/>
                    <a:pt x="195" y="187"/>
                    <a:pt x="195" y="187"/>
                  </a:cubicBezTo>
                  <a:cubicBezTo>
                    <a:pt x="203" y="187"/>
                    <a:pt x="209" y="193"/>
                    <a:pt x="209" y="200"/>
                  </a:cubicBezTo>
                  <a:cubicBezTo>
                    <a:pt x="209" y="216"/>
                    <a:pt x="209" y="216"/>
                    <a:pt x="209" y="216"/>
                  </a:cubicBezTo>
                  <a:cubicBezTo>
                    <a:pt x="209" y="223"/>
                    <a:pt x="203" y="230"/>
                    <a:pt x="195" y="230"/>
                  </a:cubicBezTo>
                  <a:cubicBezTo>
                    <a:pt x="175" y="230"/>
                    <a:pt x="175" y="230"/>
                    <a:pt x="175" y="230"/>
                  </a:cubicBezTo>
                  <a:cubicBezTo>
                    <a:pt x="167" y="230"/>
                    <a:pt x="161" y="223"/>
                    <a:pt x="161" y="216"/>
                  </a:cubicBezTo>
                  <a:cubicBezTo>
                    <a:pt x="161" y="200"/>
                    <a:pt x="161" y="200"/>
                    <a:pt x="161" y="200"/>
                  </a:cubicBezTo>
                  <a:cubicBezTo>
                    <a:pt x="161" y="193"/>
                    <a:pt x="167" y="187"/>
                    <a:pt x="175" y="187"/>
                  </a:cubicBezTo>
                  <a:close/>
                  <a:moveTo>
                    <a:pt x="240" y="243"/>
                  </a:moveTo>
                  <a:cubicBezTo>
                    <a:pt x="260" y="243"/>
                    <a:pt x="260" y="243"/>
                    <a:pt x="260" y="243"/>
                  </a:cubicBezTo>
                  <a:cubicBezTo>
                    <a:pt x="268" y="243"/>
                    <a:pt x="274" y="249"/>
                    <a:pt x="274" y="256"/>
                  </a:cubicBezTo>
                  <a:cubicBezTo>
                    <a:pt x="274" y="272"/>
                    <a:pt x="274" y="272"/>
                    <a:pt x="274" y="272"/>
                  </a:cubicBezTo>
                  <a:cubicBezTo>
                    <a:pt x="274" y="279"/>
                    <a:pt x="268" y="285"/>
                    <a:pt x="260" y="285"/>
                  </a:cubicBezTo>
                  <a:cubicBezTo>
                    <a:pt x="240" y="285"/>
                    <a:pt x="240" y="285"/>
                    <a:pt x="240" y="285"/>
                  </a:cubicBezTo>
                  <a:cubicBezTo>
                    <a:pt x="232" y="285"/>
                    <a:pt x="226" y="279"/>
                    <a:pt x="226" y="272"/>
                  </a:cubicBezTo>
                  <a:cubicBezTo>
                    <a:pt x="226" y="256"/>
                    <a:pt x="226" y="256"/>
                    <a:pt x="226" y="256"/>
                  </a:cubicBezTo>
                  <a:cubicBezTo>
                    <a:pt x="226" y="249"/>
                    <a:pt x="232" y="243"/>
                    <a:pt x="240" y="243"/>
                  </a:cubicBezTo>
                  <a:close/>
                  <a:moveTo>
                    <a:pt x="39" y="243"/>
                  </a:moveTo>
                  <a:cubicBezTo>
                    <a:pt x="60" y="243"/>
                    <a:pt x="60" y="243"/>
                    <a:pt x="60" y="243"/>
                  </a:cubicBezTo>
                  <a:cubicBezTo>
                    <a:pt x="68" y="243"/>
                    <a:pt x="74" y="249"/>
                    <a:pt x="74" y="257"/>
                  </a:cubicBezTo>
                  <a:cubicBezTo>
                    <a:pt x="74" y="272"/>
                    <a:pt x="74" y="272"/>
                    <a:pt x="74" y="272"/>
                  </a:cubicBezTo>
                  <a:cubicBezTo>
                    <a:pt x="74" y="280"/>
                    <a:pt x="68" y="286"/>
                    <a:pt x="60" y="286"/>
                  </a:cubicBezTo>
                  <a:cubicBezTo>
                    <a:pt x="39" y="286"/>
                    <a:pt x="39" y="286"/>
                    <a:pt x="39" y="286"/>
                  </a:cubicBezTo>
                  <a:cubicBezTo>
                    <a:pt x="32" y="286"/>
                    <a:pt x="25" y="280"/>
                    <a:pt x="25" y="272"/>
                  </a:cubicBezTo>
                  <a:cubicBezTo>
                    <a:pt x="25" y="257"/>
                    <a:pt x="25" y="257"/>
                    <a:pt x="25" y="257"/>
                  </a:cubicBezTo>
                  <a:cubicBezTo>
                    <a:pt x="25" y="249"/>
                    <a:pt x="32" y="243"/>
                    <a:pt x="39" y="243"/>
                  </a:cubicBezTo>
                  <a:close/>
                  <a:moveTo>
                    <a:pt x="107" y="243"/>
                  </a:moveTo>
                  <a:cubicBezTo>
                    <a:pt x="127" y="243"/>
                    <a:pt x="127" y="243"/>
                    <a:pt x="127" y="243"/>
                  </a:cubicBezTo>
                  <a:cubicBezTo>
                    <a:pt x="135" y="243"/>
                    <a:pt x="142" y="249"/>
                    <a:pt x="142" y="257"/>
                  </a:cubicBezTo>
                  <a:cubicBezTo>
                    <a:pt x="142" y="272"/>
                    <a:pt x="142" y="272"/>
                    <a:pt x="142" y="272"/>
                  </a:cubicBezTo>
                  <a:cubicBezTo>
                    <a:pt x="142" y="280"/>
                    <a:pt x="135" y="286"/>
                    <a:pt x="127" y="286"/>
                  </a:cubicBezTo>
                  <a:cubicBezTo>
                    <a:pt x="107" y="286"/>
                    <a:pt x="107" y="286"/>
                    <a:pt x="107" y="286"/>
                  </a:cubicBezTo>
                  <a:cubicBezTo>
                    <a:pt x="99" y="286"/>
                    <a:pt x="93" y="280"/>
                    <a:pt x="93" y="272"/>
                  </a:cubicBezTo>
                  <a:cubicBezTo>
                    <a:pt x="93" y="257"/>
                    <a:pt x="93" y="257"/>
                    <a:pt x="93" y="257"/>
                  </a:cubicBezTo>
                  <a:cubicBezTo>
                    <a:pt x="93" y="249"/>
                    <a:pt x="99" y="243"/>
                    <a:pt x="107" y="243"/>
                  </a:cubicBezTo>
                  <a:close/>
                  <a:moveTo>
                    <a:pt x="175" y="243"/>
                  </a:moveTo>
                  <a:cubicBezTo>
                    <a:pt x="195" y="243"/>
                    <a:pt x="195" y="243"/>
                    <a:pt x="195" y="243"/>
                  </a:cubicBezTo>
                  <a:cubicBezTo>
                    <a:pt x="203" y="243"/>
                    <a:pt x="209" y="249"/>
                    <a:pt x="209" y="257"/>
                  </a:cubicBezTo>
                  <a:cubicBezTo>
                    <a:pt x="209" y="272"/>
                    <a:pt x="209" y="272"/>
                    <a:pt x="209" y="272"/>
                  </a:cubicBezTo>
                  <a:cubicBezTo>
                    <a:pt x="209" y="280"/>
                    <a:pt x="203" y="286"/>
                    <a:pt x="195" y="286"/>
                  </a:cubicBezTo>
                  <a:cubicBezTo>
                    <a:pt x="175" y="286"/>
                    <a:pt x="175" y="286"/>
                    <a:pt x="175" y="286"/>
                  </a:cubicBezTo>
                  <a:cubicBezTo>
                    <a:pt x="167" y="286"/>
                    <a:pt x="161" y="280"/>
                    <a:pt x="161" y="272"/>
                  </a:cubicBezTo>
                  <a:cubicBezTo>
                    <a:pt x="161" y="257"/>
                    <a:pt x="161" y="257"/>
                    <a:pt x="161" y="257"/>
                  </a:cubicBezTo>
                  <a:cubicBezTo>
                    <a:pt x="161" y="249"/>
                    <a:pt x="167" y="243"/>
                    <a:pt x="175" y="243"/>
                  </a:cubicBezTo>
                  <a:close/>
                  <a:moveTo>
                    <a:pt x="240" y="301"/>
                  </a:moveTo>
                  <a:cubicBezTo>
                    <a:pt x="260" y="301"/>
                    <a:pt x="260" y="301"/>
                    <a:pt x="260" y="301"/>
                  </a:cubicBezTo>
                  <a:cubicBezTo>
                    <a:pt x="268" y="301"/>
                    <a:pt x="274" y="307"/>
                    <a:pt x="274" y="314"/>
                  </a:cubicBezTo>
                  <a:cubicBezTo>
                    <a:pt x="274" y="330"/>
                    <a:pt x="274" y="330"/>
                    <a:pt x="274" y="330"/>
                  </a:cubicBezTo>
                  <a:cubicBezTo>
                    <a:pt x="274" y="337"/>
                    <a:pt x="268" y="343"/>
                    <a:pt x="260" y="343"/>
                  </a:cubicBezTo>
                  <a:cubicBezTo>
                    <a:pt x="240" y="343"/>
                    <a:pt x="240" y="343"/>
                    <a:pt x="240" y="343"/>
                  </a:cubicBezTo>
                  <a:cubicBezTo>
                    <a:pt x="232" y="343"/>
                    <a:pt x="226" y="337"/>
                    <a:pt x="226" y="330"/>
                  </a:cubicBezTo>
                  <a:cubicBezTo>
                    <a:pt x="226" y="314"/>
                    <a:pt x="226" y="314"/>
                    <a:pt x="226" y="314"/>
                  </a:cubicBezTo>
                  <a:cubicBezTo>
                    <a:pt x="226" y="307"/>
                    <a:pt x="232" y="301"/>
                    <a:pt x="240" y="301"/>
                  </a:cubicBezTo>
                  <a:close/>
                  <a:moveTo>
                    <a:pt x="39" y="301"/>
                  </a:moveTo>
                  <a:cubicBezTo>
                    <a:pt x="60" y="301"/>
                    <a:pt x="60" y="301"/>
                    <a:pt x="60" y="301"/>
                  </a:cubicBezTo>
                  <a:cubicBezTo>
                    <a:pt x="68" y="301"/>
                    <a:pt x="74" y="307"/>
                    <a:pt x="74" y="315"/>
                  </a:cubicBezTo>
                  <a:cubicBezTo>
                    <a:pt x="74" y="330"/>
                    <a:pt x="74" y="330"/>
                    <a:pt x="74" y="330"/>
                  </a:cubicBezTo>
                  <a:cubicBezTo>
                    <a:pt x="74" y="337"/>
                    <a:pt x="68" y="344"/>
                    <a:pt x="60" y="344"/>
                  </a:cubicBezTo>
                  <a:cubicBezTo>
                    <a:pt x="39" y="344"/>
                    <a:pt x="39" y="344"/>
                    <a:pt x="39" y="344"/>
                  </a:cubicBezTo>
                  <a:cubicBezTo>
                    <a:pt x="32" y="344"/>
                    <a:pt x="25" y="337"/>
                    <a:pt x="25" y="330"/>
                  </a:cubicBezTo>
                  <a:cubicBezTo>
                    <a:pt x="25" y="315"/>
                    <a:pt x="25" y="315"/>
                    <a:pt x="25" y="315"/>
                  </a:cubicBezTo>
                  <a:cubicBezTo>
                    <a:pt x="25" y="307"/>
                    <a:pt x="32" y="301"/>
                    <a:pt x="39" y="301"/>
                  </a:cubicBezTo>
                  <a:close/>
                  <a:moveTo>
                    <a:pt x="107" y="301"/>
                  </a:moveTo>
                  <a:cubicBezTo>
                    <a:pt x="127" y="301"/>
                    <a:pt x="127" y="301"/>
                    <a:pt x="127" y="301"/>
                  </a:cubicBezTo>
                  <a:cubicBezTo>
                    <a:pt x="135" y="301"/>
                    <a:pt x="142" y="307"/>
                    <a:pt x="142" y="315"/>
                  </a:cubicBezTo>
                  <a:cubicBezTo>
                    <a:pt x="142" y="330"/>
                    <a:pt x="142" y="330"/>
                    <a:pt x="142" y="330"/>
                  </a:cubicBezTo>
                  <a:cubicBezTo>
                    <a:pt x="142" y="337"/>
                    <a:pt x="135" y="344"/>
                    <a:pt x="127" y="344"/>
                  </a:cubicBezTo>
                  <a:cubicBezTo>
                    <a:pt x="107" y="344"/>
                    <a:pt x="107" y="344"/>
                    <a:pt x="107" y="344"/>
                  </a:cubicBezTo>
                  <a:cubicBezTo>
                    <a:pt x="99" y="344"/>
                    <a:pt x="93" y="337"/>
                    <a:pt x="93" y="330"/>
                  </a:cubicBezTo>
                  <a:cubicBezTo>
                    <a:pt x="93" y="315"/>
                    <a:pt x="93" y="315"/>
                    <a:pt x="93" y="315"/>
                  </a:cubicBezTo>
                  <a:cubicBezTo>
                    <a:pt x="93" y="307"/>
                    <a:pt x="99" y="301"/>
                    <a:pt x="107" y="301"/>
                  </a:cubicBezTo>
                  <a:close/>
                  <a:moveTo>
                    <a:pt x="175" y="301"/>
                  </a:moveTo>
                  <a:cubicBezTo>
                    <a:pt x="195" y="301"/>
                    <a:pt x="195" y="301"/>
                    <a:pt x="195" y="301"/>
                  </a:cubicBezTo>
                  <a:cubicBezTo>
                    <a:pt x="203" y="301"/>
                    <a:pt x="209" y="307"/>
                    <a:pt x="209" y="315"/>
                  </a:cubicBezTo>
                  <a:cubicBezTo>
                    <a:pt x="209" y="330"/>
                    <a:pt x="209" y="330"/>
                    <a:pt x="209" y="330"/>
                  </a:cubicBezTo>
                  <a:cubicBezTo>
                    <a:pt x="209" y="337"/>
                    <a:pt x="203" y="344"/>
                    <a:pt x="195" y="344"/>
                  </a:cubicBezTo>
                  <a:cubicBezTo>
                    <a:pt x="175" y="344"/>
                    <a:pt x="175" y="344"/>
                    <a:pt x="175" y="344"/>
                  </a:cubicBezTo>
                  <a:cubicBezTo>
                    <a:pt x="167" y="344"/>
                    <a:pt x="161" y="337"/>
                    <a:pt x="161" y="330"/>
                  </a:cubicBezTo>
                  <a:cubicBezTo>
                    <a:pt x="161" y="315"/>
                    <a:pt x="161" y="315"/>
                    <a:pt x="161" y="315"/>
                  </a:cubicBezTo>
                  <a:cubicBezTo>
                    <a:pt x="161" y="307"/>
                    <a:pt x="167" y="301"/>
                    <a:pt x="175" y="3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custDataLst>
      <p:tags r:id="rId1"/>
    </p:custDataLst>
    <p:extLst>
      <p:ext uri="{BB962C8B-B14F-4D97-AF65-F5344CB8AC3E}">
        <p14:creationId xmlns:p14="http://schemas.microsoft.com/office/powerpoint/2010/main" val="3936369380"/>
      </p:ext>
    </p:extLst>
  </p:cSld>
  <p:clrMapOvr>
    <a:masterClrMapping/>
  </p:clrMapOvr>
  <mc:AlternateContent xmlns:mc="http://schemas.openxmlformats.org/markup-compatibility/2006" xmlns:p14="http://schemas.microsoft.com/office/powerpoint/2010/main">
    <mc:Choice Requires="p14">
      <p:transition spd="slow" p14:dur="1500" advTm="3982">
        <p:random/>
      </p:transition>
    </mc:Choice>
    <mc:Fallback xmlns="">
      <p:transition spd="slow" advTm="398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par>
                                <p:cTn id="14" presetID="22" presetClass="entr" presetSubtype="8" fill="hold" nodeType="withEffect">
                                  <p:stCondLst>
                                    <p:cond delay="1000"/>
                                  </p:stCondLst>
                                  <p:childTnLst>
                                    <p:set>
                                      <p:cBhvr>
                                        <p:cTn id="15" dur="1" fill="hold">
                                          <p:stCondLst>
                                            <p:cond delay="0"/>
                                          </p:stCondLst>
                                        </p:cTn>
                                        <p:tgtEl>
                                          <p:spTgt spid="50"/>
                                        </p:tgtEl>
                                        <p:attrNameLst>
                                          <p:attrName>style.visibility</p:attrName>
                                        </p:attrNameLst>
                                      </p:cBhvr>
                                      <p:to>
                                        <p:strVal val="visible"/>
                                      </p:to>
                                    </p:set>
                                    <p:animEffect transition="in" filter="wipe(left)">
                                      <p:cBhvr>
                                        <p:cTn id="16" dur="500"/>
                                        <p:tgtEl>
                                          <p:spTgt spid="50"/>
                                        </p:tgtEl>
                                      </p:cBhvr>
                                    </p:animEffect>
                                  </p:childTnLst>
                                </p:cTn>
                              </p:par>
                              <p:par>
                                <p:cTn id="17" presetID="53" presetClass="entr" presetSubtype="16" fill="hold" nodeType="withEffect">
                                  <p:stCondLst>
                                    <p:cond delay="1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2000"/>
                                  </p:stCondLst>
                                  <p:iterate type="lt">
                                    <p:tmPct val="10000"/>
                                  </p:iterate>
                                  <p:childTnLst>
                                    <p:set>
                                      <p:cBhvr>
                                        <p:cTn id="23" dur="1" fill="hold">
                                          <p:stCondLst>
                                            <p:cond delay="0"/>
                                          </p:stCondLst>
                                        </p:cTn>
                                        <p:tgtEl>
                                          <p:spTgt spid="36"/>
                                        </p:tgtEl>
                                        <p:attrNameLst>
                                          <p:attrName>style.visibility</p:attrName>
                                        </p:attrNameLst>
                                      </p:cBhvr>
                                      <p:to>
                                        <p:strVal val="visible"/>
                                      </p:to>
                                    </p:set>
                                    <p:anim calcmode="lin" valueType="num">
                                      <p:cBhvr>
                                        <p:cTn id="24" dur="300" fill="hold"/>
                                        <p:tgtEl>
                                          <p:spTgt spid="36"/>
                                        </p:tgtEl>
                                        <p:attrNameLst>
                                          <p:attrName>ppt_w</p:attrName>
                                        </p:attrNameLst>
                                      </p:cBhvr>
                                      <p:tavLst>
                                        <p:tav tm="0">
                                          <p:val>
                                            <p:fltVal val="0"/>
                                          </p:val>
                                        </p:tav>
                                        <p:tav tm="100000">
                                          <p:val>
                                            <p:strVal val="#ppt_w"/>
                                          </p:val>
                                        </p:tav>
                                      </p:tavLst>
                                    </p:anim>
                                    <p:anim calcmode="lin" valueType="num">
                                      <p:cBhvr>
                                        <p:cTn id="25" dur="300" fill="hold"/>
                                        <p:tgtEl>
                                          <p:spTgt spid="36"/>
                                        </p:tgtEl>
                                        <p:attrNameLst>
                                          <p:attrName>ppt_h</p:attrName>
                                        </p:attrNameLst>
                                      </p:cBhvr>
                                      <p:tavLst>
                                        <p:tav tm="0">
                                          <p:val>
                                            <p:fltVal val="0"/>
                                          </p:val>
                                        </p:tav>
                                        <p:tav tm="100000">
                                          <p:val>
                                            <p:strVal val="#ppt_h"/>
                                          </p:val>
                                        </p:tav>
                                      </p:tavLst>
                                    </p:anim>
                                    <p:animEffect transition="in" filter="fade">
                                      <p:cBhvr>
                                        <p:cTn id="26" dur="300"/>
                                        <p:tgtEl>
                                          <p:spTgt spid="36"/>
                                        </p:tgtEl>
                                      </p:cBhvr>
                                    </p:animEffect>
                                  </p:childTnLst>
                                </p:cTn>
                              </p:par>
                              <p:par>
                                <p:cTn id="27" presetID="53" presetClass="entr" presetSubtype="16" fill="hold" grpId="0" nodeType="withEffect">
                                  <p:stCondLst>
                                    <p:cond delay="2300"/>
                                  </p:stCondLst>
                                  <p:iterate type="lt">
                                    <p:tmPct val="10000"/>
                                  </p:iterate>
                                  <p:childTnLst>
                                    <p:set>
                                      <p:cBhvr>
                                        <p:cTn id="28" dur="1" fill="hold">
                                          <p:stCondLst>
                                            <p:cond delay="0"/>
                                          </p:stCondLst>
                                        </p:cTn>
                                        <p:tgtEl>
                                          <p:spTgt spid="37"/>
                                        </p:tgtEl>
                                        <p:attrNameLst>
                                          <p:attrName>style.visibility</p:attrName>
                                        </p:attrNameLst>
                                      </p:cBhvr>
                                      <p:to>
                                        <p:strVal val="visible"/>
                                      </p:to>
                                    </p:set>
                                    <p:anim calcmode="lin" valueType="num">
                                      <p:cBhvr>
                                        <p:cTn id="29" dur="300" fill="hold"/>
                                        <p:tgtEl>
                                          <p:spTgt spid="37"/>
                                        </p:tgtEl>
                                        <p:attrNameLst>
                                          <p:attrName>ppt_w</p:attrName>
                                        </p:attrNameLst>
                                      </p:cBhvr>
                                      <p:tavLst>
                                        <p:tav tm="0">
                                          <p:val>
                                            <p:fltVal val="0"/>
                                          </p:val>
                                        </p:tav>
                                        <p:tav tm="100000">
                                          <p:val>
                                            <p:strVal val="#ppt_w"/>
                                          </p:val>
                                        </p:tav>
                                      </p:tavLst>
                                    </p:anim>
                                    <p:anim calcmode="lin" valueType="num">
                                      <p:cBhvr>
                                        <p:cTn id="30" dur="300" fill="hold"/>
                                        <p:tgtEl>
                                          <p:spTgt spid="37"/>
                                        </p:tgtEl>
                                        <p:attrNameLst>
                                          <p:attrName>ppt_h</p:attrName>
                                        </p:attrNameLst>
                                      </p:cBhvr>
                                      <p:tavLst>
                                        <p:tav tm="0">
                                          <p:val>
                                            <p:fltVal val="0"/>
                                          </p:val>
                                        </p:tav>
                                        <p:tav tm="100000">
                                          <p:val>
                                            <p:strVal val="#ppt_h"/>
                                          </p:val>
                                        </p:tav>
                                      </p:tavLst>
                                    </p:anim>
                                    <p:animEffect transition="in" filter="fade">
                                      <p:cBhvr>
                                        <p:cTn id="31" dur="300"/>
                                        <p:tgtEl>
                                          <p:spTgt spid="37"/>
                                        </p:tgtEl>
                                      </p:cBhvr>
                                    </p:animEffect>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1000" fill="hold"/>
                                        <p:tgtEl>
                                          <p:spTgt spid="4"/>
                                        </p:tgtEl>
                                        <p:attrNameLst>
                                          <p:attrName>ppt_x</p:attrName>
                                        </p:attrNameLst>
                                      </p:cBhvr>
                                      <p:tavLst>
                                        <p:tav tm="0">
                                          <p:val>
                                            <p:strVal val="1+#ppt_w/2"/>
                                          </p:val>
                                        </p:tav>
                                        <p:tav tm="100000">
                                          <p:val>
                                            <p:strVal val="#ppt_x"/>
                                          </p:val>
                                        </p:tav>
                                      </p:tavLst>
                                    </p:anim>
                                    <p:anim calcmode="lin" valueType="num">
                                      <p:cBhvr additive="base">
                                        <p:cTn id="35" dur="1000" fill="hold"/>
                                        <p:tgtEl>
                                          <p:spTgt spid="4"/>
                                        </p:tgtEl>
                                        <p:attrNameLst>
                                          <p:attrName>ppt_y</p:attrName>
                                        </p:attrNameLst>
                                      </p:cBhvr>
                                      <p:tavLst>
                                        <p:tav tm="0">
                                          <p:val>
                                            <p:strVal val="#ppt_y"/>
                                          </p:val>
                                        </p:tav>
                                        <p:tav tm="100000">
                                          <p:val>
                                            <p:strVal val="#ppt_y"/>
                                          </p:val>
                                        </p:tav>
                                      </p:tavLst>
                                    </p:anim>
                                  </p:childTnLst>
                                </p:cTn>
                              </p:par>
                              <p:par>
                                <p:cTn id="36" presetID="53" presetClass="entr" presetSubtype="16" fill="hold" nodeType="withEffect">
                                  <p:stCondLst>
                                    <p:cond delay="200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ppt_w</p:attrName>
                                        </p:attrNameLst>
                                      </p:cBhvr>
                                      <p:tavLst>
                                        <p:tav tm="0">
                                          <p:val>
                                            <p:fltVal val="0"/>
                                          </p:val>
                                        </p:tav>
                                        <p:tav tm="100000">
                                          <p:val>
                                            <p:strVal val="#ppt_w"/>
                                          </p:val>
                                        </p:tav>
                                      </p:tavLst>
                                    </p:anim>
                                    <p:anim calcmode="lin" valueType="num">
                                      <p:cBhvr>
                                        <p:cTn id="39" dur="1000" fill="hold"/>
                                        <p:tgtEl>
                                          <p:spTgt spid="4"/>
                                        </p:tgtEl>
                                        <p:attrNameLst>
                                          <p:attrName>ppt_h</p:attrName>
                                        </p:attrNameLst>
                                      </p:cBhvr>
                                      <p:tavLst>
                                        <p:tav tm="0">
                                          <p:val>
                                            <p:fltVal val="0"/>
                                          </p:val>
                                        </p:tav>
                                        <p:tav tm="100000">
                                          <p:val>
                                            <p:strVal val="#ppt_h"/>
                                          </p:val>
                                        </p:tav>
                                      </p:tavLst>
                                    </p:anim>
                                    <p:animEffect transition="in" filter="fade">
                                      <p:cBhvr>
                                        <p:cTn id="40" dur="1000"/>
                                        <p:tgtEl>
                                          <p:spTgt spid="4"/>
                                        </p:tgtEl>
                                      </p:cBhvr>
                                    </p:animEffect>
                                  </p:childTnLst>
                                </p:cTn>
                              </p:par>
                              <p:par>
                                <p:cTn id="41" presetID="22" presetClass="entr" presetSubtype="8" fill="hold" nodeType="withEffect">
                                  <p:stCondLst>
                                    <p:cond delay="300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500"/>
                                        <p:tgtEl>
                                          <p:spTgt spid="53"/>
                                        </p:tgtEl>
                                      </p:cBhvr>
                                    </p:animEffect>
                                  </p:childTnLst>
                                </p:cTn>
                              </p:par>
                              <p:par>
                                <p:cTn id="44" presetID="53" presetClass="entr" presetSubtype="16" fill="hold" nodeType="withEffect">
                                  <p:stCondLst>
                                    <p:cond delay="35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4000"/>
                                  </p:stCondLst>
                                  <p:iterate type="lt">
                                    <p:tmPct val="10000"/>
                                  </p:iterate>
                                  <p:childTnLst>
                                    <p:set>
                                      <p:cBhvr>
                                        <p:cTn id="50" dur="1" fill="hold">
                                          <p:stCondLst>
                                            <p:cond delay="0"/>
                                          </p:stCondLst>
                                        </p:cTn>
                                        <p:tgtEl>
                                          <p:spTgt spid="40"/>
                                        </p:tgtEl>
                                        <p:attrNameLst>
                                          <p:attrName>style.visibility</p:attrName>
                                        </p:attrNameLst>
                                      </p:cBhvr>
                                      <p:to>
                                        <p:strVal val="visible"/>
                                      </p:to>
                                    </p:set>
                                    <p:anim calcmode="lin" valueType="num">
                                      <p:cBhvr>
                                        <p:cTn id="51" dur="300" fill="hold"/>
                                        <p:tgtEl>
                                          <p:spTgt spid="40"/>
                                        </p:tgtEl>
                                        <p:attrNameLst>
                                          <p:attrName>ppt_w</p:attrName>
                                        </p:attrNameLst>
                                      </p:cBhvr>
                                      <p:tavLst>
                                        <p:tav tm="0">
                                          <p:val>
                                            <p:fltVal val="0"/>
                                          </p:val>
                                        </p:tav>
                                        <p:tav tm="100000">
                                          <p:val>
                                            <p:strVal val="#ppt_w"/>
                                          </p:val>
                                        </p:tav>
                                      </p:tavLst>
                                    </p:anim>
                                    <p:anim calcmode="lin" valueType="num">
                                      <p:cBhvr>
                                        <p:cTn id="52" dur="300" fill="hold"/>
                                        <p:tgtEl>
                                          <p:spTgt spid="40"/>
                                        </p:tgtEl>
                                        <p:attrNameLst>
                                          <p:attrName>ppt_h</p:attrName>
                                        </p:attrNameLst>
                                      </p:cBhvr>
                                      <p:tavLst>
                                        <p:tav tm="0">
                                          <p:val>
                                            <p:fltVal val="0"/>
                                          </p:val>
                                        </p:tav>
                                        <p:tav tm="100000">
                                          <p:val>
                                            <p:strVal val="#ppt_h"/>
                                          </p:val>
                                        </p:tav>
                                      </p:tavLst>
                                    </p:anim>
                                    <p:animEffect transition="in" filter="fade">
                                      <p:cBhvr>
                                        <p:cTn id="53" dur="300"/>
                                        <p:tgtEl>
                                          <p:spTgt spid="40"/>
                                        </p:tgtEl>
                                      </p:cBhvr>
                                    </p:animEffect>
                                  </p:childTnLst>
                                </p:cTn>
                              </p:par>
                              <p:par>
                                <p:cTn id="54" presetID="53" presetClass="entr" presetSubtype="16" fill="hold" grpId="0" nodeType="withEffect">
                                  <p:stCondLst>
                                    <p:cond delay="4300"/>
                                  </p:stCondLst>
                                  <p:iterate type="lt">
                                    <p:tmPct val="10000"/>
                                  </p:iterate>
                                  <p:childTnLst>
                                    <p:set>
                                      <p:cBhvr>
                                        <p:cTn id="55" dur="1" fill="hold">
                                          <p:stCondLst>
                                            <p:cond delay="0"/>
                                          </p:stCondLst>
                                        </p:cTn>
                                        <p:tgtEl>
                                          <p:spTgt spid="41"/>
                                        </p:tgtEl>
                                        <p:attrNameLst>
                                          <p:attrName>style.visibility</p:attrName>
                                        </p:attrNameLst>
                                      </p:cBhvr>
                                      <p:to>
                                        <p:strVal val="visible"/>
                                      </p:to>
                                    </p:set>
                                    <p:anim calcmode="lin" valueType="num">
                                      <p:cBhvr>
                                        <p:cTn id="56" dur="300" fill="hold"/>
                                        <p:tgtEl>
                                          <p:spTgt spid="41"/>
                                        </p:tgtEl>
                                        <p:attrNameLst>
                                          <p:attrName>ppt_w</p:attrName>
                                        </p:attrNameLst>
                                      </p:cBhvr>
                                      <p:tavLst>
                                        <p:tav tm="0">
                                          <p:val>
                                            <p:fltVal val="0"/>
                                          </p:val>
                                        </p:tav>
                                        <p:tav tm="100000">
                                          <p:val>
                                            <p:strVal val="#ppt_w"/>
                                          </p:val>
                                        </p:tav>
                                      </p:tavLst>
                                    </p:anim>
                                    <p:anim calcmode="lin" valueType="num">
                                      <p:cBhvr>
                                        <p:cTn id="57" dur="300" fill="hold"/>
                                        <p:tgtEl>
                                          <p:spTgt spid="41"/>
                                        </p:tgtEl>
                                        <p:attrNameLst>
                                          <p:attrName>ppt_h</p:attrName>
                                        </p:attrNameLst>
                                      </p:cBhvr>
                                      <p:tavLst>
                                        <p:tav tm="0">
                                          <p:val>
                                            <p:fltVal val="0"/>
                                          </p:val>
                                        </p:tav>
                                        <p:tav tm="100000">
                                          <p:val>
                                            <p:strVal val="#ppt_h"/>
                                          </p:val>
                                        </p:tav>
                                      </p:tavLst>
                                    </p:anim>
                                    <p:animEffect transition="in" filter="fade">
                                      <p:cBhvr>
                                        <p:cTn id="58" dur="300"/>
                                        <p:tgtEl>
                                          <p:spTgt spid="41"/>
                                        </p:tgtEl>
                                      </p:cBhvr>
                                    </p:animEffect>
                                  </p:childTnLst>
                                </p:cTn>
                              </p:par>
                              <p:par>
                                <p:cTn id="59" presetID="2" presetClass="entr" presetSubtype="2" decel="100000" fill="hold" nodeType="withEffect">
                                  <p:stCondLst>
                                    <p:cond delay="400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1000" fill="hold"/>
                                        <p:tgtEl>
                                          <p:spTgt spid="5"/>
                                        </p:tgtEl>
                                        <p:attrNameLst>
                                          <p:attrName>ppt_x</p:attrName>
                                        </p:attrNameLst>
                                      </p:cBhvr>
                                      <p:tavLst>
                                        <p:tav tm="0">
                                          <p:val>
                                            <p:strVal val="1+#ppt_w/2"/>
                                          </p:val>
                                        </p:tav>
                                        <p:tav tm="100000">
                                          <p:val>
                                            <p:strVal val="#ppt_x"/>
                                          </p:val>
                                        </p:tav>
                                      </p:tavLst>
                                    </p:anim>
                                    <p:anim calcmode="lin" valueType="num">
                                      <p:cBhvr additive="base">
                                        <p:cTn id="62" dur="1000" fill="hold"/>
                                        <p:tgtEl>
                                          <p:spTgt spid="5"/>
                                        </p:tgtEl>
                                        <p:attrNameLst>
                                          <p:attrName>ppt_y</p:attrName>
                                        </p:attrNameLst>
                                      </p:cBhvr>
                                      <p:tavLst>
                                        <p:tav tm="0">
                                          <p:val>
                                            <p:strVal val="#ppt_y"/>
                                          </p:val>
                                        </p:tav>
                                        <p:tav tm="100000">
                                          <p:val>
                                            <p:strVal val="#ppt_y"/>
                                          </p:val>
                                        </p:tav>
                                      </p:tavLst>
                                    </p:anim>
                                  </p:childTnLst>
                                </p:cTn>
                              </p:par>
                              <p:par>
                                <p:cTn id="63" presetID="53" presetClass="entr" presetSubtype="16" fill="hold" nodeType="withEffect">
                                  <p:stCondLst>
                                    <p:cond delay="4000"/>
                                  </p:stCondLst>
                                  <p:childTnLst>
                                    <p:set>
                                      <p:cBhvr>
                                        <p:cTn id="64" dur="1" fill="hold">
                                          <p:stCondLst>
                                            <p:cond delay="0"/>
                                          </p:stCondLst>
                                        </p:cTn>
                                        <p:tgtEl>
                                          <p:spTgt spid="5"/>
                                        </p:tgtEl>
                                        <p:attrNameLst>
                                          <p:attrName>style.visibility</p:attrName>
                                        </p:attrNameLst>
                                      </p:cBhvr>
                                      <p:to>
                                        <p:strVal val="visible"/>
                                      </p:to>
                                    </p:set>
                                    <p:anim calcmode="lin" valueType="num">
                                      <p:cBhvr>
                                        <p:cTn id="65" dur="1000" fill="hold"/>
                                        <p:tgtEl>
                                          <p:spTgt spid="5"/>
                                        </p:tgtEl>
                                        <p:attrNameLst>
                                          <p:attrName>ppt_w</p:attrName>
                                        </p:attrNameLst>
                                      </p:cBhvr>
                                      <p:tavLst>
                                        <p:tav tm="0">
                                          <p:val>
                                            <p:fltVal val="0"/>
                                          </p:val>
                                        </p:tav>
                                        <p:tav tm="100000">
                                          <p:val>
                                            <p:strVal val="#ppt_w"/>
                                          </p:val>
                                        </p:tav>
                                      </p:tavLst>
                                    </p:anim>
                                    <p:anim calcmode="lin" valueType="num">
                                      <p:cBhvr>
                                        <p:cTn id="66" dur="1000" fill="hold"/>
                                        <p:tgtEl>
                                          <p:spTgt spid="5"/>
                                        </p:tgtEl>
                                        <p:attrNameLst>
                                          <p:attrName>ppt_h</p:attrName>
                                        </p:attrNameLst>
                                      </p:cBhvr>
                                      <p:tavLst>
                                        <p:tav tm="0">
                                          <p:val>
                                            <p:fltVal val="0"/>
                                          </p:val>
                                        </p:tav>
                                        <p:tav tm="100000">
                                          <p:val>
                                            <p:strVal val="#ppt_h"/>
                                          </p:val>
                                        </p:tav>
                                      </p:tavLst>
                                    </p:anim>
                                    <p:animEffect transition="in" filter="fade">
                                      <p:cBhvr>
                                        <p:cTn id="67" dur="1000"/>
                                        <p:tgtEl>
                                          <p:spTgt spid="5"/>
                                        </p:tgtEl>
                                      </p:cBhvr>
                                    </p:animEffect>
                                  </p:childTnLst>
                                </p:cTn>
                              </p:par>
                              <p:par>
                                <p:cTn id="68" presetID="22" presetClass="entr" presetSubtype="8" fill="hold" nodeType="withEffect">
                                  <p:stCondLst>
                                    <p:cond delay="500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500"/>
                                        <p:tgtEl>
                                          <p:spTgt spid="55"/>
                                        </p:tgtEl>
                                      </p:cBhvr>
                                    </p:animEffect>
                                  </p:childTnLst>
                                </p:cTn>
                              </p:par>
                              <p:par>
                                <p:cTn id="71" presetID="53" presetClass="entr" presetSubtype="16" fill="hold" nodeType="withEffect">
                                  <p:stCondLst>
                                    <p:cond delay="550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fltVal val="0"/>
                                          </p:val>
                                        </p:tav>
                                        <p:tav tm="100000">
                                          <p:val>
                                            <p:strVal val="#ppt_w"/>
                                          </p:val>
                                        </p:tav>
                                      </p:tavLst>
                                    </p:anim>
                                    <p:anim calcmode="lin" valueType="num">
                                      <p:cBhvr>
                                        <p:cTn id="74" dur="500" fill="hold"/>
                                        <p:tgtEl>
                                          <p:spTgt spid="11"/>
                                        </p:tgtEl>
                                        <p:attrNameLst>
                                          <p:attrName>ppt_h</p:attrName>
                                        </p:attrNameLst>
                                      </p:cBhvr>
                                      <p:tavLst>
                                        <p:tav tm="0">
                                          <p:val>
                                            <p:fltVal val="0"/>
                                          </p:val>
                                        </p:tav>
                                        <p:tav tm="100000">
                                          <p:val>
                                            <p:strVal val="#ppt_h"/>
                                          </p:val>
                                        </p:tav>
                                      </p:tavLst>
                                    </p:anim>
                                    <p:animEffect transition="in" filter="fade">
                                      <p:cBhvr>
                                        <p:cTn id="75" dur="500"/>
                                        <p:tgtEl>
                                          <p:spTgt spid="11"/>
                                        </p:tgtEl>
                                      </p:cBhvr>
                                    </p:animEffect>
                                  </p:childTnLst>
                                </p:cTn>
                              </p:par>
                              <p:par>
                                <p:cTn id="76" presetID="53" presetClass="entr" presetSubtype="16" fill="hold" grpId="0" nodeType="withEffect">
                                  <p:stCondLst>
                                    <p:cond delay="6000"/>
                                  </p:stCondLst>
                                  <p:iterate type="lt">
                                    <p:tmPct val="10000"/>
                                  </p:iterate>
                                  <p:childTnLst>
                                    <p:set>
                                      <p:cBhvr>
                                        <p:cTn id="77" dur="1" fill="hold">
                                          <p:stCondLst>
                                            <p:cond delay="0"/>
                                          </p:stCondLst>
                                        </p:cTn>
                                        <p:tgtEl>
                                          <p:spTgt spid="42"/>
                                        </p:tgtEl>
                                        <p:attrNameLst>
                                          <p:attrName>style.visibility</p:attrName>
                                        </p:attrNameLst>
                                      </p:cBhvr>
                                      <p:to>
                                        <p:strVal val="visible"/>
                                      </p:to>
                                    </p:set>
                                    <p:anim calcmode="lin" valueType="num">
                                      <p:cBhvr>
                                        <p:cTn id="78" dur="300" fill="hold"/>
                                        <p:tgtEl>
                                          <p:spTgt spid="42"/>
                                        </p:tgtEl>
                                        <p:attrNameLst>
                                          <p:attrName>ppt_w</p:attrName>
                                        </p:attrNameLst>
                                      </p:cBhvr>
                                      <p:tavLst>
                                        <p:tav tm="0">
                                          <p:val>
                                            <p:fltVal val="0"/>
                                          </p:val>
                                        </p:tav>
                                        <p:tav tm="100000">
                                          <p:val>
                                            <p:strVal val="#ppt_w"/>
                                          </p:val>
                                        </p:tav>
                                      </p:tavLst>
                                    </p:anim>
                                    <p:anim calcmode="lin" valueType="num">
                                      <p:cBhvr>
                                        <p:cTn id="79" dur="300" fill="hold"/>
                                        <p:tgtEl>
                                          <p:spTgt spid="42"/>
                                        </p:tgtEl>
                                        <p:attrNameLst>
                                          <p:attrName>ppt_h</p:attrName>
                                        </p:attrNameLst>
                                      </p:cBhvr>
                                      <p:tavLst>
                                        <p:tav tm="0">
                                          <p:val>
                                            <p:fltVal val="0"/>
                                          </p:val>
                                        </p:tav>
                                        <p:tav tm="100000">
                                          <p:val>
                                            <p:strVal val="#ppt_h"/>
                                          </p:val>
                                        </p:tav>
                                      </p:tavLst>
                                    </p:anim>
                                    <p:animEffect transition="in" filter="fade">
                                      <p:cBhvr>
                                        <p:cTn id="80" dur="300"/>
                                        <p:tgtEl>
                                          <p:spTgt spid="42"/>
                                        </p:tgtEl>
                                      </p:cBhvr>
                                    </p:animEffect>
                                  </p:childTnLst>
                                </p:cTn>
                              </p:par>
                              <p:par>
                                <p:cTn id="81" presetID="53" presetClass="entr" presetSubtype="16" fill="hold" grpId="0" nodeType="withEffect">
                                  <p:stCondLst>
                                    <p:cond delay="6300"/>
                                  </p:stCondLst>
                                  <p:iterate type="lt">
                                    <p:tmPct val="10000"/>
                                  </p:iterate>
                                  <p:childTnLst>
                                    <p:set>
                                      <p:cBhvr>
                                        <p:cTn id="82" dur="1" fill="hold">
                                          <p:stCondLst>
                                            <p:cond delay="0"/>
                                          </p:stCondLst>
                                        </p:cTn>
                                        <p:tgtEl>
                                          <p:spTgt spid="43"/>
                                        </p:tgtEl>
                                        <p:attrNameLst>
                                          <p:attrName>style.visibility</p:attrName>
                                        </p:attrNameLst>
                                      </p:cBhvr>
                                      <p:to>
                                        <p:strVal val="visible"/>
                                      </p:to>
                                    </p:set>
                                    <p:anim calcmode="lin" valueType="num">
                                      <p:cBhvr>
                                        <p:cTn id="83" dur="300" fill="hold"/>
                                        <p:tgtEl>
                                          <p:spTgt spid="43"/>
                                        </p:tgtEl>
                                        <p:attrNameLst>
                                          <p:attrName>ppt_w</p:attrName>
                                        </p:attrNameLst>
                                      </p:cBhvr>
                                      <p:tavLst>
                                        <p:tav tm="0">
                                          <p:val>
                                            <p:fltVal val="0"/>
                                          </p:val>
                                        </p:tav>
                                        <p:tav tm="100000">
                                          <p:val>
                                            <p:strVal val="#ppt_w"/>
                                          </p:val>
                                        </p:tav>
                                      </p:tavLst>
                                    </p:anim>
                                    <p:anim calcmode="lin" valueType="num">
                                      <p:cBhvr>
                                        <p:cTn id="84" dur="300" fill="hold"/>
                                        <p:tgtEl>
                                          <p:spTgt spid="43"/>
                                        </p:tgtEl>
                                        <p:attrNameLst>
                                          <p:attrName>ppt_h</p:attrName>
                                        </p:attrNameLst>
                                      </p:cBhvr>
                                      <p:tavLst>
                                        <p:tav tm="0">
                                          <p:val>
                                            <p:fltVal val="0"/>
                                          </p:val>
                                        </p:tav>
                                        <p:tav tm="100000">
                                          <p:val>
                                            <p:strVal val="#ppt_h"/>
                                          </p:val>
                                        </p:tav>
                                      </p:tavLst>
                                    </p:anim>
                                    <p:animEffect transition="in" filter="fade">
                                      <p:cBhvr>
                                        <p:cTn id="85" dur="300"/>
                                        <p:tgtEl>
                                          <p:spTgt spid="43"/>
                                        </p:tgtEl>
                                      </p:cBhvr>
                                    </p:animEffect>
                                  </p:childTnLst>
                                </p:cTn>
                              </p:par>
                              <p:par>
                                <p:cTn id="86" presetID="2" presetClass="entr" presetSubtype="2" decel="100000" fill="hold" nodeType="withEffect">
                                  <p:stCondLst>
                                    <p:cond delay="6000"/>
                                  </p:stCondLst>
                                  <p:childTnLst>
                                    <p:set>
                                      <p:cBhvr>
                                        <p:cTn id="87" dur="1" fill="hold">
                                          <p:stCondLst>
                                            <p:cond delay="0"/>
                                          </p:stCondLst>
                                        </p:cTn>
                                        <p:tgtEl>
                                          <p:spTgt spid="7"/>
                                        </p:tgtEl>
                                        <p:attrNameLst>
                                          <p:attrName>style.visibility</p:attrName>
                                        </p:attrNameLst>
                                      </p:cBhvr>
                                      <p:to>
                                        <p:strVal val="visible"/>
                                      </p:to>
                                    </p:set>
                                    <p:anim calcmode="lin" valueType="num">
                                      <p:cBhvr additive="base">
                                        <p:cTn id="88" dur="1000" fill="hold"/>
                                        <p:tgtEl>
                                          <p:spTgt spid="7"/>
                                        </p:tgtEl>
                                        <p:attrNameLst>
                                          <p:attrName>ppt_x</p:attrName>
                                        </p:attrNameLst>
                                      </p:cBhvr>
                                      <p:tavLst>
                                        <p:tav tm="0">
                                          <p:val>
                                            <p:strVal val="1+#ppt_w/2"/>
                                          </p:val>
                                        </p:tav>
                                        <p:tav tm="100000">
                                          <p:val>
                                            <p:strVal val="#ppt_x"/>
                                          </p:val>
                                        </p:tav>
                                      </p:tavLst>
                                    </p:anim>
                                    <p:anim calcmode="lin" valueType="num">
                                      <p:cBhvr additive="base">
                                        <p:cTn id="89" dur="1000" fill="hold"/>
                                        <p:tgtEl>
                                          <p:spTgt spid="7"/>
                                        </p:tgtEl>
                                        <p:attrNameLst>
                                          <p:attrName>ppt_y</p:attrName>
                                        </p:attrNameLst>
                                      </p:cBhvr>
                                      <p:tavLst>
                                        <p:tav tm="0">
                                          <p:val>
                                            <p:strVal val="#ppt_y"/>
                                          </p:val>
                                        </p:tav>
                                        <p:tav tm="100000">
                                          <p:val>
                                            <p:strVal val="#ppt_y"/>
                                          </p:val>
                                        </p:tav>
                                      </p:tavLst>
                                    </p:anim>
                                  </p:childTnLst>
                                </p:cTn>
                              </p:par>
                              <p:par>
                                <p:cTn id="90" presetID="53" presetClass="entr" presetSubtype="16" fill="hold" nodeType="withEffect">
                                  <p:stCondLst>
                                    <p:cond delay="6000"/>
                                  </p:stCondLst>
                                  <p:childTnLst>
                                    <p:set>
                                      <p:cBhvr>
                                        <p:cTn id="91" dur="1" fill="hold">
                                          <p:stCondLst>
                                            <p:cond delay="0"/>
                                          </p:stCondLst>
                                        </p:cTn>
                                        <p:tgtEl>
                                          <p:spTgt spid="7"/>
                                        </p:tgtEl>
                                        <p:attrNameLst>
                                          <p:attrName>style.visibility</p:attrName>
                                        </p:attrNameLst>
                                      </p:cBhvr>
                                      <p:to>
                                        <p:strVal val="visible"/>
                                      </p:to>
                                    </p:set>
                                    <p:anim calcmode="lin" valueType="num">
                                      <p:cBhvr>
                                        <p:cTn id="92" dur="1000" fill="hold"/>
                                        <p:tgtEl>
                                          <p:spTgt spid="7"/>
                                        </p:tgtEl>
                                        <p:attrNameLst>
                                          <p:attrName>ppt_w</p:attrName>
                                        </p:attrNameLst>
                                      </p:cBhvr>
                                      <p:tavLst>
                                        <p:tav tm="0">
                                          <p:val>
                                            <p:fltVal val="0"/>
                                          </p:val>
                                        </p:tav>
                                        <p:tav tm="100000">
                                          <p:val>
                                            <p:strVal val="#ppt_w"/>
                                          </p:val>
                                        </p:tav>
                                      </p:tavLst>
                                    </p:anim>
                                    <p:anim calcmode="lin" valueType="num">
                                      <p:cBhvr>
                                        <p:cTn id="93" dur="1000" fill="hold"/>
                                        <p:tgtEl>
                                          <p:spTgt spid="7"/>
                                        </p:tgtEl>
                                        <p:attrNameLst>
                                          <p:attrName>ppt_h</p:attrName>
                                        </p:attrNameLst>
                                      </p:cBhvr>
                                      <p:tavLst>
                                        <p:tav tm="0">
                                          <p:val>
                                            <p:fltVal val="0"/>
                                          </p:val>
                                        </p:tav>
                                        <p:tav tm="100000">
                                          <p:val>
                                            <p:strVal val="#ppt_h"/>
                                          </p:val>
                                        </p:tav>
                                      </p:tavLst>
                                    </p:anim>
                                    <p:animEffect transition="in" filter="fade">
                                      <p:cBhvr>
                                        <p:cTn id="94" dur="1000"/>
                                        <p:tgtEl>
                                          <p:spTgt spid="7"/>
                                        </p:tgtEl>
                                      </p:cBhvr>
                                    </p:animEffect>
                                  </p:childTnLst>
                                </p:cTn>
                              </p:par>
                              <p:par>
                                <p:cTn id="95" presetID="22" presetClass="entr" presetSubtype="8" fill="hold" nodeType="withEffect">
                                  <p:stCondLst>
                                    <p:cond delay="7000"/>
                                  </p:stCondLst>
                                  <p:childTnLst>
                                    <p:set>
                                      <p:cBhvr>
                                        <p:cTn id="96" dur="1" fill="hold">
                                          <p:stCondLst>
                                            <p:cond delay="0"/>
                                          </p:stCondLst>
                                        </p:cTn>
                                        <p:tgtEl>
                                          <p:spTgt spid="57"/>
                                        </p:tgtEl>
                                        <p:attrNameLst>
                                          <p:attrName>style.visibility</p:attrName>
                                        </p:attrNameLst>
                                      </p:cBhvr>
                                      <p:to>
                                        <p:strVal val="visible"/>
                                      </p:to>
                                    </p:set>
                                    <p:animEffect transition="in" filter="wipe(left)">
                                      <p:cBhvr>
                                        <p:cTn id="97" dur="500"/>
                                        <p:tgtEl>
                                          <p:spTgt spid="57"/>
                                        </p:tgtEl>
                                      </p:cBhvr>
                                    </p:animEffect>
                                  </p:childTnLst>
                                </p:cTn>
                              </p:par>
                              <p:par>
                                <p:cTn id="98" presetID="53" presetClass="entr" presetSubtype="16" fill="hold" nodeType="withEffect">
                                  <p:stCondLst>
                                    <p:cond delay="7500"/>
                                  </p:stCondLst>
                                  <p:childTnLst>
                                    <p:set>
                                      <p:cBhvr>
                                        <p:cTn id="99" dur="1" fill="hold">
                                          <p:stCondLst>
                                            <p:cond delay="0"/>
                                          </p:stCondLst>
                                        </p:cTn>
                                        <p:tgtEl>
                                          <p:spTgt spid="12"/>
                                        </p:tgtEl>
                                        <p:attrNameLst>
                                          <p:attrName>style.visibility</p:attrName>
                                        </p:attrNameLst>
                                      </p:cBhvr>
                                      <p:to>
                                        <p:strVal val="visible"/>
                                      </p:to>
                                    </p:set>
                                    <p:anim calcmode="lin" valueType="num">
                                      <p:cBhvr>
                                        <p:cTn id="100" dur="500" fill="hold"/>
                                        <p:tgtEl>
                                          <p:spTgt spid="12"/>
                                        </p:tgtEl>
                                        <p:attrNameLst>
                                          <p:attrName>ppt_w</p:attrName>
                                        </p:attrNameLst>
                                      </p:cBhvr>
                                      <p:tavLst>
                                        <p:tav tm="0">
                                          <p:val>
                                            <p:fltVal val="0"/>
                                          </p:val>
                                        </p:tav>
                                        <p:tav tm="100000">
                                          <p:val>
                                            <p:strVal val="#ppt_w"/>
                                          </p:val>
                                        </p:tav>
                                      </p:tavLst>
                                    </p:anim>
                                    <p:anim calcmode="lin" valueType="num">
                                      <p:cBhvr>
                                        <p:cTn id="101" dur="500" fill="hold"/>
                                        <p:tgtEl>
                                          <p:spTgt spid="12"/>
                                        </p:tgtEl>
                                        <p:attrNameLst>
                                          <p:attrName>ppt_h</p:attrName>
                                        </p:attrNameLst>
                                      </p:cBhvr>
                                      <p:tavLst>
                                        <p:tav tm="0">
                                          <p:val>
                                            <p:fltVal val="0"/>
                                          </p:val>
                                        </p:tav>
                                        <p:tav tm="100000">
                                          <p:val>
                                            <p:strVal val="#ppt_h"/>
                                          </p:val>
                                        </p:tav>
                                      </p:tavLst>
                                    </p:anim>
                                    <p:animEffect transition="in" filter="fade">
                                      <p:cBhvr>
                                        <p:cTn id="102" dur="500"/>
                                        <p:tgtEl>
                                          <p:spTgt spid="12"/>
                                        </p:tgtEl>
                                      </p:cBhvr>
                                    </p:animEffect>
                                  </p:childTnLst>
                                </p:cTn>
                              </p:par>
                              <p:par>
                                <p:cTn id="103" presetID="53" presetClass="entr" presetSubtype="16" fill="hold" grpId="0" nodeType="withEffect">
                                  <p:stCondLst>
                                    <p:cond delay="8000"/>
                                  </p:stCondLst>
                                  <p:iterate type="lt">
                                    <p:tmPct val="10000"/>
                                  </p:iterate>
                                  <p:childTnLst>
                                    <p:set>
                                      <p:cBhvr>
                                        <p:cTn id="104" dur="1" fill="hold">
                                          <p:stCondLst>
                                            <p:cond delay="0"/>
                                          </p:stCondLst>
                                        </p:cTn>
                                        <p:tgtEl>
                                          <p:spTgt spid="44"/>
                                        </p:tgtEl>
                                        <p:attrNameLst>
                                          <p:attrName>style.visibility</p:attrName>
                                        </p:attrNameLst>
                                      </p:cBhvr>
                                      <p:to>
                                        <p:strVal val="visible"/>
                                      </p:to>
                                    </p:set>
                                    <p:anim calcmode="lin" valueType="num">
                                      <p:cBhvr>
                                        <p:cTn id="105" dur="300" fill="hold"/>
                                        <p:tgtEl>
                                          <p:spTgt spid="44"/>
                                        </p:tgtEl>
                                        <p:attrNameLst>
                                          <p:attrName>ppt_w</p:attrName>
                                        </p:attrNameLst>
                                      </p:cBhvr>
                                      <p:tavLst>
                                        <p:tav tm="0">
                                          <p:val>
                                            <p:fltVal val="0"/>
                                          </p:val>
                                        </p:tav>
                                        <p:tav tm="100000">
                                          <p:val>
                                            <p:strVal val="#ppt_w"/>
                                          </p:val>
                                        </p:tav>
                                      </p:tavLst>
                                    </p:anim>
                                    <p:anim calcmode="lin" valueType="num">
                                      <p:cBhvr>
                                        <p:cTn id="106" dur="300" fill="hold"/>
                                        <p:tgtEl>
                                          <p:spTgt spid="44"/>
                                        </p:tgtEl>
                                        <p:attrNameLst>
                                          <p:attrName>ppt_h</p:attrName>
                                        </p:attrNameLst>
                                      </p:cBhvr>
                                      <p:tavLst>
                                        <p:tav tm="0">
                                          <p:val>
                                            <p:fltVal val="0"/>
                                          </p:val>
                                        </p:tav>
                                        <p:tav tm="100000">
                                          <p:val>
                                            <p:strVal val="#ppt_h"/>
                                          </p:val>
                                        </p:tav>
                                      </p:tavLst>
                                    </p:anim>
                                    <p:animEffect transition="in" filter="fade">
                                      <p:cBhvr>
                                        <p:cTn id="107" dur="300"/>
                                        <p:tgtEl>
                                          <p:spTgt spid="44"/>
                                        </p:tgtEl>
                                      </p:cBhvr>
                                    </p:animEffect>
                                  </p:childTnLst>
                                </p:cTn>
                              </p:par>
                              <p:par>
                                <p:cTn id="108" presetID="53" presetClass="entr" presetSubtype="16" fill="hold" grpId="0" nodeType="withEffect">
                                  <p:stCondLst>
                                    <p:cond delay="8300"/>
                                  </p:stCondLst>
                                  <p:iterate type="lt">
                                    <p:tmPct val="10000"/>
                                  </p:iterate>
                                  <p:childTnLst>
                                    <p:set>
                                      <p:cBhvr>
                                        <p:cTn id="109" dur="1" fill="hold">
                                          <p:stCondLst>
                                            <p:cond delay="0"/>
                                          </p:stCondLst>
                                        </p:cTn>
                                        <p:tgtEl>
                                          <p:spTgt spid="45"/>
                                        </p:tgtEl>
                                        <p:attrNameLst>
                                          <p:attrName>style.visibility</p:attrName>
                                        </p:attrNameLst>
                                      </p:cBhvr>
                                      <p:to>
                                        <p:strVal val="visible"/>
                                      </p:to>
                                    </p:set>
                                    <p:anim calcmode="lin" valueType="num">
                                      <p:cBhvr>
                                        <p:cTn id="110" dur="300" fill="hold"/>
                                        <p:tgtEl>
                                          <p:spTgt spid="45"/>
                                        </p:tgtEl>
                                        <p:attrNameLst>
                                          <p:attrName>ppt_w</p:attrName>
                                        </p:attrNameLst>
                                      </p:cBhvr>
                                      <p:tavLst>
                                        <p:tav tm="0">
                                          <p:val>
                                            <p:fltVal val="0"/>
                                          </p:val>
                                        </p:tav>
                                        <p:tav tm="100000">
                                          <p:val>
                                            <p:strVal val="#ppt_w"/>
                                          </p:val>
                                        </p:tav>
                                      </p:tavLst>
                                    </p:anim>
                                    <p:anim calcmode="lin" valueType="num">
                                      <p:cBhvr>
                                        <p:cTn id="111" dur="300" fill="hold"/>
                                        <p:tgtEl>
                                          <p:spTgt spid="45"/>
                                        </p:tgtEl>
                                        <p:attrNameLst>
                                          <p:attrName>ppt_h</p:attrName>
                                        </p:attrNameLst>
                                      </p:cBhvr>
                                      <p:tavLst>
                                        <p:tav tm="0">
                                          <p:val>
                                            <p:fltVal val="0"/>
                                          </p:val>
                                        </p:tav>
                                        <p:tav tm="100000">
                                          <p:val>
                                            <p:strVal val="#ppt_h"/>
                                          </p:val>
                                        </p:tav>
                                      </p:tavLst>
                                    </p:anim>
                                    <p:animEffect transition="in" filter="fade">
                                      <p:cBhvr>
                                        <p:cTn id="112" dur="3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 name="Freeform 5">
            <a:extLst>
              <a:ext uri="{FF2B5EF4-FFF2-40B4-BE49-F238E27FC236}">
                <a16:creationId xmlns:a16="http://schemas.microsoft.com/office/drawing/2014/main" id="{B288E474-442E-4AC3-A32B-6179D7FC3A16}"/>
              </a:ext>
            </a:extLst>
          </p:cNvPr>
          <p:cNvSpPr>
            <a:spLocks/>
          </p:cNvSpPr>
          <p:nvPr/>
        </p:nvSpPr>
        <p:spPr bwMode="auto">
          <a:xfrm rot="18900000">
            <a:off x="4469405" y="1997542"/>
            <a:ext cx="3005962" cy="3005962"/>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4"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77" name="文本框 176">
            <a:extLst>
              <a:ext uri="{FF2B5EF4-FFF2-40B4-BE49-F238E27FC236}">
                <a16:creationId xmlns:a16="http://schemas.microsoft.com/office/drawing/2014/main" id="{6BBB5BFD-2698-40CB-A739-0F4C23D411D0}"/>
              </a:ext>
            </a:extLst>
          </p:cNvPr>
          <p:cNvSpPr txBox="1"/>
          <p:nvPr/>
        </p:nvSpPr>
        <p:spPr>
          <a:xfrm>
            <a:off x="5203494" y="3635495"/>
            <a:ext cx="15481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78" name="文本框 177">
            <a:extLst>
              <a:ext uri="{FF2B5EF4-FFF2-40B4-BE49-F238E27FC236}">
                <a16:creationId xmlns:a16="http://schemas.microsoft.com/office/drawing/2014/main" id="{9D7E63A2-9FA3-4E9C-8294-3629404B9DA3}"/>
              </a:ext>
            </a:extLst>
          </p:cNvPr>
          <p:cNvSpPr txBox="1"/>
          <p:nvPr/>
        </p:nvSpPr>
        <p:spPr>
          <a:xfrm>
            <a:off x="5674529" y="2890530"/>
            <a:ext cx="532518" cy="769441"/>
          </a:xfrm>
          <a:prstGeom prst="rect">
            <a:avLst/>
          </a:prstGeom>
          <a:noFill/>
        </p:spPr>
        <p:txBody>
          <a:bodyPr wrap="none" rtlCol="0">
            <a:spAutoFit/>
          </a:bodyPr>
          <a:lstStyle/>
          <a:p>
            <a:pPr algn="ctr"/>
            <a:r>
              <a:rPr lang="en-US" altLang="zh-CN" sz="4400" b="1" dirty="0">
                <a:solidFill>
                  <a:schemeClr val="bg1"/>
                </a:solidFill>
                <a:cs typeface="+mn-ea"/>
                <a:sym typeface="+mn-lt"/>
              </a:rPr>
              <a:t>3</a:t>
            </a:r>
            <a:endParaRPr lang="zh-CN" altLang="en-US" sz="4400" b="1" dirty="0">
              <a:solidFill>
                <a:schemeClr val="bg1"/>
              </a:solidFill>
              <a:cs typeface="+mn-ea"/>
              <a:sym typeface="+mn-lt"/>
            </a:endParaRPr>
          </a:p>
        </p:txBody>
      </p:sp>
      <p:pic>
        <p:nvPicPr>
          <p:cNvPr id="179" name="图片 178">
            <a:extLst>
              <a:ext uri="{FF2B5EF4-FFF2-40B4-BE49-F238E27FC236}">
                <a16:creationId xmlns:a16="http://schemas.microsoft.com/office/drawing/2014/main" id="{CFB90C11-745C-49A4-B23B-A4D059FDEFE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078" y="1980117"/>
            <a:ext cx="2226881" cy="1418592"/>
          </a:xfrm>
          <a:prstGeom prst="rect">
            <a:avLst/>
          </a:prstGeom>
        </p:spPr>
      </p:pic>
      <p:pic>
        <p:nvPicPr>
          <p:cNvPr id="180" name="图片 179">
            <a:extLst>
              <a:ext uri="{FF2B5EF4-FFF2-40B4-BE49-F238E27FC236}">
                <a16:creationId xmlns:a16="http://schemas.microsoft.com/office/drawing/2014/main" id="{B6599B34-A7FC-4474-BF9B-B4020EB03F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5518" y="3958660"/>
            <a:ext cx="3961978" cy="1089074"/>
          </a:xfrm>
          <a:prstGeom prst="rect">
            <a:avLst/>
          </a:prstGeom>
        </p:spPr>
      </p:pic>
    </p:spTree>
    <p:custDataLst>
      <p:tags r:id="rId1"/>
    </p:custDataLst>
    <p:extLst>
      <p:ext uri="{BB962C8B-B14F-4D97-AF65-F5344CB8AC3E}">
        <p14:creationId xmlns:p14="http://schemas.microsoft.com/office/powerpoint/2010/main" val="1412737007"/>
      </p:ext>
    </p:extLst>
  </p:cSld>
  <p:clrMapOvr>
    <a:masterClrMapping/>
  </p:clrMapOvr>
  <mc:AlternateContent xmlns:mc="http://schemas.openxmlformats.org/markup-compatibility/2006" xmlns:p14="http://schemas.microsoft.com/office/powerpoint/2010/main">
    <mc:Choice Requires="p14">
      <p:transition spd="slow" p14:dur="1500" advTm="1297">
        <p:random/>
      </p:transition>
    </mc:Choice>
    <mc:Fallback xmlns="">
      <p:transition spd="slow" advTm="1297">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14:presetBounceEnd="33333">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14:bounceEnd="33333">
                                          <p:cBhvr additive="base">
                                            <p:cTn id="7" dur="600" fill="hold"/>
                                            <p:tgtEl>
                                              <p:spTgt spid="176"/>
                                            </p:tgtEl>
                                            <p:attrNameLst>
                                              <p:attrName>ppt_x</p:attrName>
                                            </p:attrNameLst>
                                          </p:cBhvr>
                                          <p:tavLst>
                                            <p:tav tm="0">
                                              <p:val>
                                                <p:strVal val="0-#ppt_w/2"/>
                                              </p:val>
                                            </p:tav>
                                            <p:tav tm="100000">
                                              <p:val>
                                                <p:strVal val="#ppt_x"/>
                                              </p:val>
                                            </p:tav>
                                          </p:tavLst>
                                        </p:anim>
                                        <p:anim calcmode="lin" valueType="num" p14:bounceEnd="33333">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cBhvr additive="base">
                                            <p:cTn id="7" dur="600" fill="hold"/>
                                            <p:tgtEl>
                                              <p:spTgt spid="176"/>
                                            </p:tgtEl>
                                            <p:attrNameLst>
                                              <p:attrName>ppt_x</p:attrName>
                                            </p:attrNameLst>
                                          </p:cBhvr>
                                          <p:tavLst>
                                            <p:tav tm="0">
                                              <p:val>
                                                <p:strVal val="0-#ppt_w/2"/>
                                              </p:val>
                                            </p:tav>
                                            <p:tav tm="100000">
                                              <p:val>
                                                <p:strVal val="#ppt_x"/>
                                              </p:val>
                                            </p:tav>
                                          </p:tavLst>
                                        </p:anim>
                                        <p:anim calcmode="lin" valueType="num">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id="{3988E7F3-9DF4-4330-9D18-DC3AA10CA351}"/>
              </a:ext>
            </a:extLst>
          </p:cNvPr>
          <p:cNvGrpSpPr/>
          <p:nvPr/>
        </p:nvGrpSpPr>
        <p:grpSpPr>
          <a:xfrm>
            <a:off x="78277" y="215456"/>
            <a:ext cx="12104391" cy="6642544"/>
            <a:chOff x="78277" y="215456"/>
            <a:chExt cx="12104391" cy="6642544"/>
          </a:xfrm>
        </p:grpSpPr>
        <p:pic>
          <p:nvPicPr>
            <p:cNvPr id="41" name="图片 40">
              <a:extLst>
                <a:ext uri="{FF2B5EF4-FFF2-40B4-BE49-F238E27FC236}">
                  <a16:creationId xmlns:a16="http://schemas.microsoft.com/office/drawing/2014/main" id="{C481DEB3-95CB-4C96-BABD-5BF5F78A283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2" name="图片 41">
              <a:extLst>
                <a:ext uri="{FF2B5EF4-FFF2-40B4-BE49-F238E27FC236}">
                  <a16:creationId xmlns:a16="http://schemas.microsoft.com/office/drawing/2014/main" id="{1AE0C3FD-FFDA-45BC-A6BA-FC4F2A54C148}"/>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3" name="组合 42">
              <a:extLst>
                <a:ext uri="{FF2B5EF4-FFF2-40B4-BE49-F238E27FC236}">
                  <a16:creationId xmlns:a16="http://schemas.microsoft.com/office/drawing/2014/main" id="{9C5FB042-F297-48F7-BB4C-2D8A34E55DCB}"/>
                </a:ext>
              </a:extLst>
            </p:cNvPr>
            <p:cNvGrpSpPr/>
            <p:nvPr/>
          </p:nvGrpSpPr>
          <p:grpSpPr>
            <a:xfrm>
              <a:off x="78277" y="215456"/>
              <a:ext cx="4775851" cy="1204298"/>
              <a:chOff x="78277" y="215456"/>
              <a:chExt cx="4775851" cy="1204298"/>
            </a:xfrm>
          </p:grpSpPr>
          <p:sp>
            <p:nvSpPr>
              <p:cNvPr id="44" name="文本框 43">
                <a:extLst>
                  <a:ext uri="{FF2B5EF4-FFF2-40B4-BE49-F238E27FC236}">
                    <a16:creationId xmlns:a16="http://schemas.microsoft.com/office/drawing/2014/main" id="{51884082-1E18-41C8-A752-A78BCDDD60A5}"/>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50" name="图片 49">
                <a:extLst>
                  <a:ext uri="{FF2B5EF4-FFF2-40B4-BE49-F238E27FC236}">
                    <a16:creationId xmlns:a16="http://schemas.microsoft.com/office/drawing/2014/main" id="{FCDE041B-09A8-4700-8AB3-824D9D0135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52" name="图片 51">
                <a:extLst>
                  <a:ext uri="{FF2B5EF4-FFF2-40B4-BE49-F238E27FC236}">
                    <a16:creationId xmlns:a16="http://schemas.microsoft.com/office/drawing/2014/main" id="{E39DCB21-ED3E-4AF0-AAC0-648E879554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grpSp>
        <p:nvGrpSpPr>
          <p:cNvPr id="6" name="组合 5"/>
          <p:cNvGrpSpPr/>
          <p:nvPr/>
        </p:nvGrpSpPr>
        <p:grpSpPr>
          <a:xfrm>
            <a:off x="3514619" y="1903525"/>
            <a:ext cx="3410508" cy="1062828"/>
            <a:chOff x="3667019" y="1979725"/>
            <a:chExt cx="3410508" cy="1062828"/>
          </a:xfrm>
          <a:solidFill>
            <a:srgbClr val="686868"/>
          </a:solidFill>
        </p:grpSpPr>
        <p:sp>
          <p:nvSpPr>
            <p:cNvPr id="3" name="等腰三角形 2"/>
            <p:cNvSpPr/>
            <p:nvPr/>
          </p:nvSpPr>
          <p:spPr>
            <a:xfrm rot="5400000">
              <a:off x="6851246" y="1989313"/>
              <a:ext cx="235869" cy="216693"/>
            </a:xfrm>
            <a:prstGeom prst="triangl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 name="肘形连接符 4"/>
            <p:cNvCxnSpPr/>
            <p:nvPr/>
          </p:nvCxnSpPr>
          <p:spPr>
            <a:xfrm rot="10800000" flipV="1">
              <a:off x="3667019" y="2092323"/>
              <a:ext cx="3215021" cy="950230"/>
            </a:xfrm>
            <a:prstGeom prst="bentConnector3">
              <a:avLst>
                <a:gd name="adj1" fmla="val 50000"/>
              </a:avLst>
            </a:prstGeom>
            <a:grpFill/>
            <a:ln w="38100">
              <a:solidFill>
                <a:srgbClr val="686868"/>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3391355" y="4163331"/>
            <a:ext cx="1904997" cy="1712246"/>
            <a:chOff x="3543755" y="4239531"/>
            <a:chExt cx="1904997" cy="1712246"/>
          </a:xfrm>
          <a:solidFill>
            <a:srgbClr val="686868"/>
          </a:solidFill>
        </p:grpSpPr>
        <p:cxnSp>
          <p:nvCxnSpPr>
            <p:cNvPr id="51" name="肘形连接符 50"/>
            <p:cNvCxnSpPr>
              <a:stCxn id="56" idx="3"/>
            </p:cNvCxnSpPr>
            <p:nvPr/>
          </p:nvCxnSpPr>
          <p:spPr>
            <a:xfrm rot="10800000">
              <a:off x="3543755" y="4239531"/>
              <a:ext cx="1688304" cy="1594312"/>
            </a:xfrm>
            <a:prstGeom prst="bentConnector3">
              <a:avLst>
                <a:gd name="adj1" fmla="val 43230"/>
              </a:avLst>
            </a:prstGeom>
            <a:grpFill/>
            <a:ln w="38100">
              <a:solidFill>
                <a:srgbClr val="686868"/>
              </a:solidFill>
            </a:ln>
          </p:spPr>
          <p:style>
            <a:lnRef idx="1">
              <a:schemeClr val="accent1"/>
            </a:lnRef>
            <a:fillRef idx="0">
              <a:schemeClr val="accent1"/>
            </a:fillRef>
            <a:effectRef idx="0">
              <a:schemeClr val="accent1"/>
            </a:effectRef>
            <a:fontRef idx="minor">
              <a:schemeClr val="tx1"/>
            </a:fontRef>
          </p:style>
        </p:cxnSp>
        <p:sp>
          <p:nvSpPr>
            <p:cNvPr id="56" name="等腰三角形 55"/>
            <p:cNvSpPr/>
            <p:nvPr/>
          </p:nvSpPr>
          <p:spPr>
            <a:xfrm rot="5400000">
              <a:off x="5222471" y="5725496"/>
              <a:ext cx="235869" cy="216693"/>
            </a:xfrm>
            <a:prstGeom prst="triangl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3514619" y="3766454"/>
            <a:ext cx="3501790" cy="997873"/>
            <a:chOff x="3667019" y="3842654"/>
            <a:chExt cx="3501790" cy="997873"/>
          </a:xfrm>
          <a:solidFill>
            <a:srgbClr val="686868"/>
          </a:solidFill>
        </p:grpSpPr>
        <p:cxnSp>
          <p:nvCxnSpPr>
            <p:cNvPr id="59" name="肘形连接符 58"/>
            <p:cNvCxnSpPr/>
            <p:nvPr/>
          </p:nvCxnSpPr>
          <p:spPr>
            <a:xfrm rot="10800000">
              <a:off x="3667019" y="3842654"/>
              <a:ext cx="3286685" cy="882651"/>
            </a:xfrm>
            <a:prstGeom prst="bentConnector3">
              <a:avLst>
                <a:gd name="adj1" fmla="val 41982"/>
              </a:avLst>
            </a:prstGeom>
            <a:grpFill/>
            <a:ln w="38100">
              <a:solidFill>
                <a:srgbClr val="686868"/>
              </a:solidFill>
            </a:ln>
          </p:spPr>
          <p:style>
            <a:lnRef idx="1">
              <a:schemeClr val="accent1"/>
            </a:lnRef>
            <a:fillRef idx="0">
              <a:schemeClr val="accent1"/>
            </a:fillRef>
            <a:effectRef idx="0">
              <a:schemeClr val="accent1"/>
            </a:effectRef>
            <a:fontRef idx="minor">
              <a:schemeClr val="tx1"/>
            </a:fontRef>
          </p:style>
        </p:cxnSp>
        <p:sp>
          <p:nvSpPr>
            <p:cNvPr id="62" name="等腰三角形 61"/>
            <p:cNvSpPr/>
            <p:nvPr/>
          </p:nvSpPr>
          <p:spPr>
            <a:xfrm rot="5400000">
              <a:off x="6942528" y="4614246"/>
              <a:ext cx="235869" cy="216693"/>
            </a:xfrm>
            <a:prstGeom prst="triangl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3505653" y="3247345"/>
            <a:ext cx="2567781" cy="235869"/>
            <a:chOff x="3658053" y="3323545"/>
            <a:chExt cx="2567781" cy="235869"/>
          </a:xfrm>
          <a:solidFill>
            <a:srgbClr val="686868"/>
          </a:solidFill>
        </p:grpSpPr>
        <p:cxnSp>
          <p:nvCxnSpPr>
            <p:cNvPr id="24" name="直接连接符 23"/>
            <p:cNvCxnSpPr/>
            <p:nvPr/>
          </p:nvCxnSpPr>
          <p:spPr>
            <a:xfrm>
              <a:off x="3658053" y="3439429"/>
              <a:ext cx="2362200" cy="0"/>
            </a:xfrm>
            <a:prstGeom prst="line">
              <a:avLst/>
            </a:prstGeom>
            <a:grpFill/>
            <a:ln w="38100">
              <a:solidFill>
                <a:srgbClr val="686868"/>
              </a:solidFill>
            </a:ln>
          </p:spPr>
          <p:style>
            <a:lnRef idx="1">
              <a:schemeClr val="accent1"/>
            </a:lnRef>
            <a:fillRef idx="0">
              <a:schemeClr val="accent1"/>
            </a:fillRef>
            <a:effectRef idx="0">
              <a:schemeClr val="accent1"/>
            </a:effectRef>
            <a:fontRef idx="minor">
              <a:schemeClr val="tx1"/>
            </a:fontRef>
          </p:style>
        </p:cxnSp>
        <p:sp>
          <p:nvSpPr>
            <p:cNvPr id="67" name="等腰三角形 66"/>
            <p:cNvSpPr/>
            <p:nvPr/>
          </p:nvSpPr>
          <p:spPr>
            <a:xfrm rot="5400000">
              <a:off x="5999553" y="3333133"/>
              <a:ext cx="235869" cy="216693"/>
            </a:xfrm>
            <a:prstGeom prst="triangl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1" name="文本框 70"/>
          <p:cNvSpPr txBox="1"/>
          <p:nvPr/>
        </p:nvSpPr>
        <p:spPr>
          <a:xfrm>
            <a:off x="7422503" y="3073126"/>
            <a:ext cx="2686697"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73" name="文本框 72"/>
          <p:cNvSpPr txBox="1"/>
          <p:nvPr/>
        </p:nvSpPr>
        <p:spPr>
          <a:xfrm>
            <a:off x="8375003" y="4324077"/>
            <a:ext cx="2686697"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75" name="文本框 74"/>
          <p:cNvSpPr txBox="1"/>
          <p:nvPr/>
        </p:nvSpPr>
        <p:spPr>
          <a:xfrm>
            <a:off x="6650978" y="5473426"/>
            <a:ext cx="2772422"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77" name="文本框 76"/>
          <p:cNvSpPr txBox="1"/>
          <p:nvPr/>
        </p:nvSpPr>
        <p:spPr>
          <a:xfrm>
            <a:off x="8232128" y="1797229"/>
            <a:ext cx="2753372"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4" name="组合 3"/>
          <p:cNvGrpSpPr/>
          <p:nvPr/>
        </p:nvGrpSpPr>
        <p:grpSpPr>
          <a:xfrm>
            <a:off x="1522074" y="2421341"/>
            <a:ext cx="2179668" cy="2179668"/>
            <a:chOff x="1484541" y="2362200"/>
            <a:chExt cx="2395758" cy="2395758"/>
          </a:xfrm>
        </p:grpSpPr>
        <p:sp>
          <p:nvSpPr>
            <p:cNvPr id="26" name="椭圆 25"/>
            <p:cNvSpPr/>
            <p:nvPr/>
          </p:nvSpPr>
          <p:spPr>
            <a:xfrm>
              <a:off x="1484541" y="2362200"/>
              <a:ext cx="2395758" cy="2395758"/>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文本框 82"/>
            <p:cNvSpPr txBox="1"/>
            <p:nvPr/>
          </p:nvSpPr>
          <p:spPr>
            <a:xfrm flipH="1">
              <a:off x="2082973" y="2855927"/>
              <a:ext cx="1356288" cy="1428406"/>
            </a:xfrm>
            <a:prstGeom prst="rect">
              <a:avLst/>
            </a:prstGeom>
            <a:noFill/>
          </p:spPr>
          <p:txBody>
            <a:bodyPr wrap="square" lIns="0" tIns="72000" bIns="72000" rtlCol="0" anchor="ctr" anchorCtr="0">
              <a:spAutoFit/>
            </a:bodyPr>
            <a:lstStyle/>
            <a:p>
              <a:pPr>
                <a:lnSpc>
                  <a:spcPts val="4500"/>
                </a:lnSpc>
              </a:pPr>
              <a:r>
                <a:rPr lang="zh-CN" altLang="en-US" sz="4000" dirty="0">
                  <a:solidFill>
                    <a:schemeClr val="bg1"/>
                  </a:solidFill>
                  <a:latin typeface="幼圆" panose="02010509060101010101" pitchFamily="49" charset="-122"/>
                  <a:ea typeface="幼圆" panose="02010509060101010101" pitchFamily="49" charset="-122"/>
                  <a:cs typeface="+mn-ea"/>
                  <a:sym typeface="+mn-lt"/>
                </a:rPr>
                <a:t>宣传方式</a:t>
              </a:r>
            </a:p>
          </p:txBody>
        </p:sp>
      </p:grpSp>
      <p:grpSp>
        <p:nvGrpSpPr>
          <p:cNvPr id="7" name="组合 6"/>
          <p:cNvGrpSpPr/>
          <p:nvPr/>
        </p:nvGrpSpPr>
        <p:grpSpPr>
          <a:xfrm>
            <a:off x="7081973" y="1537604"/>
            <a:ext cx="995680" cy="995680"/>
            <a:chOff x="7234373" y="1613804"/>
            <a:chExt cx="995680" cy="995680"/>
          </a:xfrm>
        </p:grpSpPr>
        <p:sp>
          <p:nvSpPr>
            <p:cNvPr id="76" name="椭圆 75"/>
            <p:cNvSpPr/>
            <p:nvPr/>
          </p:nvSpPr>
          <p:spPr>
            <a:xfrm>
              <a:off x="7234373" y="1613804"/>
              <a:ext cx="995680" cy="99568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Freeform 5"/>
            <p:cNvSpPr>
              <a:spLocks noEditPoints="1"/>
            </p:cNvSpPr>
            <p:nvPr/>
          </p:nvSpPr>
          <p:spPr bwMode="auto">
            <a:xfrm>
              <a:off x="7435850" y="1790700"/>
              <a:ext cx="641939" cy="630237"/>
            </a:xfrm>
            <a:custGeom>
              <a:avLst/>
              <a:gdLst>
                <a:gd name="T0" fmla="*/ 993 w 1114"/>
                <a:gd name="T1" fmla="*/ 360 h 1095"/>
                <a:gd name="T2" fmla="*/ 689 w 1114"/>
                <a:gd name="T3" fmla="*/ 81 h 1095"/>
                <a:gd name="T4" fmla="*/ 546 w 1114"/>
                <a:gd name="T5" fmla="*/ 105 h 1095"/>
                <a:gd name="T6" fmla="*/ 652 w 1114"/>
                <a:gd name="T7" fmla="*/ 280 h 1095"/>
                <a:gd name="T8" fmla="*/ 938 w 1114"/>
                <a:gd name="T9" fmla="*/ 558 h 1095"/>
                <a:gd name="T10" fmla="*/ 933 w 1114"/>
                <a:gd name="T11" fmla="*/ 866 h 1095"/>
                <a:gd name="T12" fmla="*/ 993 w 1114"/>
                <a:gd name="T13" fmla="*/ 360 h 1095"/>
                <a:gd name="T14" fmla="*/ 111 w 1114"/>
                <a:gd name="T15" fmla="*/ 762 h 1095"/>
                <a:gd name="T16" fmla="*/ 213 w 1114"/>
                <a:gd name="T17" fmla="*/ 584 h 1095"/>
                <a:gd name="T18" fmla="*/ 319 w 1114"/>
                <a:gd name="T19" fmla="*/ 200 h 1095"/>
                <a:gd name="T20" fmla="*/ 591 w 1114"/>
                <a:gd name="T21" fmla="*/ 55 h 1095"/>
                <a:gd name="T22" fmla="*/ 119 w 1114"/>
                <a:gd name="T23" fmla="*/ 248 h 1095"/>
                <a:gd name="T24" fmla="*/ 22 w 1114"/>
                <a:gd name="T25" fmla="*/ 649 h 1095"/>
                <a:gd name="T26" fmla="*/ 111 w 1114"/>
                <a:gd name="T27" fmla="*/ 762 h 1095"/>
                <a:gd name="T28" fmla="*/ 694 w 1114"/>
                <a:gd name="T29" fmla="*/ 819 h 1095"/>
                <a:gd name="T30" fmla="*/ 309 w 1114"/>
                <a:gd name="T31" fmla="*/ 921 h 1095"/>
                <a:gd name="T32" fmla="*/ 47 w 1114"/>
                <a:gd name="T33" fmla="*/ 760 h 1095"/>
                <a:gd name="T34" fmla="*/ 451 w 1114"/>
                <a:gd name="T35" fmla="*/ 1070 h 1095"/>
                <a:gd name="T36" fmla="*/ 846 w 1114"/>
                <a:gd name="T37" fmla="*/ 952 h 1095"/>
                <a:gd name="T38" fmla="*/ 899 w 1114"/>
                <a:gd name="T39" fmla="*/ 817 h 1095"/>
                <a:gd name="T40" fmla="*/ 694 w 1114"/>
                <a:gd name="T41" fmla="*/ 819 h 1095"/>
                <a:gd name="T42" fmla="*/ 528 w 1114"/>
                <a:gd name="T43" fmla="*/ 334 h 1095"/>
                <a:gd name="T44" fmla="*/ 522 w 1114"/>
                <a:gd name="T45" fmla="*/ 334 h 1095"/>
                <a:gd name="T46" fmla="*/ 522 w 1114"/>
                <a:gd name="T47" fmla="*/ 334 h 1095"/>
                <a:gd name="T48" fmla="*/ 408 w 1114"/>
                <a:gd name="T49" fmla="*/ 380 h 1095"/>
                <a:gd name="T50" fmla="*/ 365 w 1114"/>
                <a:gd name="T51" fmla="*/ 522 h 1095"/>
                <a:gd name="T52" fmla="*/ 331 w 1114"/>
                <a:gd name="T53" fmla="*/ 587 h 1095"/>
                <a:gd name="T54" fmla="*/ 334 w 1114"/>
                <a:gd name="T55" fmla="*/ 655 h 1095"/>
                <a:gd name="T56" fmla="*/ 375 w 1114"/>
                <a:gd name="T57" fmla="*/ 632 h 1095"/>
                <a:gd name="T58" fmla="*/ 398 w 1114"/>
                <a:gd name="T59" fmla="*/ 678 h 1095"/>
                <a:gd name="T60" fmla="*/ 361 w 1114"/>
                <a:gd name="T61" fmla="*/ 705 h 1095"/>
                <a:gd name="T62" fmla="*/ 410 w 1114"/>
                <a:gd name="T63" fmla="*/ 745 h 1095"/>
                <a:gd name="T64" fmla="*/ 513 w 1114"/>
                <a:gd name="T65" fmla="*/ 738 h 1095"/>
                <a:gd name="T66" fmla="*/ 544 w 1114"/>
                <a:gd name="T67" fmla="*/ 738 h 1095"/>
                <a:gd name="T68" fmla="*/ 646 w 1114"/>
                <a:gd name="T69" fmla="*/ 745 h 1095"/>
                <a:gd name="T70" fmla="*/ 695 w 1114"/>
                <a:gd name="T71" fmla="*/ 705 h 1095"/>
                <a:gd name="T72" fmla="*/ 658 w 1114"/>
                <a:gd name="T73" fmla="*/ 678 h 1095"/>
                <a:gd name="T74" fmla="*/ 681 w 1114"/>
                <a:gd name="T75" fmla="*/ 632 h 1095"/>
                <a:gd name="T76" fmla="*/ 722 w 1114"/>
                <a:gd name="T77" fmla="*/ 655 h 1095"/>
                <a:gd name="T78" fmla="*/ 725 w 1114"/>
                <a:gd name="T79" fmla="*/ 587 h 1095"/>
                <a:gd name="T80" fmla="*/ 691 w 1114"/>
                <a:gd name="T81" fmla="*/ 522 h 1095"/>
                <a:gd name="T82" fmla="*/ 648 w 1114"/>
                <a:gd name="T83" fmla="*/ 380 h 1095"/>
                <a:gd name="T84" fmla="*/ 534 w 1114"/>
                <a:gd name="T85" fmla="*/ 334 h 1095"/>
                <a:gd name="T86" fmla="*/ 534 w 1114"/>
                <a:gd name="T87" fmla="*/ 334 h 1095"/>
                <a:gd name="T88" fmla="*/ 528 w 1114"/>
                <a:gd name="T89" fmla="*/ 334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4" h="1095">
                  <a:moveTo>
                    <a:pt x="993" y="360"/>
                  </a:moveTo>
                  <a:cubicBezTo>
                    <a:pt x="926" y="199"/>
                    <a:pt x="784" y="109"/>
                    <a:pt x="689" y="81"/>
                  </a:cubicBezTo>
                  <a:cubicBezTo>
                    <a:pt x="610" y="58"/>
                    <a:pt x="570" y="74"/>
                    <a:pt x="546" y="105"/>
                  </a:cubicBezTo>
                  <a:cubicBezTo>
                    <a:pt x="495" y="171"/>
                    <a:pt x="547" y="235"/>
                    <a:pt x="652" y="280"/>
                  </a:cubicBezTo>
                  <a:cubicBezTo>
                    <a:pt x="758" y="325"/>
                    <a:pt x="874" y="398"/>
                    <a:pt x="938" y="558"/>
                  </a:cubicBezTo>
                  <a:cubicBezTo>
                    <a:pt x="998" y="710"/>
                    <a:pt x="933" y="866"/>
                    <a:pt x="933" y="866"/>
                  </a:cubicBezTo>
                  <a:cubicBezTo>
                    <a:pt x="933" y="866"/>
                    <a:pt x="1114" y="653"/>
                    <a:pt x="993" y="360"/>
                  </a:cubicBezTo>
                  <a:close/>
                  <a:moveTo>
                    <a:pt x="111" y="762"/>
                  </a:moveTo>
                  <a:cubicBezTo>
                    <a:pt x="194" y="775"/>
                    <a:pt x="224" y="698"/>
                    <a:pt x="213" y="584"/>
                  </a:cubicBezTo>
                  <a:cubicBezTo>
                    <a:pt x="202" y="471"/>
                    <a:pt x="209" y="333"/>
                    <a:pt x="319" y="200"/>
                  </a:cubicBezTo>
                  <a:cubicBezTo>
                    <a:pt x="423" y="74"/>
                    <a:pt x="591" y="55"/>
                    <a:pt x="591" y="55"/>
                  </a:cubicBezTo>
                  <a:cubicBezTo>
                    <a:pt x="591" y="55"/>
                    <a:pt x="317" y="0"/>
                    <a:pt x="119" y="248"/>
                  </a:cubicBezTo>
                  <a:cubicBezTo>
                    <a:pt x="10" y="384"/>
                    <a:pt x="0" y="551"/>
                    <a:pt x="22" y="649"/>
                  </a:cubicBezTo>
                  <a:cubicBezTo>
                    <a:pt x="40" y="729"/>
                    <a:pt x="72" y="757"/>
                    <a:pt x="111" y="762"/>
                  </a:cubicBezTo>
                  <a:close/>
                  <a:moveTo>
                    <a:pt x="694" y="819"/>
                  </a:moveTo>
                  <a:cubicBezTo>
                    <a:pt x="602" y="886"/>
                    <a:pt x="479" y="949"/>
                    <a:pt x="309" y="921"/>
                  </a:cubicBezTo>
                  <a:cubicBezTo>
                    <a:pt x="148" y="895"/>
                    <a:pt x="47" y="760"/>
                    <a:pt x="47" y="760"/>
                  </a:cubicBezTo>
                  <a:cubicBezTo>
                    <a:pt x="47" y="760"/>
                    <a:pt x="137" y="1024"/>
                    <a:pt x="451" y="1070"/>
                  </a:cubicBezTo>
                  <a:cubicBezTo>
                    <a:pt x="624" y="1095"/>
                    <a:pt x="773" y="1020"/>
                    <a:pt x="846" y="952"/>
                  </a:cubicBezTo>
                  <a:cubicBezTo>
                    <a:pt x="906" y="896"/>
                    <a:pt x="914" y="854"/>
                    <a:pt x="899" y="817"/>
                  </a:cubicBezTo>
                  <a:cubicBezTo>
                    <a:pt x="868" y="739"/>
                    <a:pt x="787" y="752"/>
                    <a:pt x="694" y="819"/>
                  </a:cubicBezTo>
                  <a:close/>
                  <a:moveTo>
                    <a:pt x="528" y="334"/>
                  </a:moveTo>
                  <a:cubicBezTo>
                    <a:pt x="526" y="334"/>
                    <a:pt x="524" y="334"/>
                    <a:pt x="522" y="334"/>
                  </a:cubicBezTo>
                  <a:cubicBezTo>
                    <a:pt x="522" y="334"/>
                    <a:pt x="522" y="334"/>
                    <a:pt x="522" y="334"/>
                  </a:cubicBezTo>
                  <a:cubicBezTo>
                    <a:pt x="481" y="336"/>
                    <a:pt x="437" y="349"/>
                    <a:pt x="408" y="380"/>
                  </a:cubicBezTo>
                  <a:cubicBezTo>
                    <a:pt x="359" y="432"/>
                    <a:pt x="365" y="522"/>
                    <a:pt x="365" y="522"/>
                  </a:cubicBezTo>
                  <a:cubicBezTo>
                    <a:pt x="365" y="522"/>
                    <a:pt x="351" y="534"/>
                    <a:pt x="331" y="587"/>
                  </a:cubicBezTo>
                  <a:cubicBezTo>
                    <a:pt x="311" y="639"/>
                    <a:pt x="317" y="654"/>
                    <a:pt x="334" y="655"/>
                  </a:cubicBezTo>
                  <a:cubicBezTo>
                    <a:pt x="352" y="656"/>
                    <a:pt x="375" y="632"/>
                    <a:pt x="375" y="632"/>
                  </a:cubicBezTo>
                  <a:cubicBezTo>
                    <a:pt x="398" y="678"/>
                    <a:pt x="398" y="678"/>
                    <a:pt x="398" y="678"/>
                  </a:cubicBezTo>
                  <a:cubicBezTo>
                    <a:pt x="398" y="678"/>
                    <a:pt x="368" y="688"/>
                    <a:pt x="361" y="705"/>
                  </a:cubicBezTo>
                  <a:cubicBezTo>
                    <a:pt x="353" y="722"/>
                    <a:pt x="366" y="735"/>
                    <a:pt x="410" y="745"/>
                  </a:cubicBezTo>
                  <a:cubicBezTo>
                    <a:pt x="457" y="756"/>
                    <a:pt x="498" y="746"/>
                    <a:pt x="513" y="738"/>
                  </a:cubicBezTo>
                  <a:cubicBezTo>
                    <a:pt x="527" y="730"/>
                    <a:pt x="533" y="731"/>
                    <a:pt x="544" y="738"/>
                  </a:cubicBezTo>
                  <a:cubicBezTo>
                    <a:pt x="557" y="746"/>
                    <a:pt x="599" y="756"/>
                    <a:pt x="646" y="745"/>
                  </a:cubicBezTo>
                  <a:cubicBezTo>
                    <a:pt x="690" y="735"/>
                    <a:pt x="703" y="722"/>
                    <a:pt x="695" y="705"/>
                  </a:cubicBezTo>
                  <a:cubicBezTo>
                    <a:pt x="688" y="688"/>
                    <a:pt x="658" y="678"/>
                    <a:pt x="658" y="678"/>
                  </a:cubicBezTo>
                  <a:cubicBezTo>
                    <a:pt x="681" y="632"/>
                    <a:pt x="681" y="632"/>
                    <a:pt x="681" y="632"/>
                  </a:cubicBezTo>
                  <a:cubicBezTo>
                    <a:pt x="681" y="632"/>
                    <a:pt x="704" y="656"/>
                    <a:pt x="722" y="655"/>
                  </a:cubicBezTo>
                  <a:cubicBezTo>
                    <a:pt x="739" y="654"/>
                    <a:pt x="745" y="639"/>
                    <a:pt x="725" y="587"/>
                  </a:cubicBezTo>
                  <a:cubicBezTo>
                    <a:pt x="705" y="534"/>
                    <a:pt x="691" y="522"/>
                    <a:pt x="691" y="522"/>
                  </a:cubicBezTo>
                  <a:cubicBezTo>
                    <a:pt x="691" y="522"/>
                    <a:pt x="697" y="432"/>
                    <a:pt x="648" y="380"/>
                  </a:cubicBezTo>
                  <a:cubicBezTo>
                    <a:pt x="619" y="349"/>
                    <a:pt x="575" y="336"/>
                    <a:pt x="534" y="334"/>
                  </a:cubicBezTo>
                  <a:cubicBezTo>
                    <a:pt x="534" y="334"/>
                    <a:pt x="534" y="334"/>
                    <a:pt x="534" y="334"/>
                  </a:cubicBezTo>
                  <a:cubicBezTo>
                    <a:pt x="532" y="334"/>
                    <a:pt x="530" y="334"/>
                    <a:pt x="528" y="3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1" name="组合 10"/>
          <p:cNvGrpSpPr/>
          <p:nvPr/>
        </p:nvGrpSpPr>
        <p:grpSpPr>
          <a:xfrm>
            <a:off x="6272348" y="2842529"/>
            <a:ext cx="995680" cy="995680"/>
            <a:chOff x="6424748" y="2918729"/>
            <a:chExt cx="995680" cy="995680"/>
          </a:xfrm>
        </p:grpSpPr>
        <p:sp>
          <p:nvSpPr>
            <p:cNvPr id="70" name="椭圆 69"/>
            <p:cNvSpPr/>
            <p:nvPr/>
          </p:nvSpPr>
          <p:spPr>
            <a:xfrm>
              <a:off x="6424748" y="2918729"/>
              <a:ext cx="995680" cy="99568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Freeform 6"/>
            <p:cNvSpPr>
              <a:spLocks noEditPoints="1"/>
            </p:cNvSpPr>
            <p:nvPr/>
          </p:nvSpPr>
          <p:spPr bwMode="auto">
            <a:xfrm>
              <a:off x="6600826" y="3183060"/>
              <a:ext cx="625474" cy="509466"/>
            </a:xfrm>
            <a:custGeom>
              <a:avLst/>
              <a:gdLst>
                <a:gd name="T0" fmla="*/ 938 w 938"/>
                <a:gd name="T1" fmla="*/ 487 h 765"/>
                <a:gd name="T2" fmla="*/ 668 w 938"/>
                <a:gd name="T3" fmla="*/ 250 h 765"/>
                <a:gd name="T4" fmla="*/ 335 w 938"/>
                <a:gd name="T5" fmla="*/ 0 h 765"/>
                <a:gd name="T6" fmla="*/ 0 w 938"/>
                <a:gd name="T7" fmla="*/ 279 h 765"/>
                <a:gd name="T8" fmla="*/ 131 w 938"/>
                <a:gd name="T9" fmla="*/ 501 h 765"/>
                <a:gd name="T10" fmla="*/ 101 w 938"/>
                <a:gd name="T11" fmla="*/ 607 h 765"/>
                <a:gd name="T12" fmla="*/ 225 w 938"/>
                <a:gd name="T13" fmla="*/ 543 h 765"/>
                <a:gd name="T14" fmla="*/ 335 w 938"/>
                <a:gd name="T15" fmla="*/ 558 h 765"/>
                <a:gd name="T16" fmla="*/ 364 w 938"/>
                <a:gd name="T17" fmla="*/ 557 h 765"/>
                <a:gd name="T18" fmla="*/ 351 w 938"/>
                <a:gd name="T19" fmla="*/ 487 h 765"/>
                <a:gd name="T20" fmla="*/ 641 w 938"/>
                <a:gd name="T21" fmla="*/ 249 h 765"/>
                <a:gd name="T22" fmla="*/ 645 w 938"/>
                <a:gd name="T23" fmla="*/ 249 h 765"/>
                <a:gd name="T24" fmla="*/ 367 w 938"/>
                <a:gd name="T25" fmla="*/ 487 h 765"/>
                <a:gd name="T26" fmla="*/ 652 w 938"/>
                <a:gd name="T27" fmla="*/ 725 h 765"/>
                <a:gd name="T28" fmla="*/ 751 w 938"/>
                <a:gd name="T29" fmla="*/ 711 h 765"/>
                <a:gd name="T30" fmla="*/ 853 w 938"/>
                <a:gd name="T31" fmla="*/ 765 h 765"/>
                <a:gd name="T32" fmla="*/ 827 w 938"/>
                <a:gd name="T33" fmla="*/ 675 h 765"/>
                <a:gd name="T34" fmla="*/ 938 w 938"/>
                <a:gd name="T35" fmla="*/ 487 h 765"/>
                <a:gd name="T36" fmla="*/ 223 w 938"/>
                <a:gd name="T37" fmla="*/ 223 h 765"/>
                <a:gd name="T38" fmla="*/ 181 w 938"/>
                <a:gd name="T39" fmla="*/ 181 h 765"/>
                <a:gd name="T40" fmla="*/ 223 w 938"/>
                <a:gd name="T41" fmla="*/ 139 h 765"/>
                <a:gd name="T42" fmla="*/ 265 w 938"/>
                <a:gd name="T43" fmla="*/ 181 h 765"/>
                <a:gd name="T44" fmla="*/ 223 w 938"/>
                <a:gd name="T45" fmla="*/ 223 h 765"/>
                <a:gd name="T46" fmla="*/ 458 w 938"/>
                <a:gd name="T47" fmla="*/ 223 h 765"/>
                <a:gd name="T48" fmla="*/ 416 w 938"/>
                <a:gd name="T49" fmla="*/ 181 h 765"/>
                <a:gd name="T50" fmla="*/ 458 w 938"/>
                <a:gd name="T51" fmla="*/ 139 h 765"/>
                <a:gd name="T52" fmla="*/ 500 w 938"/>
                <a:gd name="T53" fmla="*/ 181 h 765"/>
                <a:gd name="T54" fmla="*/ 458 w 938"/>
                <a:gd name="T55" fmla="*/ 223 h 765"/>
                <a:gd name="T56" fmla="*/ 572 w 938"/>
                <a:gd name="T57" fmla="*/ 453 h 765"/>
                <a:gd name="T58" fmla="*/ 538 w 938"/>
                <a:gd name="T59" fmla="*/ 419 h 765"/>
                <a:gd name="T60" fmla="*/ 572 w 938"/>
                <a:gd name="T61" fmla="*/ 385 h 765"/>
                <a:gd name="T62" fmla="*/ 606 w 938"/>
                <a:gd name="T63" fmla="*/ 419 h 765"/>
                <a:gd name="T64" fmla="*/ 572 w 938"/>
                <a:gd name="T65" fmla="*/ 453 h 765"/>
                <a:gd name="T66" fmla="*/ 752 w 938"/>
                <a:gd name="T67" fmla="*/ 453 h 765"/>
                <a:gd name="T68" fmla="*/ 718 w 938"/>
                <a:gd name="T69" fmla="*/ 419 h 765"/>
                <a:gd name="T70" fmla="*/ 752 w 938"/>
                <a:gd name="T71" fmla="*/ 385 h 765"/>
                <a:gd name="T72" fmla="*/ 787 w 938"/>
                <a:gd name="T73" fmla="*/ 419 h 765"/>
                <a:gd name="T74" fmla="*/ 752 w 938"/>
                <a:gd name="T75" fmla="*/ 453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765">
                  <a:moveTo>
                    <a:pt x="938" y="487"/>
                  </a:moveTo>
                  <a:cubicBezTo>
                    <a:pt x="938" y="360"/>
                    <a:pt x="818" y="256"/>
                    <a:pt x="668" y="250"/>
                  </a:cubicBezTo>
                  <a:cubicBezTo>
                    <a:pt x="650" y="109"/>
                    <a:pt x="508" y="0"/>
                    <a:pt x="335" y="0"/>
                  </a:cubicBezTo>
                  <a:cubicBezTo>
                    <a:pt x="150" y="0"/>
                    <a:pt x="0" y="125"/>
                    <a:pt x="0" y="279"/>
                  </a:cubicBezTo>
                  <a:cubicBezTo>
                    <a:pt x="0" y="369"/>
                    <a:pt x="51" y="450"/>
                    <a:pt x="131" y="501"/>
                  </a:cubicBezTo>
                  <a:cubicBezTo>
                    <a:pt x="101" y="607"/>
                    <a:pt x="101" y="607"/>
                    <a:pt x="101" y="607"/>
                  </a:cubicBezTo>
                  <a:cubicBezTo>
                    <a:pt x="225" y="543"/>
                    <a:pt x="225" y="543"/>
                    <a:pt x="225" y="543"/>
                  </a:cubicBezTo>
                  <a:cubicBezTo>
                    <a:pt x="259" y="553"/>
                    <a:pt x="296" y="558"/>
                    <a:pt x="335" y="558"/>
                  </a:cubicBezTo>
                  <a:cubicBezTo>
                    <a:pt x="346" y="558"/>
                    <a:pt x="353" y="558"/>
                    <a:pt x="364" y="557"/>
                  </a:cubicBezTo>
                  <a:cubicBezTo>
                    <a:pt x="356" y="535"/>
                    <a:pt x="351" y="511"/>
                    <a:pt x="351" y="487"/>
                  </a:cubicBezTo>
                  <a:cubicBezTo>
                    <a:pt x="352" y="349"/>
                    <a:pt x="483" y="249"/>
                    <a:pt x="641" y="249"/>
                  </a:cubicBezTo>
                  <a:cubicBezTo>
                    <a:pt x="642" y="249"/>
                    <a:pt x="643" y="249"/>
                    <a:pt x="645" y="249"/>
                  </a:cubicBezTo>
                  <a:cubicBezTo>
                    <a:pt x="490" y="253"/>
                    <a:pt x="367" y="358"/>
                    <a:pt x="367" y="487"/>
                  </a:cubicBezTo>
                  <a:cubicBezTo>
                    <a:pt x="367" y="619"/>
                    <a:pt x="495" y="725"/>
                    <a:pt x="652" y="725"/>
                  </a:cubicBezTo>
                  <a:cubicBezTo>
                    <a:pt x="687" y="725"/>
                    <a:pt x="720" y="720"/>
                    <a:pt x="751" y="711"/>
                  </a:cubicBezTo>
                  <a:cubicBezTo>
                    <a:pt x="853" y="765"/>
                    <a:pt x="853" y="765"/>
                    <a:pt x="853" y="765"/>
                  </a:cubicBezTo>
                  <a:cubicBezTo>
                    <a:pt x="827" y="675"/>
                    <a:pt x="827" y="675"/>
                    <a:pt x="827" y="675"/>
                  </a:cubicBezTo>
                  <a:cubicBezTo>
                    <a:pt x="895" y="632"/>
                    <a:pt x="938" y="564"/>
                    <a:pt x="938" y="487"/>
                  </a:cubicBezTo>
                  <a:close/>
                  <a:moveTo>
                    <a:pt x="223" y="223"/>
                  </a:moveTo>
                  <a:cubicBezTo>
                    <a:pt x="200" y="223"/>
                    <a:pt x="181" y="204"/>
                    <a:pt x="181" y="181"/>
                  </a:cubicBezTo>
                  <a:cubicBezTo>
                    <a:pt x="181" y="158"/>
                    <a:pt x="200" y="139"/>
                    <a:pt x="223" y="139"/>
                  </a:cubicBezTo>
                  <a:cubicBezTo>
                    <a:pt x="246" y="139"/>
                    <a:pt x="265" y="158"/>
                    <a:pt x="265" y="181"/>
                  </a:cubicBezTo>
                  <a:cubicBezTo>
                    <a:pt x="265" y="204"/>
                    <a:pt x="246" y="223"/>
                    <a:pt x="223" y="223"/>
                  </a:cubicBezTo>
                  <a:close/>
                  <a:moveTo>
                    <a:pt x="458" y="223"/>
                  </a:moveTo>
                  <a:cubicBezTo>
                    <a:pt x="435" y="223"/>
                    <a:pt x="416" y="204"/>
                    <a:pt x="416" y="181"/>
                  </a:cubicBezTo>
                  <a:cubicBezTo>
                    <a:pt x="416" y="158"/>
                    <a:pt x="435" y="139"/>
                    <a:pt x="458" y="139"/>
                  </a:cubicBezTo>
                  <a:cubicBezTo>
                    <a:pt x="481" y="139"/>
                    <a:pt x="500" y="158"/>
                    <a:pt x="500" y="181"/>
                  </a:cubicBezTo>
                  <a:cubicBezTo>
                    <a:pt x="500" y="204"/>
                    <a:pt x="481" y="223"/>
                    <a:pt x="458" y="223"/>
                  </a:cubicBezTo>
                  <a:close/>
                  <a:moveTo>
                    <a:pt x="572" y="453"/>
                  </a:moveTo>
                  <a:cubicBezTo>
                    <a:pt x="553" y="453"/>
                    <a:pt x="538" y="438"/>
                    <a:pt x="538" y="419"/>
                  </a:cubicBezTo>
                  <a:cubicBezTo>
                    <a:pt x="538" y="400"/>
                    <a:pt x="553" y="385"/>
                    <a:pt x="572" y="385"/>
                  </a:cubicBezTo>
                  <a:cubicBezTo>
                    <a:pt x="591" y="385"/>
                    <a:pt x="606" y="400"/>
                    <a:pt x="606" y="419"/>
                  </a:cubicBezTo>
                  <a:cubicBezTo>
                    <a:pt x="606" y="438"/>
                    <a:pt x="591" y="453"/>
                    <a:pt x="572" y="453"/>
                  </a:cubicBezTo>
                  <a:close/>
                  <a:moveTo>
                    <a:pt x="752" y="453"/>
                  </a:moveTo>
                  <a:cubicBezTo>
                    <a:pt x="733" y="453"/>
                    <a:pt x="718" y="438"/>
                    <a:pt x="718" y="419"/>
                  </a:cubicBezTo>
                  <a:cubicBezTo>
                    <a:pt x="718" y="400"/>
                    <a:pt x="733" y="385"/>
                    <a:pt x="752" y="385"/>
                  </a:cubicBezTo>
                  <a:cubicBezTo>
                    <a:pt x="771" y="385"/>
                    <a:pt x="787" y="400"/>
                    <a:pt x="787" y="419"/>
                  </a:cubicBezTo>
                  <a:cubicBezTo>
                    <a:pt x="787" y="438"/>
                    <a:pt x="771" y="453"/>
                    <a:pt x="752" y="45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3" name="组合 12"/>
          <p:cNvGrpSpPr/>
          <p:nvPr/>
        </p:nvGrpSpPr>
        <p:grpSpPr>
          <a:xfrm>
            <a:off x="5500823" y="5242829"/>
            <a:ext cx="995680" cy="995680"/>
            <a:chOff x="5653223" y="5319029"/>
            <a:chExt cx="995680" cy="995680"/>
          </a:xfrm>
        </p:grpSpPr>
        <p:sp>
          <p:nvSpPr>
            <p:cNvPr id="74" name="椭圆 73"/>
            <p:cNvSpPr/>
            <p:nvPr/>
          </p:nvSpPr>
          <p:spPr>
            <a:xfrm>
              <a:off x="5653223" y="5319029"/>
              <a:ext cx="995680" cy="99568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Freeform 7"/>
            <p:cNvSpPr>
              <a:spLocks noEditPoints="1"/>
            </p:cNvSpPr>
            <p:nvPr/>
          </p:nvSpPr>
          <p:spPr bwMode="auto">
            <a:xfrm>
              <a:off x="5832793" y="5583668"/>
              <a:ext cx="644207" cy="516142"/>
            </a:xfrm>
            <a:custGeom>
              <a:avLst/>
              <a:gdLst>
                <a:gd name="T0" fmla="*/ 803 w 963"/>
                <a:gd name="T1" fmla="*/ 280 h 773"/>
                <a:gd name="T2" fmla="*/ 759 w 963"/>
                <a:gd name="T3" fmla="*/ 149 h 773"/>
                <a:gd name="T4" fmla="*/ 672 w 963"/>
                <a:gd name="T5" fmla="*/ 131 h 773"/>
                <a:gd name="T6" fmla="*/ 634 w 963"/>
                <a:gd name="T7" fmla="*/ 153 h 773"/>
                <a:gd name="T8" fmla="*/ 661 w 963"/>
                <a:gd name="T9" fmla="*/ 186 h 773"/>
                <a:gd name="T10" fmla="*/ 734 w 963"/>
                <a:gd name="T11" fmla="*/ 197 h 773"/>
                <a:gd name="T12" fmla="*/ 751 w 963"/>
                <a:gd name="T13" fmla="*/ 273 h 773"/>
                <a:gd name="T14" fmla="*/ 803 w 963"/>
                <a:gd name="T15" fmla="*/ 280 h 773"/>
                <a:gd name="T16" fmla="*/ 915 w 963"/>
                <a:gd name="T17" fmla="*/ 123 h 773"/>
                <a:gd name="T18" fmla="*/ 698 w 963"/>
                <a:gd name="T19" fmla="*/ 0 h 773"/>
                <a:gd name="T20" fmla="*/ 601 w 963"/>
                <a:gd name="T21" fmla="*/ 58 h 773"/>
                <a:gd name="T22" fmla="*/ 724 w 963"/>
                <a:gd name="T23" fmla="*/ 77 h 773"/>
                <a:gd name="T24" fmla="*/ 868 w 963"/>
                <a:gd name="T25" fmla="*/ 194 h 773"/>
                <a:gd name="T26" fmla="*/ 860 w 963"/>
                <a:gd name="T27" fmla="*/ 322 h 773"/>
                <a:gd name="T28" fmla="*/ 920 w 963"/>
                <a:gd name="T29" fmla="*/ 345 h 773"/>
                <a:gd name="T30" fmla="*/ 915 w 963"/>
                <a:gd name="T31" fmla="*/ 123 h 773"/>
                <a:gd name="T32" fmla="*/ 342 w 963"/>
                <a:gd name="T33" fmla="*/ 400 h 773"/>
                <a:gd name="T34" fmla="*/ 205 w 963"/>
                <a:gd name="T35" fmla="*/ 579 h 773"/>
                <a:gd name="T36" fmla="*/ 444 w 963"/>
                <a:gd name="T37" fmla="*/ 624 h 773"/>
                <a:gd name="T38" fmla="*/ 494 w 963"/>
                <a:gd name="T39" fmla="*/ 488 h 773"/>
                <a:gd name="T40" fmla="*/ 342 w 963"/>
                <a:gd name="T41" fmla="*/ 400 h 773"/>
                <a:gd name="T42" fmla="*/ 342 w 963"/>
                <a:gd name="T43" fmla="*/ 582 h 773"/>
                <a:gd name="T44" fmla="*/ 250 w 963"/>
                <a:gd name="T45" fmla="*/ 574 h 773"/>
                <a:gd name="T46" fmla="*/ 337 w 963"/>
                <a:gd name="T47" fmla="*/ 525 h 773"/>
                <a:gd name="T48" fmla="*/ 342 w 963"/>
                <a:gd name="T49" fmla="*/ 582 h 773"/>
                <a:gd name="T50" fmla="*/ 383 w 963"/>
                <a:gd name="T51" fmla="*/ 527 h 773"/>
                <a:gd name="T52" fmla="*/ 364 w 963"/>
                <a:gd name="T53" fmla="*/ 508 h 773"/>
                <a:gd name="T54" fmla="*/ 383 w 963"/>
                <a:gd name="T55" fmla="*/ 489 h 773"/>
                <a:gd name="T56" fmla="*/ 402 w 963"/>
                <a:gd name="T57" fmla="*/ 508 h 773"/>
                <a:gd name="T58" fmla="*/ 383 w 963"/>
                <a:gd name="T59" fmla="*/ 527 h 773"/>
                <a:gd name="T60" fmla="*/ 703 w 963"/>
                <a:gd name="T61" fmla="*/ 368 h 773"/>
                <a:gd name="T62" fmla="*/ 693 w 963"/>
                <a:gd name="T63" fmla="*/ 317 h 773"/>
                <a:gd name="T64" fmla="*/ 646 w 963"/>
                <a:gd name="T65" fmla="*/ 218 h 773"/>
                <a:gd name="T66" fmla="*/ 515 w 963"/>
                <a:gd name="T67" fmla="*/ 236 h 773"/>
                <a:gd name="T68" fmla="*/ 455 w 963"/>
                <a:gd name="T69" fmla="*/ 219 h 773"/>
                <a:gd name="T70" fmla="*/ 417 w 963"/>
                <a:gd name="T71" fmla="*/ 109 h 773"/>
                <a:gd name="T72" fmla="*/ 165 w 963"/>
                <a:gd name="T73" fmla="*/ 214 h 773"/>
                <a:gd name="T74" fmla="*/ 8 w 963"/>
                <a:gd name="T75" fmla="*/ 526 h 773"/>
                <a:gd name="T76" fmla="*/ 429 w 963"/>
                <a:gd name="T77" fmla="*/ 753 h 773"/>
                <a:gd name="T78" fmla="*/ 812 w 963"/>
                <a:gd name="T79" fmla="*/ 498 h 773"/>
                <a:gd name="T80" fmla="*/ 703 w 963"/>
                <a:gd name="T81" fmla="*/ 368 h 773"/>
                <a:gd name="T82" fmla="*/ 517 w 963"/>
                <a:gd name="T83" fmla="*/ 666 h 773"/>
                <a:gd name="T84" fmla="*/ 107 w 963"/>
                <a:gd name="T85" fmla="*/ 576 h 773"/>
                <a:gd name="T86" fmla="*/ 382 w 963"/>
                <a:gd name="T87" fmla="*/ 329 h 773"/>
                <a:gd name="T88" fmla="*/ 651 w 963"/>
                <a:gd name="T89" fmla="*/ 456 h 773"/>
                <a:gd name="T90" fmla="*/ 517 w 963"/>
                <a:gd name="T91" fmla="*/ 6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3" h="773">
                  <a:moveTo>
                    <a:pt x="803" y="280"/>
                  </a:moveTo>
                  <a:cubicBezTo>
                    <a:pt x="812" y="246"/>
                    <a:pt x="812" y="181"/>
                    <a:pt x="759" y="149"/>
                  </a:cubicBezTo>
                  <a:cubicBezTo>
                    <a:pt x="716" y="122"/>
                    <a:pt x="672" y="131"/>
                    <a:pt x="672" y="131"/>
                  </a:cubicBezTo>
                  <a:cubicBezTo>
                    <a:pt x="672" y="131"/>
                    <a:pt x="638" y="133"/>
                    <a:pt x="634" y="153"/>
                  </a:cubicBezTo>
                  <a:cubicBezTo>
                    <a:pt x="630" y="175"/>
                    <a:pt x="645" y="188"/>
                    <a:pt x="661" y="186"/>
                  </a:cubicBezTo>
                  <a:cubicBezTo>
                    <a:pt x="679" y="184"/>
                    <a:pt x="713" y="180"/>
                    <a:pt x="734" y="197"/>
                  </a:cubicBezTo>
                  <a:cubicBezTo>
                    <a:pt x="755" y="214"/>
                    <a:pt x="758" y="239"/>
                    <a:pt x="751" y="273"/>
                  </a:cubicBezTo>
                  <a:cubicBezTo>
                    <a:pt x="743" y="309"/>
                    <a:pt x="795" y="312"/>
                    <a:pt x="803" y="280"/>
                  </a:cubicBezTo>
                  <a:close/>
                  <a:moveTo>
                    <a:pt x="915" y="123"/>
                  </a:moveTo>
                  <a:cubicBezTo>
                    <a:pt x="868" y="36"/>
                    <a:pt x="784" y="1"/>
                    <a:pt x="698" y="0"/>
                  </a:cubicBezTo>
                  <a:cubicBezTo>
                    <a:pt x="615" y="0"/>
                    <a:pt x="591" y="26"/>
                    <a:pt x="601" y="58"/>
                  </a:cubicBezTo>
                  <a:cubicBezTo>
                    <a:pt x="612" y="96"/>
                    <a:pt x="660" y="70"/>
                    <a:pt x="724" y="77"/>
                  </a:cubicBezTo>
                  <a:cubicBezTo>
                    <a:pt x="770" y="82"/>
                    <a:pt x="847" y="111"/>
                    <a:pt x="868" y="194"/>
                  </a:cubicBezTo>
                  <a:cubicBezTo>
                    <a:pt x="885" y="262"/>
                    <a:pt x="861" y="299"/>
                    <a:pt x="860" y="322"/>
                  </a:cubicBezTo>
                  <a:cubicBezTo>
                    <a:pt x="860" y="352"/>
                    <a:pt x="895" y="368"/>
                    <a:pt x="920" y="345"/>
                  </a:cubicBezTo>
                  <a:cubicBezTo>
                    <a:pt x="948" y="319"/>
                    <a:pt x="963" y="210"/>
                    <a:pt x="915" y="123"/>
                  </a:cubicBezTo>
                  <a:close/>
                  <a:moveTo>
                    <a:pt x="342" y="400"/>
                  </a:moveTo>
                  <a:cubicBezTo>
                    <a:pt x="249" y="413"/>
                    <a:pt x="187" y="497"/>
                    <a:pt x="205" y="579"/>
                  </a:cubicBezTo>
                  <a:cubicBezTo>
                    <a:pt x="223" y="662"/>
                    <a:pt x="370" y="692"/>
                    <a:pt x="444" y="624"/>
                  </a:cubicBezTo>
                  <a:cubicBezTo>
                    <a:pt x="519" y="556"/>
                    <a:pt x="494" y="488"/>
                    <a:pt x="494" y="488"/>
                  </a:cubicBezTo>
                  <a:cubicBezTo>
                    <a:pt x="484" y="457"/>
                    <a:pt x="442" y="386"/>
                    <a:pt x="342" y="400"/>
                  </a:cubicBezTo>
                  <a:close/>
                  <a:moveTo>
                    <a:pt x="342" y="582"/>
                  </a:moveTo>
                  <a:cubicBezTo>
                    <a:pt x="323" y="614"/>
                    <a:pt x="261" y="614"/>
                    <a:pt x="250" y="574"/>
                  </a:cubicBezTo>
                  <a:cubicBezTo>
                    <a:pt x="240" y="533"/>
                    <a:pt x="306" y="492"/>
                    <a:pt x="337" y="525"/>
                  </a:cubicBezTo>
                  <a:cubicBezTo>
                    <a:pt x="347" y="535"/>
                    <a:pt x="356" y="557"/>
                    <a:pt x="342" y="582"/>
                  </a:cubicBezTo>
                  <a:close/>
                  <a:moveTo>
                    <a:pt x="383" y="527"/>
                  </a:moveTo>
                  <a:cubicBezTo>
                    <a:pt x="373" y="527"/>
                    <a:pt x="364" y="518"/>
                    <a:pt x="364" y="508"/>
                  </a:cubicBezTo>
                  <a:cubicBezTo>
                    <a:pt x="364" y="498"/>
                    <a:pt x="373" y="489"/>
                    <a:pt x="383" y="489"/>
                  </a:cubicBezTo>
                  <a:cubicBezTo>
                    <a:pt x="394" y="489"/>
                    <a:pt x="402" y="498"/>
                    <a:pt x="402" y="508"/>
                  </a:cubicBezTo>
                  <a:cubicBezTo>
                    <a:pt x="402" y="518"/>
                    <a:pt x="394" y="527"/>
                    <a:pt x="383" y="527"/>
                  </a:cubicBezTo>
                  <a:close/>
                  <a:moveTo>
                    <a:pt x="703" y="368"/>
                  </a:moveTo>
                  <a:cubicBezTo>
                    <a:pt x="668" y="359"/>
                    <a:pt x="683" y="348"/>
                    <a:pt x="693" y="317"/>
                  </a:cubicBezTo>
                  <a:cubicBezTo>
                    <a:pt x="703" y="285"/>
                    <a:pt x="690" y="234"/>
                    <a:pt x="646" y="218"/>
                  </a:cubicBezTo>
                  <a:cubicBezTo>
                    <a:pt x="592" y="200"/>
                    <a:pt x="515" y="236"/>
                    <a:pt x="515" y="236"/>
                  </a:cubicBezTo>
                  <a:cubicBezTo>
                    <a:pt x="462" y="256"/>
                    <a:pt x="449" y="253"/>
                    <a:pt x="455" y="219"/>
                  </a:cubicBezTo>
                  <a:cubicBezTo>
                    <a:pt x="461" y="186"/>
                    <a:pt x="467" y="126"/>
                    <a:pt x="417" y="109"/>
                  </a:cubicBezTo>
                  <a:cubicBezTo>
                    <a:pt x="361" y="90"/>
                    <a:pt x="278" y="114"/>
                    <a:pt x="165" y="214"/>
                  </a:cubicBezTo>
                  <a:cubicBezTo>
                    <a:pt x="52" y="313"/>
                    <a:pt x="0" y="418"/>
                    <a:pt x="8" y="526"/>
                  </a:cubicBezTo>
                  <a:cubicBezTo>
                    <a:pt x="15" y="634"/>
                    <a:pt x="160" y="773"/>
                    <a:pt x="429" y="753"/>
                  </a:cubicBezTo>
                  <a:cubicBezTo>
                    <a:pt x="698" y="733"/>
                    <a:pt x="808" y="583"/>
                    <a:pt x="812" y="498"/>
                  </a:cubicBezTo>
                  <a:cubicBezTo>
                    <a:pt x="816" y="412"/>
                    <a:pt x="738" y="376"/>
                    <a:pt x="703" y="368"/>
                  </a:cubicBezTo>
                  <a:close/>
                  <a:moveTo>
                    <a:pt x="517" y="666"/>
                  </a:moveTo>
                  <a:cubicBezTo>
                    <a:pt x="348" y="741"/>
                    <a:pt x="163" y="690"/>
                    <a:pt x="107" y="576"/>
                  </a:cubicBezTo>
                  <a:cubicBezTo>
                    <a:pt x="51" y="461"/>
                    <a:pt x="182" y="341"/>
                    <a:pt x="382" y="329"/>
                  </a:cubicBezTo>
                  <a:cubicBezTo>
                    <a:pt x="566" y="317"/>
                    <a:pt x="635" y="415"/>
                    <a:pt x="651" y="456"/>
                  </a:cubicBezTo>
                  <a:cubicBezTo>
                    <a:pt x="651" y="456"/>
                    <a:pt x="686" y="591"/>
                    <a:pt x="517" y="66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2" name="组合 11"/>
          <p:cNvGrpSpPr/>
          <p:nvPr/>
        </p:nvGrpSpPr>
        <p:grpSpPr>
          <a:xfrm>
            <a:off x="7224848" y="4093480"/>
            <a:ext cx="995680" cy="995680"/>
            <a:chOff x="7377248" y="4271279"/>
            <a:chExt cx="995680" cy="995680"/>
          </a:xfrm>
        </p:grpSpPr>
        <p:sp>
          <p:nvSpPr>
            <p:cNvPr id="72" name="椭圆 71"/>
            <p:cNvSpPr/>
            <p:nvPr/>
          </p:nvSpPr>
          <p:spPr>
            <a:xfrm>
              <a:off x="7377248" y="4271279"/>
              <a:ext cx="995680" cy="995680"/>
            </a:xfrm>
            <a:prstGeom prst="ellipse">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Freeform 8"/>
            <p:cNvSpPr>
              <a:spLocks noEditPoints="1"/>
            </p:cNvSpPr>
            <p:nvPr/>
          </p:nvSpPr>
          <p:spPr bwMode="auto">
            <a:xfrm>
              <a:off x="7695249" y="4444545"/>
              <a:ext cx="340676" cy="624977"/>
            </a:xfrm>
            <a:custGeom>
              <a:avLst/>
              <a:gdLst>
                <a:gd name="T0" fmla="*/ 722 w 816"/>
                <a:gd name="T1" fmla="*/ 0 h 1496"/>
                <a:gd name="T2" fmla="*/ 93 w 816"/>
                <a:gd name="T3" fmla="*/ 0 h 1496"/>
                <a:gd name="T4" fmla="*/ 0 w 816"/>
                <a:gd name="T5" fmla="*/ 94 h 1496"/>
                <a:gd name="T6" fmla="*/ 0 w 816"/>
                <a:gd name="T7" fmla="*/ 1403 h 1496"/>
                <a:gd name="T8" fmla="*/ 93 w 816"/>
                <a:gd name="T9" fmla="*/ 1496 h 1496"/>
                <a:gd name="T10" fmla="*/ 722 w 816"/>
                <a:gd name="T11" fmla="*/ 1496 h 1496"/>
                <a:gd name="T12" fmla="*/ 816 w 816"/>
                <a:gd name="T13" fmla="*/ 1403 h 1496"/>
                <a:gd name="T14" fmla="*/ 816 w 816"/>
                <a:gd name="T15" fmla="*/ 94 h 1496"/>
                <a:gd name="T16" fmla="*/ 722 w 816"/>
                <a:gd name="T17" fmla="*/ 0 h 1496"/>
                <a:gd name="T18" fmla="*/ 363 w 816"/>
                <a:gd name="T19" fmla="*/ 102 h 1496"/>
                <a:gd name="T20" fmla="*/ 452 w 816"/>
                <a:gd name="T21" fmla="*/ 102 h 1496"/>
                <a:gd name="T22" fmla="*/ 459 w 816"/>
                <a:gd name="T23" fmla="*/ 109 h 1496"/>
                <a:gd name="T24" fmla="*/ 452 w 816"/>
                <a:gd name="T25" fmla="*/ 116 h 1496"/>
                <a:gd name="T26" fmla="*/ 363 w 816"/>
                <a:gd name="T27" fmla="*/ 116 h 1496"/>
                <a:gd name="T28" fmla="*/ 357 w 816"/>
                <a:gd name="T29" fmla="*/ 109 h 1496"/>
                <a:gd name="T30" fmla="*/ 363 w 816"/>
                <a:gd name="T31" fmla="*/ 102 h 1496"/>
                <a:gd name="T32" fmla="*/ 320 w 816"/>
                <a:gd name="T33" fmla="*/ 145 h 1496"/>
                <a:gd name="T34" fmla="*/ 499 w 816"/>
                <a:gd name="T35" fmla="*/ 145 h 1496"/>
                <a:gd name="T36" fmla="*/ 506 w 816"/>
                <a:gd name="T37" fmla="*/ 152 h 1496"/>
                <a:gd name="T38" fmla="*/ 499 w 816"/>
                <a:gd name="T39" fmla="*/ 158 h 1496"/>
                <a:gd name="T40" fmla="*/ 320 w 816"/>
                <a:gd name="T41" fmla="*/ 158 h 1496"/>
                <a:gd name="T42" fmla="*/ 313 w 816"/>
                <a:gd name="T43" fmla="*/ 152 h 1496"/>
                <a:gd name="T44" fmla="*/ 320 w 816"/>
                <a:gd name="T45" fmla="*/ 145 h 1496"/>
                <a:gd name="T46" fmla="*/ 236 w 816"/>
                <a:gd name="T47" fmla="*/ 119 h 1496"/>
                <a:gd name="T48" fmla="*/ 252 w 816"/>
                <a:gd name="T49" fmla="*/ 135 h 1496"/>
                <a:gd name="T50" fmla="*/ 236 w 816"/>
                <a:gd name="T51" fmla="*/ 152 h 1496"/>
                <a:gd name="T52" fmla="*/ 219 w 816"/>
                <a:gd name="T53" fmla="*/ 135 h 1496"/>
                <a:gd name="T54" fmla="*/ 236 w 816"/>
                <a:gd name="T55" fmla="*/ 119 h 1496"/>
                <a:gd name="T56" fmla="*/ 408 w 816"/>
                <a:gd name="T57" fmla="*/ 1473 h 1496"/>
                <a:gd name="T58" fmla="*/ 315 w 816"/>
                <a:gd name="T59" fmla="*/ 1380 h 1496"/>
                <a:gd name="T60" fmla="*/ 408 w 816"/>
                <a:gd name="T61" fmla="*/ 1288 h 1496"/>
                <a:gd name="T62" fmla="*/ 500 w 816"/>
                <a:gd name="T63" fmla="*/ 1380 h 1496"/>
                <a:gd name="T64" fmla="*/ 408 w 816"/>
                <a:gd name="T65" fmla="*/ 1473 h 1496"/>
                <a:gd name="T66" fmla="*/ 765 w 816"/>
                <a:gd name="T67" fmla="*/ 1264 h 1496"/>
                <a:gd name="T68" fmla="*/ 50 w 816"/>
                <a:gd name="T69" fmla="*/ 1264 h 1496"/>
                <a:gd name="T70" fmla="*/ 50 w 816"/>
                <a:gd name="T71" fmla="*/ 244 h 1496"/>
                <a:gd name="T72" fmla="*/ 765 w 816"/>
                <a:gd name="T73" fmla="*/ 244 h 1496"/>
                <a:gd name="T74" fmla="*/ 765 w 816"/>
                <a:gd name="T75" fmla="*/ 1264 h 1496"/>
                <a:gd name="T76" fmla="*/ 371 w 816"/>
                <a:gd name="T77" fmla="*/ 1419 h 1496"/>
                <a:gd name="T78" fmla="*/ 444 w 816"/>
                <a:gd name="T79" fmla="*/ 1419 h 1496"/>
                <a:gd name="T80" fmla="*/ 444 w 816"/>
                <a:gd name="T81" fmla="*/ 1346 h 1496"/>
                <a:gd name="T82" fmla="*/ 371 w 816"/>
                <a:gd name="T83" fmla="*/ 1346 h 1496"/>
                <a:gd name="T84" fmla="*/ 371 w 816"/>
                <a:gd name="T85" fmla="*/ 1419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16" h="1496">
                  <a:moveTo>
                    <a:pt x="722" y="0"/>
                  </a:moveTo>
                  <a:cubicBezTo>
                    <a:pt x="93" y="0"/>
                    <a:pt x="93" y="0"/>
                    <a:pt x="93" y="0"/>
                  </a:cubicBezTo>
                  <a:cubicBezTo>
                    <a:pt x="42" y="0"/>
                    <a:pt x="0" y="42"/>
                    <a:pt x="0" y="94"/>
                  </a:cubicBezTo>
                  <a:cubicBezTo>
                    <a:pt x="0" y="1403"/>
                    <a:pt x="0" y="1403"/>
                    <a:pt x="0" y="1403"/>
                  </a:cubicBezTo>
                  <a:cubicBezTo>
                    <a:pt x="0" y="1454"/>
                    <a:pt x="42" y="1496"/>
                    <a:pt x="93" y="1496"/>
                  </a:cubicBezTo>
                  <a:cubicBezTo>
                    <a:pt x="722" y="1496"/>
                    <a:pt x="722" y="1496"/>
                    <a:pt x="722" y="1496"/>
                  </a:cubicBezTo>
                  <a:cubicBezTo>
                    <a:pt x="774" y="1496"/>
                    <a:pt x="816" y="1454"/>
                    <a:pt x="816" y="1403"/>
                  </a:cubicBezTo>
                  <a:cubicBezTo>
                    <a:pt x="816" y="94"/>
                    <a:pt x="816" y="94"/>
                    <a:pt x="816" y="94"/>
                  </a:cubicBezTo>
                  <a:cubicBezTo>
                    <a:pt x="816" y="42"/>
                    <a:pt x="774" y="0"/>
                    <a:pt x="722" y="0"/>
                  </a:cubicBezTo>
                  <a:close/>
                  <a:moveTo>
                    <a:pt x="363" y="102"/>
                  </a:moveTo>
                  <a:cubicBezTo>
                    <a:pt x="452" y="102"/>
                    <a:pt x="452" y="102"/>
                    <a:pt x="452" y="102"/>
                  </a:cubicBezTo>
                  <a:cubicBezTo>
                    <a:pt x="456" y="102"/>
                    <a:pt x="459" y="105"/>
                    <a:pt x="459" y="109"/>
                  </a:cubicBezTo>
                  <a:cubicBezTo>
                    <a:pt x="459" y="113"/>
                    <a:pt x="456" y="116"/>
                    <a:pt x="452" y="116"/>
                  </a:cubicBezTo>
                  <a:cubicBezTo>
                    <a:pt x="363" y="116"/>
                    <a:pt x="363" y="116"/>
                    <a:pt x="363" y="116"/>
                  </a:cubicBezTo>
                  <a:cubicBezTo>
                    <a:pt x="359" y="116"/>
                    <a:pt x="357" y="113"/>
                    <a:pt x="357" y="109"/>
                  </a:cubicBezTo>
                  <a:cubicBezTo>
                    <a:pt x="357" y="105"/>
                    <a:pt x="359" y="102"/>
                    <a:pt x="363" y="102"/>
                  </a:cubicBezTo>
                  <a:close/>
                  <a:moveTo>
                    <a:pt x="320" y="145"/>
                  </a:moveTo>
                  <a:cubicBezTo>
                    <a:pt x="499" y="145"/>
                    <a:pt x="499" y="145"/>
                    <a:pt x="499" y="145"/>
                  </a:cubicBezTo>
                  <a:cubicBezTo>
                    <a:pt x="503" y="145"/>
                    <a:pt x="506" y="148"/>
                    <a:pt x="506" y="152"/>
                  </a:cubicBezTo>
                  <a:cubicBezTo>
                    <a:pt x="506" y="155"/>
                    <a:pt x="503" y="158"/>
                    <a:pt x="499" y="158"/>
                  </a:cubicBezTo>
                  <a:cubicBezTo>
                    <a:pt x="320" y="158"/>
                    <a:pt x="320" y="158"/>
                    <a:pt x="320" y="158"/>
                  </a:cubicBezTo>
                  <a:cubicBezTo>
                    <a:pt x="316" y="158"/>
                    <a:pt x="313" y="155"/>
                    <a:pt x="313" y="152"/>
                  </a:cubicBezTo>
                  <a:cubicBezTo>
                    <a:pt x="313" y="148"/>
                    <a:pt x="316" y="145"/>
                    <a:pt x="320" y="145"/>
                  </a:cubicBezTo>
                  <a:close/>
                  <a:moveTo>
                    <a:pt x="236" y="119"/>
                  </a:moveTo>
                  <a:cubicBezTo>
                    <a:pt x="245" y="119"/>
                    <a:pt x="252" y="126"/>
                    <a:pt x="252" y="135"/>
                  </a:cubicBezTo>
                  <a:cubicBezTo>
                    <a:pt x="252" y="144"/>
                    <a:pt x="245" y="152"/>
                    <a:pt x="236" y="152"/>
                  </a:cubicBezTo>
                  <a:cubicBezTo>
                    <a:pt x="227" y="152"/>
                    <a:pt x="219" y="144"/>
                    <a:pt x="219" y="135"/>
                  </a:cubicBezTo>
                  <a:cubicBezTo>
                    <a:pt x="219" y="126"/>
                    <a:pt x="227" y="119"/>
                    <a:pt x="236" y="119"/>
                  </a:cubicBezTo>
                  <a:close/>
                  <a:moveTo>
                    <a:pt x="408" y="1473"/>
                  </a:moveTo>
                  <a:cubicBezTo>
                    <a:pt x="357" y="1473"/>
                    <a:pt x="315" y="1431"/>
                    <a:pt x="315" y="1380"/>
                  </a:cubicBezTo>
                  <a:cubicBezTo>
                    <a:pt x="315" y="1329"/>
                    <a:pt x="357" y="1288"/>
                    <a:pt x="408" y="1288"/>
                  </a:cubicBezTo>
                  <a:cubicBezTo>
                    <a:pt x="459" y="1288"/>
                    <a:pt x="500" y="1329"/>
                    <a:pt x="500" y="1380"/>
                  </a:cubicBezTo>
                  <a:cubicBezTo>
                    <a:pt x="500" y="1431"/>
                    <a:pt x="459" y="1473"/>
                    <a:pt x="408" y="1473"/>
                  </a:cubicBezTo>
                  <a:close/>
                  <a:moveTo>
                    <a:pt x="765" y="1264"/>
                  </a:moveTo>
                  <a:cubicBezTo>
                    <a:pt x="50" y="1264"/>
                    <a:pt x="50" y="1264"/>
                    <a:pt x="50" y="1264"/>
                  </a:cubicBezTo>
                  <a:cubicBezTo>
                    <a:pt x="50" y="244"/>
                    <a:pt x="50" y="244"/>
                    <a:pt x="50" y="244"/>
                  </a:cubicBezTo>
                  <a:cubicBezTo>
                    <a:pt x="765" y="244"/>
                    <a:pt x="765" y="244"/>
                    <a:pt x="765" y="244"/>
                  </a:cubicBezTo>
                  <a:lnTo>
                    <a:pt x="765" y="1264"/>
                  </a:lnTo>
                  <a:close/>
                  <a:moveTo>
                    <a:pt x="371" y="1419"/>
                  </a:moveTo>
                  <a:cubicBezTo>
                    <a:pt x="444" y="1419"/>
                    <a:pt x="444" y="1419"/>
                    <a:pt x="444" y="1419"/>
                  </a:cubicBezTo>
                  <a:cubicBezTo>
                    <a:pt x="444" y="1346"/>
                    <a:pt x="444" y="1346"/>
                    <a:pt x="444" y="1346"/>
                  </a:cubicBezTo>
                  <a:cubicBezTo>
                    <a:pt x="371" y="1346"/>
                    <a:pt x="371" y="1346"/>
                    <a:pt x="371" y="1346"/>
                  </a:cubicBezTo>
                  <a:lnTo>
                    <a:pt x="371" y="14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custDataLst>
      <p:tags r:id="rId1"/>
    </p:custDataLst>
    <p:extLst>
      <p:ext uri="{BB962C8B-B14F-4D97-AF65-F5344CB8AC3E}">
        <p14:creationId xmlns:p14="http://schemas.microsoft.com/office/powerpoint/2010/main" val="1790678453"/>
      </p:ext>
    </p:extLst>
  </p:cSld>
  <p:clrMapOvr>
    <a:masterClrMapping/>
  </p:clrMapOvr>
  <mc:AlternateContent xmlns:mc="http://schemas.openxmlformats.org/markup-compatibility/2006" xmlns:p14="http://schemas.microsoft.com/office/powerpoint/2010/main">
    <mc:Choice Requires="p14">
      <p:transition spd="slow" p14:dur="1500" advTm="5453">
        <p:random/>
      </p:transition>
    </mc:Choice>
    <mc:Fallback xmlns="">
      <p:transition spd="slow" advTm="545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1+#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fade">
                                      <p:cBhvr>
                                        <p:cTn id="29" dur="500"/>
                                        <p:tgtEl>
                                          <p:spTgt spid="77"/>
                                        </p:tgtEl>
                                      </p:cBhvr>
                                    </p:animEffect>
                                    <p:anim calcmode="lin" valueType="num">
                                      <p:cBhvr>
                                        <p:cTn id="30" dur="500" fill="hold"/>
                                        <p:tgtEl>
                                          <p:spTgt spid="77"/>
                                        </p:tgtEl>
                                        <p:attrNameLst>
                                          <p:attrName>ppt_x</p:attrName>
                                        </p:attrNameLst>
                                      </p:cBhvr>
                                      <p:tavLst>
                                        <p:tav tm="0">
                                          <p:val>
                                            <p:strVal val="#ppt_x"/>
                                          </p:val>
                                        </p:tav>
                                        <p:tav tm="100000">
                                          <p:val>
                                            <p:strVal val="#ppt_x"/>
                                          </p:val>
                                        </p:tav>
                                      </p:tavLst>
                                    </p:anim>
                                    <p:anim calcmode="lin" valueType="num">
                                      <p:cBhvr>
                                        <p:cTn id="31" dur="5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p:tgtEl>
                                          <p:spTgt spid="8"/>
                                        </p:tgtEl>
                                        <p:attrNameLst>
                                          <p:attrName>ppt_x</p:attrName>
                                        </p:attrNameLst>
                                      </p:cBhvr>
                                      <p:tavLst>
                                        <p:tav tm="0">
                                          <p:val>
                                            <p:strVal val="#ppt_x-#ppt_w*1.125000"/>
                                          </p:val>
                                        </p:tav>
                                        <p:tav tm="100000">
                                          <p:val>
                                            <p:strVal val="#ppt_x"/>
                                          </p:val>
                                        </p:tav>
                                      </p:tavLst>
                                    </p:anim>
                                    <p:animEffect transition="in" filter="wipe(righ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500"/>
                                        <p:tgtEl>
                                          <p:spTgt spid="71"/>
                                        </p:tgtEl>
                                      </p:cBhvr>
                                    </p:animEffect>
                                    <p:anim calcmode="lin" valueType="num">
                                      <p:cBhvr>
                                        <p:cTn id="50" dur="500" fill="hold"/>
                                        <p:tgtEl>
                                          <p:spTgt spid="71"/>
                                        </p:tgtEl>
                                        <p:attrNameLst>
                                          <p:attrName>ppt_x</p:attrName>
                                        </p:attrNameLst>
                                      </p:cBhvr>
                                      <p:tavLst>
                                        <p:tav tm="0">
                                          <p:val>
                                            <p:strVal val="#ppt_x"/>
                                          </p:val>
                                        </p:tav>
                                        <p:tav tm="100000">
                                          <p:val>
                                            <p:strVal val="#ppt_x"/>
                                          </p:val>
                                        </p:tav>
                                      </p:tavLst>
                                    </p:anim>
                                    <p:anim calcmode="lin" valueType="num">
                                      <p:cBhvr>
                                        <p:cTn id="51" dur="5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p:tgtEl>
                                          <p:spTgt spid="9"/>
                                        </p:tgtEl>
                                        <p:attrNameLst>
                                          <p:attrName>ppt_x</p:attrName>
                                        </p:attrNameLst>
                                      </p:cBhvr>
                                      <p:tavLst>
                                        <p:tav tm="0">
                                          <p:val>
                                            <p:strVal val="#ppt_x-#ppt_w*1.125000"/>
                                          </p:val>
                                        </p:tav>
                                        <p:tav tm="100000">
                                          <p:val>
                                            <p:strVal val="#ppt_x"/>
                                          </p:val>
                                        </p:tav>
                                      </p:tavLst>
                                    </p:anim>
                                    <p:animEffect transition="in" filter="wipe(right)">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animEffect transition="in" filter="fade">
                                      <p:cBhvr>
                                        <p:cTn id="64" dur="5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73"/>
                                        </p:tgtEl>
                                        <p:attrNameLst>
                                          <p:attrName>style.visibility</p:attrName>
                                        </p:attrNameLst>
                                      </p:cBhvr>
                                      <p:to>
                                        <p:strVal val="visible"/>
                                      </p:to>
                                    </p:set>
                                    <p:animEffect transition="in" filter="fade">
                                      <p:cBhvr>
                                        <p:cTn id="69" dur="500"/>
                                        <p:tgtEl>
                                          <p:spTgt spid="73"/>
                                        </p:tgtEl>
                                      </p:cBhvr>
                                    </p:animEffect>
                                    <p:anim calcmode="lin" valueType="num">
                                      <p:cBhvr>
                                        <p:cTn id="70" dur="500" fill="hold"/>
                                        <p:tgtEl>
                                          <p:spTgt spid="73"/>
                                        </p:tgtEl>
                                        <p:attrNameLst>
                                          <p:attrName>ppt_x</p:attrName>
                                        </p:attrNameLst>
                                      </p:cBhvr>
                                      <p:tavLst>
                                        <p:tav tm="0">
                                          <p:val>
                                            <p:strVal val="#ppt_x"/>
                                          </p:val>
                                        </p:tav>
                                        <p:tav tm="100000">
                                          <p:val>
                                            <p:strVal val="#ppt_x"/>
                                          </p:val>
                                        </p:tav>
                                      </p:tavLst>
                                    </p:anim>
                                    <p:anim calcmode="lin" valueType="num">
                                      <p:cBhvr>
                                        <p:cTn id="71" dur="5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2" presetClass="entr" presetSubtype="8" fill="hold" nodeType="click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p:tgtEl>
                                          <p:spTgt spid="10"/>
                                        </p:tgtEl>
                                        <p:attrNameLst>
                                          <p:attrName>ppt_x</p:attrName>
                                        </p:attrNameLst>
                                      </p:cBhvr>
                                      <p:tavLst>
                                        <p:tav tm="0">
                                          <p:val>
                                            <p:strVal val="#ppt_x-#ppt_w*1.125000"/>
                                          </p:val>
                                        </p:tav>
                                        <p:tav tm="100000">
                                          <p:val>
                                            <p:strVal val="#ppt_x"/>
                                          </p:val>
                                        </p:tav>
                                      </p:tavLst>
                                    </p:anim>
                                    <p:animEffect transition="in" filter="wipe(right)">
                                      <p:cBhvr>
                                        <p:cTn id="77" dur="500"/>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p:cTn id="82" dur="500" fill="hold"/>
                                        <p:tgtEl>
                                          <p:spTgt spid="13"/>
                                        </p:tgtEl>
                                        <p:attrNameLst>
                                          <p:attrName>ppt_w</p:attrName>
                                        </p:attrNameLst>
                                      </p:cBhvr>
                                      <p:tavLst>
                                        <p:tav tm="0">
                                          <p:val>
                                            <p:fltVal val="0"/>
                                          </p:val>
                                        </p:tav>
                                        <p:tav tm="100000">
                                          <p:val>
                                            <p:strVal val="#ppt_w"/>
                                          </p:val>
                                        </p:tav>
                                      </p:tavLst>
                                    </p:anim>
                                    <p:anim calcmode="lin" valueType="num">
                                      <p:cBhvr>
                                        <p:cTn id="83" dur="500" fill="hold"/>
                                        <p:tgtEl>
                                          <p:spTgt spid="13"/>
                                        </p:tgtEl>
                                        <p:attrNameLst>
                                          <p:attrName>ppt_h</p:attrName>
                                        </p:attrNameLst>
                                      </p:cBhvr>
                                      <p:tavLst>
                                        <p:tav tm="0">
                                          <p:val>
                                            <p:fltVal val="0"/>
                                          </p:val>
                                        </p:tav>
                                        <p:tav tm="100000">
                                          <p:val>
                                            <p:strVal val="#ppt_h"/>
                                          </p:val>
                                        </p:tav>
                                      </p:tavLst>
                                    </p:anim>
                                    <p:animEffect transition="in" filter="fade">
                                      <p:cBhvr>
                                        <p:cTn id="84" dur="500"/>
                                        <p:tgtEl>
                                          <p:spTgt spid="13"/>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anim calcmode="lin" valueType="num">
                                      <p:cBhvr>
                                        <p:cTn id="90" dur="500" fill="hold"/>
                                        <p:tgtEl>
                                          <p:spTgt spid="75"/>
                                        </p:tgtEl>
                                        <p:attrNameLst>
                                          <p:attrName>ppt_x</p:attrName>
                                        </p:attrNameLst>
                                      </p:cBhvr>
                                      <p:tavLst>
                                        <p:tav tm="0">
                                          <p:val>
                                            <p:strVal val="#ppt_x"/>
                                          </p:val>
                                        </p:tav>
                                        <p:tav tm="100000">
                                          <p:val>
                                            <p:strVal val="#ppt_x"/>
                                          </p:val>
                                        </p:tav>
                                      </p:tavLst>
                                    </p:anim>
                                    <p:anim calcmode="lin" valueType="num">
                                      <p:cBhvr>
                                        <p:cTn id="91"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3" grpId="0"/>
      <p:bldP spid="75"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42" name="组合 41">
            <a:extLst>
              <a:ext uri="{FF2B5EF4-FFF2-40B4-BE49-F238E27FC236}">
                <a16:creationId xmlns:a16="http://schemas.microsoft.com/office/drawing/2014/main" id="{90A01AE4-2F07-461A-AB3F-6EC6A1D2D718}"/>
              </a:ext>
            </a:extLst>
          </p:cNvPr>
          <p:cNvGrpSpPr/>
          <p:nvPr/>
        </p:nvGrpSpPr>
        <p:grpSpPr>
          <a:xfrm>
            <a:off x="78277" y="215456"/>
            <a:ext cx="12104391" cy="6642544"/>
            <a:chOff x="78277" y="215456"/>
            <a:chExt cx="12104391" cy="6642544"/>
          </a:xfrm>
        </p:grpSpPr>
        <p:pic>
          <p:nvPicPr>
            <p:cNvPr id="43" name="图片 42">
              <a:extLst>
                <a:ext uri="{FF2B5EF4-FFF2-40B4-BE49-F238E27FC236}">
                  <a16:creationId xmlns:a16="http://schemas.microsoft.com/office/drawing/2014/main" id="{33B27542-7438-4A0F-A371-491FB81AC55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4" name="图片 43">
              <a:extLst>
                <a:ext uri="{FF2B5EF4-FFF2-40B4-BE49-F238E27FC236}">
                  <a16:creationId xmlns:a16="http://schemas.microsoft.com/office/drawing/2014/main" id="{0DBC297A-FF57-41EF-BF3F-2A17ED0BE304}"/>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6" name="组合 45">
              <a:extLst>
                <a:ext uri="{FF2B5EF4-FFF2-40B4-BE49-F238E27FC236}">
                  <a16:creationId xmlns:a16="http://schemas.microsoft.com/office/drawing/2014/main" id="{6A5F28C1-3588-409D-A8B5-BB87DF71BBCD}"/>
                </a:ext>
              </a:extLst>
            </p:cNvPr>
            <p:cNvGrpSpPr/>
            <p:nvPr/>
          </p:nvGrpSpPr>
          <p:grpSpPr>
            <a:xfrm>
              <a:off x="78277" y="215456"/>
              <a:ext cx="4775851" cy="1204298"/>
              <a:chOff x="78277" y="215456"/>
              <a:chExt cx="4775851" cy="1204298"/>
            </a:xfrm>
          </p:grpSpPr>
          <p:sp>
            <p:nvSpPr>
              <p:cNvPr id="51" name="文本框 50">
                <a:extLst>
                  <a:ext uri="{FF2B5EF4-FFF2-40B4-BE49-F238E27FC236}">
                    <a16:creationId xmlns:a16="http://schemas.microsoft.com/office/drawing/2014/main" id="{7102409A-7F40-4458-A390-272F51B209F4}"/>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67" name="图片 66">
                <a:extLst>
                  <a:ext uri="{FF2B5EF4-FFF2-40B4-BE49-F238E27FC236}">
                    <a16:creationId xmlns:a16="http://schemas.microsoft.com/office/drawing/2014/main" id="{D883A94B-461F-4545-9FD2-8B3B0205CAE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68" name="图片 67">
                <a:extLst>
                  <a:ext uri="{FF2B5EF4-FFF2-40B4-BE49-F238E27FC236}">
                    <a16:creationId xmlns:a16="http://schemas.microsoft.com/office/drawing/2014/main" id="{73E624F6-2A3E-44E1-A1EC-DFF459AEFFB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6" name="等腰三角形 5"/>
          <p:cNvSpPr/>
          <p:nvPr/>
        </p:nvSpPr>
        <p:spPr>
          <a:xfrm>
            <a:off x="4662261" y="2678788"/>
            <a:ext cx="1792605" cy="2533650"/>
          </a:xfrm>
          <a:prstGeom prst="triangle">
            <a:avLst/>
          </a:prstGeom>
          <a:solidFill>
            <a:srgbClr val="68686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34" name="等腰三角形 33"/>
          <p:cNvSpPr/>
          <p:nvPr/>
        </p:nvSpPr>
        <p:spPr>
          <a:xfrm>
            <a:off x="5965281" y="3931325"/>
            <a:ext cx="1594485" cy="1281113"/>
          </a:xfrm>
          <a:prstGeom prst="triangle">
            <a:avLst/>
          </a:prstGeom>
          <a:solidFill>
            <a:srgbClr val="68686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35" name="等腰三角形 34"/>
          <p:cNvSpPr/>
          <p:nvPr/>
        </p:nvSpPr>
        <p:spPr>
          <a:xfrm>
            <a:off x="7057481" y="3332838"/>
            <a:ext cx="1594485" cy="1879600"/>
          </a:xfrm>
          <a:prstGeom prst="triangle">
            <a:avLst/>
          </a:prstGeom>
          <a:solidFill>
            <a:srgbClr val="68686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36" name="等腰三角形 35"/>
          <p:cNvSpPr/>
          <p:nvPr/>
        </p:nvSpPr>
        <p:spPr>
          <a:xfrm>
            <a:off x="8105231" y="3688438"/>
            <a:ext cx="1594485" cy="1524000"/>
          </a:xfrm>
          <a:prstGeom prst="triangle">
            <a:avLst/>
          </a:prstGeom>
          <a:solidFill>
            <a:srgbClr val="68686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37" name="等腰三角形 36"/>
          <p:cNvSpPr/>
          <p:nvPr/>
        </p:nvSpPr>
        <p:spPr>
          <a:xfrm>
            <a:off x="9140281" y="2989938"/>
            <a:ext cx="1594485" cy="2222500"/>
          </a:xfrm>
          <a:prstGeom prst="triangle">
            <a:avLst/>
          </a:prstGeom>
          <a:solidFill>
            <a:srgbClr val="686868">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40" name="椭圆 39"/>
          <p:cNvSpPr/>
          <p:nvPr/>
        </p:nvSpPr>
        <p:spPr>
          <a:xfrm>
            <a:off x="5367024" y="5434390"/>
            <a:ext cx="263136" cy="263136"/>
          </a:xfrm>
          <a:prstGeom prst="ellipse">
            <a:avLst/>
          </a:prstGeom>
          <a:solidFill>
            <a:srgbClr val="686868"/>
          </a:solidFill>
          <a:ln>
            <a:noFill/>
          </a:ln>
          <a:effectLst>
            <a:outerShdw blurRad="127000" dir="5400000" algn="ctr" rotWithShape="0">
              <a:srgbClr val="45D8FF">
                <a:alpha val="90000"/>
              </a:srgbClr>
            </a:outerShdw>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45" name="文本框 44"/>
          <p:cNvSpPr txBox="1"/>
          <p:nvPr/>
        </p:nvSpPr>
        <p:spPr>
          <a:xfrm>
            <a:off x="5100670" y="5819588"/>
            <a:ext cx="930922" cy="32650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sz="1800" b="0" dirty="0">
                <a:solidFill>
                  <a:srgbClr val="686868"/>
                </a:solidFill>
                <a:latin typeface="+mn-lt"/>
                <a:ea typeface="+mn-ea"/>
                <a:cs typeface="+mn-ea"/>
                <a:sym typeface="+mn-lt"/>
              </a:rPr>
              <a:t>350</a:t>
            </a:r>
            <a:r>
              <a:rPr lang="zh-CN" altLang="en-US" sz="1800" b="0" dirty="0">
                <a:solidFill>
                  <a:srgbClr val="686868"/>
                </a:solidFill>
                <a:latin typeface="+mn-lt"/>
                <a:ea typeface="+mn-ea"/>
                <a:cs typeface="+mn-ea"/>
                <a:sym typeface="+mn-lt"/>
              </a:rPr>
              <a:t>万</a:t>
            </a:r>
            <a:endParaRPr lang="zh-CN" altLang="en-US" sz="1800" dirty="0">
              <a:solidFill>
                <a:srgbClr val="686868"/>
              </a:solidFill>
              <a:latin typeface="+mn-lt"/>
              <a:ea typeface="+mn-ea"/>
              <a:cs typeface="+mn-ea"/>
              <a:sym typeface="+mn-lt"/>
            </a:endParaRPr>
          </a:p>
        </p:txBody>
      </p:sp>
      <p:sp>
        <p:nvSpPr>
          <p:cNvPr id="47" name="椭圆 46"/>
          <p:cNvSpPr/>
          <p:nvPr/>
        </p:nvSpPr>
        <p:spPr>
          <a:xfrm>
            <a:off x="6494784" y="5434390"/>
            <a:ext cx="263136" cy="263136"/>
          </a:xfrm>
          <a:prstGeom prst="ellipse">
            <a:avLst/>
          </a:prstGeom>
          <a:solidFill>
            <a:srgbClr val="686868"/>
          </a:solidFill>
          <a:ln>
            <a:noFill/>
          </a:ln>
          <a:effectLst>
            <a:outerShdw blurRad="127000" dir="5400000" algn="ctr" rotWithShape="0">
              <a:srgbClr val="45D8FF">
                <a:alpha val="90000"/>
              </a:srgbClr>
            </a:outerShdw>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48" name="文本框 47"/>
          <p:cNvSpPr txBox="1"/>
          <p:nvPr/>
        </p:nvSpPr>
        <p:spPr>
          <a:xfrm>
            <a:off x="6228430" y="5819588"/>
            <a:ext cx="930922"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sz="1800" b="0" dirty="0">
                <a:solidFill>
                  <a:srgbClr val="686868"/>
                </a:solidFill>
                <a:latin typeface="+mn-lt"/>
                <a:ea typeface="+mn-ea"/>
                <a:cs typeface="+mn-ea"/>
                <a:sym typeface="+mn-lt"/>
              </a:rPr>
              <a:t>200</a:t>
            </a:r>
            <a:r>
              <a:rPr lang="zh-CN" altLang="en-US" sz="1800" b="0" dirty="0">
                <a:solidFill>
                  <a:srgbClr val="686868"/>
                </a:solidFill>
                <a:latin typeface="+mn-lt"/>
                <a:ea typeface="+mn-ea"/>
                <a:cs typeface="+mn-ea"/>
                <a:sym typeface="+mn-lt"/>
              </a:rPr>
              <a:t>万</a:t>
            </a:r>
            <a:endParaRPr lang="zh-CN" altLang="en-US" sz="1800" dirty="0">
              <a:solidFill>
                <a:srgbClr val="686868"/>
              </a:solidFill>
              <a:latin typeface="+mn-lt"/>
              <a:ea typeface="+mn-ea"/>
              <a:cs typeface="+mn-ea"/>
              <a:sym typeface="+mn-lt"/>
            </a:endParaRPr>
          </a:p>
        </p:txBody>
      </p:sp>
      <p:sp>
        <p:nvSpPr>
          <p:cNvPr id="49" name="椭圆 48"/>
          <p:cNvSpPr/>
          <p:nvPr/>
        </p:nvSpPr>
        <p:spPr>
          <a:xfrm>
            <a:off x="7635244" y="5434390"/>
            <a:ext cx="263136" cy="263136"/>
          </a:xfrm>
          <a:prstGeom prst="ellipse">
            <a:avLst/>
          </a:prstGeom>
          <a:solidFill>
            <a:srgbClr val="686868"/>
          </a:solidFill>
          <a:ln>
            <a:noFill/>
          </a:ln>
          <a:effectLst>
            <a:outerShdw blurRad="127000" dir="5400000" algn="ctr" rotWithShape="0">
              <a:srgbClr val="45D8FF">
                <a:alpha val="90000"/>
              </a:srgbClr>
            </a:outerShdw>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50" name="文本框 49"/>
          <p:cNvSpPr txBox="1"/>
          <p:nvPr/>
        </p:nvSpPr>
        <p:spPr>
          <a:xfrm>
            <a:off x="7368890" y="5819588"/>
            <a:ext cx="930922" cy="32650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sz="1800" b="0" dirty="0">
                <a:solidFill>
                  <a:srgbClr val="686868"/>
                </a:solidFill>
                <a:latin typeface="+mn-lt"/>
                <a:ea typeface="+mn-ea"/>
                <a:cs typeface="+mn-ea"/>
                <a:sym typeface="+mn-lt"/>
              </a:rPr>
              <a:t>350</a:t>
            </a:r>
            <a:r>
              <a:rPr lang="zh-CN" altLang="en-US" sz="1800" b="0" dirty="0">
                <a:solidFill>
                  <a:srgbClr val="686868"/>
                </a:solidFill>
                <a:latin typeface="+mn-lt"/>
                <a:ea typeface="+mn-ea"/>
                <a:cs typeface="+mn-ea"/>
                <a:sym typeface="+mn-lt"/>
              </a:rPr>
              <a:t>万</a:t>
            </a:r>
            <a:endParaRPr lang="zh-CN" altLang="en-US" sz="1800" dirty="0">
              <a:solidFill>
                <a:srgbClr val="686868"/>
              </a:solidFill>
              <a:latin typeface="+mn-lt"/>
              <a:ea typeface="+mn-ea"/>
              <a:cs typeface="+mn-ea"/>
              <a:sym typeface="+mn-lt"/>
            </a:endParaRPr>
          </a:p>
        </p:txBody>
      </p:sp>
      <p:sp>
        <p:nvSpPr>
          <p:cNvPr id="52" name="椭圆 51"/>
          <p:cNvSpPr/>
          <p:nvPr/>
        </p:nvSpPr>
        <p:spPr>
          <a:xfrm>
            <a:off x="8788404" y="5434390"/>
            <a:ext cx="263136" cy="263136"/>
          </a:xfrm>
          <a:prstGeom prst="ellipse">
            <a:avLst/>
          </a:prstGeom>
          <a:solidFill>
            <a:srgbClr val="686868"/>
          </a:solidFill>
          <a:ln>
            <a:noFill/>
          </a:ln>
          <a:effectLst>
            <a:outerShdw blurRad="127000" dir="5400000" algn="ctr" rotWithShape="0">
              <a:srgbClr val="45D8FF">
                <a:alpha val="90000"/>
              </a:srgbClr>
            </a:outerShdw>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53" name="文本框 52"/>
          <p:cNvSpPr txBox="1"/>
          <p:nvPr/>
        </p:nvSpPr>
        <p:spPr>
          <a:xfrm>
            <a:off x="8522050" y="5819588"/>
            <a:ext cx="930922" cy="32650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sz="1800" b="0" dirty="0">
                <a:solidFill>
                  <a:srgbClr val="686868"/>
                </a:solidFill>
                <a:latin typeface="+mn-lt"/>
                <a:ea typeface="+mn-ea"/>
                <a:cs typeface="+mn-ea"/>
                <a:sym typeface="+mn-lt"/>
              </a:rPr>
              <a:t>650</a:t>
            </a:r>
            <a:r>
              <a:rPr lang="zh-CN" altLang="en-US" sz="1800" b="0" dirty="0">
                <a:solidFill>
                  <a:srgbClr val="686868"/>
                </a:solidFill>
                <a:latin typeface="+mn-lt"/>
                <a:ea typeface="+mn-ea"/>
                <a:cs typeface="+mn-ea"/>
                <a:sym typeface="+mn-lt"/>
              </a:rPr>
              <a:t>万</a:t>
            </a:r>
            <a:endParaRPr lang="zh-CN" altLang="en-US" sz="1800" dirty="0">
              <a:solidFill>
                <a:srgbClr val="686868"/>
              </a:solidFill>
              <a:latin typeface="+mn-lt"/>
              <a:ea typeface="+mn-ea"/>
              <a:cs typeface="+mn-ea"/>
              <a:sym typeface="+mn-lt"/>
            </a:endParaRPr>
          </a:p>
        </p:txBody>
      </p:sp>
      <p:sp>
        <p:nvSpPr>
          <p:cNvPr id="54" name="椭圆 53"/>
          <p:cNvSpPr/>
          <p:nvPr/>
        </p:nvSpPr>
        <p:spPr>
          <a:xfrm>
            <a:off x="9941564" y="5434390"/>
            <a:ext cx="263136" cy="263136"/>
          </a:xfrm>
          <a:prstGeom prst="ellipse">
            <a:avLst/>
          </a:prstGeom>
          <a:solidFill>
            <a:srgbClr val="686868"/>
          </a:solidFill>
          <a:ln>
            <a:noFill/>
          </a:ln>
          <a:effectLst>
            <a:outerShdw blurRad="127000" dir="5400000" algn="ctr" rotWithShape="0">
              <a:srgbClr val="45D8FF">
                <a:alpha val="90000"/>
              </a:srgbClr>
            </a:outerShdw>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55" name="文本框 54"/>
          <p:cNvSpPr txBox="1"/>
          <p:nvPr/>
        </p:nvSpPr>
        <p:spPr>
          <a:xfrm>
            <a:off x="9675210" y="5819588"/>
            <a:ext cx="930922"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sz="1800" b="0" dirty="0">
                <a:solidFill>
                  <a:srgbClr val="686868"/>
                </a:solidFill>
                <a:latin typeface="+mn-lt"/>
                <a:ea typeface="+mn-ea"/>
                <a:cs typeface="+mn-ea"/>
                <a:sym typeface="+mn-lt"/>
              </a:rPr>
              <a:t>500</a:t>
            </a:r>
            <a:r>
              <a:rPr lang="zh-CN" altLang="en-US" sz="1800" b="0" dirty="0">
                <a:solidFill>
                  <a:srgbClr val="686868"/>
                </a:solidFill>
                <a:latin typeface="+mn-lt"/>
                <a:ea typeface="+mn-ea"/>
                <a:cs typeface="+mn-ea"/>
                <a:sym typeface="+mn-lt"/>
              </a:rPr>
              <a:t>万</a:t>
            </a:r>
            <a:endParaRPr lang="zh-CN" altLang="en-US" sz="1800" dirty="0">
              <a:solidFill>
                <a:srgbClr val="686868"/>
              </a:solidFill>
              <a:latin typeface="+mn-lt"/>
              <a:ea typeface="+mn-ea"/>
              <a:cs typeface="+mn-ea"/>
              <a:sym typeface="+mn-lt"/>
            </a:endParaRPr>
          </a:p>
        </p:txBody>
      </p:sp>
      <p:sp>
        <p:nvSpPr>
          <p:cNvPr id="57" name="文本框 56"/>
          <p:cNvSpPr txBox="1"/>
          <p:nvPr/>
        </p:nvSpPr>
        <p:spPr>
          <a:xfrm>
            <a:off x="2064372" y="5100677"/>
            <a:ext cx="1692287"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b="0" dirty="0">
                <a:solidFill>
                  <a:srgbClr val="686868"/>
                </a:solidFill>
                <a:latin typeface="幼圆" panose="02010509060101010101" pitchFamily="49" charset="-122"/>
                <a:ea typeface="幼圆" panose="02010509060101010101" pitchFamily="49" charset="-122"/>
                <a:cs typeface="+mn-ea"/>
                <a:sym typeface="+mn-lt"/>
              </a:rPr>
              <a:t>全年总额</a:t>
            </a:r>
          </a:p>
        </p:txBody>
      </p:sp>
      <p:sp>
        <p:nvSpPr>
          <p:cNvPr id="58" name="文本框 57"/>
          <p:cNvSpPr txBox="1"/>
          <p:nvPr/>
        </p:nvSpPr>
        <p:spPr>
          <a:xfrm>
            <a:off x="1811007" y="5487392"/>
            <a:ext cx="2008518" cy="33868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en-US" altLang="zh-CN" b="0" dirty="0">
                <a:solidFill>
                  <a:srgbClr val="686868"/>
                </a:solidFill>
                <a:latin typeface="+mn-lt"/>
                <a:ea typeface="+mn-ea"/>
                <a:cs typeface="+mn-ea"/>
                <a:sym typeface="+mn-lt"/>
              </a:rPr>
              <a:t>26000000</a:t>
            </a:r>
            <a:r>
              <a:rPr lang="zh-CN" altLang="en-US" b="0" dirty="0">
                <a:solidFill>
                  <a:srgbClr val="686868"/>
                </a:solidFill>
                <a:latin typeface="+mn-lt"/>
                <a:ea typeface="+mn-ea"/>
                <a:cs typeface="+mn-ea"/>
                <a:sym typeface="+mn-lt"/>
              </a:rPr>
              <a:t>元</a:t>
            </a:r>
          </a:p>
        </p:txBody>
      </p:sp>
      <p:grpSp>
        <p:nvGrpSpPr>
          <p:cNvPr id="4" name="组合 3"/>
          <p:cNvGrpSpPr/>
          <p:nvPr/>
        </p:nvGrpSpPr>
        <p:grpSpPr>
          <a:xfrm>
            <a:off x="5244874" y="1642151"/>
            <a:ext cx="595312" cy="960438"/>
            <a:chOff x="5244874" y="1642151"/>
            <a:chExt cx="595312" cy="960438"/>
          </a:xfrm>
        </p:grpSpPr>
        <p:sp>
          <p:nvSpPr>
            <p:cNvPr id="10" name="Freeform 5"/>
            <p:cNvSpPr>
              <a:spLocks noEditPoints="1"/>
            </p:cNvSpPr>
            <p:nvPr/>
          </p:nvSpPr>
          <p:spPr bwMode="auto">
            <a:xfrm>
              <a:off x="5244874" y="1642151"/>
              <a:ext cx="576262" cy="960438"/>
            </a:xfrm>
            <a:custGeom>
              <a:avLst/>
              <a:gdLst>
                <a:gd name="T0" fmla="*/ 514 w 521"/>
                <a:gd name="T1" fmla="*/ 251 h 871"/>
                <a:gd name="T2" fmla="*/ 514 w 521"/>
                <a:gd name="T3" fmla="*/ 251 h 871"/>
                <a:gd name="T4" fmla="*/ 262 w 521"/>
                <a:gd name="T5" fmla="*/ 0 h 871"/>
                <a:gd name="T6" fmla="*/ 11 w 521"/>
                <a:gd name="T7" fmla="*/ 251 h 871"/>
                <a:gd name="T8" fmla="*/ 11 w 521"/>
                <a:gd name="T9" fmla="*/ 251 h 871"/>
                <a:gd name="T10" fmla="*/ 63 w 521"/>
                <a:gd name="T11" fmla="*/ 471 h 871"/>
                <a:gd name="T12" fmla="*/ 262 w 521"/>
                <a:gd name="T13" fmla="*/ 871 h 871"/>
                <a:gd name="T14" fmla="*/ 467 w 521"/>
                <a:gd name="T15" fmla="*/ 452 h 871"/>
                <a:gd name="T16" fmla="*/ 514 w 521"/>
                <a:gd name="T17" fmla="*/ 251 h 871"/>
                <a:gd name="T18" fmla="*/ 262 w 521"/>
                <a:gd name="T19" fmla="*/ 438 h 871"/>
                <a:gd name="T20" fmla="*/ 75 w 521"/>
                <a:gd name="T21" fmla="*/ 251 h 871"/>
                <a:gd name="T22" fmla="*/ 262 w 521"/>
                <a:gd name="T23" fmla="*/ 64 h 871"/>
                <a:gd name="T24" fmla="*/ 450 w 521"/>
                <a:gd name="T25" fmla="*/ 251 h 871"/>
                <a:gd name="T26" fmla="*/ 262 w 521"/>
                <a:gd name="T27" fmla="*/ 438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871">
                  <a:moveTo>
                    <a:pt x="514" y="251"/>
                  </a:moveTo>
                  <a:cubicBezTo>
                    <a:pt x="514" y="251"/>
                    <a:pt x="514" y="251"/>
                    <a:pt x="514" y="251"/>
                  </a:cubicBezTo>
                  <a:cubicBezTo>
                    <a:pt x="514" y="112"/>
                    <a:pt x="401" y="0"/>
                    <a:pt x="262" y="0"/>
                  </a:cubicBezTo>
                  <a:cubicBezTo>
                    <a:pt x="123" y="0"/>
                    <a:pt x="11" y="112"/>
                    <a:pt x="11" y="251"/>
                  </a:cubicBezTo>
                  <a:cubicBezTo>
                    <a:pt x="11" y="251"/>
                    <a:pt x="11" y="251"/>
                    <a:pt x="11" y="251"/>
                  </a:cubicBezTo>
                  <a:cubicBezTo>
                    <a:pt x="11" y="251"/>
                    <a:pt x="0" y="334"/>
                    <a:pt x="63" y="471"/>
                  </a:cubicBezTo>
                  <a:cubicBezTo>
                    <a:pt x="105" y="562"/>
                    <a:pt x="262" y="871"/>
                    <a:pt x="262" y="871"/>
                  </a:cubicBezTo>
                  <a:cubicBezTo>
                    <a:pt x="262" y="871"/>
                    <a:pt x="421" y="559"/>
                    <a:pt x="467" y="452"/>
                  </a:cubicBezTo>
                  <a:cubicBezTo>
                    <a:pt x="521" y="328"/>
                    <a:pt x="514" y="254"/>
                    <a:pt x="514" y="251"/>
                  </a:cubicBezTo>
                  <a:close/>
                  <a:moveTo>
                    <a:pt x="262" y="438"/>
                  </a:moveTo>
                  <a:cubicBezTo>
                    <a:pt x="159" y="438"/>
                    <a:pt x="75" y="355"/>
                    <a:pt x="75" y="251"/>
                  </a:cubicBezTo>
                  <a:cubicBezTo>
                    <a:pt x="75" y="148"/>
                    <a:pt x="159" y="64"/>
                    <a:pt x="262" y="64"/>
                  </a:cubicBezTo>
                  <a:cubicBezTo>
                    <a:pt x="366" y="64"/>
                    <a:pt x="450" y="148"/>
                    <a:pt x="450" y="251"/>
                  </a:cubicBezTo>
                  <a:cubicBezTo>
                    <a:pt x="450" y="355"/>
                    <a:pt x="366" y="438"/>
                    <a:pt x="262" y="438"/>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1" name="文本框 10"/>
            <p:cNvSpPr txBox="1"/>
            <p:nvPr/>
          </p:nvSpPr>
          <p:spPr>
            <a:xfrm>
              <a:off x="5262336" y="1777088"/>
              <a:ext cx="577850" cy="307777"/>
            </a:xfrm>
            <a:prstGeom prst="rect">
              <a:avLst/>
            </a:prstGeom>
            <a:noFill/>
          </p:spPr>
          <p:txBody>
            <a:bodyPr wrap="square" rtlCol="0">
              <a:spAutoFit/>
            </a:bodyPr>
            <a:lstStyle/>
            <a:p>
              <a:r>
                <a:rPr lang="en-US" altLang="zh-CN" sz="1400" dirty="0">
                  <a:solidFill>
                    <a:srgbClr val="686868"/>
                  </a:solidFill>
                  <a:cs typeface="+mn-ea"/>
                  <a:sym typeface="+mn-lt"/>
                </a:rPr>
                <a:t>85%</a:t>
              </a:r>
              <a:endParaRPr lang="zh-CN" altLang="en-US" sz="1400" dirty="0">
                <a:solidFill>
                  <a:srgbClr val="686868"/>
                </a:solidFill>
                <a:cs typeface="+mn-ea"/>
                <a:sym typeface="+mn-lt"/>
              </a:endParaRPr>
            </a:p>
          </p:txBody>
        </p:sp>
      </p:grpSp>
      <p:grpSp>
        <p:nvGrpSpPr>
          <p:cNvPr id="9" name="组合 8"/>
          <p:cNvGrpSpPr/>
          <p:nvPr/>
        </p:nvGrpSpPr>
        <p:grpSpPr>
          <a:xfrm>
            <a:off x="9636852" y="1950443"/>
            <a:ext cx="591184" cy="960438"/>
            <a:chOff x="9636852" y="1950443"/>
            <a:chExt cx="591184" cy="960438"/>
          </a:xfrm>
        </p:grpSpPr>
        <p:sp>
          <p:nvSpPr>
            <p:cNvPr id="66" name="Freeform 5"/>
            <p:cNvSpPr>
              <a:spLocks noEditPoints="1"/>
            </p:cNvSpPr>
            <p:nvPr/>
          </p:nvSpPr>
          <p:spPr bwMode="auto">
            <a:xfrm>
              <a:off x="9636852" y="1950443"/>
              <a:ext cx="576262" cy="960438"/>
            </a:xfrm>
            <a:custGeom>
              <a:avLst/>
              <a:gdLst>
                <a:gd name="T0" fmla="*/ 514 w 521"/>
                <a:gd name="T1" fmla="*/ 251 h 871"/>
                <a:gd name="T2" fmla="*/ 514 w 521"/>
                <a:gd name="T3" fmla="*/ 251 h 871"/>
                <a:gd name="T4" fmla="*/ 262 w 521"/>
                <a:gd name="T5" fmla="*/ 0 h 871"/>
                <a:gd name="T6" fmla="*/ 11 w 521"/>
                <a:gd name="T7" fmla="*/ 251 h 871"/>
                <a:gd name="T8" fmla="*/ 11 w 521"/>
                <a:gd name="T9" fmla="*/ 251 h 871"/>
                <a:gd name="T10" fmla="*/ 63 w 521"/>
                <a:gd name="T11" fmla="*/ 471 h 871"/>
                <a:gd name="T12" fmla="*/ 262 w 521"/>
                <a:gd name="T13" fmla="*/ 871 h 871"/>
                <a:gd name="T14" fmla="*/ 467 w 521"/>
                <a:gd name="T15" fmla="*/ 452 h 871"/>
                <a:gd name="T16" fmla="*/ 514 w 521"/>
                <a:gd name="T17" fmla="*/ 251 h 871"/>
                <a:gd name="T18" fmla="*/ 262 w 521"/>
                <a:gd name="T19" fmla="*/ 438 h 871"/>
                <a:gd name="T20" fmla="*/ 75 w 521"/>
                <a:gd name="T21" fmla="*/ 251 h 871"/>
                <a:gd name="T22" fmla="*/ 262 w 521"/>
                <a:gd name="T23" fmla="*/ 64 h 871"/>
                <a:gd name="T24" fmla="*/ 450 w 521"/>
                <a:gd name="T25" fmla="*/ 251 h 871"/>
                <a:gd name="T26" fmla="*/ 262 w 521"/>
                <a:gd name="T27" fmla="*/ 438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871">
                  <a:moveTo>
                    <a:pt x="514" y="251"/>
                  </a:moveTo>
                  <a:cubicBezTo>
                    <a:pt x="514" y="251"/>
                    <a:pt x="514" y="251"/>
                    <a:pt x="514" y="251"/>
                  </a:cubicBezTo>
                  <a:cubicBezTo>
                    <a:pt x="514" y="112"/>
                    <a:pt x="401" y="0"/>
                    <a:pt x="262" y="0"/>
                  </a:cubicBezTo>
                  <a:cubicBezTo>
                    <a:pt x="123" y="0"/>
                    <a:pt x="11" y="112"/>
                    <a:pt x="11" y="251"/>
                  </a:cubicBezTo>
                  <a:cubicBezTo>
                    <a:pt x="11" y="251"/>
                    <a:pt x="11" y="251"/>
                    <a:pt x="11" y="251"/>
                  </a:cubicBezTo>
                  <a:cubicBezTo>
                    <a:pt x="11" y="251"/>
                    <a:pt x="0" y="334"/>
                    <a:pt x="63" y="471"/>
                  </a:cubicBezTo>
                  <a:cubicBezTo>
                    <a:pt x="105" y="562"/>
                    <a:pt x="262" y="871"/>
                    <a:pt x="262" y="871"/>
                  </a:cubicBezTo>
                  <a:cubicBezTo>
                    <a:pt x="262" y="871"/>
                    <a:pt x="421" y="559"/>
                    <a:pt x="467" y="452"/>
                  </a:cubicBezTo>
                  <a:cubicBezTo>
                    <a:pt x="521" y="328"/>
                    <a:pt x="514" y="254"/>
                    <a:pt x="514" y="251"/>
                  </a:cubicBezTo>
                  <a:close/>
                  <a:moveTo>
                    <a:pt x="262" y="438"/>
                  </a:moveTo>
                  <a:cubicBezTo>
                    <a:pt x="159" y="438"/>
                    <a:pt x="75" y="355"/>
                    <a:pt x="75" y="251"/>
                  </a:cubicBezTo>
                  <a:cubicBezTo>
                    <a:pt x="75" y="148"/>
                    <a:pt x="159" y="64"/>
                    <a:pt x="262" y="64"/>
                  </a:cubicBezTo>
                  <a:cubicBezTo>
                    <a:pt x="366" y="64"/>
                    <a:pt x="450" y="148"/>
                    <a:pt x="450" y="251"/>
                  </a:cubicBezTo>
                  <a:cubicBezTo>
                    <a:pt x="450" y="355"/>
                    <a:pt x="366" y="438"/>
                    <a:pt x="262" y="438"/>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69" name="文本框 68"/>
            <p:cNvSpPr txBox="1"/>
            <p:nvPr/>
          </p:nvSpPr>
          <p:spPr>
            <a:xfrm>
              <a:off x="9650186" y="2069188"/>
              <a:ext cx="577850" cy="307777"/>
            </a:xfrm>
            <a:prstGeom prst="rect">
              <a:avLst/>
            </a:prstGeom>
            <a:noFill/>
          </p:spPr>
          <p:txBody>
            <a:bodyPr wrap="square" rtlCol="0">
              <a:spAutoFit/>
            </a:bodyPr>
            <a:lstStyle/>
            <a:p>
              <a:r>
                <a:rPr lang="en-US" altLang="zh-CN" sz="1400" dirty="0">
                  <a:solidFill>
                    <a:srgbClr val="686868"/>
                  </a:solidFill>
                  <a:cs typeface="+mn-ea"/>
                  <a:sym typeface="+mn-lt"/>
                </a:rPr>
                <a:t>63%</a:t>
              </a:r>
              <a:endParaRPr lang="zh-CN" altLang="en-US" sz="1400" dirty="0">
                <a:solidFill>
                  <a:srgbClr val="686868"/>
                </a:solidFill>
                <a:cs typeface="+mn-ea"/>
                <a:sym typeface="+mn-lt"/>
              </a:endParaRPr>
            </a:p>
          </p:txBody>
        </p:sp>
      </p:grpSp>
      <p:grpSp>
        <p:nvGrpSpPr>
          <p:cNvPr id="7" name="组合 6"/>
          <p:cNvGrpSpPr/>
          <p:nvPr/>
        </p:nvGrpSpPr>
        <p:grpSpPr>
          <a:xfrm>
            <a:off x="7556592" y="2300328"/>
            <a:ext cx="594994" cy="960438"/>
            <a:chOff x="7556592" y="2300328"/>
            <a:chExt cx="594994" cy="960438"/>
          </a:xfrm>
        </p:grpSpPr>
        <p:sp>
          <p:nvSpPr>
            <p:cNvPr id="64" name="Freeform 5"/>
            <p:cNvSpPr>
              <a:spLocks noEditPoints="1"/>
            </p:cNvSpPr>
            <p:nvPr/>
          </p:nvSpPr>
          <p:spPr bwMode="auto">
            <a:xfrm>
              <a:off x="7556592" y="2300328"/>
              <a:ext cx="576262" cy="960438"/>
            </a:xfrm>
            <a:custGeom>
              <a:avLst/>
              <a:gdLst>
                <a:gd name="T0" fmla="*/ 514 w 521"/>
                <a:gd name="T1" fmla="*/ 251 h 871"/>
                <a:gd name="T2" fmla="*/ 514 w 521"/>
                <a:gd name="T3" fmla="*/ 251 h 871"/>
                <a:gd name="T4" fmla="*/ 262 w 521"/>
                <a:gd name="T5" fmla="*/ 0 h 871"/>
                <a:gd name="T6" fmla="*/ 11 w 521"/>
                <a:gd name="T7" fmla="*/ 251 h 871"/>
                <a:gd name="T8" fmla="*/ 11 w 521"/>
                <a:gd name="T9" fmla="*/ 251 h 871"/>
                <a:gd name="T10" fmla="*/ 63 w 521"/>
                <a:gd name="T11" fmla="*/ 471 h 871"/>
                <a:gd name="T12" fmla="*/ 262 w 521"/>
                <a:gd name="T13" fmla="*/ 871 h 871"/>
                <a:gd name="T14" fmla="*/ 467 w 521"/>
                <a:gd name="T15" fmla="*/ 452 h 871"/>
                <a:gd name="T16" fmla="*/ 514 w 521"/>
                <a:gd name="T17" fmla="*/ 251 h 871"/>
                <a:gd name="T18" fmla="*/ 262 w 521"/>
                <a:gd name="T19" fmla="*/ 438 h 871"/>
                <a:gd name="T20" fmla="*/ 75 w 521"/>
                <a:gd name="T21" fmla="*/ 251 h 871"/>
                <a:gd name="T22" fmla="*/ 262 w 521"/>
                <a:gd name="T23" fmla="*/ 64 h 871"/>
                <a:gd name="T24" fmla="*/ 450 w 521"/>
                <a:gd name="T25" fmla="*/ 251 h 871"/>
                <a:gd name="T26" fmla="*/ 262 w 521"/>
                <a:gd name="T27" fmla="*/ 438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871">
                  <a:moveTo>
                    <a:pt x="514" y="251"/>
                  </a:moveTo>
                  <a:cubicBezTo>
                    <a:pt x="514" y="251"/>
                    <a:pt x="514" y="251"/>
                    <a:pt x="514" y="251"/>
                  </a:cubicBezTo>
                  <a:cubicBezTo>
                    <a:pt x="514" y="112"/>
                    <a:pt x="401" y="0"/>
                    <a:pt x="262" y="0"/>
                  </a:cubicBezTo>
                  <a:cubicBezTo>
                    <a:pt x="123" y="0"/>
                    <a:pt x="11" y="112"/>
                    <a:pt x="11" y="251"/>
                  </a:cubicBezTo>
                  <a:cubicBezTo>
                    <a:pt x="11" y="251"/>
                    <a:pt x="11" y="251"/>
                    <a:pt x="11" y="251"/>
                  </a:cubicBezTo>
                  <a:cubicBezTo>
                    <a:pt x="11" y="251"/>
                    <a:pt x="0" y="334"/>
                    <a:pt x="63" y="471"/>
                  </a:cubicBezTo>
                  <a:cubicBezTo>
                    <a:pt x="105" y="562"/>
                    <a:pt x="262" y="871"/>
                    <a:pt x="262" y="871"/>
                  </a:cubicBezTo>
                  <a:cubicBezTo>
                    <a:pt x="262" y="871"/>
                    <a:pt x="421" y="559"/>
                    <a:pt x="467" y="452"/>
                  </a:cubicBezTo>
                  <a:cubicBezTo>
                    <a:pt x="521" y="328"/>
                    <a:pt x="514" y="254"/>
                    <a:pt x="514" y="251"/>
                  </a:cubicBezTo>
                  <a:close/>
                  <a:moveTo>
                    <a:pt x="262" y="438"/>
                  </a:moveTo>
                  <a:cubicBezTo>
                    <a:pt x="159" y="438"/>
                    <a:pt x="75" y="355"/>
                    <a:pt x="75" y="251"/>
                  </a:cubicBezTo>
                  <a:cubicBezTo>
                    <a:pt x="75" y="148"/>
                    <a:pt x="159" y="64"/>
                    <a:pt x="262" y="64"/>
                  </a:cubicBezTo>
                  <a:cubicBezTo>
                    <a:pt x="366" y="64"/>
                    <a:pt x="450" y="148"/>
                    <a:pt x="450" y="251"/>
                  </a:cubicBezTo>
                  <a:cubicBezTo>
                    <a:pt x="450" y="355"/>
                    <a:pt x="366" y="438"/>
                    <a:pt x="262" y="438"/>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78" name="文本框 77"/>
            <p:cNvSpPr txBox="1"/>
            <p:nvPr/>
          </p:nvSpPr>
          <p:spPr>
            <a:xfrm>
              <a:off x="7573736" y="2424788"/>
              <a:ext cx="577850" cy="307777"/>
            </a:xfrm>
            <a:prstGeom prst="rect">
              <a:avLst/>
            </a:prstGeom>
            <a:noFill/>
          </p:spPr>
          <p:txBody>
            <a:bodyPr wrap="square" rtlCol="0">
              <a:spAutoFit/>
            </a:bodyPr>
            <a:lstStyle/>
            <a:p>
              <a:r>
                <a:rPr lang="en-US" altLang="zh-CN" sz="1400" dirty="0">
                  <a:solidFill>
                    <a:srgbClr val="686868"/>
                  </a:solidFill>
                  <a:cs typeface="+mn-ea"/>
                  <a:sym typeface="+mn-lt"/>
                </a:rPr>
                <a:t>52%</a:t>
              </a:r>
              <a:endParaRPr lang="zh-CN" altLang="en-US" sz="1400" dirty="0">
                <a:solidFill>
                  <a:srgbClr val="686868"/>
                </a:solidFill>
                <a:cs typeface="+mn-ea"/>
                <a:sym typeface="+mn-lt"/>
              </a:endParaRPr>
            </a:p>
          </p:txBody>
        </p:sp>
      </p:grpSp>
      <p:grpSp>
        <p:nvGrpSpPr>
          <p:cNvPr id="8" name="组合 7"/>
          <p:cNvGrpSpPr/>
          <p:nvPr/>
        </p:nvGrpSpPr>
        <p:grpSpPr>
          <a:xfrm>
            <a:off x="8608152" y="2671168"/>
            <a:ext cx="597534" cy="960438"/>
            <a:chOff x="8608152" y="2671168"/>
            <a:chExt cx="597534" cy="960438"/>
          </a:xfrm>
        </p:grpSpPr>
        <p:sp>
          <p:nvSpPr>
            <p:cNvPr id="65" name="Freeform 5"/>
            <p:cNvSpPr>
              <a:spLocks noEditPoints="1"/>
            </p:cNvSpPr>
            <p:nvPr/>
          </p:nvSpPr>
          <p:spPr bwMode="auto">
            <a:xfrm>
              <a:off x="8608152" y="2671168"/>
              <a:ext cx="576262" cy="960438"/>
            </a:xfrm>
            <a:custGeom>
              <a:avLst/>
              <a:gdLst>
                <a:gd name="T0" fmla="*/ 514 w 521"/>
                <a:gd name="T1" fmla="*/ 251 h 871"/>
                <a:gd name="T2" fmla="*/ 514 w 521"/>
                <a:gd name="T3" fmla="*/ 251 h 871"/>
                <a:gd name="T4" fmla="*/ 262 w 521"/>
                <a:gd name="T5" fmla="*/ 0 h 871"/>
                <a:gd name="T6" fmla="*/ 11 w 521"/>
                <a:gd name="T7" fmla="*/ 251 h 871"/>
                <a:gd name="T8" fmla="*/ 11 w 521"/>
                <a:gd name="T9" fmla="*/ 251 h 871"/>
                <a:gd name="T10" fmla="*/ 63 w 521"/>
                <a:gd name="T11" fmla="*/ 471 h 871"/>
                <a:gd name="T12" fmla="*/ 262 w 521"/>
                <a:gd name="T13" fmla="*/ 871 h 871"/>
                <a:gd name="T14" fmla="*/ 467 w 521"/>
                <a:gd name="T15" fmla="*/ 452 h 871"/>
                <a:gd name="T16" fmla="*/ 514 w 521"/>
                <a:gd name="T17" fmla="*/ 251 h 871"/>
                <a:gd name="T18" fmla="*/ 262 w 521"/>
                <a:gd name="T19" fmla="*/ 438 h 871"/>
                <a:gd name="T20" fmla="*/ 75 w 521"/>
                <a:gd name="T21" fmla="*/ 251 h 871"/>
                <a:gd name="T22" fmla="*/ 262 w 521"/>
                <a:gd name="T23" fmla="*/ 64 h 871"/>
                <a:gd name="T24" fmla="*/ 450 w 521"/>
                <a:gd name="T25" fmla="*/ 251 h 871"/>
                <a:gd name="T26" fmla="*/ 262 w 521"/>
                <a:gd name="T27" fmla="*/ 438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871">
                  <a:moveTo>
                    <a:pt x="514" y="251"/>
                  </a:moveTo>
                  <a:cubicBezTo>
                    <a:pt x="514" y="251"/>
                    <a:pt x="514" y="251"/>
                    <a:pt x="514" y="251"/>
                  </a:cubicBezTo>
                  <a:cubicBezTo>
                    <a:pt x="514" y="112"/>
                    <a:pt x="401" y="0"/>
                    <a:pt x="262" y="0"/>
                  </a:cubicBezTo>
                  <a:cubicBezTo>
                    <a:pt x="123" y="0"/>
                    <a:pt x="11" y="112"/>
                    <a:pt x="11" y="251"/>
                  </a:cubicBezTo>
                  <a:cubicBezTo>
                    <a:pt x="11" y="251"/>
                    <a:pt x="11" y="251"/>
                    <a:pt x="11" y="251"/>
                  </a:cubicBezTo>
                  <a:cubicBezTo>
                    <a:pt x="11" y="251"/>
                    <a:pt x="0" y="334"/>
                    <a:pt x="63" y="471"/>
                  </a:cubicBezTo>
                  <a:cubicBezTo>
                    <a:pt x="105" y="562"/>
                    <a:pt x="262" y="871"/>
                    <a:pt x="262" y="871"/>
                  </a:cubicBezTo>
                  <a:cubicBezTo>
                    <a:pt x="262" y="871"/>
                    <a:pt x="421" y="559"/>
                    <a:pt x="467" y="452"/>
                  </a:cubicBezTo>
                  <a:cubicBezTo>
                    <a:pt x="521" y="328"/>
                    <a:pt x="514" y="254"/>
                    <a:pt x="514" y="251"/>
                  </a:cubicBezTo>
                  <a:close/>
                  <a:moveTo>
                    <a:pt x="262" y="438"/>
                  </a:moveTo>
                  <a:cubicBezTo>
                    <a:pt x="159" y="438"/>
                    <a:pt x="75" y="355"/>
                    <a:pt x="75" y="251"/>
                  </a:cubicBezTo>
                  <a:cubicBezTo>
                    <a:pt x="75" y="148"/>
                    <a:pt x="159" y="64"/>
                    <a:pt x="262" y="64"/>
                  </a:cubicBezTo>
                  <a:cubicBezTo>
                    <a:pt x="366" y="64"/>
                    <a:pt x="450" y="148"/>
                    <a:pt x="450" y="251"/>
                  </a:cubicBezTo>
                  <a:cubicBezTo>
                    <a:pt x="450" y="355"/>
                    <a:pt x="366" y="438"/>
                    <a:pt x="262" y="438"/>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79" name="文本框 78"/>
            <p:cNvSpPr txBox="1"/>
            <p:nvPr/>
          </p:nvSpPr>
          <p:spPr>
            <a:xfrm>
              <a:off x="8627836" y="2805788"/>
              <a:ext cx="577850" cy="307777"/>
            </a:xfrm>
            <a:prstGeom prst="rect">
              <a:avLst/>
            </a:prstGeom>
            <a:noFill/>
          </p:spPr>
          <p:txBody>
            <a:bodyPr wrap="square" rtlCol="0">
              <a:spAutoFit/>
            </a:bodyPr>
            <a:lstStyle/>
            <a:p>
              <a:r>
                <a:rPr lang="en-US" altLang="zh-CN" sz="1400" dirty="0">
                  <a:solidFill>
                    <a:srgbClr val="686868"/>
                  </a:solidFill>
                  <a:cs typeface="+mn-ea"/>
                  <a:sym typeface="+mn-lt"/>
                </a:rPr>
                <a:t>37%</a:t>
              </a:r>
              <a:endParaRPr lang="zh-CN" altLang="en-US" sz="1400" dirty="0">
                <a:solidFill>
                  <a:srgbClr val="686868"/>
                </a:solidFill>
                <a:cs typeface="+mn-ea"/>
                <a:sym typeface="+mn-lt"/>
              </a:endParaRPr>
            </a:p>
          </p:txBody>
        </p:sp>
      </p:grpSp>
      <p:grpSp>
        <p:nvGrpSpPr>
          <p:cNvPr id="5" name="组合 4"/>
          <p:cNvGrpSpPr/>
          <p:nvPr/>
        </p:nvGrpSpPr>
        <p:grpSpPr>
          <a:xfrm>
            <a:off x="6464074" y="2914691"/>
            <a:ext cx="610552" cy="960438"/>
            <a:chOff x="6464074" y="2914691"/>
            <a:chExt cx="610552" cy="960438"/>
          </a:xfrm>
        </p:grpSpPr>
        <p:sp>
          <p:nvSpPr>
            <p:cNvPr id="63" name="Freeform 5"/>
            <p:cNvSpPr>
              <a:spLocks noEditPoints="1"/>
            </p:cNvSpPr>
            <p:nvPr/>
          </p:nvSpPr>
          <p:spPr bwMode="auto">
            <a:xfrm>
              <a:off x="6464074" y="2914691"/>
              <a:ext cx="576262" cy="960438"/>
            </a:xfrm>
            <a:custGeom>
              <a:avLst/>
              <a:gdLst>
                <a:gd name="T0" fmla="*/ 514 w 521"/>
                <a:gd name="T1" fmla="*/ 251 h 871"/>
                <a:gd name="T2" fmla="*/ 514 w 521"/>
                <a:gd name="T3" fmla="*/ 251 h 871"/>
                <a:gd name="T4" fmla="*/ 262 w 521"/>
                <a:gd name="T5" fmla="*/ 0 h 871"/>
                <a:gd name="T6" fmla="*/ 11 w 521"/>
                <a:gd name="T7" fmla="*/ 251 h 871"/>
                <a:gd name="T8" fmla="*/ 11 w 521"/>
                <a:gd name="T9" fmla="*/ 251 h 871"/>
                <a:gd name="T10" fmla="*/ 63 w 521"/>
                <a:gd name="T11" fmla="*/ 471 h 871"/>
                <a:gd name="T12" fmla="*/ 262 w 521"/>
                <a:gd name="T13" fmla="*/ 871 h 871"/>
                <a:gd name="T14" fmla="*/ 467 w 521"/>
                <a:gd name="T15" fmla="*/ 452 h 871"/>
                <a:gd name="T16" fmla="*/ 514 w 521"/>
                <a:gd name="T17" fmla="*/ 251 h 871"/>
                <a:gd name="T18" fmla="*/ 262 w 521"/>
                <a:gd name="T19" fmla="*/ 438 h 871"/>
                <a:gd name="T20" fmla="*/ 75 w 521"/>
                <a:gd name="T21" fmla="*/ 251 h 871"/>
                <a:gd name="T22" fmla="*/ 262 w 521"/>
                <a:gd name="T23" fmla="*/ 64 h 871"/>
                <a:gd name="T24" fmla="*/ 450 w 521"/>
                <a:gd name="T25" fmla="*/ 251 h 871"/>
                <a:gd name="T26" fmla="*/ 262 w 521"/>
                <a:gd name="T27" fmla="*/ 438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1" h="871">
                  <a:moveTo>
                    <a:pt x="514" y="251"/>
                  </a:moveTo>
                  <a:cubicBezTo>
                    <a:pt x="514" y="251"/>
                    <a:pt x="514" y="251"/>
                    <a:pt x="514" y="251"/>
                  </a:cubicBezTo>
                  <a:cubicBezTo>
                    <a:pt x="514" y="112"/>
                    <a:pt x="401" y="0"/>
                    <a:pt x="262" y="0"/>
                  </a:cubicBezTo>
                  <a:cubicBezTo>
                    <a:pt x="123" y="0"/>
                    <a:pt x="11" y="112"/>
                    <a:pt x="11" y="251"/>
                  </a:cubicBezTo>
                  <a:cubicBezTo>
                    <a:pt x="11" y="251"/>
                    <a:pt x="11" y="251"/>
                    <a:pt x="11" y="251"/>
                  </a:cubicBezTo>
                  <a:cubicBezTo>
                    <a:pt x="11" y="251"/>
                    <a:pt x="0" y="334"/>
                    <a:pt x="63" y="471"/>
                  </a:cubicBezTo>
                  <a:cubicBezTo>
                    <a:pt x="105" y="562"/>
                    <a:pt x="262" y="871"/>
                    <a:pt x="262" y="871"/>
                  </a:cubicBezTo>
                  <a:cubicBezTo>
                    <a:pt x="262" y="871"/>
                    <a:pt x="421" y="559"/>
                    <a:pt x="467" y="452"/>
                  </a:cubicBezTo>
                  <a:cubicBezTo>
                    <a:pt x="521" y="328"/>
                    <a:pt x="514" y="254"/>
                    <a:pt x="514" y="251"/>
                  </a:cubicBezTo>
                  <a:close/>
                  <a:moveTo>
                    <a:pt x="262" y="438"/>
                  </a:moveTo>
                  <a:cubicBezTo>
                    <a:pt x="159" y="438"/>
                    <a:pt x="75" y="355"/>
                    <a:pt x="75" y="251"/>
                  </a:cubicBezTo>
                  <a:cubicBezTo>
                    <a:pt x="75" y="148"/>
                    <a:pt x="159" y="64"/>
                    <a:pt x="262" y="64"/>
                  </a:cubicBezTo>
                  <a:cubicBezTo>
                    <a:pt x="366" y="64"/>
                    <a:pt x="450" y="148"/>
                    <a:pt x="450" y="251"/>
                  </a:cubicBezTo>
                  <a:cubicBezTo>
                    <a:pt x="450" y="355"/>
                    <a:pt x="366" y="438"/>
                    <a:pt x="262" y="438"/>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0" name="文本框 79"/>
            <p:cNvSpPr txBox="1"/>
            <p:nvPr/>
          </p:nvSpPr>
          <p:spPr>
            <a:xfrm>
              <a:off x="6496776" y="3034388"/>
              <a:ext cx="577850" cy="307777"/>
            </a:xfrm>
            <a:prstGeom prst="rect">
              <a:avLst/>
            </a:prstGeom>
            <a:noFill/>
          </p:spPr>
          <p:txBody>
            <a:bodyPr wrap="square" rtlCol="0">
              <a:spAutoFit/>
            </a:bodyPr>
            <a:lstStyle/>
            <a:p>
              <a:r>
                <a:rPr lang="en-US" altLang="zh-CN" sz="1400" dirty="0">
                  <a:solidFill>
                    <a:srgbClr val="686868"/>
                  </a:solidFill>
                  <a:cs typeface="+mn-ea"/>
                  <a:sym typeface="+mn-lt"/>
                </a:rPr>
                <a:t>20%</a:t>
              </a:r>
              <a:endParaRPr lang="zh-CN" altLang="en-US" sz="1400" dirty="0">
                <a:solidFill>
                  <a:srgbClr val="686868"/>
                </a:solidFill>
                <a:cs typeface="+mn-ea"/>
                <a:sym typeface="+mn-lt"/>
              </a:endParaRPr>
            </a:p>
          </p:txBody>
        </p:sp>
      </p:grpSp>
      <p:grpSp>
        <p:nvGrpSpPr>
          <p:cNvPr id="3" name="组合 2"/>
          <p:cNvGrpSpPr/>
          <p:nvPr/>
        </p:nvGrpSpPr>
        <p:grpSpPr>
          <a:xfrm>
            <a:off x="1728381" y="2593240"/>
            <a:ext cx="2096859" cy="2096859"/>
            <a:chOff x="1728381" y="2593240"/>
            <a:chExt cx="2096859" cy="2096859"/>
          </a:xfrm>
        </p:grpSpPr>
        <p:sp>
          <p:nvSpPr>
            <p:cNvPr id="29" name="椭圆 28"/>
            <p:cNvSpPr/>
            <p:nvPr/>
          </p:nvSpPr>
          <p:spPr>
            <a:xfrm>
              <a:off x="1728381" y="2593240"/>
              <a:ext cx="2096859" cy="2096859"/>
            </a:xfrm>
            <a:prstGeom prst="ellipse">
              <a:avLst/>
            </a:pr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7" name="Freeform 9"/>
            <p:cNvSpPr>
              <a:spLocks noEditPoints="1"/>
            </p:cNvSpPr>
            <p:nvPr/>
          </p:nvSpPr>
          <p:spPr bwMode="auto">
            <a:xfrm>
              <a:off x="2151699" y="2849055"/>
              <a:ext cx="1277301" cy="1383537"/>
            </a:xfrm>
            <a:custGeom>
              <a:avLst/>
              <a:gdLst>
                <a:gd name="T0" fmla="*/ 22 w 1034"/>
                <a:gd name="T1" fmla="*/ 430 h 1120"/>
                <a:gd name="T2" fmla="*/ 526 w 1034"/>
                <a:gd name="T3" fmla="*/ 0 h 1120"/>
                <a:gd name="T4" fmla="*/ 756 w 1034"/>
                <a:gd name="T5" fmla="*/ 338 h 1120"/>
                <a:gd name="T6" fmla="*/ 526 w 1034"/>
                <a:gd name="T7" fmla="*/ 140 h 1120"/>
                <a:gd name="T8" fmla="*/ 103 w 1034"/>
                <a:gd name="T9" fmla="*/ 449 h 1120"/>
                <a:gd name="T10" fmla="*/ 335 w 1034"/>
                <a:gd name="T11" fmla="*/ 478 h 1120"/>
                <a:gd name="T12" fmla="*/ 103 w 1034"/>
                <a:gd name="T13" fmla="*/ 523 h 1120"/>
                <a:gd name="T14" fmla="*/ 335 w 1034"/>
                <a:gd name="T15" fmla="*/ 495 h 1120"/>
                <a:gd name="T16" fmla="*/ 103 w 1034"/>
                <a:gd name="T17" fmla="*/ 523 h 1120"/>
                <a:gd name="T18" fmla="*/ 290 w 1034"/>
                <a:gd name="T19" fmla="*/ 533 h 1120"/>
                <a:gd name="T20" fmla="*/ 150 w 1034"/>
                <a:gd name="T21" fmla="*/ 851 h 1120"/>
                <a:gd name="T22" fmla="*/ 335 w 1034"/>
                <a:gd name="T23" fmla="*/ 861 h 1120"/>
                <a:gd name="T24" fmla="*/ 105 w 1034"/>
                <a:gd name="T25" fmla="*/ 892 h 1120"/>
                <a:gd name="T26" fmla="*/ 335 w 1034"/>
                <a:gd name="T27" fmla="*/ 861 h 1120"/>
                <a:gd name="T28" fmla="*/ 105 w 1034"/>
                <a:gd name="T29" fmla="*/ 906 h 1120"/>
                <a:gd name="T30" fmla="*/ 335 w 1034"/>
                <a:gd name="T31" fmla="*/ 935 h 1120"/>
                <a:gd name="T32" fmla="*/ 633 w 1034"/>
                <a:gd name="T33" fmla="*/ 449 h 1120"/>
                <a:gd name="T34" fmla="*/ 400 w 1034"/>
                <a:gd name="T35" fmla="*/ 478 h 1120"/>
                <a:gd name="T36" fmla="*/ 633 w 1034"/>
                <a:gd name="T37" fmla="*/ 449 h 1120"/>
                <a:gd name="T38" fmla="*/ 633 w 1034"/>
                <a:gd name="T39" fmla="*/ 523 h 1120"/>
                <a:gd name="T40" fmla="*/ 400 w 1034"/>
                <a:gd name="T41" fmla="*/ 495 h 1120"/>
                <a:gd name="T42" fmla="*/ 587 w 1034"/>
                <a:gd name="T43" fmla="*/ 851 h 1120"/>
                <a:gd name="T44" fmla="*/ 447 w 1034"/>
                <a:gd name="T45" fmla="*/ 533 h 1120"/>
                <a:gd name="T46" fmla="*/ 587 w 1034"/>
                <a:gd name="T47" fmla="*/ 851 h 1120"/>
                <a:gd name="T48" fmla="*/ 402 w 1034"/>
                <a:gd name="T49" fmla="*/ 861 h 1120"/>
                <a:gd name="T50" fmla="*/ 633 w 1034"/>
                <a:gd name="T51" fmla="*/ 892 h 1120"/>
                <a:gd name="T52" fmla="*/ 633 w 1034"/>
                <a:gd name="T53" fmla="*/ 906 h 1120"/>
                <a:gd name="T54" fmla="*/ 402 w 1034"/>
                <a:gd name="T55" fmla="*/ 935 h 1120"/>
                <a:gd name="T56" fmla="*/ 633 w 1034"/>
                <a:gd name="T57" fmla="*/ 906 h 1120"/>
                <a:gd name="T58" fmla="*/ 709 w 1034"/>
                <a:gd name="T59" fmla="*/ 449 h 1120"/>
                <a:gd name="T60" fmla="*/ 942 w 1034"/>
                <a:gd name="T61" fmla="*/ 478 h 1120"/>
                <a:gd name="T62" fmla="*/ 709 w 1034"/>
                <a:gd name="T63" fmla="*/ 523 h 1120"/>
                <a:gd name="T64" fmla="*/ 942 w 1034"/>
                <a:gd name="T65" fmla="*/ 495 h 1120"/>
                <a:gd name="T66" fmla="*/ 709 w 1034"/>
                <a:gd name="T67" fmla="*/ 523 h 1120"/>
                <a:gd name="T68" fmla="*/ 896 w 1034"/>
                <a:gd name="T69" fmla="*/ 533 h 1120"/>
                <a:gd name="T70" fmla="*/ 756 w 1034"/>
                <a:gd name="T71" fmla="*/ 851 h 1120"/>
                <a:gd name="T72" fmla="*/ 942 w 1034"/>
                <a:gd name="T73" fmla="*/ 861 h 1120"/>
                <a:gd name="T74" fmla="*/ 711 w 1034"/>
                <a:gd name="T75" fmla="*/ 892 h 1120"/>
                <a:gd name="T76" fmla="*/ 942 w 1034"/>
                <a:gd name="T77" fmla="*/ 861 h 1120"/>
                <a:gd name="T78" fmla="*/ 711 w 1034"/>
                <a:gd name="T79" fmla="*/ 906 h 1120"/>
                <a:gd name="T80" fmla="*/ 942 w 1034"/>
                <a:gd name="T81" fmla="*/ 935 h 1120"/>
                <a:gd name="T82" fmla="*/ 992 w 1034"/>
                <a:gd name="T83" fmla="*/ 1065 h 1120"/>
                <a:gd name="T84" fmla="*/ 963 w 1034"/>
                <a:gd name="T85" fmla="*/ 1008 h 1120"/>
                <a:gd name="T86" fmla="*/ 83 w 1034"/>
                <a:gd name="T87" fmla="*/ 954 h 1120"/>
                <a:gd name="T88" fmla="*/ 880 w 1034"/>
                <a:gd name="T89" fmla="*/ 984 h 1120"/>
                <a:gd name="T90" fmla="*/ 48 w 1034"/>
                <a:gd name="T91" fmla="*/ 1008 h 1120"/>
                <a:gd name="T92" fmla="*/ 818 w 1034"/>
                <a:gd name="T93" fmla="*/ 1044 h 1120"/>
                <a:gd name="T94" fmla="*/ 0 w 1034"/>
                <a:gd name="T95" fmla="*/ 1068 h 1120"/>
                <a:gd name="T96" fmla="*/ 1034 w 1034"/>
                <a:gd name="T97" fmla="*/ 1120 h 1120"/>
                <a:gd name="T98" fmla="*/ 992 w 1034"/>
                <a:gd name="T99" fmla="*/ 1065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34" h="1120">
                  <a:moveTo>
                    <a:pt x="526" y="0"/>
                  </a:moveTo>
                  <a:lnTo>
                    <a:pt x="22" y="430"/>
                  </a:lnTo>
                  <a:lnTo>
                    <a:pt x="1032" y="430"/>
                  </a:lnTo>
                  <a:lnTo>
                    <a:pt x="526" y="0"/>
                  </a:lnTo>
                  <a:close/>
                  <a:moveTo>
                    <a:pt x="526" y="140"/>
                  </a:moveTo>
                  <a:lnTo>
                    <a:pt x="756" y="338"/>
                  </a:lnTo>
                  <a:lnTo>
                    <a:pt x="295" y="338"/>
                  </a:lnTo>
                  <a:lnTo>
                    <a:pt x="526" y="140"/>
                  </a:lnTo>
                  <a:close/>
                  <a:moveTo>
                    <a:pt x="335" y="449"/>
                  </a:moveTo>
                  <a:lnTo>
                    <a:pt x="103" y="449"/>
                  </a:lnTo>
                  <a:lnTo>
                    <a:pt x="103" y="478"/>
                  </a:lnTo>
                  <a:lnTo>
                    <a:pt x="335" y="478"/>
                  </a:lnTo>
                  <a:lnTo>
                    <a:pt x="335" y="449"/>
                  </a:lnTo>
                  <a:close/>
                  <a:moveTo>
                    <a:pt x="103" y="523"/>
                  </a:moveTo>
                  <a:lnTo>
                    <a:pt x="335" y="523"/>
                  </a:lnTo>
                  <a:lnTo>
                    <a:pt x="335" y="495"/>
                  </a:lnTo>
                  <a:lnTo>
                    <a:pt x="103" y="495"/>
                  </a:lnTo>
                  <a:lnTo>
                    <a:pt x="103" y="523"/>
                  </a:lnTo>
                  <a:close/>
                  <a:moveTo>
                    <a:pt x="290" y="851"/>
                  </a:moveTo>
                  <a:lnTo>
                    <a:pt x="290" y="533"/>
                  </a:lnTo>
                  <a:lnTo>
                    <a:pt x="150" y="533"/>
                  </a:lnTo>
                  <a:lnTo>
                    <a:pt x="150" y="851"/>
                  </a:lnTo>
                  <a:lnTo>
                    <a:pt x="290" y="851"/>
                  </a:lnTo>
                  <a:close/>
                  <a:moveTo>
                    <a:pt x="335" y="861"/>
                  </a:moveTo>
                  <a:lnTo>
                    <a:pt x="105" y="861"/>
                  </a:lnTo>
                  <a:lnTo>
                    <a:pt x="105" y="892"/>
                  </a:lnTo>
                  <a:lnTo>
                    <a:pt x="335" y="892"/>
                  </a:lnTo>
                  <a:lnTo>
                    <a:pt x="335" y="861"/>
                  </a:lnTo>
                  <a:close/>
                  <a:moveTo>
                    <a:pt x="335" y="906"/>
                  </a:moveTo>
                  <a:lnTo>
                    <a:pt x="105" y="906"/>
                  </a:lnTo>
                  <a:lnTo>
                    <a:pt x="105" y="935"/>
                  </a:lnTo>
                  <a:lnTo>
                    <a:pt x="335" y="935"/>
                  </a:lnTo>
                  <a:lnTo>
                    <a:pt x="335" y="906"/>
                  </a:lnTo>
                  <a:close/>
                  <a:moveTo>
                    <a:pt x="633" y="449"/>
                  </a:moveTo>
                  <a:lnTo>
                    <a:pt x="400" y="449"/>
                  </a:lnTo>
                  <a:lnTo>
                    <a:pt x="400" y="478"/>
                  </a:lnTo>
                  <a:lnTo>
                    <a:pt x="633" y="478"/>
                  </a:lnTo>
                  <a:lnTo>
                    <a:pt x="633" y="449"/>
                  </a:lnTo>
                  <a:close/>
                  <a:moveTo>
                    <a:pt x="400" y="523"/>
                  </a:moveTo>
                  <a:lnTo>
                    <a:pt x="633" y="523"/>
                  </a:lnTo>
                  <a:lnTo>
                    <a:pt x="633" y="495"/>
                  </a:lnTo>
                  <a:lnTo>
                    <a:pt x="400" y="495"/>
                  </a:lnTo>
                  <a:lnTo>
                    <a:pt x="400" y="523"/>
                  </a:lnTo>
                  <a:close/>
                  <a:moveTo>
                    <a:pt x="587" y="851"/>
                  </a:moveTo>
                  <a:lnTo>
                    <a:pt x="587" y="533"/>
                  </a:lnTo>
                  <a:lnTo>
                    <a:pt x="447" y="533"/>
                  </a:lnTo>
                  <a:lnTo>
                    <a:pt x="447" y="851"/>
                  </a:lnTo>
                  <a:lnTo>
                    <a:pt x="587" y="851"/>
                  </a:lnTo>
                  <a:close/>
                  <a:moveTo>
                    <a:pt x="633" y="861"/>
                  </a:moveTo>
                  <a:lnTo>
                    <a:pt x="402" y="861"/>
                  </a:lnTo>
                  <a:lnTo>
                    <a:pt x="402" y="892"/>
                  </a:lnTo>
                  <a:lnTo>
                    <a:pt x="633" y="892"/>
                  </a:lnTo>
                  <a:lnTo>
                    <a:pt x="633" y="861"/>
                  </a:lnTo>
                  <a:close/>
                  <a:moveTo>
                    <a:pt x="633" y="906"/>
                  </a:moveTo>
                  <a:lnTo>
                    <a:pt x="402" y="906"/>
                  </a:lnTo>
                  <a:lnTo>
                    <a:pt x="402" y="935"/>
                  </a:lnTo>
                  <a:lnTo>
                    <a:pt x="633" y="935"/>
                  </a:lnTo>
                  <a:lnTo>
                    <a:pt x="633" y="906"/>
                  </a:lnTo>
                  <a:close/>
                  <a:moveTo>
                    <a:pt x="942" y="449"/>
                  </a:moveTo>
                  <a:lnTo>
                    <a:pt x="709" y="449"/>
                  </a:lnTo>
                  <a:lnTo>
                    <a:pt x="709" y="478"/>
                  </a:lnTo>
                  <a:lnTo>
                    <a:pt x="942" y="478"/>
                  </a:lnTo>
                  <a:lnTo>
                    <a:pt x="942" y="449"/>
                  </a:lnTo>
                  <a:close/>
                  <a:moveTo>
                    <a:pt x="709" y="523"/>
                  </a:moveTo>
                  <a:lnTo>
                    <a:pt x="942" y="523"/>
                  </a:lnTo>
                  <a:lnTo>
                    <a:pt x="942" y="495"/>
                  </a:lnTo>
                  <a:lnTo>
                    <a:pt x="709" y="495"/>
                  </a:lnTo>
                  <a:lnTo>
                    <a:pt x="709" y="523"/>
                  </a:lnTo>
                  <a:close/>
                  <a:moveTo>
                    <a:pt x="896" y="851"/>
                  </a:moveTo>
                  <a:lnTo>
                    <a:pt x="896" y="533"/>
                  </a:lnTo>
                  <a:lnTo>
                    <a:pt x="756" y="533"/>
                  </a:lnTo>
                  <a:lnTo>
                    <a:pt x="756" y="851"/>
                  </a:lnTo>
                  <a:lnTo>
                    <a:pt x="896" y="851"/>
                  </a:lnTo>
                  <a:close/>
                  <a:moveTo>
                    <a:pt x="942" y="861"/>
                  </a:moveTo>
                  <a:lnTo>
                    <a:pt x="711" y="861"/>
                  </a:lnTo>
                  <a:lnTo>
                    <a:pt x="711" y="892"/>
                  </a:lnTo>
                  <a:lnTo>
                    <a:pt x="942" y="892"/>
                  </a:lnTo>
                  <a:lnTo>
                    <a:pt x="942" y="861"/>
                  </a:lnTo>
                  <a:close/>
                  <a:moveTo>
                    <a:pt x="942" y="906"/>
                  </a:moveTo>
                  <a:lnTo>
                    <a:pt x="711" y="906"/>
                  </a:lnTo>
                  <a:lnTo>
                    <a:pt x="711" y="935"/>
                  </a:lnTo>
                  <a:lnTo>
                    <a:pt x="942" y="935"/>
                  </a:lnTo>
                  <a:lnTo>
                    <a:pt x="942" y="906"/>
                  </a:lnTo>
                  <a:close/>
                  <a:moveTo>
                    <a:pt x="992" y="1065"/>
                  </a:moveTo>
                  <a:lnTo>
                    <a:pt x="992" y="1008"/>
                  </a:lnTo>
                  <a:lnTo>
                    <a:pt x="963" y="1008"/>
                  </a:lnTo>
                  <a:lnTo>
                    <a:pt x="963" y="954"/>
                  </a:lnTo>
                  <a:lnTo>
                    <a:pt x="83" y="954"/>
                  </a:lnTo>
                  <a:lnTo>
                    <a:pt x="83" y="984"/>
                  </a:lnTo>
                  <a:lnTo>
                    <a:pt x="880" y="984"/>
                  </a:lnTo>
                  <a:lnTo>
                    <a:pt x="880" y="1008"/>
                  </a:lnTo>
                  <a:lnTo>
                    <a:pt x="48" y="1008"/>
                  </a:lnTo>
                  <a:lnTo>
                    <a:pt x="48" y="1044"/>
                  </a:lnTo>
                  <a:lnTo>
                    <a:pt x="818" y="1044"/>
                  </a:lnTo>
                  <a:lnTo>
                    <a:pt x="818" y="1068"/>
                  </a:lnTo>
                  <a:lnTo>
                    <a:pt x="0" y="1068"/>
                  </a:lnTo>
                  <a:lnTo>
                    <a:pt x="0" y="1120"/>
                  </a:lnTo>
                  <a:lnTo>
                    <a:pt x="1034" y="1120"/>
                  </a:lnTo>
                  <a:lnTo>
                    <a:pt x="1034" y="1065"/>
                  </a:lnTo>
                  <a:lnTo>
                    <a:pt x="992" y="10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spTree>
    <p:custDataLst>
      <p:tags r:id="rId1"/>
    </p:custDataLst>
    <p:extLst>
      <p:ext uri="{BB962C8B-B14F-4D97-AF65-F5344CB8AC3E}">
        <p14:creationId xmlns:p14="http://schemas.microsoft.com/office/powerpoint/2010/main" val="4015802937"/>
      </p:ext>
    </p:extLst>
  </p:cSld>
  <p:clrMapOvr>
    <a:masterClrMapping/>
  </p:clrMapOvr>
  <mc:AlternateContent xmlns:mc="http://schemas.openxmlformats.org/markup-compatibility/2006" xmlns:p14="http://schemas.microsoft.com/office/powerpoint/2010/main">
    <mc:Choice Requires="p14">
      <p:transition spd="slow" p14:dur="1500" advTm="5302">
        <p:random/>
      </p:transition>
    </mc:Choice>
    <mc:Fallback xmlns="">
      <p:transition spd="slow" advTm="530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p:tgtEl>
                                          <p:spTgt spid="6"/>
                                        </p:tgtEl>
                                        <p:attrNameLst>
                                          <p:attrName>ppt_y</p:attrName>
                                        </p:attrNameLst>
                                      </p:cBhvr>
                                      <p:tavLst>
                                        <p:tav tm="0">
                                          <p:val>
                                            <p:strVal val="#ppt_y+#ppt_h*1.125000"/>
                                          </p:val>
                                        </p:tav>
                                        <p:tav tm="100000">
                                          <p:val>
                                            <p:strVal val="#ppt_y"/>
                                          </p:val>
                                        </p:tav>
                                      </p:tavLst>
                                    </p:anim>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p:tgtEl>
                                          <p:spTgt spid="34"/>
                                        </p:tgtEl>
                                        <p:attrNameLst>
                                          <p:attrName>ppt_y</p:attrName>
                                        </p:attrNameLst>
                                      </p:cBhvr>
                                      <p:tavLst>
                                        <p:tav tm="0">
                                          <p:val>
                                            <p:strVal val="#ppt_y+#ppt_h*1.125000"/>
                                          </p:val>
                                        </p:tav>
                                        <p:tav tm="100000">
                                          <p:val>
                                            <p:strVal val="#ppt_y"/>
                                          </p:val>
                                        </p:tav>
                                      </p:tavLst>
                                    </p:anim>
                                    <p:animEffect transition="in" filter="wipe(up)">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p:tgtEl>
                                          <p:spTgt spid="35"/>
                                        </p:tgtEl>
                                        <p:attrNameLst>
                                          <p:attrName>ppt_y</p:attrName>
                                        </p:attrNameLst>
                                      </p:cBhvr>
                                      <p:tavLst>
                                        <p:tav tm="0">
                                          <p:val>
                                            <p:strVal val="#ppt_y+#ppt_h*1.125000"/>
                                          </p:val>
                                        </p:tav>
                                        <p:tav tm="100000">
                                          <p:val>
                                            <p:strVal val="#ppt_y"/>
                                          </p:val>
                                        </p:tav>
                                      </p:tavLst>
                                    </p:anim>
                                    <p:animEffect transition="in" filter="wipe(up)">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p:tgtEl>
                                          <p:spTgt spid="36"/>
                                        </p:tgtEl>
                                        <p:attrNameLst>
                                          <p:attrName>ppt_y</p:attrName>
                                        </p:attrNameLst>
                                      </p:cBhvr>
                                      <p:tavLst>
                                        <p:tav tm="0">
                                          <p:val>
                                            <p:strVal val="#ppt_y+#ppt_h*1.125000"/>
                                          </p:val>
                                        </p:tav>
                                        <p:tav tm="100000">
                                          <p:val>
                                            <p:strVal val="#ppt_y"/>
                                          </p:val>
                                        </p:tav>
                                      </p:tavLst>
                                    </p:anim>
                                    <p:animEffect transition="in" filter="wipe(up)">
                                      <p:cBhvr>
                                        <p:cTn id="48" dur="500"/>
                                        <p:tgtEl>
                                          <p:spTgt spid="3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12" presetClass="entr" presetSubtype="4" fill="hold" grpId="0" nodeType="click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ppt_y</p:attrName>
                                        </p:attrNameLst>
                                      </p:cBhvr>
                                      <p:tavLst>
                                        <p:tav tm="0">
                                          <p:val>
                                            <p:strVal val="#ppt_y+#ppt_h*1.125000"/>
                                          </p:val>
                                        </p:tav>
                                        <p:tav tm="100000">
                                          <p:val>
                                            <p:strVal val="#ppt_y"/>
                                          </p:val>
                                        </p:tav>
                                      </p:tavLst>
                                    </p:anim>
                                    <p:animEffect transition="in" filter="wipe(up)">
                                      <p:cBhvr>
                                        <p:cTn id="59" dur="500"/>
                                        <p:tgtEl>
                                          <p:spTgt spid="3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5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anim calcmode="lin" valueType="num">
                                      <p:cBhvr>
                                        <p:cTn id="70" dur="500" fill="hold"/>
                                        <p:tgtEl>
                                          <p:spTgt spid="40"/>
                                        </p:tgtEl>
                                        <p:attrNameLst>
                                          <p:attrName>ppt_x</p:attrName>
                                        </p:attrNameLst>
                                      </p:cBhvr>
                                      <p:tavLst>
                                        <p:tav tm="0">
                                          <p:val>
                                            <p:strVal val="#ppt_x"/>
                                          </p:val>
                                        </p:tav>
                                        <p:tav tm="100000">
                                          <p:val>
                                            <p:strVal val="#ppt_x"/>
                                          </p:val>
                                        </p:tav>
                                      </p:tavLst>
                                    </p:anim>
                                    <p:anim calcmode="lin" valueType="num">
                                      <p:cBhvr>
                                        <p:cTn id="71" dur="500" fill="hold"/>
                                        <p:tgtEl>
                                          <p:spTgt spid="40"/>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0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500"/>
                                        <p:tgtEl>
                                          <p:spTgt spid="45"/>
                                        </p:tgtEl>
                                      </p:cBhvr>
                                    </p:animEffect>
                                    <p:anim calcmode="lin" valueType="num">
                                      <p:cBhvr>
                                        <p:cTn id="75" dur="500" fill="hold"/>
                                        <p:tgtEl>
                                          <p:spTgt spid="45"/>
                                        </p:tgtEl>
                                        <p:attrNameLst>
                                          <p:attrName>ppt_x</p:attrName>
                                        </p:attrNameLst>
                                      </p:cBhvr>
                                      <p:tavLst>
                                        <p:tav tm="0">
                                          <p:val>
                                            <p:strVal val="#ppt_x"/>
                                          </p:val>
                                        </p:tav>
                                        <p:tav tm="100000">
                                          <p:val>
                                            <p:strVal val="#ppt_x"/>
                                          </p:val>
                                        </p:tav>
                                      </p:tavLst>
                                    </p:anim>
                                    <p:anim calcmode="lin" valueType="num">
                                      <p:cBhvr>
                                        <p:cTn id="76" dur="500" fill="hold"/>
                                        <p:tgtEl>
                                          <p:spTgt spid="4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40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anim calcmode="lin" valueType="num">
                                      <p:cBhvr>
                                        <p:cTn id="80" dur="500" fill="hold"/>
                                        <p:tgtEl>
                                          <p:spTgt spid="47"/>
                                        </p:tgtEl>
                                        <p:attrNameLst>
                                          <p:attrName>ppt_x</p:attrName>
                                        </p:attrNameLst>
                                      </p:cBhvr>
                                      <p:tavLst>
                                        <p:tav tm="0">
                                          <p:val>
                                            <p:strVal val="#ppt_x"/>
                                          </p:val>
                                        </p:tav>
                                        <p:tav tm="100000">
                                          <p:val>
                                            <p:strVal val="#ppt_x"/>
                                          </p:val>
                                        </p:tav>
                                      </p:tavLst>
                                    </p:anim>
                                    <p:anim calcmode="lin" valueType="num">
                                      <p:cBhvr>
                                        <p:cTn id="81" dur="500" fill="hold"/>
                                        <p:tgtEl>
                                          <p:spTgt spid="4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60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500"/>
                                        <p:tgtEl>
                                          <p:spTgt spid="48"/>
                                        </p:tgtEl>
                                      </p:cBhvr>
                                    </p:animEffect>
                                    <p:anim calcmode="lin" valueType="num">
                                      <p:cBhvr>
                                        <p:cTn id="85" dur="500" fill="hold"/>
                                        <p:tgtEl>
                                          <p:spTgt spid="48"/>
                                        </p:tgtEl>
                                        <p:attrNameLst>
                                          <p:attrName>ppt_x</p:attrName>
                                        </p:attrNameLst>
                                      </p:cBhvr>
                                      <p:tavLst>
                                        <p:tav tm="0">
                                          <p:val>
                                            <p:strVal val="#ppt_x"/>
                                          </p:val>
                                        </p:tav>
                                        <p:tav tm="100000">
                                          <p:val>
                                            <p:strVal val="#ppt_x"/>
                                          </p:val>
                                        </p:tav>
                                      </p:tavLst>
                                    </p:anim>
                                    <p:anim calcmode="lin" valueType="num">
                                      <p:cBhvr>
                                        <p:cTn id="86" dur="500" fill="hold"/>
                                        <p:tgtEl>
                                          <p:spTgt spid="4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800"/>
                                  </p:stCondLst>
                                  <p:childTnLst>
                                    <p:set>
                                      <p:cBhvr>
                                        <p:cTn id="88" dur="1" fill="hold">
                                          <p:stCondLst>
                                            <p:cond delay="0"/>
                                          </p:stCondLst>
                                        </p:cTn>
                                        <p:tgtEl>
                                          <p:spTgt spid="49"/>
                                        </p:tgtEl>
                                        <p:attrNameLst>
                                          <p:attrName>style.visibility</p:attrName>
                                        </p:attrNameLst>
                                      </p:cBhvr>
                                      <p:to>
                                        <p:strVal val="visible"/>
                                      </p:to>
                                    </p:set>
                                    <p:animEffect transition="in" filter="fade">
                                      <p:cBhvr>
                                        <p:cTn id="89" dur="500"/>
                                        <p:tgtEl>
                                          <p:spTgt spid="49"/>
                                        </p:tgtEl>
                                      </p:cBhvr>
                                    </p:animEffect>
                                    <p:anim calcmode="lin" valueType="num">
                                      <p:cBhvr>
                                        <p:cTn id="90" dur="500" fill="hold"/>
                                        <p:tgtEl>
                                          <p:spTgt spid="49"/>
                                        </p:tgtEl>
                                        <p:attrNameLst>
                                          <p:attrName>ppt_x</p:attrName>
                                        </p:attrNameLst>
                                      </p:cBhvr>
                                      <p:tavLst>
                                        <p:tav tm="0">
                                          <p:val>
                                            <p:strVal val="#ppt_x"/>
                                          </p:val>
                                        </p:tav>
                                        <p:tav tm="100000">
                                          <p:val>
                                            <p:strVal val="#ppt_x"/>
                                          </p:val>
                                        </p:tav>
                                      </p:tavLst>
                                    </p:anim>
                                    <p:anim calcmode="lin" valueType="num">
                                      <p:cBhvr>
                                        <p:cTn id="91" dur="500" fill="hold"/>
                                        <p:tgtEl>
                                          <p:spTgt spid="4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1000"/>
                                  </p:stCondLst>
                                  <p:childTnLst>
                                    <p:set>
                                      <p:cBhvr>
                                        <p:cTn id="93" dur="1" fill="hold">
                                          <p:stCondLst>
                                            <p:cond delay="0"/>
                                          </p:stCondLst>
                                        </p:cTn>
                                        <p:tgtEl>
                                          <p:spTgt spid="50"/>
                                        </p:tgtEl>
                                        <p:attrNameLst>
                                          <p:attrName>style.visibility</p:attrName>
                                        </p:attrNameLst>
                                      </p:cBhvr>
                                      <p:to>
                                        <p:strVal val="visible"/>
                                      </p:to>
                                    </p:set>
                                    <p:animEffect transition="in" filter="fade">
                                      <p:cBhvr>
                                        <p:cTn id="94" dur="500"/>
                                        <p:tgtEl>
                                          <p:spTgt spid="50"/>
                                        </p:tgtEl>
                                      </p:cBhvr>
                                    </p:animEffect>
                                    <p:anim calcmode="lin" valueType="num">
                                      <p:cBhvr>
                                        <p:cTn id="95" dur="500" fill="hold"/>
                                        <p:tgtEl>
                                          <p:spTgt spid="50"/>
                                        </p:tgtEl>
                                        <p:attrNameLst>
                                          <p:attrName>ppt_x</p:attrName>
                                        </p:attrNameLst>
                                      </p:cBhvr>
                                      <p:tavLst>
                                        <p:tav tm="0">
                                          <p:val>
                                            <p:strVal val="#ppt_x"/>
                                          </p:val>
                                        </p:tav>
                                        <p:tav tm="100000">
                                          <p:val>
                                            <p:strVal val="#ppt_x"/>
                                          </p:val>
                                        </p:tav>
                                      </p:tavLst>
                                    </p:anim>
                                    <p:anim calcmode="lin" valueType="num">
                                      <p:cBhvr>
                                        <p:cTn id="96" dur="500" fill="hold"/>
                                        <p:tgtEl>
                                          <p:spTgt spid="50"/>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120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anim calcmode="lin" valueType="num">
                                      <p:cBhvr>
                                        <p:cTn id="100" dur="500" fill="hold"/>
                                        <p:tgtEl>
                                          <p:spTgt spid="52"/>
                                        </p:tgtEl>
                                        <p:attrNameLst>
                                          <p:attrName>ppt_x</p:attrName>
                                        </p:attrNameLst>
                                      </p:cBhvr>
                                      <p:tavLst>
                                        <p:tav tm="0">
                                          <p:val>
                                            <p:strVal val="#ppt_x"/>
                                          </p:val>
                                        </p:tav>
                                        <p:tav tm="100000">
                                          <p:val>
                                            <p:strVal val="#ppt_x"/>
                                          </p:val>
                                        </p:tav>
                                      </p:tavLst>
                                    </p:anim>
                                    <p:anim calcmode="lin" valueType="num">
                                      <p:cBhvr>
                                        <p:cTn id="101" dur="500" fill="hold"/>
                                        <p:tgtEl>
                                          <p:spTgt spid="5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1400"/>
                                  </p:stCondLst>
                                  <p:childTnLst>
                                    <p:set>
                                      <p:cBhvr>
                                        <p:cTn id="103" dur="1" fill="hold">
                                          <p:stCondLst>
                                            <p:cond delay="0"/>
                                          </p:stCondLst>
                                        </p:cTn>
                                        <p:tgtEl>
                                          <p:spTgt spid="53"/>
                                        </p:tgtEl>
                                        <p:attrNameLst>
                                          <p:attrName>style.visibility</p:attrName>
                                        </p:attrNameLst>
                                      </p:cBhvr>
                                      <p:to>
                                        <p:strVal val="visible"/>
                                      </p:to>
                                    </p:set>
                                    <p:animEffect transition="in" filter="fade">
                                      <p:cBhvr>
                                        <p:cTn id="104" dur="500"/>
                                        <p:tgtEl>
                                          <p:spTgt spid="53"/>
                                        </p:tgtEl>
                                      </p:cBhvr>
                                    </p:animEffect>
                                    <p:anim calcmode="lin" valueType="num">
                                      <p:cBhvr>
                                        <p:cTn id="105" dur="500" fill="hold"/>
                                        <p:tgtEl>
                                          <p:spTgt spid="53"/>
                                        </p:tgtEl>
                                        <p:attrNameLst>
                                          <p:attrName>ppt_x</p:attrName>
                                        </p:attrNameLst>
                                      </p:cBhvr>
                                      <p:tavLst>
                                        <p:tav tm="0">
                                          <p:val>
                                            <p:strVal val="#ppt_x"/>
                                          </p:val>
                                        </p:tav>
                                        <p:tav tm="100000">
                                          <p:val>
                                            <p:strVal val="#ppt_x"/>
                                          </p:val>
                                        </p:tav>
                                      </p:tavLst>
                                    </p:anim>
                                    <p:anim calcmode="lin" valueType="num">
                                      <p:cBhvr>
                                        <p:cTn id="106" dur="500" fill="hold"/>
                                        <p:tgtEl>
                                          <p:spTgt spid="5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1600"/>
                                  </p:stCondLst>
                                  <p:childTnLst>
                                    <p:set>
                                      <p:cBhvr>
                                        <p:cTn id="108" dur="1" fill="hold">
                                          <p:stCondLst>
                                            <p:cond delay="0"/>
                                          </p:stCondLst>
                                        </p:cTn>
                                        <p:tgtEl>
                                          <p:spTgt spid="54"/>
                                        </p:tgtEl>
                                        <p:attrNameLst>
                                          <p:attrName>style.visibility</p:attrName>
                                        </p:attrNameLst>
                                      </p:cBhvr>
                                      <p:to>
                                        <p:strVal val="visible"/>
                                      </p:to>
                                    </p:set>
                                    <p:animEffect transition="in" filter="fade">
                                      <p:cBhvr>
                                        <p:cTn id="109" dur="500"/>
                                        <p:tgtEl>
                                          <p:spTgt spid="54"/>
                                        </p:tgtEl>
                                      </p:cBhvr>
                                    </p:animEffect>
                                    <p:anim calcmode="lin" valueType="num">
                                      <p:cBhvr>
                                        <p:cTn id="110" dur="500" fill="hold"/>
                                        <p:tgtEl>
                                          <p:spTgt spid="54"/>
                                        </p:tgtEl>
                                        <p:attrNameLst>
                                          <p:attrName>ppt_x</p:attrName>
                                        </p:attrNameLst>
                                      </p:cBhvr>
                                      <p:tavLst>
                                        <p:tav tm="0">
                                          <p:val>
                                            <p:strVal val="#ppt_x"/>
                                          </p:val>
                                        </p:tav>
                                        <p:tav tm="100000">
                                          <p:val>
                                            <p:strVal val="#ppt_x"/>
                                          </p:val>
                                        </p:tav>
                                      </p:tavLst>
                                    </p:anim>
                                    <p:anim calcmode="lin" valueType="num">
                                      <p:cBhvr>
                                        <p:cTn id="111" dur="500" fill="hold"/>
                                        <p:tgtEl>
                                          <p:spTgt spid="54"/>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1800"/>
                                  </p:stCondLst>
                                  <p:childTnLst>
                                    <p:set>
                                      <p:cBhvr>
                                        <p:cTn id="113" dur="1" fill="hold">
                                          <p:stCondLst>
                                            <p:cond delay="0"/>
                                          </p:stCondLst>
                                        </p:cTn>
                                        <p:tgtEl>
                                          <p:spTgt spid="55"/>
                                        </p:tgtEl>
                                        <p:attrNameLst>
                                          <p:attrName>style.visibility</p:attrName>
                                        </p:attrNameLst>
                                      </p:cBhvr>
                                      <p:to>
                                        <p:strVal val="visible"/>
                                      </p:to>
                                    </p:set>
                                    <p:animEffect transition="in" filter="fade">
                                      <p:cBhvr>
                                        <p:cTn id="114" dur="500"/>
                                        <p:tgtEl>
                                          <p:spTgt spid="55"/>
                                        </p:tgtEl>
                                      </p:cBhvr>
                                    </p:animEffect>
                                    <p:anim calcmode="lin" valueType="num">
                                      <p:cBhvr>
                                        <p:cTn id="115" dur="500" fill="hold"/>
                                        <p:tgtEl>
                                          <p:spTgt spid="55"/>
                                        </p:tgtEl>
                                        <p:attrNameLst>
                                          <p:attrName>ppt_x</p:attrName>
                                        </p:attrNameLst>
                                      </p:cBhvr>
                                      <p:tavLst>
                                        <p:tav tm="0">
                                          <p:val>
                                            <p:strVal val="#ppt_x"/>
                                          </p:val>
                                        </p:tav>
                                        <p:tav tm="100000">
                                          <p:val>
                                            <p:strVal val="#ppt_x"/>
                                          </p:val>
                                        </p:tav>
                                      </p:tavLst>
                                    </p:anim>
                                    <p:anim calcmode="lin" valueType="num">
                                      <p:cBhvr>
                                        <p:cTn id="116" dur="5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53" presetClass="entr" presetSubtype="16" fill="hold" grpId="0" nodeType="clickEffect">
                                  <p:stCondLst>
                                    <p:cond delay="0"/>
                                  </p:stCondLst>
                                  <p:iterate type="lt">
                                    <p:tmPct val="20000"/>
                                  </p:iterate>
                                  <p:childTnLst>
                                    <p:set>
                                      <p:cBhvr>
                                        <p:cTn id="120" dur="1" fill="hold">
                                          <p:stCondLst>
                                            <p:cond delay="0"/>
                                          </p:stCondLst>
                                        </p:cTn>
                                        <p:tgtEl>
                                          <p:spTgt spid="57"/>
                                        </p:tgtEl>
                                        <p:attrNameLst>
                                          <p:attrName>style.visibility</p:attrName>
                                        </p:attrNameLst>
                                      </p:cBhvr>
                                      <p:to>
                                        <p:strVal val="visible"/>
                                      </p:to>
                                    </p:set>
                                    <p:anim calcmode="lin" valueType="num">
                                      <p:cBhvr>
                                        <p:cTn id="121" dur="300" fill="hold"/>
                                        <p:tgtEl>
                                          <p:spTgt spid="57"/>
                                        </p:tgtEl>
                                        <p:attrNameLst>
                                          <p:attrName>ppt_w</p:attrName>
                                        </p:attrNameLst>
                                      </p:cBhvr>
                                      <p:tavLst>
                                        <p:tav tm="0">
                                          <p:val>
                                            <p:fltVal val="0"/>
                                          </p:val>
                                        </p:tav>
                                        <p:tav tm="100000">
                                          <p:val>
                                            <p:strVal val="#ppt_w"/>
                                          </p:val>
                                        </p:tav>
                                      </p:tavLst>
                                    </p:anim>
                                    <p:anim calcmode="lin" valueType="num">
                                      <p:cBhvr>
                                        <p:cTn id="122" dur="300" fill="hold"/>
                                        <p:tgtEl>
                                          <p:spTgt spid="57"/>
                                        </p:tgtEl>
                                        <p:attrNameLst>
                                          <p:attrName>ppt_h</p:attrName>
                                        </p:attrNameLst>
                                      </p:cBhvr>
                                      <p:tavLst>
                                        <p:tav tm="0">
                                          <p:val>
                                            <p:fltVal val="0"/>
                                          </p:val>
                                        </p:tav>
                                        <p:tav tm="100000">
                                          <p:val>
                                            <p:strVal val="#ppt_h"/>
                                          </p:val>
                                        </p:tav>
                                      </p:tavLst>
                                    </p:anim>
                                    <p:animEffect transition="in" filter="fade">
                                      <p:cBhvr>
                                        <p:cTn id="123" dur="300"/>
                                        <p:tgtEl>
                                          <p:spTgt spid="57"/>
                                        </p:tgtEl>
                                      </p:cBhvr>
                                    </p:animEffect>
                                  </p:childTnLst>
                                </p:cTn>
                              </p:par>
                            </p:childTnLst>
                          </p:cTn>
                        </p:par>
                      </p:childTnLst>
                    </p:cTn>
                  </p:par>
                  <p:par>
                    <p:cTn id="124" fill="hold">
                      <p:stCondLst>
                        <p:cond delay="indefinite"/>
                      </p:stCondLst>
                      <p:childTnLst>
                        <p:par>
                          <p:cTn id="125" fill="hold">
                            <p:stCondLst>
                              <p:cond delay="0"/>
                            </p:stCondLst>
                            <p:childTnLst>
                              <p:par>
                                <p:cTn id="126" presetID="53" presetClass="entr" presetSubtype="16" fill="hold" grpId="0" nodeType="clickEffect">
                                  <p:stCondLst>
                                    <p:cond delay="0"/>
                                  </p:stCondLst>
                                  <p:iterate type="lt">
                                    <p:tmPct val="20000"/>
                                  </p:iterate>
                                  <p:childTnLst>
                                    <p:set>
                                      <p:cBhvr>
                                        <p:cTn id="127" dur="1" fill="hold">
                                          <p:stCondLst>
                                            <p:cond delay="0"/>
                                          </p:stCondLst>
                                        </p:cTn>
                                        <p:tgtEl>
                                          <p:spTgt spid="58"/>
                                        </p:tgtEl>
                                        <p:attrNameLst>
                                          <p:attrName>style.visibility</p:attrName>
                                        </p:attrNameLst>
                                      </p:cBhvr>
                                      <p:to>
                                        <p:strVal val="visible"/>
                                      </p:to>
                                    </p:set>
                                    <p:anim calcmode="lin" valueType="num">
                                      <p:cBhvr>
                                        <p:cTn id="128" dur="300" fill="hold"/>
                                        <p:tgtEl>
                                          <p:spTgt spid="58"/>
                                        </p:tgtEl>
                                        <p:attrNameLst>
                                          <p:attrName>ppt_w</p:attrName>
                                        </p:attrNameLst>
                                      </p:cBhvr>
                                      <p:tavLst>
                                        <p:tav tm="0">
                                          <p:val>
                                            <p:fltVal val="0"/>
                                          </p:val>
                                        </p:tav>
                                        <p:tav tm="100000">
                                          <p:val>
                                            <p:strVal val="#ppt_w"/>
                                          </p:val>
                                        </p:tav>
                                      </p:tavLst>
                                    </p:anim>
                                    <p:anim calcmode="lin" valueType="num">
                                      <p:cBhvr>
                                        <p:cTn id="129" dur="300" fill="hold"/>
                                        <p:tgtEl>
                                          <p:spTgt spid="58"/>
                                        </p:tgtEl>
                                        <p:attrNameLst>
                                          <p:attrName>ppt_h</p:attrName>
                                        </p:attrNameLst>
                                      </p:cBhvr>
                                      <p:tavLst>
                                        <p:tav tm="0">
                                          <p:val>
                                            <p:fltVal val="0"/>
                                          </p:val>
                                        </p:tav>
                                        <p:tav tm="100000">
                                          <p:val>
                                            <p:strVal val="#ppt_h"/>
                                          </p:val>
                                        </p:tav>
                                      </p:tavLst>
                                    </p:anim>
                                    <p:animEffect transition="in" filter="fade">
                                      <p:cBhvr>
                                        <p:cTn id="130" dur="3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4" grpId="0" animBg="1"/>
      <p:bldP spid="35" grpId="0" animBg="1"/>
      <p:bldP spid="36" grpId="0" animBg="1"/>
      <p:bldP spid="37" grpId="0" animBg="1"/>
      <p:bldP spid="40" grpId="0" animBg="1"/>
      <p:bldP spid="45" grpId="0"/>
      <p:bldP spid="47" grpId="0" animBg="1"/>
      <p:bldP spid="48" grpId="0"/>
      <p:bldP spid="49" grpId="0" animBg="1"/>
      <p:bldP spid="50" grpId="0"/>
      <p:bldP spid="52" grpId="0" animBg="1"/>
      <p:bldP spid="53" grpId="0"/>
      <p:bldP spid="54" grpId="0" animBg="1"/>
      <p:bldP spid="55" grpId="0"/>
      <p:bldP spid="57"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57" name="组合 56">
            <a:extLst>
              <a:ext uri="{FF2B5EF4-FFF2-40B4-BE49-F238E27FC236}">
                <a16:creationId xmlns:a16="http://schemas.microsoft.com/office/drawing/2014/main" id="{881E0D7A-5248-4A01-A797-3065B66678DC}"/>
              </a:ext>
            </a:extLst>
          </p:cNvPr>
          <p:cNvGrpSpPr/>
          <p:nvPr/>
        </p:nvGrpSpPr>
        <p:grpSpPr>
          <a:xfrm>
            <a:off x="78277" y="215456"/>
            <a:ext cx="12104391" cy="6642544"/>
            <a:chOff x="78277" y="215456"/>
            <a:chExt cx="12104391" cy="6642544"/>
          </a:xfrm>
        </p:grpSpPr>
        <p:pic>
          <p:nvPicPr>
            <p:cNvPr id="63" name="图片 62">
              <a:extLst>
                <a:ext uri="{FF2B5EF4-FFF2-40B4-BE49-F238E27FC236}">
                  <a16:creationId xmlns:a16="http://schemas.microsoft.com/office/drawing/2014/main" id="{A11740C5-74FF-4E27-BA5E-5A258107128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64" name="图片 63">
              <a:extLst>
                <a:ext uri="{FF2B5EF4-FFF2-40B4-BE49-F238E27FC236}">
                  <a16:creationId xmlns:a16="http://schemas.microsoft.com/office/drawing/2014/main" id="{0C17E2CD-A39C-4B79-A679-CC7587D554AF}"/>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65" name="组合 64">
              <a:extLst>
                <a:ext uri="{FF2B5EF4-FFF2-40B4-BE49-F238E27FC236}">
                  <a16:creationId xmlns:a16="http://schemas.microsoft.com/office/drawing/2014/main" id="{9B7D060C-7393-4D77-8B70-D965E758F4A2}"/>
                </a:ext>
              </a:extLst>
            </p:cNvPr>
            <p:cNvGrpSpPr/>
            <p:nvPr/>
          </p:nvGrpSpPr>
          <p:grpSpPr>
            <a:xfrm>
              <a:off x="78277" y="215456"/>
              <a:ext cx="4775851" cy="1204298"/>
              <a:chOff x="78277" y="215456"/>
              <a:chExt cx="4775851" cy="1204298"/>
            </a:xfrm>
          </p:grpSpPr>
          <p:sp>
            <p:nvSpPr>
              <p:cNvPr id="66" name="文本框 65">
                <a:extLst>
                  <a:ext uri="{FF2B5EF4-FFF2-40B4-BE49-F238E27FC236}">
                    <a16:creationId xmlns:a16="http://schemas.microsoft.com/office/drawing/2014/main" id="{549222D8-1497-4BFA-9C2D-3A7FA256F8C1}"/>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79" name="图片 78">
                <a:extLst>
                  <a:ext uri="{FF2B5EF4-FFF2-40B4-BE49-F238E27FC236}">
                    <a16:creationId xmlns:a16="http://schemas.microsoft.com/office/drawing/2014/main" id="{AA6D7351-D532-4295-A856-C42F3714871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80" name="图片 79">
                <a:extLst>
                  <a:ext uri="{FF2B5EF4-FFF2-40B4-BE49-F238E27FC236}">
                    <a16:creationId xmlns:a16="http://schemas.microsoft.com/office/drawing/2014/main" id="{E0F73376-7848-49D0-ACDB-48C15BCEBAC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grpSp>
        <p:nvGrpSpPr>
          <p:cNvPr id="17" name="组合 16"/>
          <p:cNvGrpSpPr/>
          <p:nvPr/>
        </p:nvGrpSpPr>
        <p:grpSpPr>
          <a:xfrm>
            <a:off x="1092462" y="2522114"/>
            <a:ext cx="10114912" cy="2230700"/>
            <a:chOff x="1092462" y="2699914"/>
            <a:chExt cx="10114912" cy="2230700"/>
          </a:xfrm>
          <a:solidFill>
            <a:srgbClr val="686868">
              <a:alpha val="60000"/>
            </a:srgbClr>
          </a:solidFill>
        </p:grpSpPr>
        <p:sp>
          <p:nvSpPr>
            <p:cNvPr id="72" name="Freeform 13"/>
            <p:cNvSpPr>
              <a:spLocks/>
            </p:cNvSpPr>
            <p:nvPr/>
          </p:nvSpPr>
          <p:spPr bwMode="auto">
            <a:xfrm>
              <a:off x="8880944" y="2699914"/>
              <a:ext cx="2326430" cy="1419700"/>
            </a:xfrm>
            <a:custGeom>
              <a:avLst/>
              <a:gdLst>
                <a:gd name="T0" fmla="*/ 1214 w 1288"/>
                <a:gd name="T1" fmla="*/ 577 h 786"/>
                <a:gd name="T2" fmla="*/ 1201 w 1288"/>
                <a:gd name="T3" fmla="*/ 486 h 786"/>
                <a:gd name="T4" fmla="*/ 1176 w 1288"/>
                <a:gd name="T5" fmla="*/ 399 h 786"/>
                <a:gd name="T6" fmla="*/ 1138 w 1288"/>
                <a:gd name="T7" fmla="*/ 318 h 786"/>
                <a:gd name="T8" fmla="*/ 1090 w 1288"/>
                <a:gd name="T9" fmla="*/ 244 h 786"/>
                <a:gd name="T10" fmla="*/ 1032 w 1288"/>
                <a:gd name="T11" fmla="*/ 178 h 786"/>
                <a:gd name="T12" fmla="*/ 966 w 1288"/>
                <a:gd name="T13" fmla="*/ 121 h 786"/>
                <a:gd name="T14" fmla="*/ 890 w 1288"/>
                <a:gd name="T15" fmla="*/ 73 h 786"/>
                <a:gd name="T16" fmla="*/ 809 w 1288"/>
                <a:gd name="T17" fmla="*/ 36 h 786"/>
                <a:gd name="T18" fmla="*/ 722 w 1288"/>
                <a:gd name="T19" fmla="*/ 12 h 786"/>
                <a:gd name="T20" fmla="*/ 629 w 1288"/>
                <a:gd name="T21" fmla="*/ 0 h 786"/>
                <a:gd name="T22" fmla="*/ 571 w 1288"/>
                <a:gd name="T23" fmla="*/ 0 h 786"/>
                <a:gd name="T24" fmla="*/ 492 w 1288"/>
                <a:gd name="T25" fmla="*/ 8 h 786"/>
                <a:gd name="T26" fmla="*/ 417 w 1288"/>
                <a:gd name="T27" fmla="*/ 27 h 786"/>
                <a:gd name="T28" fmla="*/ 346 w 1288"/>
                <a:gd name="T29" fmla="*/ 53 h 786"/>
                <a:gd name="T30" fmla="*/ 279 w 1288"/>
                <a:gd name="T31" fmla="*/ 88 h 786"/>
                <a:gd name="T32" fmla="*/ 218 w 1288"/>
                <a:gd name="T33" fmla="*/ 131 h 786"/>
                <a:gd name="T34" fmla="*/ 161 w 1288"/>
                <a:gd name="T35" fmla="*/ 180 h 786"/>
                <a:gd name="T36" fmla="*/ 112 w 1288"/>
                <a:gd name="T37" fmla="*/ 237 h 786"/>
                <a:gd name="T38" fmla="*/ 69 w 1288"/>
                <a:gd name="T39" fmla="*/ 298 h 786"/>
                <a:gd name="T40" fmla="*/ 34 w 1288"/>
                <a:gd name="T41" fmla="*/ 365 h 786"/>
                <a:gd name="T42" fmla="*/ 8 w 1288"/>
                <a:gd name="T43" fmla="*/ 437 h 786"/>
                <a:gd name="T44" fmla="*/ 152 w 1288"/>
                <a:gd name="T45" fmla="*/ 509 h 786"/>
                <a:gd name="T46" fmla="*/ 162 w 1288"/>
                <a:gd name="T47" fmla="*/ 472 h 786"/>
                <a:gd name="T48" fmla="*/ 184 w 1288"/>
                <a:gd name="T49" fmla="*/ 419 h 786"/>
                <a:gd name="T50" fmla="*/ 211 w 1288"/>
                <a:gd name="T51" fmla="*/ 369 h 786"/>
                <a:gd name="T52" fmla="*/ 245 w 1288"/>
                <a:gd name="T53" fmla="*/ 324 h 786"/>
                <a:gd name="T54" fmla="*/ 283 w 1288"/>
                <a:gd name="T55" fmla="*/ 282 h 786"/>
                <a:gd name="T56" fmla="*/ 327 w 1288"/>
                <a:gd name="T57" fmla="*/ 246 h 786"/>
                <a:gd name="T58" fmla="*/ 375 w 1288"/>
                <a:gd name="T59" fmla="*/ 215 h 786"/>
                <a:gd name="T60" fmla="*/ 426 w 1288"/>
                <a:gd name="T61" fmla="*/ 191 h 786"/>
                <a:gd name="T62" fmla="*/ 481 w 1288"/>
                <a:gd name="T63" fmla="*/ 173 h 786"/>
                <a:gd name="T64" fmla="*/ 538 w 1288"/>
                <a:gd name="T65" fmla="*/ 161 h 786"/>
                <a:gd name="T66" fmla="*/ 598 w 1288"/>
                <a:gd name="T67" fmla="*/ 158 h 786"/>
                <a:gd name="T68" fmla="*/ 645 w 1288"/>
                <a:gd name="T69" fmla="*/ 160 h 786"/>
                <a:gd name="T70" fmla="*/ 712 w 1288"/>
                <a:gd name="T71" fmla="*/ 172 h 786"/>
                <a:gd name="T72" fmla="*/ 776 w 1288"/>
                <a:gd name="T73" fmla="*/ 193 h 786"/>
                <a:gd name="T74" fmla="*/ 834 w 1288"/>
                <a:gd name="T75" fmla="*/ 223 h 786"/>
                <a:gd name="T76" fmla="*/ 888 w 1288"/>
                <a:gd name="T77" fmla="*/ 261 h 786"/>
                <a:gd name="T78" fmla="*/ 936 w 1288"/>
                <a:gd name="T79" fmla="*/ 306 h 786"/>
                <a:gd name="T80" fmla="*/ 976 w 1288"/>
                <a:gd name="T81" fmla="*/ 356 h 786"/>
                <a:gd name="T82" fmla="*/ 1010 w 1288"/>
                <a:gd name="T83" fmla="*/ 413 h 786"/>
                <a:gd name="T84" fmla="*/ 1034 w 1288"/>
                <a:gd name="T85" fmla="*/ 474 h 786"/>
                <a:gd name="T86" fmla="*/ 1051 w 1288"/>
                <a:gd name="T87" fmla="*/ 540 h 786"/>
                <a:gd name="T88" fmla="*/ 1058 w 1288"/>
                <a:gd name="T89" fmla="*/ 609 h 786"/>
                <a:gd name="T90" fmla="*/ 1288 w 1288"/>
                <a:gd name="T91" fmla="*/ 60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8" h="786">
                  <a:moveTo>
                    <a:pt x="1216" y="609"/>
                  </a:moveTo>
                  <a:lnTo>
                    <a:pt x="1216" y="609"/>
                  </a:lnTo>
                  <a:lnTo>
                    <a:pt x="1214" y="577"/>
                  </a:lnTo>
                  <a:lnTo>
                    <a:pt x="1212" y="546"/>
                  </a:lnTo>
                  <a:lnTo>
                    <a:pt x="1207" y="516"/>
                  </a:lnTo>
                  <a:lnTo>
                    <a:pt x="1201" y="486"/>
                  </a:lnTo>
                  <a:lnTo>
                    <a:pt x="1195" y="456"/>
                  </a:lnTo>
                  <a:lnTo>
                    <a:pt x="1186" y="428"/>
                  </a:lnTo>
                  <a:lnTo>
                    <a:pt x="1176" y="399"/>
                  </a:lnTo>
                  <a:lnTo>
                    <a:pt x="1165" y="371"/>
                  </a:lnTo>
                  <a:lnTo>
                    <a:pt x="1152" y="345"/>
                  </a:lnTo>
                  <a:lnTo>
                    <a:pt x="1138" y="318"/>
                  </a:lnTo>
                  <a:lnTo>
                    <a:pt x="1124" y="293"/>
                  </a:lnTo>
                  <a:lnTo>
                    <a:pt x="1108" y="267"/>
                  </a:lnTo>
                  <a:lnTo>
                    <a:pt x="1090" y="244"/>
                  </a:lnTo>
                  <a:lnTo>
                    <a:pt x="1072" y="221"/>
                  </a:lnTo>
                  <a:lnTo>
                    <a:pt x="1053" y="198"/>
                  </a:lnTo>
                  <a:lnTo>
                    <a:pt x="1032" y="178"/>
                  </a:lnTo>
                  <a:lnTo>
                    <a:pt x="1010" y="158"/>
                  </a:lnTo>
                  <a:lnTo>
                    <a:pt x="988" y="139"/>
                  </a:lnTo>
                  <a:lnTo>
                    <a:pt x="966" y="121"/>
                  </a:lnTo>
                  <a:lnTo>
                    <a:pt x="941" y="104"/>
                  </a:lnTo>
                  <a:lnTo>
                    <a:pt x="916" y="88"/>
                  </a:lnTo>
                  <a:lnTo>
                    <a:pt x="890" y="73"/>
                  </a:lnTo>
                  <a:lnTo>
                    <a:pt x="864" y="59"/>
                  </a:lnTo>
                  <a:lnTo>
                    <a:pt x="837" y="48"/>
                  </a:lnTo>
                  <a:lnTo>
                    <a:pt x="809" y="36"/>
                  </a:lnTo>
                  <a:lnTo>
                    <a:pt x="780" y="27"/>
                  </a:lnTo>
                  <a:lnTo>
                    <a:pt x="751" y="19"/>
                  </a:lnTo>
                  <a:lnTo>
                    <a:pt x="722" y="12"/>
                  </a:lnTo>
                  <a:lnTo>
                    <a:pt x="692" y="6"/>
                  </a:lnTo>
                  <a:lnTo>
                    <a:pt x="661" y="3"/>
                  </a:lnTo>
                  <a:lnTo>
                    <a:pt x="629" y="0"/>
                  </a:lnTo>
                  <a:lnTo>
                    <a:pt x="598" y="0"/>
                  </a:lnTo>
                  <a:lnTo>
                    <a:pt x="598" y="0"/>
                  </a:lnTo>
                  <a:lnTo>
                    <a:pt x="571" y="0"/>
                  </a:lnTo>
                  <a:lnTo>
                    <a:pt x="544" y="2"/>
                  </a:lnTo>
                  <a:lnTo>
                    <a:pt x="519" y="4"/>
                  </a:lnTo>
                  <a:lnTo>
                    <a:pt x="492" y="8"/>
                  </a:lnTo>
                  <a:lnTo>
                    <a:pt x="467" y="14"/>
                  </a:lnTo>
                  <a:lnTo>
                    <a:pt x="443" y="19"/>
                  </a:lnTo>
                  <a:lnTo>
                    <a:pt x="417" y="27"/>
                  </a:lnTo>
                  <a:lnTo>
                    <a:pt x="394" y="34"/>
                  </a:lnTo>
                  <a:lnTo>
                    <a:pt x="369" y="44"/>
                  </a:lnTo>
                  <a:lnTo>
                    <a:pt x="346" y="53"/>
                  </a:lnTo>
                  <a:lnTo>
                    <a:pt x="324" y="64"/>
                  </a:lnTo>
                  <a:lnTo>
                    <a:pt x="301" y="75"/>
                  </a:lnTo>
                  <a:lnTo>
                    <a:pt x="279" y="88"/>
                  </a:lnTo>
                  <a:lnTo>
                    <a:pt x="258" y="102"/>
                  </a:lnTo>
                  <a:lnTo>
                    <a:pt x="238" y="116"/>
                  </a:lnTo>
                  <a:lnTo>
                    <a:pt x="218" y="131"/>
                  </a:lnTo>
                  <a:lnTo>
                    <a:pt x="199" y="146"/>
                  </a:lnTo>
                  <a:lnTo>
                    <a:pt x="179" y="163"/>
                  </a:lnTo>
                  <a:lnTo>
                    <a:pt x="161" y="180"/>
                  </a:lnTo>
                  <a:lnTo>
                    <a:pt x="144" y="198"/>
                  </a:lnTo>
                  <a:lnTo>
                    <a:pt x="127" y="218"/>
                  </a:lnTo>
                  <a:lnTo>
                    <a:pt x="112" y="237"/>
                  </a:lnTo>
                  <a:lnTo>
                    <a:pt x="97" y="257"/>
                  </a:lnTo>
                  <a:lnTo>
                    <a:pt x="83" y="277"/>
                  </a:lnTo>
                  <a:lnTo>
                    <a:pt x="69" y="298"/>
                  </a:lnTo>
                  <a:lnTo>
                    <a:pt x="56" y="320"/>
                  </a:lnTo>
                  <a:lnTo>
                    <a:pt x="45" y="343"/>
                  </a:lnTo>
                  <a:lnTo>
                    <a:pt x="34" y="365"/>
                  </a:lnTo>
                  <a:lnTo>
                    <a:pt x="25" y="388"/>
                  </a:lnTo>
                  <a:lnTo>
                    <a:pt x="15" y="413"/>
                  </a:lnTo>
                  <a:lnTo>
                    <a:pt x="8" y="437"/>
                  </a:lnTo>
                  <a:lnTo>
                    <a:pt x="0" y="462"/>
                  </a:lnTo>
                  <a:lnTo>
                    <a:pt x="56" y="395"/>
                  </a:lnTo>
                  <a:lnTo>
                    <a:pt x="152" y="509"/>
                  </a:lnTo>
                  <a:lnTo>
                    <a:pt x="152" y="509"/>
                  </a:lnTo>
                  <a:lnTo>
                    <a:pt x="156" y="490"/>
                  </a:lnTo>
                  <a:lnTo>
                    <a:pt x="162" y="472"/>
                  </a:lnTo>
                  <a:lnTo>
                    <a:pt x="169" y="454"/>
                  </a:lnTo>
                  <a:lnTo>
                    <a:pt x="176" y="436"/>
                  </a:lnTo>
                  <a:lnTo>
                    <a:pt x="184" y="419"/>
                  </a:lnTo>
                  <a:lnTo>
                    <a:pt x="192" y="402"/>
                  </a:lnTo>
                  <a:lnTo>
                    <a:pt x="202" y="385"/>
                  </a:lnTo>
                  <a:lnTo>
                    <a:pt x="211" y="369"/>
                  </a:lnTo>
                  <a:lnTo>
                    <a:pt x="222" y="353"/>
                  </a:lnTo>
                  <a:lnTo>
                    <a:pt x="232" y="338"/>
                  </a:lnTo>
                  <a:lnTo>
                    <a:pt x="245" y="324"/>
                  </a:lnTo>
                  <a:lnTo>
                    <a:pt x="257" y="310"/>
                  </a:lnTo>
                  <a:lnTo>
                    <a:pt x="270" y="296"/>
                  </a:lnTo>
                  <a:lnTo>
                    <a:pt x="283" y="282"/>
                  </a:lnTo>
                  <a:lnTo>
                    <a:pt x="297" y="269"/>
                  </a:lnTo>
                  <a:lnTo>
                    <a:pt x="312" y="258"/>
                  </a:lnTo>
                  <a:lnTo>
                    <a:pt x="327" y="246"/>
                  </a:lnTo>
                  <a:lnTo>
                    <a:pt x="342" y="236"/>
                  </a:lnTo>
                  <a:lnTo>
                    <a:pt x="358" y="225"/>
                  </a:lnTo>
                  <a:lnTo>
                    <a:pt x="375" y="215"/>
                  </a:lnTo>
                  <a:lnTo>
                    <a:pt x="392" y="207"/>
                  </a:lnTo>
                  <a:lnTo>
                    <a:pt x="409" y="198"/>
                  </a:lnTo>
                  <a:lnTo>
                    <a:pt x="426" y="191"/>
                  </a:lnTo>
                  <a:lnTo>
                    <a:pt x="444" y="185"/>
                  </a:lnTo>
                  <a:lnTo>
                    <a:pt x="462" y="178"/>
                  </a:lnTo>
                  <a:lnTo>
                    <a:pt x="481" y="173"/>
                  </a:lnTo>
                  <a:lnTo>
                    <a:pt x="500" y="169"/>
                  </a:lnTo>
                  <a:lnTo>
                    <a:pt x="519" y="164"/>
                  </a:lnTo>
                  <a:lnTo>
                    <a:pt x="538" y="161"/>
                  </a:lnTo>
                  <a:lnTo>
                    <a:pt x="558" y="159"/>
                  </a:lnTo>
                  <a:lnTo>
                    <a:pt x="578" y="158"/>
                  </a:lnTo>
                  <a:lnTo>
                    <a:pt x="598" y="158"/>
                  </a:lnTo>
                  <a:lnTo>
                    <a:pt x="598" y="158"/>
                  </a:lnTo>
                  <a:lnTo>
                    <a:pt x="622" y="158"/>
                  </a:lnTo>
                  <a:lnTo>
                    <a:pt x="645" y="160"/>
                  </a:lnTo>
                  <a:lnTo>
                    <a:pt x="667" y="163"/>
                  </a:lnTo>
                  <a:lnTo>
                    <a:pt x="690" y="167"/>
                  </a:lnTo>
                  <a:lnTo>
                    <a:pt x="712" y="172"/>
                  </a:lnTo>
                  <a:lnTo>
                    <a:pt x="733" y="178"/>
                  </a:lnTo>
                  <a:lnTo>
                    <a:pt x="754" y="185"/>
                  </a:lnTo>
                  <a:lnTo>
                    <a:pt x="776" y="193"/>
                  </a:lnTo>
                  <a:lnTo>
                    <a:pt x="796" y="202"/>
                  </a:lnTo>
                  <a:lnTo>
                    <a:pt x="815" y="212"/>
                  </a:lnTo>
                  <a:lnTo>
                    <a:pt x="834" y="223"/>
                  </a:lnTo>
                  <a:lnTo>
                    <a:pt x="853" y="234"/>
                  </a:lnTo>
                  <a:lnTo>
                    <a:pt x="870" y="247"/>
                  </a:lnTo>
                  <a:lnTo>
                    <a:pt x="888" y="261"/>
                  </a:lnTo>
                  <a:lnTo>
                    <a:pt x="904" y="275"/>
                  </a:lnTo>
                  <a:lnTo>
                    <a:pt x="920" y="290"/>
                  </a:lnTo>
                  <a:lnTo>
                    <a:pt x="936" y="306"/>
                  </a:lnTo>
                  <a:lnTo>
                    <a:pt x="950" y="321"/>
                  </a:lnTo>
                  <a:lnTo>
                    <a:pt x="963" y="338"/>
                  </a:lnTo>
                  <a:lnTo>
                    <a:pt x="976" y="356"/>
                  </a:lnTo>
                  <a:lnTo>
                    <a:pt x="989" y="375"/>
                  </a:lnTo>
                  <a:lnTo>
                    <a:pt x="999" y="394"/>
                  </a:lnTo>
                  <a:lnTo>
                    <a:pt x="1010" y="413"/>
                  </a:lnTo>
                  <a:lnTo>
                    <a:pt x="1020" y="433"/>
                  </a:lnTo>
                  <a:lnTo>
                    <a:pt x="1027" y="453"/>
                  </a:lnTo>
                  <a:lnTo>
                    <a:pt x="1034" y="474"/>
                  </a:lnTo>
                  <a:lnTo>
                    <a:pt x="1041" y="495"/>
                  </a:lnTo>
                  <a:lnTo>
                    <a:pt x="1047" y="518"/>
                  </a:lnTo>
                  <a:lnTo>
                    <a:pt x="1051" y="540"/>
                  </a:lnTo>
                  <a:lnTo>
                    <a:pt x="1055" y="562"/>
                  </a:lnTo>
                  <a:lnTo>
                    <a:pt x="1057" y="586"/>
                  </a:lnTo>
                  <a:lnTo>
                    <a:pt x="1058" y="609"/>
                  </a:lnTo>
                  <a:lnTo>
                    <a:pt x="992" y="609"/>
                  </a:lnTo>
                  <a:lnTo>
                    <a:pt x="1139" y="786"/>
                  </a:lnTo>
                  <a:lnTo>
                    <a:pt x="1288" y="609"/>
                  </a:lnTo>
                  <a:lnTo>
                    <a:pt x="1216" y="609"/>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3" name="Freeform 14"/>
            <p:cNvSpPr>
              <a:spLocks/>
            </p:cNvSpPr>
            <p:nvPr/>
          </p:nvSpPr>
          <p:spPr bwMode="auto">
            <a:xfrm>
              <a:off x="3039582" y="3516332"/>
              <a:ext cx="2349911" cy="1414282"/>
            </a:xfrm>
            <a:custGeom>
              <a:avLst/>
              <a:gdLst>
                <a:gd name="T0" fmla="*/ 1004 w 1301"/>
                <a:gd name="T1" fmla="*/ 177 h 783"/>
                <a:gd name="T2" fmla="*/ 1060 w 1301"/>
                <a:gd name="T3" fmla="*/ 201 h 783"/>
                <a:gd name="T4" fmla="*/ 1049 w 1301"/>
                <a:gd name="T5" fmla="*/ 267 h 783"/>
                <a:gd name="T6" fmla="*/ 1030 w 1301"/>
                <a:gd name="T7" fmla="*/ 331 h 783"/>
                <a:gd name="T8" fmla="*/ 1001 w 1301"/>
                <a:gd name="T9" fmla="*/ 391 h 783"/>
                <a:gd name="T10" fmla="*/ 965 w 1301"/>
                <a:gd name="T11" fmla="*/ 446 h 783"/>
                <a:gd name="T12" fmla="*/ 922 w 1301"/>
                <a:gd name="T13" fmla="*/ 494 h 783"/>
                <a:gd name="T14" fmla="*/ 873 w 1301"/>
                <a:gd name="T15" fmla="*/ 536 h 783"/>
                <a:gd name="T16" fmla="*/ 817 w 1301"/>
                <a:gd name="T17" fmla="*/ 571 h 783"/>
                <a:gd name="T18" fmla="*/ 757 w 1301"/>
                <a:gd name="T19" fmla="*/ 597 h 783"/>
                <a:gd name="T20" fmla="*/ 692 w 1301"/>
                <a:gd name="T21" fmla="*/ 615 h 783"/>
                <a:gd name="T22" fmla="*/ 625 w 1301"/>
                <a:gd name="T23" fmla="*/ 624 h 783"/>
                <a:gd name="T24" fmla="*/ 581 w 1301"/>
                <a:gd name="T25" fmla="*/ 625 h 783"/>
                <a:gd name="T26" fmla="*/ 522 w 1301"/>
                <a:gd name="T27" fmla="*/ 619 h 783"/>
                <a:gd name="T28" fmla="*/ 465 w 1301"/>
                <a:gd name="T29" fmla="*/ 605 h 783"/>
                <a:gd name="T30" fmla="*/ 411 w 1301"/>
                <a:gd name="T31" fmla="*/ 585 h 783"/>
                <a:gd name="T32" fmla="*/ 362 w 1301"/>
                <a:gd name="T33" fmla="*/ 558 h 783"/>
                <a:gd name="T34" fmla="*/ 316 w 1301"/>
                <a:gd name="T35" fmla="*/ 525 h 783"/>
                <a:gd name="T36" fmla="*/ 273 w 1301"/>
                <a:gd name="T37" fmla="*/ 488 h 783"/>
                <a:gd name="T38" fmla="*/ 236 w 1301"/>
                <a:gd name="T39" fmla="*/ 445 h 783"/>
                <a:gd name="T40" fmla="*/ 205 w 1301"/>
                <a:gd name="T41" fmla="*/ 398 h 783"/>
                <a:gd name="T42" fmla="*/ 179 w 1301"/>
                <a:gd name="T43" fmla="*/ 348 h 783"/>
                <a:gd name="T44" fmla="*/ 160 w 1301"/>
                <a:gd name="T45" fmla="*/ 294 h 783"/>
                <a:gd name="T46" fmla="*/ 0 w 1301"/>
                <a:gd name="T47" fmla="*/ 306 h 783"/>
                <a:gd name="T48" fmla="*/ 14 w 1301"/>
                <a:gd name="T49" fmla="*/ 355 h 783"/>
                <a:gd name="T50" fmla="*/ 42 w 1301"/>
                <a:gd name="T51" fmla="*/ 428 h 783"/>
                <a:gd name="T52" fmla="*/ 79 w 1301"/>
                <a:gd name="T53" fmla="*/ 495 h 783"/>
                <a:gd name="T54" fmla="*/ 124 w 1301"/>
                <a:gd name="T55" fmla="*/ 557 h 783"/>
                <a:gd name="T56" fmla="*/ 176 w 1301"/>
                <a:gd name="T57" fmla="*/ 613 h 783"/>
                <a:gd name="T58" fmla="*/ 234 w 1301"/>
                <a:gd name="T59" fmla="*/ 662 h 783"/>
                <a:gd name="T60" fmla="*/ 299 w 1301"/>
                <a:gd name="T61" fmla="*/ 704 h 783"/>
                <a:gd name="T62" fmla="*/ 368 w 1301"/>
                <a:gd name="T63" fmla="*/ 737 h 783"/>
                <a:gd name="T64" fmla="*/ 442 w 1301"/>
                <a:gd name="T65" fmla="*/ 762 h 783"/>
                <a:gd name="T66" fmla="*/ 520 w 1301"/>
                <a:gd name="T67" fmla="*/ 778 h 783"/>
                <a:gd name="T68" fmla="*/ 601 w 1301"/>
                <a:gd name="T69" fmla="*/ 783 h 783"/>
                <a:gd name="T70" fmla="*/ 664 w 1301"/>
                <a:gd name="T71" fmla="*/ 780 h 783"/>
                <a:gd name="T72" fmla="*/ 754 w 1301"/>
                <a:gd name="T73" fmla="*/ 764 h 783"/>
                <a:gd name="T74" fmla="*/ 839 w 1301"/>
                <a:gd name="T75" fmla="*/ 735 h 783"/>
                <a:gd name="T76" fmla="*/ 918 w 1301"/>
                <a:gd name="T77" fmla="*/ 696 h 783"/>
                <a:gd name="T78" fmla="*/ 991 w 1301"/>
                <a:gd name="T79" fmla="*/ 645 h 783"/>
                <a:gd name="T80" fmla="*/ 1054 w 1301"/>
                <a:gd name="T81" fmla="*/ 585 h 783"/>
                <a:gd name="T82" fmla="*/ 1109 w 1301"/>
                <a:gd name="T83" fmla="*/ 517 h 783"/>
                <a:gd name="T84" fmla="*/ 1154 w 1301"/>
                <a:gd name="T85" fmla="*/ 440 h 783"/>
                <a:gd name="T86" fmla="*/ 1188 w 1301"/>
                <a:gd name="T87" fmla="*/ 358 h 783"/>
                <a:gd name="T88" fmla="*/ 1210 w 1301"/>
                <a:gd name="T89" fmla="*/ 269 h 783"/>
                <a:gd name="T90" fmla="*/ 1219 w 1301"/>
                <a:gd name="T91" fmla="*/ 177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1" h="783">
                  <a:moveTo>
                    <a:pt x="1301" y="177"/>
                  </a:moveTo>
                  <a:lnTo>
                    <a:pt x="1153" y="0"/>
                  </a:lnTo>
                  <a:lnTo>
                    <a:pt x="1004" y="177"/>
                  </a:lnTo>
                  <a:lnTo>
                    <a:pt x="1061" y="177"/>
                  </a:lnTo>
                  <a:lnTo>
                    <a:pt x="1061" y="177"/>
                  </a:lnTo>
                  <a:lnTo>
                    <a:pt x="1060" y="201"/>
                  </a:lnTo>
                  <a:lnTo>
                    <a:pt x="1056" y="223"/>
                  </a:lnTo>
                  <a:lnTo>
                    <a:pt x="1053" y="245"/>
                  </a:lnTo>
                  <a:lnTo>
                    <a:pt x="1049" y="267"/>
                  </a:lnTo>
                  <a:lnTo>
                    <a:pt x="1044" y="290"/>
                  </a:lnTo>
                  <a:lnTo>
                    <a:pt x="1037" y="311"/>
                  </a:lnTo>
                  <a:lnTo>
                    <a:pt x="1030" y="331"/>
                  </a:lnTo>
                  <a:lnTo>
                    <a:pt x="1021" y="352"/>
                  </a:lnTo>
                  <a:lnTo>
                    <a:pt x="1012" y="371"/>
                  </a:lnTo>
                  <a:lnTo>
                    <a:pt x="1001" y="391"/>
                  </a:lnTo>
                  <a:lnTo>
                    <a:pt x="991" y="410"/>
                  </a:lnTo>
                  <a:lnTo>
                    <a:pt x="978" y="428"/>
                  </a:lnTo>
                  <a:lnTo>
                    <a:pt x="965" y="446"/>
                  </a:lnTo>
                  <a:lnTo>
                    <a:pt x="951" y="463"/>
                  </a:lnTo>
                  <a:lnTo>
                    <a:pt x="938" y="478"/>
                  </a:lnTo>
                  <a:lnTo>
                    <a:pt x="922" y="494"/>
                  </a:lnTo>
                  <a:lnTo>
                    <a:pt x="906" y="509"/>
                  </a:lnTo>
                  <a:lnTo>
                    <a:pt x="890" y="523"/>
                  </a:lnTo>
                  <a:lnTo>
                    <a:pt x="873" y="536"/>
                  </a:lnTo>
                  <a:lnTo>
                    <a:pt x="855" y="549"/>
                  </a:lnTo>
                  <a:lnTo>
                    <a:pt x="836" y="560"/>
                  </a:lnTo>
                  <a:lnTo>
                    <a:pt x="817" y="571"/>
                  </a:lnTo>
                  <a:lnTo>
                    <a:pt x="798" y="581"/>
                  </a:lnTo>
                  <a:lnTo>
                    <a:pt x="777" y="590"/>
                  </a:lnTo>
                  <a:lnTo>
                    <a:pt x="757" y="597"/>
                  </a:lnTo>
                  <a:lnTo>
                    <a:pt x="736" y="605"/>
                  </a:lnTo>
                  <a:lnTo>
                    <a:pt x="714" y="611"/>
                  </a:lnTo>
                  <a:lnTo>
                    <a:pt x="692" y="615"/>
                  </a:lnTo>
                  <a:lnTo>
                    <a:pt x="670" y="620"/>
                  </a:lnTo>
                  <a:lnTo>
                    <a:pt x="647" y="623"/>
                  </a:lnTo>
                  <a:lnTo>
                    <a:pt x="625" y="624"/>
                  </a:lnTo>
                  <a:lnTo>
                    <a:pt x="601" y="625"/>
                  </a:lnTo>
                  <a:lnTo>
                    <a:pt x="601" y="625"/>
                  </a:lnTo>
                  <a:lnTo>
                    <a:pt x="581" y="625"/>
                  </a:lnTo>
                  <a:lnTo>
                    <a:pt x="561" y="623"/>
                  </a:lnTo>
                  <a:lnTo>
                    <a:pt x="542" y="621"/>
                  </a:lnTo>
                  <a:lnTo>
                    <a:pt x="522" y="619"/>
                  </a:lnTo>
                  <a:lnTo>
                    <a:pt x="503" y="614"/>
                  </a:lnTo>
                  <a:lnTo>
                    <a:pt x="484" y="610"/>
                  </a:lnTo>
                  <a:lnTo>
                    <a:pt x="465" y="605"/>
                  </a:lnTo>
                  <a:lnTo>
                    <a:pt x="447" y="598"/>
                  </a:lnTo>
                  <a:lnTo>
                    <a:pt x="429" y="592"/>
                  </a:lnTo>
                  <a:lnTo>
                    <a:pt x="411" y="585"/>
                  </a:lnTo>
                  <a:lnTo>
                    <a:pt x="394" y="576"/>
                  </a:lnTo>
                  <a:lnTo>
                    <a:pt x="377" y="568"/>
                  </a:lnTo>
                  <a:lnTo>
                    <a:pt x="362" y="558"/>
                  </a:lnTo>
                  <a:lnTo>
                    <a:pt x="346" y="547"/>
                  </a:lnTo>
                  <a:lnTo>
                    <a:pt x="331" y="537"/>
                  </a:lnTo>
                  <a:lnTo>
                    <a:pt x="316" y="525"/>
                  </a:lnTo>
                  <a:lnTo>
                    <a:pt x="301" y="514"/>
                  </a:lnTo>
                  <a:lnTo>
                    <a:pt x="287" y="501"/>
                  </a:lnTo>
                  <a:lnTo>
                    <a:pt x="273" y="488"/>
                  </a:lnTo>
                  <a:lnTo>
                    <a:pt x="261" y="474"/>
                  </a:lnTo>
                  <a:lnTo>
                    <a:pt x="248" y="459"/>
                  </a:lnTo>
                  <a:lnTo>
                    <a:pt x="236" y="445"/>
                  </a:lnTo>
                  <a:lnTo>
                    <a:pt x="226" y="430"/>
                  </a:lnTo>
                  <a:lnTo>
                    <a:pt x="215" y="414"/>
                  </a:lnTo>
                  <a:lnTo>
                    <a:pt x="205" y="398"/>
                  </a:lnTo>
                  <a:lnTo>
                    <a:pt x="196" y="382"/>
                  </a:lnTo>
                  <a:lnTo>
                    <a:pt x="188" y="365"/>
                  </a:lnTo>
                  <a:lnTo>
                    <a:pt x="179" y="348"/>
                  </a:lnTo>
                  <a:lnTo>
                    <a:pt x="172" y="330"/>
                  </a:lnTo>
                  <a:lnTo>
                    <a:pt x="165" y="312"/>
                  </a:lnTo>
                  <a:lnTo>
                    <a:pt x="160" y="294"/>
                  </a:lnTo>
                  <a:lnTo>
                    <a:pt x="155" y="275"/>
                  </a:lnTo>
                  <a:lnTo>
                    <a:pt x="64" y="383"/>
                  </a:lnTo>
                  <a:lnTo>
                    <a:pt x="0" y="306"/>
                  </a:lnTo>
                  <a:lnTo>
                    <a:pt x="0" y="306"/>
                  </a:lnTo>
                  <a:lnTo>
                    <a:pt x="6" y="331"/>
                  </a:lnTo>
                  <a:lnTo>
                    <a:pt x="14" y="355"/>
                  </a:lnTo>
                  <a:lnTo>
                    <a:pt x="22" y="380"/>
                  </a:lnTo>
                  <a:lnTo>
                    <a:pt x="32" y="404"/>
                  </a:lnTo>
                  <a:lnTo>
                    <a:pt x="42" y="428"/>
                  </a:lnTo>
                  <a:lnTo>
                    <a:pt x="54" y="451"/>
                  </a:lnTo>
                  <a:lnTo>
                    <a:pt x="66" y="473"/>
                  </a:lnTo>
                  <a:lnTo>
                    <a:pt x="79" y="495"/>
                  </a:lnTo>
                  <a:lnTo>
                    <a:pt x="93" y="517"/>
                  </a:lnTo>
                  <a:lnTo>
                    <a:pt x="108" y="537"/>
                  </a:lnTo>
                  <a:lnTo>
                    <a:pt x="124" y="557"/>
                  </a:lnTo>
                  <a:lnTo>
                    <a:pt x="141" y="577"/>
                  </a:lnTo>
                  <a:lnTo>
                    <a:pt x="158" y="595"/>
                  </a:lnTo>
                  <a:lnTo>
                    <a:pt x="176" y="613"/>
                  </a:lnTo>
                  <a:lnTo>
                    <a:pt x="195" y="630"/>
                  </a:lnTo>
                  <a:lnTo>
                    <a:pt x="214" y="647"/>
                  </a:lnTo>
                  <a:lnTo>
                    <a:pt x="234" y="662"/>
                  </a:lnTo>
                  <a:lnTo>
                    <a:pt x="255" y="677"/>
                  </a:lnTo>
                  <a:lnTo>
                    <a:pt x="277" y="691"/>
                  </a:lnTo>
                  <a:lnTo>
                    <a:pt x="299" y="704"/>
                  </a:lnTo>
                  <a:lnTo>
                    <a:pt x="321" y="716"/>
                  </a:lnTo>
                  <a:lnTo>
                    <a:pt x="345" y="727"/>
                  </a:lnTo>
                  <a:lnTo>
                    <a:pt x="368" y="737"/>
                  </a:lnTo>
                  <a:lnTo>
                    <a:pt x="392" y="747"/>
                  </a:lnTo>
                  <a:lnTo>
                    <a:pt x="417" y="755"/>
                  </a:lnTo>
                  <a:lnTo>
                    <a:pt x="442" y="762"/>
                  </a:lnTo>
                  <a:lnTo>
                    <a:pt x="468" y="768"/>
                  </a:lnTo>
                  <a:lnTo>
                    <a:pt x="494" y="773"/>
                  </a:lnTo>
                  <a:lnTo>
                    <a:pt x="520" y="778"/>
                  </a:lnTo>
                  <a:lnTo>
                    <a:pt x="547" y="781"/>
                  </a:lnTo>
                  <a:lnTo>
                    <a:pt x="574" y="782"/>
                  </a:lnTo>
                  <a:lnTo>
                    <a:pt x="601" y="783"/>
                  </a:lnTo>
                  <a:lnTo>
                    <a:pt x="601" y="783"/>
                  </a:lnTo>
                  <a:lnTo>
                    <a:pt x="632" y="782"/>
                  </a:lnTo>
                  <a:lnTo>
                    <a:pt x="664" y="780"/>
                  </a:lnTo>
                  <a:lnTo>
                    <a:pt x="694" y="776"/>
                  </a:lnTo>
                  <a:lnTo>
                    <a:pt x="724" y="770"/>
                  </a:lnTo>
                  <a:lnTo>
                    <a:pt x="754" y="764"/>
                  </a:lnTo>
                  <a:lnTo>
                    <a:pt x="783" y="755"/>
                  </a:lnTo>
                  <a:lnTo>
                    <a:pt x="811" y="746"/>
                  </a:lnTo>
                  <a:lnTo>
                    <a:pt x="839" y="735"/>
                  </a:lnTo>
                  <a:lnTo>
                    <a:pt x="865" y="724"/>
                  </a:lnTo>
                  <a:lnTo>
                    <a:pt x="892" y="710"/>
                  </a:lnTo>
                  <a:lnTo>
                    <a:pt x="918" y="696"/>
                  </a:lnTo>
                  <a:lnTo>
                    <a:pt x="943" y="680"/>
                  </a:lnTo>
                  <a:lnTo>
                    <a:pt x="967" y="663"/>
                  </a:lnTo>
                  <a:lnTo>
                    <a:pt x="991" y="645"/>
                  </a:lnTo>
                  <a:lnTo>
                    <a:pt x="1013" y="626"/>
                  </a:lnTo>
                  <a:lnTo>
                    <a:pt x="1034" y="606"/>
                  </a:lnTo>
                  <a:lnTo>
                    <a:pt x="1054" y="585"/>
                  </a:lnTo>
                  <a:lnTo>
                    <a:pt x="1073" y="563"/>
                  </a:lnTo>
                  <a:lnTo>
                    <a:pt x="1091" y="540"/>
                  </a:lnTo>
                  <a:lnTo>
                    <a:pt x="1109" y="517"/>
                  </a:lnTo>
                  <a:lnTo>
                    <a:pt x="1125" y="491"/>
                  </a:lnTo>
                  <a:lnTo>
                    <a:pt x="1140" y="467"/>
                  </a:lnTo>
                  <a:lnTo>
                    <a:pt x="1154" y="440"/>
                  </a:lnTo>
                  <a:lnTo>
                    <a:pt x="1167" y="414"/>
                  </a:lnTo>
                  <a:lnTo>
                    <a:pt x="1178" y="386"/>
                  </a:lnTo>
                  <a:lnTo>
                    <a:pt x="1188" y="358"/>
                  </a:lnTo>
                  <a:lnTo>
                    <a:pt x="1196" y="329"/>
                  </a:lnTo>
                  <a:lnTo>
                    <a:pt x="1204" y="299"/>
                  </a:lnTo>
                  <a:lnTo>
                    <a:pt x="1210" y="269"/>
                  </a:lnTo>
                  <a:lnTo>
                    <a:pt x="1214" y="240"/>
                  </a:lnTo>
                  <a:lnTo>
                    <a:pt x="1217" y="208"/>
                  </a:lnTo>
                  <a:lnTo>
                    <a:pt x="1219" y="177"/>
                  </a:lnTo>
                  <a:lnTo>
                    <a:pt x="1301" y="177"/>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4" name="Freeform 15"/>
            <p:cNvSpPr>
              <a:spLocks/>
            </p:cNvSpPr>
            <p:nvPr/>
          </p:nvSpPr>
          <p:spPr bwMode="auto">
            <a:xfrm>
              <a:off x="4974060" y="2699914"/>
              <a:ext cx="2353524" cy="1425119"/>
            </a:xfrm>
            <a:custGeom>
              <a:avLst/>
              <a:gdLst>
                <a:gd name="T0" fmla="*/ 1223 w 1303"/>
                <a:gd name="T1" fmla="*/ 580 h 789"/>
                <a:gd name="T2" fmla="*/ 1211 w 1303"/>
                <a:gd name="T3" fmla="*/ 488 h 789"/>
                <a:gd name="T4" fmla="*/ 1185 w 1303"/>
                <a:gd name="T5" fmla="*/ 401 h 789"/>
                <a:gd name="T6" fmla="*/ 1148 w 1303"/>
                <a:gd name="T7" fmla="*/ 319 h 789"/>
                <a:gd name="T8" fmla="*/ 1100 w 1303"/>
                <a:gd name="T9" fmla="*/ 245 h 789"/>
                <a:gd name="T10" fmla="*/ 1042 w 1303"/>
                <a:gd name="T11" fmla="*/ 178 h 789"/>
                <a:gd name="T12" fmla="*/ 975 w 1303"/>
                <a:gd name="T13" fmla="*/ 121 h 789"/>
                <a:gd name="T14" fmla="*/ 900 w 1303"/>
                <a:gd name="T15" fmla="*/ 73 h 789"/>
                <a:gd name="T16" fmla="*/ 818 w 1303"/>
                <a:gd name="T17" fmla="*/ 37 h 789"/>
                <a:gd name="T18" fmla="*/ 731 w 1303"/>
                <a:gd name="T19" fmla="*/ 12 h 789"/>
                <a:gd name="T20" fmla="*/ 639 w 1303"/>
                <a:gd name="T21" fmla="*/ 0 h 789"/>
                <a:gd name="T22" fmla="*/ 579 w 1303"/>
                <a:gd name="T23" fmla="*/ 0 h 789"/>
                <a:gd name="T24" fmla="*/ 497 w 1303"/>
                <a:gd name="T25" fmla="*/ 10 h 789"/>
                <a:gd name="T26" fmla="*/ 418 w 1303"/>
                <a:gd name="T27" fmla="*/ 29 h 789"/>
                <a:gd name="T28" fmla="*/ 344 w 1303"/>
                <a:gd name="T29" fmla="*/ 58 h 789"/>
                <a:gd name="T30" fmla="*/ 275 w 1303"/>
                <a:gd name="T31" fmla="*/ 97 h 789"/>
                <a:gd name="T32" fmla="*/ 211 w 1303"/>
                <a:gd name="T33" fmla="*/ 143 h 789"/>
                <a:gd name="T34" fmla="*/ 154 w 1303"/>
                <a:gd name="T35" fmla="*/ 197 h 789"/>
                <a:gd name="T36" fmla="*/ 104 w 1303"/>
                <a:gd name="T37" fmla="*/ 259 h 789"/>
                <a:gd name="T38" fmla="*/ 63 w 1303"/>
                <a:gd name="T39" fmla="*/ 326 h 789"/>
                <a:gd name="T40" fmla="*/ 30 w 1303"/>
                <a:gd name="T41" fmla="*/ 398 h 789"/>
                <a:gd name="T42" fmla="*/ 7 w 1303"/>
                <a:gd name="T43" fmla="*/ 475 h 789"/>
                <a:gd name="T44" fmla="*/ 162 w 1303"/>
                <a:gd name="T45" fmla="*/ 501 h 789"/>
                <a:gd name="T46" fmla="*/ 173 w 1303"/>
                <a:gd name="T47" fmla="*/ 465 h 789"/>
                <a:gd name="T48" fmla="*/ 195 w 1303"/>
                <a:gd name="T49" fmla="*/ 413 h 789"/>
                <a:gd name="T50" fmla="*/ 224 w 1303"/>
                <a:gd name="T51" fmla="*/ 364 h 789"/>
                <a:gd name="T52" fmla="*/ 257 w 1303"/>
                <a:gd name="T53" fmla="*/ 319 h 789"/>
                <a:gd name="T54" fmla="*/ 296 w 1303"/>
                <a:gd name="T55" fmla="*/ 279 h 789"/>
                <a:gd name="T56" fmla="*/ 339 w 1303"/>
                <a:gd name="T57" fmla="*/ 244 h 789"/>
                <a:gd name="T58" fmla="*/ 386 w 1303"/>
                <a:gd name="T59" fmla="*/ 214 h 789"/>
                <a:gd name="T60" fmla="*/ 437 w 1303"/>
                <a:gd name="T61" fmla="*/ 190 h 789"/>
                <a:gd name="T62" fmla="*/ 491 w 1303"/>
                <a:gd name="T63" fmla="*/ 173 h 789"/>
                <a:gd name="T64" fmla="*/ 548 w 1303"/>
                <a:gd name="T65" fmla="*/ 161 h 789"/>
                <a:gd name="T66" fmla="*/ 607 w 1303"/>
                <a:gd name="T67" fmla="*/ 158 h 789"/>
                <a:gd name="T68" fmla="*/ 654 w 1303"/>
                <a:gd name="T69" fmla="*/ 160 h 789"/>
                <a:gd name="T70" fmla="*/ 722 w 1303"/>
                <a:gd name="T71" fmla="*/ 172 h 789"/>
                <a:gd name="T72" fmla="*/ 785 w 1303"/>
                <a:gd name="T73" fmla="*/ 193 h 789"/>
                <a:gd name="T74" fmla="*/ 844 w 1303"/>
                <a:gd name="T75" fmla="*/ 224 h 789"/>
                <a:gd name="T76" fmla="*/ 898 w 1303"/>
                <a:gd name="T77" fmla="*/ 261 h 789"/>
                <a:gd name="T78" fmla="*/ 945 w 1303"/>
                <a:gd name="T79" fmla="*/ 307 h 789"/>
                <a:gd name="T80" fmla="*/ 987 w 1303"/>
                <a:gd name="T81" fmla="*/ 358 h 789"/>
                <a:gd name="T82" fmla="*/ 1020 w 1303"/>
                <a:gd name="T83" fmla="*/ 415 h 789"/>
                <a:gd name="T84" fmla="*/ 1045 w 1303"/>
                <a:gd name="T85" fmla="*/ 476 h 789"/>
                <a:gd name="T86" fmla="*/ 1060 w 1303"/>
                <a:gd name="T87" fmla="*/ 542 h 789"/>
                <a:gd name="T88" fmla="*/ 1066 w 1303"/>
                <a:gd name="T89" fmla="*/ 612 h 789"/>
                <a:gd name="T90" fmla="*/ 1303 w 1303"/>
                <a:gd name="T91" fmla="*/ 612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3" h="789">
                  <a:moveTo>
                    <a:pt x="1224" y="612"/>
                  </a:moveTo>
                  <a:lnTo>
                    <a:pt x="1224" y="612"/>
                  </a:lnTo>
                  <a:lnTo>
                    <a:pt x="1223" y="580"/>
                  </a:lnTo>
                  <a:lnTo>
                    <a:pt x="1221" y="550"/>
                  </a:lnTo>
                  <a:lnTo>
                    <a:pt x="1217" y="519"/>
                  </a:lnTo>
                  <a:lnTo>
                    <a:pt x="1211" y="488"/>
                  </a:lnTo>
                  <a:lnTo>
                    <a:pt x="1204" y="458"/>
                  </a:lnTo>
                  <a:lnTo>
                    <a:pt x="1196" y="430"/>
                  </a:lnTo>
                  <a:lnTo>
                    <a:pt x="1185" y="401"/>
                  </a:lnTo>
                  <a:lnTo>
                    <a:pt x="1175" y="373"/>
                  </a:lnTo>
                  <a:lnTo>
                    <a:pt x="1162" y="346"/>
                  </a:lnTo>
                  <a:lnTo>
                    <a:pt x="1148" y="319"/>
                  </a:lnTo>
                  <a:lnTo>
                    <a:pt x="1133" y="294"/>
                  </a:lnTo>
                  <a:lnTo>
                    <a:pt x="1117" y="269"/>
                  </a:lnTo>
                  <a:lnTo>
                    <a:pt x="1100" y="245"/>
                  </a:lnTo>
                  <a:lnTo>
                    <a:pt x="1082" y="222"/>
                  </a:lnTo>
                  <a:lnTo>
                    <a:pt x="1062" y="201"/>
                  </a:lnTo>
                  <a:lnTo>
                    <a:pt x="1042" y="178"/>
                  </a:lnTo>
                  <a:lnTo>
                    <a:pt x="1021" y="158"/>
                  </a:lnTo>
                  <a:lnTo>
                    <a:pt x="998" y="139"/>
                  </a:lnTo>
                  <a:lnTo>
                    <a:pt x="975" y="121"/>
                  </a:lnTo>
                  <a:lnTo>
                    <a:pt x="951" y="104"/>
                  </a:lnTo>
                  <a:lnTo>
                    <a:pt x="926" y="88"/>
                  </a:lnTo>
                  <a:lnTo>
                    <a:pt x="900" y="73"/>
                  </a:lnTo>
                  <a:lnTo>
                    <a:pt x="873" y="59"/>
                  </a:lnTo>
                  <a:lnTo>
                    <a:pt x="847" y="48"/>
                  </a:lnTo>
                  <a:lnTo>
                    <a:pt x="818" y="37"/>
                  </a:lnTo>
                  <a:lnTo>
                    <a:pt x="789" y="28"/>
                  </a:lnTo>
                  <a:lnTo>
                    <a:pt x="761" y="19"/>
                  </a:lnTo>
                  <a:lnTo>
                    <a:pt x="731" y="12"/>
                  </a:lnTo>
                  <a:lnTo>
                    <a:pt x="700" y="6"/>
                  </a:lnTo>
                  <a:lnTo>
                    <a:pt x="670" y="3"/>
                  </a:lnTo>
                  <a:lnTo>
                    <a:pt x="639" y="0"/>
                  </a:lnTo>
                  <a:lnTo>
                    <a:pt x="607" y="0"/>
                  </a:lnTo>
                  <a:lnTo>
                    <a:pt x="607" y="0"/>
                  </a:lnTo>
                  <a:lnTo>
                    <a:pt x="579" y="0"/>
                  </a:lnTo>
                  <a:lnTo>
                    <a:pt x="551" y="2"/>
                  </a:lnTo>
                  <a:lnTo>
                    <a:pt x="524" y="5"/>
                  </a:lnTo>
                  <a:lnTo>
                    <a:pt x="497" y="10"/>
                  </a:lnTo>
                  <a:lnTo>
                    <a:pt x="470" y="15"/>
                  </a:lnTo>
                  <a:lnTo>
                    <a:pt x="444" y="21"/>
                  </a:lnTo>
                  <a:lnTo>
                    <a:pt x="418" y="29"/>
                  </a:lnTo>
                  <a:lnTo>
                    <a:pt x="393" y="38"/>
                  </a:lnTo>
                  <a:lnTo>
                    <a:pt x="368" y="48"/>
                  </a:lnTo>
                  <a:lnTo>
                    <a:pt x="344" y="58"/>
                  </a:lnTo>
                  <a:lnTo>
                    <a:pt x="321" y="70"/>
                  </a:lnTo>
                  <a:lnTo>
                    <a:pt x="297" y="83"/>
                  </a:lnTo>
                  <a:lnTo>
                    <a:pt x="275" y="97"/>
                  </a:lnTo>
                  <a:lnTo>
                    <a:pt x="253" y="111"/>
                  </a:lnTo>
                  <a:lnTo>
                    <a:pt x="231" y="127"/>
                  </a:lnTo>
                  <a:lnTo>
                    <a:pt x="211" y="143"/>
                  </a:lnTo>
                  <a:lnTo>
                    <a:pt x="191" y="160"/>
                  </a:lnTo>
                  <a:lnTo>
                    <a:pt x="172" y="178"/>
                  </a:lnTo>
                  <a:lnTo>
                    <a:pt x="154" y="197"/>
                  </a:lnTo>
                  <a:lnTo>
                    <a:pt x="137" y="218"/>
                  </a:lnTo>
                  <a:lnTo>
                    <a:pt x="120" y="238"/>
                  </a:lnTo>
                  <a:lnTo>
                    <a:pt x="104" y="259"/>
                  </a:lnTo>
                  <a:lnTo>
                    <a:pt x="89" y="280"/>
                  </a:lnTo>
                  <a:lnTo>
                    <a:pt x="76" y="302"/>
                  </a:lnTo>
                  <a:lnTo>
                    <a:pt x="63" y="326"/>
                  </a:lnTo>
                  <a:lnTo>
                    <a:pt x="51" y="349"/>
                  </a:lnTo>
                  <a:lnTo>
                    <a:pt x="39" y="373"/>
                  </a:lnTo>
                  <a:lnTo>
                    <a:pt x="30" y="398"/>
                  </a:lnTo>
                  <a:lnTo>
                    <a:pt x="21" y="423"/>
                  </a:lnTo>
                  <a:lnTo>
                    <a:pt x="13" y="449"/>
                  </a:lnTo>
                  <a:lnTo>
                    <a:pt x="7" y="475"/>
                  </a:lnTo>
                  <a:lnTo>
                    <a:pt x="0" y="502"/>
                  </a:lnTo>
                  <a:lnTo>
                    <a:pt x="82" y="404"/>
                  </a:lnTo>
                  <a:lnTo>
                    <a:pt x="162" y="501"/>
                  </a:lnTo>
                  <a:lnTo>
                    <a:pt x="162" y="501"/>
                  </a:lnTo>
                  <a:lnTo>
                    <a:pt x="168" y="483"/>
                  </a:lnTo>
                  <a:lnTo>
                    <a:pt x="173" y="465"/>
                  </a:lnTo>
                  <a:lnTo>
                    <a:pt x="181" y="447"/>
                  </a:lnTo>
                  <a:lnTo>
                    <a:pt x="188" y="430"/>
                  </a:lnTo>
                  <a:lnTo>
                    <a:pt x="195" y="413"/>
                  </a:lnTo>
                  <a:lnTo>
                    <a:pt x="204" y="396"/>
                  </a:lnTo>
                  <a:lnTo>
                    <a:pt x="213" y="380"/>
                  </a:lnTo>
                  <a:lnTo>
                    <a:pt x="224" y="364"/>
                  </a:lnTo>
                  <a:lnTo>
                    <a:pt x="235" y="349"/>
                  </a:lnTo>
                  <a:lnTo>
                    <a:pt x="245" y="334"/>
                  </a:lnTo>
                  <a:lnTo>
                    <a:pt x="257" y="319"/>
                  </a:lnTo>
                  <a:lnTo>
                    <a:pt x="270" y="306"/>
                  </a:lnTo>
                  <a:lnTo>
                    <a:pt x="282" y="292"/>
                  </a:lnTo>
                  <a:lnTo>
                    <a:pt x="296" y="279"/>
                  </a:lnTo>
                  <a:lnTo>
                    <a:pt x="310" y="267"/>
                  </a:lnTo>
                  <a:lnTo>
                    <a:pt x="324" y="256"/>
                  </a:lnTo>
                  <a:lnTo>
                    <a:pt x="339" y="244"/>
                  </a:lnTo>
                  <a:lnTo>
                    <a:pt x="355" y="233"/>
                  </a:lnTo>
                  <a:lnTo>
                    <a:pt x="370" y="224"/>
                  </a:lnTo>
                  <a:lnTo>
                    <a:pt x="386" y="214"/>
                  </a:lnTo>
                  <a:lnTo>
                    <a:pt x="402" y="206"/>
                  </a:lnTo>
                  <a:lnTo>
                    <a:pt x="419" y="197"/>
                  </a:lnTo>
                  <a:lnTo>
                    <a:pt x="437" y="190"/>
                  </a:lnTo>
                  <a:lnTo>
                    <a:pt x="454" y="184"/>
                  </a:lnTo>
                  <a:lnTo>
                    <a:pt x="472" y="177"/>
                  </a:lnTo>
                  <a:lnTo>
                    <a:pt x="491" y="173"/>
                  </a:lnTo>
                  <a:lnTo>
                    <a:pt x="509" y="168"/>
                  </a:lnTo>
                  <a:lnTo>
                    <a:pt x="528" y="164"/>
                  </a:lnTo>
                  <a:lnTo>
                    <a:pt x="548" y="161"/>
                  </a:lnTo>
                  <a:lnTo>
                    <a:pt x="568" y="159"/>
                  </a:lnTo>
                  <a:lnTo>
                    <a:pt x="587" y="158"/>
                  </a:lnTo>
                  <a:lnTo>
                    <a:pt x="607" y="158"/>
                  </a:lnTo>
                  <a:lnTo>
                    <a:pt x="607" y="158"/>
                  </a:lnTo>
                  <a:lnTo>
                    <a:pt x="630" y="158"/>
                  </a:lnTo>
                  <a:lnTo>
                    <a:pt x="654" y="160"/>
                  </a:lnTo>
                  <a:lnTo>
                    <a:pt x="677" y="163"/>
                  </a:lnTo>
                  <a:lnTo>
                    <a:pt x="699" y="167"/>
                  </a:lnTo>
                  <a:lnTo>
                    <a:pt x="722" y="172"/>
                  </a:lnTo>
                  <a:lnTo>
                    <a:pt x="743" y="178"/>
                  </a:lnTo>
                  <a:lnTo>
                    <a:pt x="764" y="186"/>
                  </a:lnTo>
                  <a:lnTo>
                    <a:pt x="785" y="193"/>
                  </a:lnTo>
                  <a:lnTo>
                    <a:pt x="805" y="203"/>
                  </a:lnTo>
                  <a:lnTo>
                    <a:pt x="824" y="212"/>
                  </a:lnTo>
                  <a:lnTo>
                    <a:pt x="844" y="224"/>
                  </a:lnTo>
                  <a:lnTo>
                    <a:pt x="863" y="236"/>
                  </a:lnTo>
                  <a:lnTo>
                    <a:pt x="881" y="248"/>
                  </a:lnTo>
                  <a:lnTo>
                    <a:pt x="898" y="261"/>
                  </a:lnTo>
                  <a:lnTo>
                    <a:pt x="915" y="276"/>
                  </a:lnTo>
                  <a:lnTo>
                    <a:pt x="931" y="291"/>
                  </a:lnTo>
                  <a:lnTo>
                    <a:pt x="945" y="307"/>
                  </a:lnTo>
                  <a:lnTo>
                    <a:pt x="960" y="323"/>
                  </a:lnTo>
                  <a:lnTo>
                    <a:pt x="973" y="340"/>
                  </a:lnTo>
                  <a:lnTo>
                    <a:pt x="987" y="358"/>
                  </a:lnTo>
                  <a:lnTo>
                    <a:pt x="998" y="377"/>
                  </a:lnTo>
                  <a:lnTo>
                    <a:pt x="1009" y="395"/>
                  </a:lnTo>
                  <a:lnTo>
                    <a:pt x="1020" y="415"/>
                  </a:lnTo>
                  <a:lnTo>
                    <a:pt x="1029" y="435"/>
                  </a:lnTo>
                  <a:lnTo>
                    <a:pt x="1038" y="455"/>
                  </a:lnTo>
                  <a:lnTo>
                    <a:pt x="1045" y="476"/>
                  </a:lnTo>
                  <a:lnTo>
                    <a:pt x="1050" y="499"/>
                  </a:lnTo>
                  <a:lnTo>
                    <a:pt x="1056" y="520"/>
                  </a:lnTo>
                  <a:lnTo>
                    <a:pt x="1060" y="542"/>
                  </a:lnTo>
                  <a:lnTo>
                    <a:pt x="1063" y="566"/>
                  </a:lnTo>
                  <a:lnTo>
                    <a:pt x="1065" y="589"/>
                  </a:lnTo>
                  <a:lnTo>
                    <a:pt x="1066" y="612"/>
                  </a:lnTo>
                  <a:lnTo>
                    <a:pt x="1006" y="612"/>
                  </a:lnTo>
                  <a:lnTo>
                    <a:pt x="1154" y="789"/>
                  </a:lnTo>
                  <a:lnTo>
                    <a:pt x="1303" y="612"/>
                  </a:lnTo>
                  <a:lnTo>
                    <a:pt x="1224" y="612"/>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5" name="Freeform 16"/>
            <p:cNvSpPr>
              <a:spLocks/>
            </p:cNvSpPr>
            <p:nvPr/>
          </p:nvSpPr>
          <p:spPr bwMode="auto">
            <a:xfrm>
              <a:off x="6922986" y="3498270"/>
              <a:ext cx="2326430" cy="1432344"/>
            </a:xfrm>
            <a:custGeom>
              <a:avLst/>
              <a:gdLst>
                <a:gd name="T0" fmla="*/ 992 w 1288"/>
                <a:gd name="T1" fmla="*/ 178 h 793"/>
                <a:gd name="T2" fmla="*/ 1064 w 1288"/>
                <a:gd name="T3" fmla="*/ 201 h 793"/>
                <a:gd name="T4" fmla="*/ 1054 w 1288"/>
                <a:gd name="T5" fmla="*/ 270 h 793"/>
                <a:gd name="T6" fmla="*/ 1036 w 1288"/>
                <a:gd name="T7" fmla="*/ 335 h 793"/>
                <a:gd name="T8" fmla="*/ 1009 w 1288"/>
                <a:gd name="T9" fmla="*/ 396 h 793"/>
                <a:gd name="T10" fmla="*/ 973 w 1288"/>
                <a:gd name="T11" fmla="*/ 451 h 793"/>
                <a:gd name="T12" fmla="*/ 929 w 1288"/>
                <a:gd name="T13" fmla="*/ 501 h 793"/>
                <a:gd name="T14" fmla="*/ 879 w 1288"/>
                <a:gd name="T15" fmla="*/ 544 h 793"/>
                <a:gd name="T16" fmla="*/ 823 w 1288"/>
                <a:gd name="T17" fmla="*/ 580 h 793"/>
                <a:gd name="T18" fmla="*/ 763 w 1288"/>
                <a:gd name="T19" fmla="*/ 607 h 793"/>
                <a:gd name="T20" fmla="*/ 697 w 1288"/>
                <a:gd name="T21" fmla="*/ 625 h 793"/>
                <a:gd name="T22" fmla="*/ 629 w 1288"/>
                <a:gd name="T23" fmla="*/ 634 h 793"/>
                <a:gd name="T24" fmla="*/ 586 w 1288"/>
                <a:gd name="T25" fmla="*/ 635 h 793"/>
                <a:gd name="T26" fmla="*/ 526 w 1288"/>
                <a:gd name="T27" fmla="*/ 629 h 793"/>
                <a:gd name="T28" fmla="*/ 470 w 1288"/>
                <a:gd name="T29" fmla="*/ 615 h 793"/>
                <a:gd name="T30" fmla="*/ 417 w 1288"/>
                <a:gd name="T31" fmla="*/ 595 h 793"/>
                <a:gd name="T32" fmla="*/ 367 w 1288"/>
                <a:gd name="T33" fmla="*/ 568 h 793"/>
                <a:gd name="T34" fmla="*/ 321 w 1288"/>
                <a:gd name="T35" fmla="*/ 536 h 793"/>
                <a:gd name="T36" fmla="*/ 279 w 1288"/>
                <a:gd name="T37" fmla="*/ 499 h 793"/>
                <a:gd name="T38" fmla="*/ 242 w 1288"/>
                <a:gd name="T39" fmla="*/ 458 h 793"/>
                <a:gd name="T40" fmla="*/ 211 w 1288"/>
                <a:gd name="T41" fmla="*/ 411 h 793"/>
                <a:gd name="T42" fmla="*/ 185 w 1288"/>
                <a:gd name="T43" fmla="*/ 361 h 793"/>
                <a:gd name="T44" fmla="*/ 164 w 1288"/>
                <a:gd name="T45" fmla="*/ 307 h 793"/>
                <a:gd name="T46" fmla="*/ 0 w 1288"/>
                <a:gd name="T47" fmla="*/ 300 h 793"/>
                <a:gd name="T48" fmla="*/ 13 w 1288"/>
                <a:gd name="T49" fmla="*/ 352 h 793"/>
                <a:gd name="T50" fmla="*/ 40 w 1288"/>
                <a:gd name="T51" fmla="*/ 426 h 793"/>
                <a:gd name="T52" fmla="*/ 77 w 1288"/>
                <a:gd name="T53" fmla="*/ 496 h 793"/>
                <a:gd name="T54" fmla="*/ 122 w 1288"/>
                <a:gd name="T55" fmla="*/ 560 h 793"/>
                <a:gd name="T56" fmla="*/ 174 w 1288"/>
                <a:gd name="T57" fmla="*/ 617 h 793"/>
                <a:gd name="T58" fmla="*/ 232 w 1288"/>
                <a:gd name="T59" fmla="*/ 668 h 793"/>
                <a:gd name="T60" fmla="*/ 298 w 1288"/>
                <a:gd name="T61" fmla="*/ 711 h 793"/>
                <a:gd name="T62" fmla="*/ 368 w 1288"/>
                <a:gd name="T63" fmla="*/ 746 h 793"/>
                <a:gd name="T64" fmla="*/ 443 w 1288"/>
                <a:gd name="T65" fmla="*/ 772 h 793"/>
                <a:gd name="T66" fmla="*/ 523 w 1288"/>
                <a:gd name="T67" fmla="*/ 788 h 793"/>
                <a:gd name="T68" fmla="*/ 605 w 1288"/>
                <a:gd name="T69" fmla="*/ 793 h 793"/>
                <a:gd name="T70" fmla="*/ 668 w 1288"/>
                <a:gd name="T71" fmla="*/ 790 h 793"/>
                <a:gd name="T72" fmla="*/ 760 w 1288"/>
                <a:gd name="T73" fmla="*/ 774 h 793"/>
                <a:gd name="T74" fmla="*/ 844 w 1288"/>
                <a:gd name="T75" fmla="*/ 744 h 793"/>
                <a:gd name="T76" fmla="*/ 925 w 1288"/>
                <a:gd name="T77" fmla="*/ 704 h 793"/>
                <a:gd name="T78" fmla="*/ 997 w 1288"/>
                <a:gd name="T79" fmla="*/ 653 h 793"/>
                <a:gd name="T80" fmla="*/ 1062 w 1288"/>
                <a:gd name="T81" fmla="*/ 591 h 793"/>
                <a:gd name="T82" fmla="*/ 1116 w 1288"/>
                <a:gd name="T83" fmla="*/ 521 h 793"/>
                <a:gd name="T84" fmla="*/ 1161 w 1288"/>
                <a:gd name="T85" fmla="*/ 445 h 793"/>
                <a:gd name="T86" fmla="*/ 1195 w 1288"/>
                <a:gd name="T87" fmla="*/ 361 h 793"/>
                <a:gd name="T88" fmla="*/ 1215 w 1288"/>
                <a:gd name="T89" fmla="*/ 272 h 793"/>
                <a:gd name="T90" fmla="*/ 1222 w 1288"/>
                <a:gd name="T91" fmla="*/ 178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8" h="793">
                  <a:moveTo>
                    <a:pt x="1288" y="178"/>
                  </a:moveTo>
                  <a:lnTo>
                    <a:pt x="1140" y="0"/>
                  </a:lnTo>
                  <a:lnTo>
                    <a:pt x="992" y="178"/>
                  </a:lnTo>
                  <a:lnTo>
                    <a:pt x="1064" y="178"/>
                  </a:lnTo>
                  <a:lnTo>
                    <a:pt x="1064" y="178"/>
                  </a:lnTo>
                  <a:lnTo>
                    <a:pt x="1064" y="201"/>
                  </a:lnTo>
                  <a:lnTo>
                    <a:pt x="1062" y="224"/>
                  </a:lnTo>
                  <a:lnTo>
                    <a:pt x="1059" y="248"/>
                  </a:lnTo>
                  <a:lnTo>
                    <a:pt x="1054" y="270"/>
                  </a:lnTo>
                  <a:lnTo>
                    <a:pt x="1049" y="292"/>
                  </a:lnTo>
                  <a:lnTo>
                    <a:pt x="1043" y="313"/>
                  </a:lnTo>
                  <a:lnTo>
                    <a:pt x="1036" y="335"/>
                  </a:lnTo>
                  <a:lnTo>
                    <a:pt x="1028" y="356"/>
                  </a:lnTo>
                  <a:lnTo>
                    <a:pt x="1018" y="376"/>
                  </a:lnTo>
                  <a:lnTo>
                    <a:pt x="1009" y="396"/>
                  </a:lnTo>
                  <a:lnTo>
                    <a:pt x="997" y="415"/>
                  </a:lnTo>
                  <a:lnTo>
                    <a:pt x="986" y="433"/>
                  </a:lnTo>
                  <a:lnTo>
                    <a:pt x="973" y="451"/>
                  </a:lnTo>
                  <a:lnTo>
                    <a:pt x="959" y="468"/>
                  </a:lnTo>
                  <a:lnTo>
                    <a:pt x="944" y="485"/>
                  </a:lnTo>
                  <a:lnTo>
                    <a:pt x="929" y="501"/>
                  </a:lnTo>
                  <a:lnTo>
                    <a:pt x="913" y="516"/>
                  </a:lnTo>
                  <a:lnTo>
                    <a:pt x="896" y="531"/>
                  </a:lnTo>
                  <a:lnTo>
                    <a:pt x="879" y="544"/>
                  </a:lnTo>
                  <a:lnTo>
                    <a:pt x="861" y="556"/>
                  </a:lnTo>
                  <a:lnTo>
                    <a:pt x="842" y="569"/>
                  </a:lnTo>
                  <a:lnTo>
                    <a:pt x="823" y="580"/>
                  </a:lnTo>
                  <a:lnTo>
                    <a:pt x="804" y="590"/>
                  </a:lnTo>
                  <a:lnTo>
                    <a:pt x="784" y="599"/>
                  </a:lnTo>
                  <a:lnTo>
                    <a:pt x="763" y="607"/>
                  </a:lnTo>
                  <a:lnTo>
                    <a:pt x="742" y="615"/>
                  </a:lnTo>
                  <a:lnTo>
                    <a:pt x="719" y="620"/>
                  </a:lnTo>
                  <a:lnTo>
                    <a:pt x="697" y="625"/>
                  </a:lnTo>
                  <a:lnTo>
                    <a:pt x="675" y="630"/>
                  </a:lnTo>
                  <a:lnTo>
                    <a:pt x="652" y="633"/>
                  </a:lnTo>
                  <a:lnTo>
                    <a:pt x="629" y="634"/>
                  </a:lnTo>
                  <a:lnTo>
                    <a:pt x="605" y="635"/>
                  </a:lnTo>
                  <a:lnTo>
                    <a:pt x="605" y="635"/>
                  </a:lnTo>
                  <a:lnTo>
                    <a:pt x="586" y="635"/>
                  </a:lnTo>
                  <a:lnTo>
                    <a:pt x="565" y="633"/>
                  </a:lnTo>
                  <a:lnTo>
                    <a:pt x="545" y="631"/>
                  </a:lnTo>
                  <a:lnTo>
                    <a:pt x="526" y="629"/>
                  </a:lnTo>
                  <a:lnTo>
                    <a:pt x="507" y="624"/>
                  </a:lnTo>
                  <a:lnTo>
                    <a:pt x="489" y="620"/>
                  </a:lnTo>
                  <a:lnTo>
                    <a:pt x="470" y="615"/>
                  </a:lnTo>
                  <a:lnTo>
                    <a:pt x="452" y="608"/>
                  </a:lnTo>
                  <a:lnTo>
                    <a:pt x="434" y="602"/>
                  </a:lnTo>
                  <a:lnTo>
                    <a:pt x="417" y="595"/>
                  </a:lnTo>
                  <a:lnTo>
                    <a:pt x="400" y="586"/>
                  </a:lnTo>
                  <a:lnTo>
                    <a:pt x="383" y="578"/>
                  </a:lnTo>
                  <a:lnTo>
                    <a:pt x="367" y="568"/>
                  </a:lnTo>
                  <a:lnTo>
                    <a:pt x="351" y="559"/>
                  </a:lnTo>
                  <a:lnTo>
                    <a:pt x="336" y="548"/>
                  </a:lnTo>
                  <a:lnTo>
                    <a:pt x="321" y="536"/>
                  </a:lnTo>
                  <a:lnTo>
                    <a:pt x="307" y="525"/>
                  </a:lnTo>
                  <a:lnTo>
                    <a:pt x="293" y="512"/>
                  </a:lnTo>
                  <a:lnTo>
                    <a:pt x="279" y="499"/>
                  </a:lnTo>
                  <a:lnTo>
                    <a:pt x="266" y="486"/>
                  </a:lnTo>
                  <a:lnTo>
                    <a:pt x="255" y="472"/>
                  </a:lnTo>
                  <a:lnTo>
                    <a:pt x="242" y="458"/>
                  </a:lnTo>
                  <a:lnTo>
                    <a:pt x="231" y="443"/>
                  </a:lnTo>
                  <a:lnTo>
                    <a:pt x="221" y="427"/>
                  </a:lnTo>
                  <a:lnTo>
                    <a:pt x="211" y="411"/>
                  </a:lnTo>
                  <a:lnTo>
                    <a:pt x="202" y="395"/>
                  </a:lnTo>
                  <a:lnTo>
                    <a:pt x="193" y="378"/>
                  </a:lnTo>
                  <a:lnTo>
                    <a:pt x="185" y="361"/>
                  </a:lnTo>
                  <a:lnTo>
                    <a:pt x="177" y="343"/>
                  </a:lnTo>
                  <a:lnTo>
                    <a:pt x="171" y="326"/>
                  </a:lnTo>
                  <a:lnTo>
                    <a:pt x="164" y="307"/>
                  </a:lnTo>
                  <a:lnTo>
                    <a:pt x="160" y="289"/>
                  </a:lnTo>
                  <a:lnTo>
                    <a:pt x="75" y="390"/>
                  </a:lnTo>
                  <a:lnTo>
                    <a:pt x="0" y="300"/>
                  </a:lnTo>
                  <a:lnTo>
                    <a:pt x="0" y="300"/>
                  </a:lnTo>
                  <a:lnTo>
                    <a:pt x="6" y="326"/>
                  </a:lnTo>
                  <a:lnTo>
                    <a:pt x="13" y="352"/>
                  </a:lnTo>
                  <a:lnTo>
                    <a:pt x="21" y="377"/>
                  </a:lnTo>
                  <a:lnTo>
                    <a:pt x="31" y="403"/>
                  </a:lnTo>
                  <a:lnTo>
                    <a:pt x="40" y="426"/>
                  </a:lnTo>
                  <a:lnTo>
                    <a:pt x="52" y="450"/>
                  </a:lnTo>
                  <a:lnTo>
                    <a:pt x="64" y="474"/>
                  </a:lnTo>
                  <a:lnTo>
                    <a:pt x="77" y="496"/>
                  </a:lnTo>
                  <a:lnTo>
                    <a:pt x="91" y="518"/>
                  </a:lnTo>
                  <a:lnTo>
                    <a:pt x="106" y="539"/>
                  </a:lnTo>
                  <a:lnTo>
                    <a:pt x="122" y="560"/>
                  </a:lnTo>
                  <a:lnTo>
                    <a:pt x="138" y="580"/>
                  </a:lnTo>
                  <a:lnTo>
                    <a:pt x="156" y="599"/>
                  </a:lnTo>
                  <a:lnTo>
                    <a:pt x="174" y="617"/>
                  </a:lnTo>
                  <a:lnTo>
                    <a:pt x="193" y="635"/>
                  </a:lnTo>
                  <a:lnTo>
                    <a:pt x="212" y="652"/>
                  </a:lnTo>
                  <a:lnTo>
                    <a:pt x="232" y="668"/>
                  </a:lnTo>
                  <a:lnTo>
                    <a:pt x="254" y="684"/>
                  </a:lnTo>
                  <a:lnTo>
                    <a:pt x="276" y="698"/>
                  </a:lnTo>
                  <a:lnTo>
                    <a:pt x="298" y="711"/>
                  </a:lnTo>
                  <a:lnTo>
                    <a:pt x="320" y="724"/>
                  </a:lnTo>
                  <a:lnTo>
                    <a:pt x="344" y="736"/>
                  </a:lnTo>
                  <a:lnTo>
                    <a:pt x="368" y="746"/>
                  </a:lnTo>
                  <a:lnTo>
                    <a:pt x="393" y="756"/>
                  </a:lnTo>
                  <a:lnTo>
                    <a:pt x="418" y="764"/>
                  </a:lnTo>
                  <a:lnTo>
                    <a:pt x="443" y="772"/>
                  </a:lnTo>
                  <a:lnTo>
                    <a:pt x="470" y="778"/>
                  </a:lnTo>
                  <a:lnTo>
                    <a:pt x="495" y="783"/>
                  </a:lnTo>
                  <a:lnTo>
                    <a:pt x="523" y="788"/>
                  </a:lnTo>
                  <a:lnTo>
                    <a:pt x="550" y="791"/>
                  </a:lnTo>
                  <a:lnTo>
                    <a:pt x="577" y="792"/>
                  </a:lnTo>
                  <a:lnTo>
                    <a:pt x="605" y="793"/>
                  </a:lnTo>
                  <a:lnTo>
                    <a:pt x="605" y="793"/>
                  </a:lnTo>
                  <a:lnTo>
                    <a:pt x="637" y="792"/>
                  </a:lnTo>
                  <a:lnTo>
                    <a:pt x="668" y="790"/>
                  </a:lnTo>
                  <a:lnTo>
                    <a:pt x="699" y="786"/>
                  </a:lnTo>
                  <a:lnTo>
                    <a:pt x="729" y="780"/>
                  </a:lnTo>
                  <a:lnTo>
                    <a:pt x="760" y="774"/>
                  </a:lnTo>
                  <a:lnTo>
                    <a:pt x="788" y="765"/>
                  </a:lnTo>
                  <a:lnTo>
                    <a:pt x="817" y="756"/>
                  </a:lnTo>
                  <a:lnTo>
                    <a:pt x="844" y="744"/>
                  </a:lnTo>
                  <a:lnTo>
                    <a:pt x="872" y="733"/>
                  </a:lnTo>
                  <a:lnTo>
                    <a:pt x="899" y="719"/>
                  </a:lnTo>
                  <a:lnTo>
                    <a:pt x="925" y="704"/>
                  </a:lnTo>
                  <a:lnTo>
                    <a:pt x="949" y="688"/>
                  </a:lnTo>
                  <a:lnTo>
                    <a:pt x="974" y="671"/>
                  </a:lnTo>
                  <a:lnTo>
                    <a:pt x="997" y="653"/>
                  </a:lnTo>
                  <a:lnTo>
                    <a:pt x="1019" y="633"/>
                  </a:lnTo>
                  <a:lnTo>
                    <a:pt x="1041" y="613"/>
                  </a:lnTo>
                  <a:lnTo>
                    <a:pt x="1062" y="591"/>
                  </a:lnTo>
                  <a:lnTo>
                    <a:pt x="1081" y="569"/>
                  </a:lnTo>
                  <a:lnTo>
                    <a:pt x="1099" y="546"/>
                  </a:lnTo>
                  <a:lnTo>
                    <a:pt x="1116" y="521"/>
                  </a:lnTo>
                  <a:lnTo>
                    <a:pt x="1132" y="497"/>
                  </a:lnTo>
                  <a:lnTo>
                    <a:pt x="1148" y="472"/>
                  </a:lnTo>
                  <a:lnTo>
                    <a:pt x="1161" y="445"/>
                  </a:lnTo>
                  <a:lnTo>
                    <a:pt x="1173" y="417"/>
                  </a:lnTo>
                  <a:lnTo>
                    <a:pt x="1185" y="390"/>
                  </a:lnTo>
                  <a:lnTo>
                    <a:pt x="1195" y="361"/>
                  </a:lnTo>
                  <a:lnTo>
                    <a:pt x="1203" y="331"/>
                  </a:lnTo>
                  <a:lnTo>
                    <a:pt x="1209" y="302"/>
                  </a:lnTo>
                  <a:lnTo>
                    <a:pt x="1215" y="272"/>
                  </a:lnTo>
                  <a:lnTo>
                    <a:pt x="1219" y="240"/>
                  </a:lnTo>
                  <a:lnTo>
                    <a:pt x="1222" y="209"/>
                  </a:lnTo>
                  <a:lnTo>
                    <a:pt x="1222" y="178"/>
                  </a:lnTo>
                  <a:lnTo>
                    <a:pt x="1288" y="17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6" name="Freeform 17"/>
            <p:cNvSpPr>
              <a:spLocks/>
            </p:cNvSpPr>
            <p:nvPr/>
          </p:nvSpPr>
          <p:spPr bwMode="auto">
            <a:xfrm>
              <a:off x="1092462" y="2699914"/>
              <a:ext cx="2331849" cy="1430537"/>
            </a:xfrm>
            <a:custGeom>
              <a:avLst/>
              <a:gdLst>
                <a:gd name="T0" fmla="*/ 1219 w 1291"/>
                <a:gd name="T1" fmla="*/ 584 h 792"/>
                <a:gd name="T2" fmla="*/ 1206 w 1291"/>
                <a:gd name="T3" fmla="*/ 490 h 792"/>
                <a:gd name="T4" fmla="*/ 1182 w 1291"/>
                <a:gd name="T5" fmla="*/ 403 h 792"/>
                <a:gd name="T6" fmla="*/ 1145 w 1291"/>
                <a:gd name="T7" fmla="*/ 321 h 792"/>
                <a:gd name="T8" fmla="*/ 1096 w 1291"/>
                <a:gd name="T9" fmla="*/ 246 h 792"/>
                <a:gd name="T10" fmla="*/ 1037 w 1291"/>
                <a:gd name="T11" fmla="*/ 179 h 792"/>
                <a:gd name="T12" fmla="*/ 971 w 1291"/>
                <a:gd name="T13" fmla="*/ 122 h 792"/>
                <a:gd name="T14" fmla="*/ 895 w 1291"/>
                <a:gd name="T15" fmla="*/ 74 h 792"/>
                <a:gd name="T16" fmla="*/ 814 w 1291"/>
                <a:gd name="T17" fmla="*/ 37 h 792"/>
                <a:gd name="T18" fmla="*/ 727 w 1291"/>
                <a:gd name="T19" fmla="*/ 12 h 792"/>
                <a:gd name="T20" fmla="*/ 633 w 1291"/>
                <a:gd name="T21" fmla="*/ 0 h 792"/>
                <a:gd name="T22" fmla="*/ 575 w 1291"/>
                <a:gd name="T23" fmla="*/ 0 h 792"/>
                <a:gd name="T24" fmla="*/ 496 w 1291"/>
                <a:gd name="T25" fmla="*/ 8 h 792"/>
                <a:gd name="T26" fmla="*/ 421 w 1291"/>
                <a:gd name="T27" fmla="*/ 27 h 792"/>
                <a:gd name="T28" fmla="*/ 350 w 1291"/>
                <a:gd name="T29" fmla="*/ 53 h 792"/>
                <a:gd name="T30" fmla="*/ 283 w 1291"/>
                <a:gd name="T31" fmla="*/ 88 h 792"/>
                <a:gd name="T32" fmla="*/ 221 w 1291"/>
                <a:gd name="T33" fmla="*/ 132 h 792"/>
                <a:gd name="T34" fmla="*/ 165 w 1291"/>
                <a:gd name="T35" fmla="*/ 181 h 792"/>
                <a:gd name="T36" fmla="*/ 116 w 1291"/>
                <a:gd name="T37" fmla="*/ 238 h 792"/>
                <a:gd name="T38" fmla="*/ 73 w 1291"/>
                <a:gd name="T39" fmla="*/ 299 h 792"/>
                <a:gd name="T40" fmla="*/ 38 w 1291"/>
                <a:gd name="T41" fmla="*/ 366 h 792"/>
                <a:gd name="T42" fmla="*/ 12 w 1291"/>
                <a:gd name="T43" fmla="*/ 438 h 792"/>
                <a:gd name="T44" fmla="*/ 1 w 1291"/>
                <a:gd name="T45" fmla="*/ 474 h 792"/>
                <a:gd name="T46" fmla="*/ 1 w 1291"/>
                <a:gd name="T47" fmla="*/ 476 h 792"/>
                <a:gd name="T48" fmla="*/ 0 w 1291"/>
                <a:gd name="T49" fmla="*/ 488 h 792"/>
                <a:gd name="T50" fmla="*/ 3 w 1291"/>
                <a:gd name="T51" fmla="*/ 511 h 792"/>
                <a:gd name="T52" fmla="*/ 14 w 1291"/>
                <a:gd name="T53" fmla="*/ 533 h 792"/>
                <a:gd name="T54" fmla="*/ 29 w 1291"/>
                <a:gd name="T55" fmla="*/ 549 h 792"/>
                <a:gd name="T56" fmla="*/ 49 w 1291"/>
                <a:gd name="T57" fmla="*/ 560 h 792"/>
                <a:gd name="T58" fmla="*/ 71 w 1291"/>
                <a:gd name="T59" fmla="*/ 567 h 792"/>
                <a:gd name="T60" fmla="*/ 87 w 1291"/>
                <a:gd name="T61" fmla="*/ 567 h 792"/>
                <a:gd name="T62" fmla="*/ 107 w 1291"/>
                <a:gd name="T63" fmla="*/ 561 h 792"/>
                <a:gd name="T64" fmla="*/ 141 w 1291"/>
                <a:gd name="T65" fmla="*/ 538 h 792"/>
                <a:gd name="T66" fmla="*/ 156 w 1291"/>
                <a:gd name="T67" fmla="*/ 507 h 792"/>
                <a:gd name="T68" fmla="*/ 163 w 1291"/>
                <a:gd name="T69" fmla="*/ 482 h 792"/>
                <a:gd name="T70" fmla="*/ 184 w 1291"/>
                <a:gd name="T71" fmla="*/ 429 h 792"/>
                <a:gd name="T72" fmla="*/ 209 w 1291"/>
                <a:gd name="T73" fmla="*/ 379 h 792"/>
                <a:gd name="T74" fmla="*/ 241 w 1291"/>
                <a:gd name="T75" fmla="*/ 333 h 792"/>
                <a:gd name="T76" fmla="*/ 278 w 1291"/>
                <a:gd name="T77" fmla="*/ 292 h 792"/>
                <a:gd name="T78" fmla="*/ 319 w 1291"/>
                <a:gd name="T79" fmla="*/ 255 h 792"/>
                <a:gd name="T80" fmla="*/ 365 w 1291"/>
                <a:gd name="T81" fmla="*/ 224 h 792"/>
                <a:gd name="T82" fmla="*/ 415 w 1291"/>
                <a:gd name="T83" fmla="*/ 197 h 792"/>
                <a:gd name="T84" fmla="*/ 468 w 1291"/>
                <a:gd name="T85" fmla="*/ 177 h 792"/>
                <a:gd name="T86" fmla="*/ 524 w 1291"/>
                <a:gd name="T87" fmla="*/ 164 h 792"/>
                <a:gd name="T88" fmla="*/ 582 w 1291"/>
                <a:gd name="T89" fmla="*/ 158 h 792"/>
                <a:gd name="T90" fmla="*/ 626 w 1291"/>
                <a:gd name="T91" fmla="*/ 158 h 792"/>
                <a:gd name="T92" fmla="*/ 695 w 1291"/>
                <a:gd name="T93" fmla="*/ 167 h 792"/>
                <a:gd name="T94" fmla="*/ 760 w 1291"/>
                <a:gd name="T95" fmla="*/ 186 h 792"/>
                <a:gd name="T96" fmla="*/ 820 w 1291"/>
                <a:gd name="T97" fmla="*/ 213 h 792"/>
                <a:gd name="T98" fmla="*/ 876 w 1291"/>
                <a:gd name="T99" fmla="*/ 248 h 792"/>
                <a:gd name="T100" fmla="*/ 926 w 1291"/>
                <a:gd name="T101" fmla="*/ 292 h 792"/>
                <a:gd name="T102" fmla="*/ 970 w 1291"/>
                <a:gd name="T103" fmla="*/ 342 h 792"/>
                <a:gd name="T104" fmla="*/ 1006 w 1291"/>
                <a:gd name="T105" fmla="*/ 397 h 792"/>
                <a:gd name="T106" fmla="*/ 1033 w 1291"/>
                <a:gd name="T107" fmla="*/ 457 h 792"/>
                <a:gd name="T108" fmla="*/ 1051 w 1291"/>
                <a:gd name="T109" fmla="*/ 522 h 792"/>
                <a:gd name="T110" fmla="*/ 1061 w 1291"/>
                <a:gd name="T111" fmla="*/ 591 h 792"/>
                <a:gd name="T112" fmla="*/ 1142 w 1291"/>
                <a:gd name="T113"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1" h="792">
                  <a:moveTo>
                    <a:pt x="1220" y="614"/>
                  </a:moveTo>
                  <a:lnTo>
                    <a:pt x="1220" y="614"/>
                  </a:lnTo>
                  <a:lnTo>
                    <a:pt x="1219" y="584"/>
                  </a:lnTo>
                  <a:lnTo>
                    <a:pt x="1216" y="552"/>
                  </a:lnTo>
                  <a:lnTo>
                    <a:pt x="1213" y="521"/>
                  </a:lnTo>
                  <a:lnTo>
                    <a:pt x="1206" y="490"/>
                  </a:lnTo>
                  <a:lnTo>
                    <a:pt x="1200" y="460"/>
                  </a:lnTo>
                  <a:lnTo>
                    <a:pt x="1191" y="432"/>
                  </a:lnTo>
                  <a:lnTo>
                    <a:pt x="1182" y="403"/>
                  </a:lnTo>
                  <a:lnTo>
                    <a:pt x="1170" y="376"/>
                  </a:lnTo>
                  <a:lnTo>
                    <a:pt x="1158" y="348"/>
                  </a:lnTo>
                  <a:lnTo>
                    <a:pt x="1145" y="321"/>
                  </a:lnTo>
                  <a:lnTo>
                    <a:pt x="1130" y="296"/>
                  </a:lnTo>
                  <a:lnTo>
                    <a:pt x="1113" y="271"/>
                  </a:lnTo>
                  <a:lnTo>
                    <a:pt x="1096" y="246"/>
                  </a:lnTo>
                  <a:lnTo>
                    <a:pt x="1078" y="224"/>
                  </a:lnTo>
                  <a:lnTo>
                    <a:pt x="1059" y="201"/>
                  </a:lnTo>
                  <a:lnTo>
                    <a:pt x="1037" y="179"/>
                  </a:lnTo>
                  <a:lnTo>
                    <a:pt x="1016" y="159"/>
                  </a:lnTo>
                  <a:lnTo>
                    <a:pt x="994" y="140"/>
                  </a:lnTo>
                  <a:lnTo>
                    <a:pt x="971" y="122"/>
                  </a:lnTo>
                  <a:lnTo>
                    <a:pt x="946" y="105"/>
                  </a:lnTo>
                  <a:lnTo>
                    <a:pt x="922" y="89"/>
                  </a:lnTo>
                  <a:lnTo>
                    <a:pt x="895" y="74"/>
                  </a:lnTo>
                  <a:lnTo>
                    <a:pt x="869" y="60"/>
                  </a:lnTo>
                  <a:lnTo>
                    <a:pt x="842" y="48"/>
                  </a:lnTo>
                  <a:lnTo>
                    <a:pt x="814" y="37"/>
                  </a:lnTo>
                  <a:lnTo>
                    <a:pt x="785" y="28"/>
                  </a:lnTo>
                  <a:lnTo>
                    <a:pt x="756" y="19"/>
                  </a:lnTo>
                  <a:lnTo>
                    <a:pt x="727" y="12"/>
                  </a:lnTo>
                  <a:lnTo>
                    <a:pt x="696" y="6"/>
                  </a:lnTo>
                  <a:lnTo>
                    <a:pt x="665" y="3"/>
                  </a:lnTo>
                  <a:lnTo>
                    <a:pt x="633" y="0"/>
                  </a:lnTo>
                  <a:lnTo>
                    <a:pt x="603" y="0"/>
                  </a:lnTo>
                  <a:lnTo>
                    <a:pt x="603" y="0"/>
                  </a:lnTo>
                  <a:lnTo>
                    <a:pt x="575" y="0"/>
                  </a:lnTo>
                  <a:lnTo>
                    <a:pt x="548" y="2"/>
                  </a:lnTo>
                  <a:lnTo>
                    <a:pt x="522" y="4"/>
                  </a:lnTo>
                  <a:lnTo>
                    <a:pt x="496" y="8"/>
                  </a:lnTo>
                  <a:lnTo>
                    <a:pt x="471" y="14"/>
                  </a:lnTo>
                  <a:lnTo>
                    <a:pt x="446" y="19"/>
                  </a:lnTo>
                  <a:lnTo>
                    <a:pt x="421" y="27"/>
                  </a:lnTo>
                  <a:lnTo>
                    <a:pt x="397" y="35"/>
                  </a:lnTo>
                  <a:lnTo>
                    <a:pt x="373" y="44"/>
                  </a:lnTo>
                  <a:lnTo>
                    <a:pt x="350" y="53"/>
                  </a:lnTo>
                  <a:lnTo>
                    <a:pt x="327" y="65"/>
                  </a:lnTo>
                  <a:lnTo>
                    <a:pt x="304" y="76"/>
                  </a:lnTo>
                  <a:lnTo>
                    <a:pt x="283" y="88"/>
                  </a:lnTo>
                  <a:lnTo>
                    <a:pt x="262" y="102"/>
                  </a:lnTo>
                  <a:lnTo>
                    <a:pt x="241" y="117"/>
                  </a:lnTo>
                  <a:lnTo>
                    <a:pt x="221" y="132"/>
                  </a:lnTo>
                  <a:lnTo>
                    <a:pt x="202" y="147"/>
                  </a:lnTo>
                  <a:lnTo>
                    <a:pt x="184" y="163"/>
                  </a:lnTo>
                  <a:lnTo>
                    <a:pt x="165" y="181"/>
                  </a:lnTo>
                  <a:lnTo>
                    <a:pt x="147" y="199"/>
                  </a:lnTo>
                  <a:lnTo>
                    <a:pt x="132" y="218"/>
                  </a:lnTo>
                  <a:lnTo>
                    <a:pt x="116" y="238"/>
                  </a:lnTo>
                  <a:lnTo>
                    <a:pt x="101" y="258"/>
                  </a:lnTo>
                  <a:lnTo>
                    <a:pt x="86" y="278"/>
                  </a:lnTo>
                  <a:lnTo>
                    <a:pt x="73" y="299"/>
                  </a:lnTo>
                  <a:lnTo>
                    <a:pt x="60" y="321"/>
                  </a:lnTo>
                  <a:lnTo>
                    <a:pt x="49" y="344"/>
                  </a:lnTo>
                  <a:lnTo>
                    <a:pt x="38" y="366"/>
                  </a:lnTo>
                  <a:lnTo>
                    <a:pt x="28" y="389"/>
                  </a:lnTo>
                  <a:lnTo>
                    <a:pt x="19" y="414"/>
                  </a:lnTo>
                  <a:lnTo>
                    <a:pt x="12" y="438"/>
                  </a:lnTo>
                  <a:lnTo>
                    <a:pt x="4" y="463"/>
                  </a:lnTo>
                  <a:lnTo>
                    <a:pt x="4" y="463"/>
                  </a:lnTo>
                  <a:lnTo>
                    <a:pt x="1" y="474"/>
                  </a:lnTo>
                  <a:lnTo>
                    <a:pt x="1" y="474"/>
                  </a:lnTo>
                  <a:lnTo>
                    <a:pt x="1" y="476"/>
                  </a:lnTo>
                  <a:lnTo>
                    <a:pt x="1" y="476"/>
                  </a:lnTo>
                  <a:lnTo>
                    <a:pt x="1" y="476"/>
                  </a:lnTo>
                  <a:lnTo>
                    <a:pt x="0" y="488"/>
                  </a:lnTo>
                  <a:lnTo>
                    <a:pt x="0" y="488"/>
                  </a:lnTo>
                  <a:lnTo>
                    <a:pt x="0" y="497"/>
                  </a:lnTo>
                  <a:lnTo>
                    <a:pt x="2" y="504"/>
                  </a:lnTo>
                  <a:lnTo>
                    <a:pt x="3" y="511"/>
                  </a:lnTo>
                  <a:lnTo>
                    <a:pt x="6" y="519"/>
                  </a:lnTo>
                  <a:lnTo>
                    <a:pt x="10" y="525"/>
                  </a:lnTo>
                  <a:lnTo>
                    <a:pt x="14" y="533"/>
                  </a:lnTo>
                  <a:lnTo>
                    <a:pt x="18" y="538"/>
                  </a:lnTo>
                  <a:lnTo>
                    <a:pt x="23" y="543"/>
                  </a:lnTo>
                  <a:lnTo>
                    <a:pt x="29" y="549"/>
                  </a:lnTo>
                  <a:lnTo>
                    <a:pt x="35" y="554"/>
                  </a:lnTo>
                  <a:lnTo>
                    <a:pt x="41" y="557"/>
                  </a:lnTo>
                  <a:lnTo>
                    <a:pt x="49" y="560"/>
                  </a:lnTo>
                  <a:lnTo>
                    <a:pt x="56" y="563"/>
                  </a:lnTo>
                  <a:lnTo>
                    <a:pt x="64" y="566"/>
                  </a:lnTo>
                  <a:lnTo>
                    <a:pt x="71" y="567"/>
                  </a:lnTo>
                  <a:lnTo>
                    <a:pt x="80" y="567"/>
                  </a:lnTo>
                  <a:lnTo>
                    <a:pt x="80" y="567"/>
                  </a:lnTo>
                  <a:lnTo>
                    <a:pt x="87" y="567"/>
                  </a:lnTo>
                  <a:lnTo>
                    <a:pt x="94" y="566"/>
                  </a:lnTo>
                  <a:lnTo>
                    <a:pt x="101" y="563"/>
                  </a:lnTo>
                  <a:lnTo>
                    <a:pt x="107" y="561"/>
                  </a:lnTo>
                  <a:lnTo>
                    <a:pt x="120" y="556"/>
                  </a:lnTo>
                  <a:lnTo>
                    <a:pt x="132" y="547"/>
                  </a:lnTo>
                  <a:lnTo>
                    <a:pt x="141" y="538"/>
                  </a:lnTo>
                  <a:lnTo>
                    <a:pt x="149" y="526"/>
                  </a:lnTo>
                  <a:lnTo>
                    <a:pt x="155" y="514"/>
                  </a:lnTo>
                  <a:lnTo>
                    <a:pt x="156" y="507"/>
                  </a:lnTo>
                  <a:lnTo>
                    <a:pt x="158" y="500"/>
                  </a:lnTo>
                  <a:lnTo>
                    <a:pt x="158" y="500"/>
                  </a:lnTo>
                  <a:lnTo>
                    <a:pt x="163" y="482"/>
                  </a:lnTo>
                  <a:lnTo>
                    <a:pt x="169" y="464"/>
                  </a:lnTo>
                  <a:lnTo>
                    <a:pt x="176" y="446"/>
                  </a:lnTo>
                  <a:lnTo>
                    <a:pt x="184" y="429"/>
                  </a:lnTo>
                  <a:lnTo>
                    <a:pt x="191" y="412"/>
                  </a:lnTo>
                  <a:lnTo>
                    <a:pt x="199" y="395"/>
                  </a:lnTo>
                  <a:lnTo>
                    <a:pt x="209" y="379"/>
                  </a:lnTo>
                  <a:lnTo>
                    <a:pt x="220" y="363"/>
                  </a:lnTo>
                  <a:lnTo>
                    <a:pt x="230" y="348"/>
                  </a:lnTo>
                  <a:lnTo>
                    <a:pt x="241" y="333"/>
                  </a:lnTo>
                  <a:lnTo>
                    <a:pt x="252" y="319"/>
                  </a:lnTo>
                  <a:lnTo>
                    <a:pt x="265" y="306"/>
                  </a:lnTo>
                  <a:lnTo>
                    <a:pt x="278" y="292"/>
                  </a:lnTo>
                  <a:lnTo>
                    <a:pt x="291" y="279"/>
                  </a:lnTo>
                  <a:lnTo>
                    <a:pt x="306" y="266"/>
                  </a:lnTo>
                  <a:lnTo>
                    <a:pt x="319" y="255"/>
                  </a:lnTo>
                  <a:lnTo>
                    <a:pt x="334" y="244"/>
                  </a:lnTo>
                  <a:lnTo>
                    <a:pt x="350" y="233"/>
                  </a:lnTo>
                  <a:lnTo>
                    <a:pt x="365" y="224"/>
                  </a:lnTo>
                  <a:lnTo>
                    <a:pt x="382" y="214"/>
                  </a:lnTo>
                  <a:lnTo>
                    <a:pt x="398" y="206"/>
                  </a:lnTo>
                  <a:lnTo>
                    <a:pt x="415" y="197"/>
                  </a:lnTo>
                  <a:lnTo>
                    <a:pt x="433" y="190"/>
                  </a:lnTo>
                  <a:lnTo>
                    <a:pt x="450" y="184"/>
                  </a:lnTo>
                  <a:lnTo>
                    <a:pt x="468" y="177"/>
                  </a:lnTo>
                  <a:lnTo>
                    <a:pt x="486" y="173"/>
                  </a:lnTo>
                  <a:lnTo>
                    <a:pt x="505" y="168"/>
                  </a:lnTo>
                  <a:lnTo>
                    <a:pt x="524" y="164"/>
                  </a:lnTo>
                  <a:lnTo>
                    <a:pt x="543" y="161"/>
                  </a:lnTo>
                  <a:lnTo>
                    <a:pt x="562" y="159"/>
                  </a:lnTo>
                  <a:lnTo>
                    <a:pt x="582" y="158"/>
                  </a:lnTo>
                  <a:lnTo>
                    <a:pt x="603" y="158"/>
                  </a:lnTo>
                  <a:lnTo>
                    <a:pt x="603" y="158"/>
                  </a:lnTo>
                  <a:lnTo>
                    <a:pt x="626" y="158"/>
                  </a:lnTo>
                  <a:lnTo>
                    <a:pt x="649" y="160"/>
                  </a:lnTo>
                  <a:lnTo>
                    <a:pt x="671" y="163"/>
                  </a:lnTo>
                  <a:lnTo>
                    <a:pt x="695" y="167"/>
                  </a:lnTo>
                  <a:lnTo>
                    <a:pt x="716" y="172"/>
                  </a:lnTo>
                  <a:lnTo>
                    <a:pt x="738" y="178"/>
                  </a:lnTo>
                  <a:lnTo>
                    <a:pt x="760" y="186"/>
                  </a:lnTo>
                  <a:lnTo>
                    <a:pt x="781" y="193"/>
                  </a:lnTo>
                  <a:lnTo>
                    <a:pt x="801" y="203"/>
                  </a:lnTo>
                  <a:lnTo>
                    <a:pt x="820" y="213"/>
                  </a:lnTo>
                  <a:lnTo>
                    <a:pt x="839" y="224"/>
                  </a:lnTo>
                  <a:lnTo>
                    <a:pt x="858" y="236"/>
                  </a:lnTo>
                  <a:lnTo>
                    <a:pt x="876" y="248"/>
                  </a:lnTo>
                  <a:lnTo>
                    <a:pt x="893" y="262"/>
                  </a:lnTo>
                  <a:lnTo>
                    <a:pt x="910" y="276"/>
                  </a:lnTo>
                  <a:lnTo>
                    <a:pt x="926" y="292"/>
                  </a:lnTo>
                  <a:lnTo>
                    <a:pt x="941" y="308"/>
                  </a:lnTo>
                  <a:lnTo>
                    <a:pt x="956" y="324"/>
                  </a:lnTo>
                  <a:lnTo>
                    <a:pt x="970" y="342"/>
                  </a:lnTo>
                  <a:lnTo>
                    <a:pt x="982" y="359"/>
                  </a:lnTo>
                  <a:lnTo>
                    <a:pt x="994" y="378"/>
                  </a:lnTo>
                  <a:lnTo>
                    <a:pt x="1006" y="397"/>
                  </a:lnTo>
                  <a:lnTo>
                    <a:pt x="1015" y="417"/>
                  </a:lnTo>
                  <a:lnTo>
                    <a:pt x="1025" y="437"/>
                  </a:lnTo>
                  <a:lnTo>
                    <a:pt x="1033" y="457"/>
                  </a:lnTo>
                  <a:lnTo>
                    <a:pt x="1041" y="479"/>
                  </a:lnTo>
                  <a:lnTo>
                    <a:pt x="1046" y="501"/>
                  </a:lnTo>
                  <a:lnTo>
                    <a:pt x="1051" y="522"/>
                  </a:lnTo>
                  <a:lnTo>
                    <a:pt x="1056" y="545"/>
                  </a:lnTo>
                  <a:lnTo>
                    <a:pt x="1059" y="568"/>
                  </a:lnTo>
                  <a:lnTo>
                    <a:pt x="1061" y="591"/>
                  </a:lnTo>
                  <a:lnTo>
                    <a:pt x="1062" y="614"/>
                  </a:lnTo>
                  <a:lnTo>
                    <a:pt x="994" y="614"/>
                  </a:lnTo>
                  <a:lnTo>
                    <a:pt x="1142" y="792"/>
                  </a:lnTo>
                  <a:lnTo>
                    <a:pt x="1291" y="614"/>
                  </a:lnTo>
                  <a:lnTo>
                    <a:pt x="1220" y="614"/>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
        <p:nvSpPr>
          <p:cNvPr id="77" name="文本框 76"/>
          <p:cNvSpPr txBox="1"/>
          <p:nvPr/>
        </p:nvSpPr>
        <p:spPr>
          <a:xfrm flipH="1">
            <a:off x="1342686" y="4637158"/>
            <a:ext cx="1629114"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78" name="文本框 77"/>
          <p:cNvSpPr txBox="1"/>
          <p:nvPr/>
        </p:nvSpPr>
        <p:spPr>
          <a:xfrm>
            <a:off x="1050508" y="5024351"/>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14" name="组合 13"/>
          <p:cNvGrpSpPr/>
          <p:nvPr/>
        </p:nvGrpSpPr>
        <p:grpSpPr>
          <a:xfrm>
            <a:off x="9471930" y="3134621"/>
            <a:ext cx="1005570" cy="1007080"/>
            <a:chOff x="9471930" y="3312421"/>
            <a:chExt cx="1005570" cy="1007080"/>
          </a:xfrm>
        </p:grpSpPr>
        <p:sp>
          <p:nvSpPr>
            <p:cNvPr id="99" name="椭圆 98"/>
            <p:cNvSpPr/>
            <p:nvPr/>
          </p:nvSpPr>
          <p:spPr>
            <a:xfrm>
              <a:off x="9471930" y="3312421"/>
              <a:ext cx="1005570" cy="1007080"/>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88" name="Freeform 175"/>
            <p:cNvSpPr>
              <a:spLocks noEditPoints="1"/>
            </p:cNvSpPr>
            <p:nvPr/>
          </p:nvSpPr>
          <p:spPr bwMode="auto">
            <a:xfrm>
              <a:off x="9645264" y="3643115"/>
              <a:ext cx="575926" cy="387040"/>
            </a:xfrm>
            <a:custGeom>
              <a:avLst/>
              <a:gdLst>
                <a:gd name="T0" fmla="*/ 288 w 935"/>
                <a:gd name="T1" fmla="*/ 30 h 625"/>
                <a:gd name="T2" fmla="*/ 278 w 935"/>
                <a:gd name="T3" fmla="*/ 8 h 625"/>
                <a:gd name="T4" fmla="*/ 30 w 935"/>
                <a:gd name="T5" fmla="*/ 0 h 625"/>
                <a:gd name="T6" fmla="*/ 4 w 935"/>
                <a:gd name="T7" fmla="*/ 12 h 625"/>
                <a:gd name="T8" fmla="*/ 1 w 935"/>
                <a:gd name="T9" fmla="*/ 38 h 625"/>
                <a:gd name="T10" fmla="*/ 30 w 935"/>
                <a:gd name="T11" fmla="*/ 56 h 625"/>
                <a:gd name="T12" fmla="*/ 362 w 935"/>
                <a:gd name="T13" fmla="*/ 376 h 625"/>
                <a:gd name="T14" fmla="*/ 332 w 935"/>
                <a:gd name="T15" fmla="*/ 494 h 625"/>
                <a:gd name="T16" fmla="*/ 291 w 935"/>
                <a:gd name="T17" fmla="*/ 557 h 625"/>
                <a:gd name="T18" fmla="*/ 322 w 935"/>
                <a:gd name="T19" fmla="*/ 614 h 625"/>
                <a:gd name="T20" fmla="*/ 385 w 935"/>
                <a:gd name="T21" fmla="*/ 621 h 625"/>
                <a:gd name="T22" fmla="*/ 429 w 935"/>
                <a:gd name="T23" fmla="*/ 568 h 625"/>
                <a:gd name="T24" fmla="*/ 675 w 935"/>
                <a:gd name="T25" fmla="*/ 609 h 625"/>
                <a:gd name="T26" fmla="*/ 734 w 935"/>
                <a:gd name="T27" fmla="*/ 624 h 625"/>
                <a:gd name="T28" fmla="*/ 789 w 935"/>
                <a:gd name="T29" fmla="*/ 571 h 625"/>
                <a:gd name="T30" fmla="*/ 769 w 935"/>
                <a:gd name="T31" fmla="*/ 507 h 625"/>
                <a:gd name="T32" fmla="*/ 708 w 935"/>
                <a:gd name="T33" fmla="*/ 488 h 625"/>
                <a:gd name="T34" fmla="*/ 657 w 935"/>
                <a:gd name="T35" fmla="*/ 528 h 625"/>
                <a:gd name="T36" fmla="*/ 417 w 935"/>
                <a:gd name="T37" fmla="*/ 516 h 625"/>
                <a:gd name="T38" fmla="*/ 407 w 935"/>
                <a:gd name="T39" fmla="*/ 377 h 625"/>
                <a:gd name="T40" fmla="*/ 881 w 935"/>
                <a:gd name="T41" fmla="*/ 357 h 625"/>
                <a:gd name="T42" fmla="*/ 823 w 935"/>
                <a:gd name="T43" fmla="*/ 337 h 625"/>
                <a:gd name="T44" fmla="*/ 852 w 935"/>
                <a:gd name="T45" fmla="*/ 288 h 625"/>
                <a:gd name="T46" fmla="*/ 845 w 935"/>
                <a:gd name="T47" fmla="*/ 270 h 625"/>
                <a:gd name="T48" fmla="*/ 894 w 935"/>
                <a:gd name="T49" fmla="*/ 178 h 625"/>
                <a:gd name="T50" fmla="*/ 883 w 935"/>
                <a:gd name="T51" fmla="*/ 159 h 625"/>
                <a:gd name="T52" fmla="*/ 931 w 935"/>
                <a:gd name="T53" fmla="*/ 73 h 625"/>
                <a:gd name="T54" fmla="*/ 927 w 935"/>
                <a:gd name="T55" fmla="*/ 49 h 625"/>
                <a:gd name="T56" fmla="*/ 679 w 935"/>
                <a:gd name="T57" fmla="*/ 525 h 625"/>
                <a:gd name="T58" fmla="*/ 720 w 935"/>
                <a:gd name="T59" fmla="*/ 505 h 625"/>
                <a:gd name="T60" fmla="*/ 763 w 935"/>
                <a:gd name="T61" fmla="*/ 528 h 625"/>
                <a:gd name="T62" fmla="*/ 768 w 935"/>
                <a:gd name="T63" fmla="*/ 577 h 625"/>
                <a:gd name="T64" fmla="*/ 720 w 935"/>
                <a:gd name="T65" fmla="*/ 609 h 625"/>
                <a:gd name="T66" fmla="*/ 682 w 935"/>
                <a:gd name="T67" fmla="*/ 591 h 625"/>
                <a:gd name="T68" fmla="*/ 668 w 935"/>
                <a:gd name="T69" fmla="*/ 557 h 625"/>
                <a:gd name="T70" fmla="*/ 764 w 935"/>
                <a:gd name="T71" fmla="*/ 159 h 625"/>
                <a:gd name="T72" fmla="*/ 597 w 935"/>
                <a:gd name="T73" fmla="*/ 159 h 625"/>
                <a:gd name="T74" fmla="*/ 299 w 935"/>
                <a:gd name="T75" fmla="*/ 75 h 625"/>
                <a:gd name="T76" fmla="*/ 410 w 935"/>
                <a:gd name="T77" fmla="*/ 539 h 625"/>
                <a:gd name="T78" fmla="*/ 411 w 935"/>
                <a:gd name="T79" fmla="*/ 568 h 625"/>
                <a:gd name="T80" fmla="*/ 378 w 935"/>
                <a:gd name="T81" fmla="*/ 606 h 625"/>
                <a:gd name="T82" fmla="*/ 332 w 935"/>
                <a:gd name="T83" fmla="*/ 599 h 625"/>
                <a:gd name="T84" fmla="*/ 308 w 935"/>
                <a:gd name="T85" fmla="*/ 557 h 625"/>
                <a:gd name="T86" fmla="*/ 336 w 935"/>
                <a:gd name="T87" fmla="*/ 510 h 625"/>
                <a:gd name="T88" fmla="*/ 370 w 935"/>
                <a:gd name="T89" fmla="*/ 505 h 625"/>
                <a:gd name="T90" fmla="*/ 410 w 935"/>
                <a:gd name="T91" fmla="*/ 539 h 625"/>
                <a:gd name="T92" fmla="*/ 380 w 935"/>
                <a:gd name="T93" fmla="*/ 337 h 625"/>
                <a:gd name="T94" fmla="*/ 420 w 935"/>
                <a:gd name="T95" fmla="*/ 186 h 625"/>
                <a:gd name="T96" fmla="*/ 432 w 935"/>
                <a:gd name="T97" fmla="*/ 296 h 625"/>
                <a:gd name="T98" fmla="*/ 516 w 935"/>
                <a:gd name="T99" fmla="*/ 296 h 625"/>
                <a:gd name="T100" fmla="*/ 573 w 935"/>
                <a:gd name="T101" fmla="*/ 186 h 625"/>
                <a:gd name="T102" fmla="*/ 573 w 935"/>
                <a:gd name="T103" fmla="*/ 159 h 625"/>
                <a:gd name="T104" fmla="*/ 653 w 935"/>
                <a:gd name="T105" fmla="*/ 269 h 625"/>
                <a:gd name="T106" fmla="*/ 668 w 935"/>
                <a:gd name="T107" fmla="*/ 337 h 625"/>
                <a:gd name="T108" fmla="*/ 757 w 935"/>
                <a:gd name="T109" fmla="*/ 186 h 625"/>
                <a:gd name="T110" fmla="*/ 809 w 935"/>
                <a:gd name="T111" fmla="*/ 296 h 625"/>
                <a:gd name="T112" fmla="*/ 817 w 935"/>
                <a:gd name="T113" fmla="*/ 269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35" h="625">
                  <a:moveTo>
                    <a:pt x="923" y="48"/>
                  </a:moveTo>
                  <a:lnTo>
                    <a:pt x="291" y="48"/>
                  </a:lnTo>
                  <a:lnTo>
                    <a:pt x="287" y="36"/>
                  </a:lnTo>
                  <a:lnTo>
                    <a:pt x="287" y="36"/>
                  </a:lnTo>
                  <a:lnTo>
                    <a:pt x="288" y="30"/>
                  </a:lnTo>
                  <a:lnTo>
                    <a:pt x="288" y="30"/>
                  </a:lnTo>
                  <a:lnTo>
                    <a:pt x="288" y="27"/>
                  </a:lnTo>
                  <a:lnTo>
                    <a:pt x="288" y="27"/>
                  </a:lnTo>
                  <a:lnTo>
                    <a:pt x="288" y="22"/>
                  </a:lnTo>
                  <a:lnTo>
                    <a:pt x="285" y="16"/>
                  </a:lnTo>
                  <a:lnTo>
                    <a:pt x="282" y="12"/>
                  </a:lnTo>
                  <a:lnTo>
                    <a:pt x="278" y="8"/>
                  </a:lnTo>
                  <a:lnTo>
                    <a:pt x="278" y="8"/>
                  </a:lnTo>
                  <a:lnTo>
                    <a:pt x="274" y="4"/>
                  </a:lnTo>
                  <a:lnTo>
                    <a:pt x="269" y="1"/>
                  </a:lnTo>
                  <a:lnTo>
                    <a:pt x="263" y="0"/>
                  </a:lnTo>
                  <a:lnTo>
                    <a:pt x="256" y="0"/>
                  </a:lnTo>
                  <a:lnTo>
                    <a:pt x="30" y="0"/>
                  </a:lnTo>
                  <a:lnTo>
                    <a:pt x="30" y="0"/>
                  </a:lnTo>
                  <a:lnTo>
                    <a:pt x="24" y="0"/>
                  </a:lnTo>
                  <a:lnTo>
                    <a:pt x="18" y="1"/>
                  </a:lnTo>
                  <a:lnTo>
                    <a:pt x="14" y="4"/>
                  </a:lnTo>
                  <a:lnTo>
                    <a:pt x="8" y="8"/>
                  </a:lnTo>
                  <a:lnTo>
                    <a:pt x="4" y="12"/>
                  </a:lnTo>
                  <a:lnTo>
                    <a:pt x="1" y="16"/>
                  </a:lnTo>
                  <a:lnTo>
                    <a:pt x="0" y="22"/>
                  </a:lnTo>
                  <a:lnTo>
                    <a:pt x="0" y="27"/>
                  </a:lnTo>
                  <a:lnTo>
                    <a:pt x="0" y="27"/>
                  </a:lnTo>
                  <a:lnTo>
                    <a:pt x="0" y="33"/>
                  </a:lnTo>
                  <a:lnTo>
                    <a:pt x="1" y="38"/>
                  </a:lnTo>
                  <a:lnTo>
                    <a:pt x="4" y="44"/>
                  </a:lnTo>
                  <a:lnTo>
                    <a:pt x="8" y="48"/>
                  </a:lnTo>
                  <a:lnTo>
                    <a:pt x="14" y="51"/>
                  </a:lnTo>
                  <a:lnTo>
                    <a:pt x="18" y="53"/>
                  </a:lnTo>
                  <a:lnTo>
                    <a:pt x="24" y="55"/>
                  </a:lnTo>
                  <a:lnTo>
                    <a:pt x="30" y="56"/>
                  </a:lnTo>
                  <a:lnTo>
                    <a:pt x="255" y="56"/>
                  </a:lnTo>
                  <a:lnTo>
                    <a:pt x="351" y="363"/>
                  </a:lnTo>
                  <a:lnTo>
                    <a:pt x="351" y="363"/>
                  </a:lnTo>
                  <a:lnTo>
                    <a:pt x="354" y="369"/>
                  </a:lnTo>
                  <a:lnTo>
                    <a:pt x="358" y="373"/>
                  </a:lnTo>
                  <a:lnTo>
                    <a:pt x="362" y="376"/>
                  </a:lnTo>
                  <a:lnTo>
                    <a:pt x="367" y="377"/>
                  </a:lnTo>
                  <a:lnTo>
                    <a:pt x="381" y="377"/>
                  </a:lnTo>
                  <a:lnTo>
                    <a:pt x="358" y="487"/>
                  </a:lnTo>
                  <a:lnTo>
                    <a:pt x="358" y="487"/>
                  </a:lnTo>
                  <a:lnTo>
                    <a:pt x="344" y="490"/>
                  </a:lnTo>
                  <a:lnTo>
                    <a:pt x="332" y="494"/>
                  </a:lnTo>
                  <a:lnTo>
                    <a:pt x="321" y="499"/>
                  </a:lnTo>
                  <a:lnTo>
                    <a:pt x="311" y="509"/>
                  </a:lnTo>
                  <a:lnTo>
                    <a:pt x="303" y="518"/>
                  </a:lnTo>
                  <a:lnTo>
                    <a:pt x="296" y="529"/>
                  </a:lnTo>
                  <a:lnTo>
                    <a:pt x="292" y="543"/>
                  </a:lnTo>
                  <a:lnTo>
                    <a:pt x="291" y="557"/>
                  </a:lnTo>
                  <a:lnTo>
                    <a:pt x="291" y="557"/>
                  </a:lnTo>
                  <a:lnTo>
                    <a:pt x="292" y="571"/>
                  </a:lnTo>
                  <a:lnTo>
                    <a:pt x="296" y="583"/>
                  </a:lnTo>
                  <a:lnTo>
                    <a:pt x="303" y="595"/>
                  </a:lnTo>
                  <a:lnTo>
                    <a:pt x="311" y="606"/>
                  </a:lnTo>
                  <a:lnTo>
                    <a:pt x="322" y="614"/>
                  </a:lnTo>
                  <a:lnTo>
                    <a:pt x="333" y="620"/>
                  </a:lnTo>
                  <a:lnTo>
                    <a:pt x="347" y="624"/>
                  </a:lnTo>
                  <a:lnTo>
                    <a:pt x="361" y="625"/>
                  </a:lnTo>
                  <a:lnTo>
                    <a:pt x="361" y="625"/>
                  </a:lnTo>
                  <a:lnTo>
                    <a:pt x="373" y="625"/>
                  </a:lnTo>
                  <a:lnTo>
                    <a:pt x="385" y="621"/>
                  </a:lnTo>
                  <a:lnTo>
                    <a:pt x="396" y="616"/>
                  </a:lnTo>
                  <a:lnTo>
                    <a:pt x="406" y="609"/>
                  </a:lnTo>
                  <a:lnTo>
                    <a:pt x="414" y="601"/>
                  </a:lnTo>
                  <a:lnTo>
                    <a:pt x="421" y="591"/>
                  </a:lnTo>
                  <a:lnTo>
                    <a:pt x="426" y="580"/>
                  </a:lnTo>
                  <a:lnTo>
                    <a:pt x="429" y="568"/>
                  </a:lnTo>
                  <a:lnTo>
                    <a:pt x="651" y="568"/>
                  </a:lnTo>
                  <a:lnTo>
                    <a:pt x="651" y="568"/>
                  </a:lnTo>
                  <a:lnTo>
                    <a:pt x="654" y="580"/>
                  </a:lnTo>
                  <a:lnTo>
                    <a:pt x="660" y="591"/>
                  </a:lnTo>
                  <a:lnTo>
                    <a:pt x="667" y="601"/>
                  </a:lnTo>
                  <a:lnTo>
                    <a:pt x="675" y="609"/>
                  </a:lnTo>
                  <a:lnTo>
                    <a:pt x="684" y="616"/>
                  </a:lnTo>
                  <a:lnTo>
                    <a:pt x="695" y="621"/>
                  </a:lnTo>
                  <a:lnTo>
                    <a:pt x="708" y="625"/>
                  </a:lnTo>
                  <a:lnTo>
                    <a:pt x="720" y="625"/>
                  </a:lnTo>
                  <a:lnTo>
                    <a:pt x="720" y="625"/>
                  </a:lnTo>
                  <a:lnTo>
                    <a:pt x="734" y="624"/>
                  </a:lnTo>
                  <a:lnTo>
                    <a:pt x="747" y="620"/>
                  </a:lnTo>
                  <a:lnTo>
                    <a:pt x="758" y="614"/>
                  </a:lnTo>
                  <a:lnTo>
                    <a:pt x="769" y="606"/>
                  </a:lnTo>
                  <a:lnTo>
                    <a:pt x="778" y="595"/>
                  </a:lnTo>
                  <a:lnTo>
                    <a:pt x="785" y="583"/>
                  </a:lnTo>
                  <a:lnTo>
                    <a:pt x="789" y="571"/>
                  </a:lnTo>
                  <a:lnTo>
                    <a:pt x="790" y="557"/>
                  </a:lnTo>
                  <a:lnTo>
                    <a:pt x="790" y="557"/>
                  </a:lnTo>
                  <a:lnTo>
                    <a:pt x="789" y="543"/>
                  </a:lnTo>
                  <a:lnTo>
                    <a:pt x="785" y="529"/>
                  </a:lnTo>
                  <a:lnTo>
                    <a:pt x="778" y="517"/>
                  </a:lnTo>
                  <a:lnTo>
                    <a:pt x="769" y="507"/>
                  </a:lnTo>
                  <a:lnTo>
                    <a:pt x="758" y="499"/>
                  </a:lnTo>
                  <a:lnTo>
                    <a:pt x="747" y="492"/>
                  </a:lnTo>
                  <a:lnTo>
                    <a:pt x="734" y="488"/>
                  </a:lnTo>
                  <a:lnTo>
                    <a:pt x="720" y="487"/>
                  </a:lnTo>
                  <a:lnTo>
                    <a:pt x="720" y="487"/>
                  </a:lnTo>
                  <a:lnTo>
                    <a:pt x="708" y="488"/>
                  </a:lnTo>
                  <a:lnTo>
                    <a:pt x="697" y="491"/>
                  </a:lnTo>
                  <a:lnTo>
                    <a:pt x="687" y="495"/>
                  </a:lnTo>
                  <a:lnTo>
                    <a:pt x="678" y="502"/>
                  </a:lnTo>
                  <a:lnTo>
                    <a:pt x="669" y="510"/>
                  </a:lnTo>
                  <a:lnTo>
                    <a:pt x="662" y="518"/>
                  </a:lnTo>
                  <a:lnTo>
                    <a:pt x="657" y="528"/>
                  </a:lnTo>
                  <a:lnTo>
                    <a:pt x="653" y="539"/>
                  </a:lnTo>
                  <a:lnTo>
                    <a:pt x="428" y="539"/>
                  </a:lnTo>
                  <a:lnTo>
                    <a:pt x="428" y="539"/>
                  </a:lnTo>
                  <a:lnTo>
                    <a:pt x="425" y="531"/>
                  </a:lnTo>
                  <a:lnTo>
                    <a:pt x="421" y="524"/>
                  </a:lnTo>
                  <a:lnTo>
                    <a:pt x="417" y="516"/>
                  </a:lnTo>
                  <a:lnTo>
                    <a:pt x="411" y="509"/>
                  </a:lnTo>
                  <a:lnTo>
                    <a:pt x="406" y="503"/>
                  </a:lnTo>
                  <a:lnTo>
                    <a:pt x="399" y="498"/>
                  </a:lnTo>
                  <a:lnTo>
                    <a:pt x="391" y="494"/>
                  </a:lnTo>
                  <a:lnTo>
                    <a:pt x="383" y="491"/>
                  </a:lnTo>
                  <a:lnTo>
                    <a:pt x="407" y="377"/>
                  </a:lnTo>
                  <a:lnTo>
                    <a:pt x="863" y="377"/>
                  </a:lnTo>
                  <a:lnTo>
                    <a:pt x="863" y="377"/>
                  </a:lnTo>
                  <a:lnTo>
                    <a:pt x="870" y="376"/>
                  </a:lnTo>
                  <a:lnTo>
                    <a:pt x="875" y="372"/>
                  </a:lnTo>
                  <a:lnTo>
                    <a:pt x="879" y="365"/>
                  </a:lnTo>
                  <a:lnTo>
                    <a:pt x="881" y="357"/>
                  </a:lnTo>
                  <a:lnTo>
                    <a:pt x="881" y="357"/>
                  </a:lnTo>
                  <a:lnTo>
                    <a:pt x="879" y="350"/>
                  </a:lnTo>
                  <a:lnTo>
                    <a:pt x="875" y="343"/>
                  </a:lnTo>
                  <a:lnTo>
                    <a:pt x="870" y="339"/>
                  </a:lnTo>
                  <a:lnTo>
                    <a:pt x="863" y="337"/>
                  </a:lnTo>
                  <a:lnTo>
                    <a:pt x="823" y="337"/>
                  </a:lnTo>
                  <a:lnTo>
                    <a:pt x="835" y="296"/>
                  </a:lnTo>
                  <a:lnTo>
                    <a:pt x="841" y="296"/>
                  </a:lnTo>
                  <a:lnTo>
                    <a:pt x="841" y="296"/>
                  </a:lnTo>
                  <a:lnTo>
                    <a:pt x="845" y="295"/>
                  </a:lnTo>
                  <a:lnTo>
                    <a:pt x="849" y="292"/>
                  </a:lnTo>
                  <a:lnTo>
                    <a:pt x="852" y="288"/>
                  </a:lnTo>
                  <a:lnTo>
                    <a:pt x="853" y="282"/>
                  </a:lnTo>
                  <a:lnTo>
                    <a:pt x="853" y="282"/>
                  </a:lnTo>
                  <a:lnTo>
                    <a:pt x="852" y="278"/>
                  </a:lnTo>
                  <a:lnTo>
                    <a:pt x="850" y="274"/>
                  </a:lnTo>
                  <a:lnTo>
                    <a:pt x="848" y="271"/>
                  </a:lnTo>
                  <a:lnTo>
                    <a:pt x="845" y="270"/>
                  </a:lnTo>
                  <a:lnTo>
                    <a:pt x="871" y="186"/>
                  </a:lnTo>
                  <a:lnTo>
                    <a:pt x="883" y="186"/>
                  </a:lnTo>
                  <a:lnTo>
                    <a:pt x="883" y="186"/>
                  </a:lnTo>
                  <a:lnTo>
                    <a:pt x="887" y="185"/>
                  </a:lnTo>
                  <a:lnTo>
                    <a:pt x="892" y="182"/>
                  </a:lnTo>
                  <a:lnTo>
                    <a:pt x="894" y="178"/>
                  </a:lnTo>
                  <a:lnTo>
                    <a:pt x="894" y="173"/>
                  </a:lnTo>
                  <a:lnTo>
                    <a:pt x="894" y="173"/>
                  </a:lnTo>
                  <a:lnTo>
                    <a:pt x="894" y="167"/>
                  </a:lnTo>
                  <a:lnTo>
                    <a:pt x="892" y="163"/>
                  </a:lnTo>
                  <a:lnTo>
                    <a:pt x="887" y="160"/>
                  </a:lnTo>
                  <a:lnTo>
                    <a:pt x="883" y="159"/>
                  </a:lnTo>
                  <a:lnTo>
                    <a:pt x="881" y="159"/>
                  </a:lnTo>
                  <a:lnTo>
                    <a:pt x="907" y="75"/>
                  </a:lnTo>
                  <a:lnTo>
                    <a:pt x="923" y="75"/>
                  </a:lnTo>
                  <a:lnTo>
                    <a:pt x="923" y="75"/>
                  </a:lnTo>
                  <a:lnTo>
                    <a:pt x="927" y="75"/>
                  </a:lnTo>
                  <a:lnTo>
                    <a:pt x="931" y="73"/>
                  </a:lnTo>
                  <a:lnTo>
                    <a:pt x="934" y="67"/>
                  </a:lnTo>
                  <a:lnTo>
                    <a:pt x="935" y="62"/>
                  </a:lnTo>
                  <a:lnTo>
                    <a:pt x="935" y="62"/>
                  </a:lnTo>
                  <a:lnTo>
                    <a:pt x="934" y="57"/>
                  </a:lnTo>
                  <a:lnTo>
                    <a:pt x="931" y="52"/>
                  </a:lnTo>
                  <a:lnTo>
                    <a:pt x="927" y="49"/>
                  </a:lnTo>
                  <a:lnTo>
                    <a:pt x="923" y="48"/>
                  </a:lnTo>
                  <a:lnTo>
                    <a:pt x="923" y="48"/>
                  </a:lnTo>
                  <a:close/>
                  <a:moveTo>
                    <a:pt x="671" y="539"/>
                  </a:moveTo>
                  <a:lnTo>
                    <a:pt x="671" y="539"/>
                  </a:lnTo>
                  <a:lnTo>
                    <a:pt x="673" y="532"/>
                  </a:lnTo>
                  <a:lnTo>
                    <a:pt x="679" y="525"/>
                  </a:lnTo>
                  <a:lnTo>
                    <a:pt x="683" y="520"/>
                  </a:lnTo>
                  <a:lnTo>
                    <a:pt x="690" y="514"/>
                  </a:lnTo>
                  <a:lnTo>
                    <a:pt x="697" y="510"/>
                  </a:lnTo>
                  <a:lnTo>
                    <a:pt x="704" y="507"/>
                  </a:lnTo>
                  <a:lnTo>
                    <a:pt x="712" y="505"/>
                  </a:lnTo>
                  <a:lnTo>
                    <a:pt x="720" y="505"/>
                  </a:lnTo>
                  <a:lnTo>
                    <a:pt x="720" y="505"/>
                  </a:lnTo>
                  <a:lnTo>
                    <a:pt x="731" y="506"/>
                  </a:lnTo>
                  <a:lnTo>
                    <a:pt x="741" y="509"/>
                  </a:lnTo>
                  <a:lnTo>
                    <a:pt x="749" y="513"/>
                  </a:lnTo>
                  <a:lnTo>
                    <a:pt x="757" y="520"/>
                  </a:lnTo>
                  <a:lnTo>
                    <a:pt x="763" y="528"/>
                  </a:lnTo>
                  <a:lnTo>
                    <a:pt x="768" y="536"/>
                  </a:lnTo>
                  <a:lnTo>
                    <a:pt x="771" y="546"/>
                  </a:lnTo>
                  <a:lnTo>
                    <a:pt x="772" y="557"/>
                  </a:lnTo>
                  <a:lnTo>
                    <a:pt x="772" y="557"/>
                  </a:lnTo>
                  <a:lnTo>
                    <a:pt x="771" y="566"/>
                  </a:lnTo>
                  <a:lnTo>
                    <a:pt x="768" y="577"/>
                  </a:lnTo>
                  <a:lnTo>
                    <a:pt x="763" y="586"/>
                  </a:lnTo>
                  <a:lnTo>
                    <a:pt x="757" y="594"/>
                  </a:lnTo>
                  <a:lnTo>
                    <a:pt x="749" y="599"/>
                  </a:lnTo>
                  <a:lnTo>
                    <a:pt x="741" y="605"/>
                  </a:lnTo>
                  <a:lnTo>
                    <a:pt x="731" y="608"/>
                  </a:lnTo>
                  <a:lnTo>
                    <a:pt x="720" y="609"/>
                  </a:lnTo>
                  <a:lnTo>
                    <a:pt x="720" y="609"/>
                  </a:lnTo>
                  <a:lnTo>
                    <a:pt x="710" y="608"/>
                  </a:lnTo>
                  <a:lnTo>
                    <a:pt x="702" y="606"/>
                  </a:lnTo>
                  <a:lnTo>
                    <a:pt x="694" y="602"/>
                  </a:lnTo>
                  <a:lnTo>
                    <a:pt x="687" y="597"/>
                  </a:lnTo>
                  <a:lnTo>
                    <a:pt x="682" y="591"/>
                  </a:lnTo>
                  <a:lnTo>
                    <a:pt x="676" y="584"/>
                  </a:lnTo>
                  <a:lnTo>
                    <a:pt x="672" y="576"/>
                  </a:lnTo>
                  <a:lnTo>
                    <a:pt x="669" y="568"/>
                  </a:lnTo>
                  <a:lnTo>
                    <a:pt x="669" y="568"/>
                  </a:lnTo>
                  <a:lnTo>
                    <a:pt x="668" y="557"/>
                  </a:lnTo>
                  <a:lnTo>
                    <a:pt x="668" y="557"/>
                  </a:lnTo>
                  <a:lnTo>
                    <a:pt x="669" y="547"/>
                  </a:lnTo>
                  <a:lnTo>
                    <a:pt x="671" y="539"/>
                  </a:lnTo>
                  <a:lnTo>
                    <a:pt x="671" y="539"/>
                  </a:lnTo>
                  <a:close/>
                  <a:moveTo>
                    <a:pt x="706" y="75"/>
                  </a:moveTo>
                  <a:lnTo>
                    <a:pt x="783" y="75"/>
                  </a:lnTo>
                  <a:lnTo>
                    <a:pt x="764" y="159"/>
                  </a:lnTo>
                  <a:lnTo>
                    <a:pt x="694" y="159"/>
                  </a:lnTo>
                  <a:lnTo>
                    <a:pt x="706" y="75"/>
                  </a:lnTo>
                  <a:close/>
                  <a:moveTo>
                    <a:pt x="597" y="75"/>
                  </a:moveTo>
                  <a:lnTo>
                    <a:pt x="682" y="75"/>
                  </a:lnTo>
                  <a:lnTo>
                    <a:pt x="669" y="159"/>
                  </a:lnTo>
                  <a:lnTo>
                    <a:pt x="597" y="159"/>
                  </a:lnTo>
                  <a:lnTo>
                    <a:pt x="597" y="75"/>
                  </a:lnTo>
                  <a:close/>
                  <a:moveTo>
                    <a:pt x="299" y="75"/>
                  </a:moveTo>
                  <a:lnTo>
                    <a:pt x="383" y="75"/>
                  </a:lnTo>
                  <a:lnTo>
                    <a:pt x="392" y="159"/>
                  </a:lnTo>
                  <a:lnTo>
                    <a:pt x="325" y="159"/>
                  </a:lnTo>
                  <a:lnTo>
                    <a:pt x="299" y="75"/>
                  </a:lnTo>
                  <a:close/>
                  <a:moveTo>
                    <a:pt x="333" y="186"/>
                  </a:moveTo>
                  <a:lnTo>
                    <a:pt x="395" y="186"/>
                  </a:lnTo>
                  <a:lnTo>
                    <a:pt x="405" y="269"/>
                  </a:lnTo>
                  <a:lnTo>
                    <a:pt x="359" y="269"/>
                  </a:lnTo>
                  <a:lnTo>
                    <a:pt x="333" y="186"/>
                  </a:lnTo>
                  <a:close/>
                  <a:moveTo>
                    <a:pt x="410" y="539"/>
                  </a:moveTo>
                  <a:lnTo>
                    <a:pt x="410" y="539"/>
                  </a:lnTo>
                  <a:lnTo>
                    <a:pt x="411" y="547"/>
                  </a:lnTo>
                  <a:lnTo>
                    <a:pt x="413" y="557"/>
                  </a:lnTo>
                  <a:lnTo>
                    <a:pt x="413" y="557"/>
                  </a:lnTo>
                  <a:lnTo>
                    <a:pt x="411" y="568"/>
                  </a:lnTo>
                  <a:lnTo>
                    <a:pt x="411" y="568"/>
                  </a:lnTo>
                  <a:lnTo>
                    <a:pt x="409" y="576"/>
                  </a:lnTo>
                  <a:lnTo>
                    <a:pt x="405" y="584"/>
                  </a:lnTo>
                  <a:lnTo>
                    <a:pt x="399" y="591"/>
                  </a:lnTo>
                  <a:lnTo>
                    <a:pt x="394" y="597"/>
                  </a:lnTo>
                  <a:lnTo>
                    <a:pt x="387" y="602"/>
                  </a:lnTo>
                  <a:lnTo>
                    <a:pt x="378" y="606"/>
                  </a:lnTo>
                  <a:lnTo>
                    <a:pt x="370" y="608"/>
                  </a:lnTo>
                  <a:lnTo>
                    <a:pt x="361" y="609"/>
                  </a:lnTo>
                  <a:lnTo>
                    <a:pt x="361" y="609"/>
                  </a:lnTo>
                  <a:lnTo>
                    <a:pt x="350" y="608"/>
                  </a:lnTo>
                  <a:lnTo>
                    <a:pt x="340" y="605"/>
                  </a:lnTo>
                  <a:lnTo>
                    <a:pt x="332" y="599"/>
                  </a:lnTo>
                  <a:lnTo>
                    <a:pt x="324" y="594"/>
                  </a:lnTo>
                  <a:lnTo>
                    <a:pt x="318" y="586"/>
                  </a:lnTo>
                  <a:lnTo>
                    <a:pt x="313" y="577"/>
                  </a:lnTo>
                  <a:lnTo>
                    <a:pt x="310" y="566"/>
                  </a:lnTo>
                  <a:lnTo>
                    <a:pt x="308" y="557"/>
                  </a:lnTo>
                  <a:lnTo>
                    <a:pt x="308" y="557"/>
                  </a:lnTo>
                  <a:lnTo>
                    <a:pt x="310" y="547"/>
                  </a:lnTo>
                  <a:lnTo>
                    <a:pt x="313" y="538"/>
                  </a:lnTo>
                  <a:lnTo>
                    <a:pt x="317" y="529"/>
                  </a:lnTo>
                  <a:lnTo>
                    <a:pt x="322" y="523"/>
                  </a:lnTo>
                  <a:lnTo>
                    <a:pt x="329" y="516"/>
                  </a:lnTo>
                  <a:lnTo>
                    <a:pt x="336" y="510"/>
                  </a:lnTo>
                  <a:lnTo>
                    <a:pt x="346" y="507"/>
                  </a:lnTo>
                  <a:lnTo>
                    <a:pt x="354" y="505"/>
                  </a:lnTo>
                  <a:lnTo>
                    <a:pt x="354" y="505"/>
                  </a:lnTo>
                  <a:lnTo>
                    <a:pt x="361" y="505"/>
                  </a:lnTo>
                  <a:lnTo>
                    <a:pt x="361" y="505"/>
                  </a:lnTo>
                  <a:lnTo>
                    <a:pt x="370" y="505"/>
                  </a:lnTo>
                  <a:lnTo>
                    <a:pt x="380" y="507"/>
                  </a:lnTo>
                  <a:lnTo>
                    <a:pt x="380" y="507"/>
                  </a:lnTo>
                  <a:lnTo>
                    <a:pt x="389" y="513"/>
                  </a:lnTo>
                  <a:lnTo>
                    <a:pt x="398" y="520"/>
                  </a:lnTo>
                  <a:lnTo>
                    <a:pt x="405" y="529"/>
                  </a:lnTo>
                  <a:lnTo>
                    <a:pt x="410" y="539"/>
                  </a:lnTo>
                  <a:lnTo>
                    <a:pt x="410" y="539"/>
                  </a:lnTo>
                  <a:close/>
                  <a:moveTo>
                    <a:pt x="380" y="337"/>
                  </a:moveTo>
                  <a:lnTo>
                    <a:pt x="367" y="296"/>
                  </a:lnTo>
                  <a:lnTo>
                    <a:pt x="407" y="296"/>
                  </a:lnTo>
                  <a:lnTo>
                    <a:pt x="413" y="337"/>
                  </a:lnTo>
                  <a:lnTo>
                    <a:pt x="380" y="337"/>
                  </a:lnTo>
                  <a:close/>
                  <a:moveTo>
                    <a:pt x="407" y="75"/>
                  </a:moveTo>
                  <a:lnTo>
                    <a:pt x="477" y="75"/>
                  </a:lnTo>
                  <a:lnTo>
                    <a:pt x="483" y="159"/>
                  </a:lnTo>
                  <a:lnTo>
                    <a:pt x="417" y="159"/>
                  </a:lnTo>
                  <a:lnTo>
                    <a:pt x="407" y="75"/>
                  </a:lnTo>
                  <a:close/>
                  <a:moveTo>
                    <a:pt x="420" y="186"/>
                  </a:moveTo>
                  <a:lnTo>
                    <a:pt x="484" y="186"/>
                  </a:lnTo>
                  <a:lnTo>
                    <a:pt x="490" y="269"/>
                  </a:lnTo>
                  <a:lnTo>
                    <a:pt x="429" y="269"/>
                  </a:lnTo>
                  <a:lnTo>
                    <a:pt x="420" y="186"/>
                  </a:lnTo>
                  <a:close/>
                  <a:moveTo>
                    <a:pt x="436" y="337"/>
                  </a:moveTo>
                  <a:lnTo>
                    <a:pt x="432" y="296"/>
                  </a:lnTo>
                  <a:lnTo>
                    <a:pt x="491" y="296"/>
                  </a:lnTo>
                  <a:lnTo>
                    <a:pt x="494" y="337"/>
                  </a:lnTo>
                  <a:lnTo>
                    <a:pt x="436" y="337"/>
                  </a:lnTo>
                  <a:close/>
                  <a:moveTo>
                    <a:pt x="573" y="337"/>
                  </a:moveTo>
                  <a:lnTo>
                    <a:pt x="518" y="337"/>
                  </a:lnTo>
                  <a:lnTo>
                    <a:pt x="516" y="296"/>
                  </a:lnTo>
                  <a:lnTo>
                    <a:pt x="573" y="296"/>
                  </a:lnTo>
                  <a:lnTo>
                    <a:pt x="573" y="337"/>
                  </a:lnTo>
                  <a:close/>
                  <a:moveTo>
                    <a:pt x="573" y="269"/>
                  </a:moveTo>
                  <a:lnTo>
                    <a:pt x="514" y="269"/>
                  </a:lnTo>
                  <a:lnTo>
                    <a:pt x="509" y="186"/>
                  </a:lnTo>
                  <a:lnTo>
                    <a:pt x="573" y="186"/>
                  </a:lnTo>
                  <a:lnTo>
                    <a:pt x="573" y="269"/>
                  </a:lnTo>
                  <a:close/>
                  <a:moveTo>
                    <a:pt x="573" y="159"/>
                  </a:moveTo>
                  <a:lnTo>
                    <a:pt x="507" y="159"/>
                  </a:lnTo>
                  <a:lnTo>
                    <a:pt x="502" y="75"/>
                  </a:lnTo>
                  <a:lnTo>
                    <a:pt x="573" y="75"/>
                  </a:lnTo>
                  <a:lnTo>
                    <a:pt x="573" y="159"/>
                  </a:lnTo>
                  <a:close/>
                  <a:moveTo>
                    <a:pt x="643" y="337"/>
                  </a:moveTo>
                  <a:lnTo>
                    <a:pt x="597" y="337"/>
                  </a:lnTo>
                  <a:lnTo>
                    <a:pt x="597" y="296"/>
                  </a:lnTo>
                  <a:lnTo>
                    <a:pt x="649" y="296"/>
                  </a:lnTo>
                  <a:lnTo>
                    <a:pt x="643" y="337"/>
                  </a:lnTo>
                  <a:close/>
                  <a:moveTo>
                    <a:pt x="653" y="269"/>
                  </a:moveTo>
                  <a:lnTo>
                    <a:pt x="597" y="269"/>
                  </a:lnTo>
                  <a:lnTo>
                    <a:pt x="597" y="186"/>
                  </a:lnTo>
                  <a:lnTo>
                    <a:pt x="665" y="186"/>
                  </a:lnTo>
                  <a:lnTo>
                    <a:pt x="653" y="269"/>
                  </a:lnTo>
                  <a:close/>
                  <a:moveTo>
                    <a:pt x="720" y="337"/>
                  </a:moveTo>
                  <a:lnTo>
                    <a:pt x="668" y="337"/>
                  </a:lnTo>
                  <a:lnTo>
                    <a:pt x="673" y="296"/>
                  </a:lnTo>
                  <a:lnTo>
                    <a:pt x="731" y="296"/>
                  </a:lnTo>
                  <a:lnTo>
                    <a:pt x="720" y="337"/>
                  </a:lnTo>
                  <a:close/>
                  <a:moveTo>
                    <a:pt x="678" y="269"/>
                  </a:moveTo>
                  <a:lnTo>
                    <a:pt x="690" y="186"/>
                  </a:lnTo>
                  <a:lnTo>
                    <a:pt x="757" y="186"/>
                  </a:lnTo>
                  <a:lnTo>
                    <a:pt x="736" y="269"/>
                  </a:lnTo>
                  <a:lnTo>
                    <a:pt x="678" y="269"/>
                  </a:lnTo>
                  <a:close/>
                  <a:moveTo>
                    <a:pt x="795" y="337"/>
                  </a:moveTo>
                  <a:lnTo>
                    <a:pt x="746" y="337"/>
                  </a:lnTo>
                  <a:lnTo>
                    <a:pt x="756" y="296"/>
                  </a:lnTo>
                  <a:lnTo>
                    <a:pt x="809" y="296"/>
                  </a:lnTo>
                  <a:lnTo>
                    <a:pt x="795" y="337"/>
                  </a:lnTo>
                  <a:close/>
                  <a:moveTo>
                    <a:pt x="817" y="269"/>
                  </a:moveTo>
                  <a:lnTo>
                    <a:pt x="763" y="269"/>
                  </a:lnTo>
                  <a:lnTo>
                    <a:pt x="782" y="186"/>
                  </a:lnTo>
                  <a:lnTo>
                    <a:pt x="845" y="186"/>
                  </a:lnTo>
                  <a:lnTo>
                    <a:pt x="817" y="269"/>
                  </a:lnTo>
                  <a:close/>
                  <a:moveTo>
                    <a:pt x="854" y="159"/>
                  </a:moveTo>
                  <a:lnTo>
                    <a:pt x="789" y="159"/>
                  </a:lnTo>
                  <a:lnTo>
                    <a:pt x="808" y="75"/>
                  </a:lnTo>
                  <a:lnTo>
                    <a:pt x="882" y="75"/>
                  </a:lnTo>
                  <a:lnTo>
                    <a:pt x="85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12" name="组合 11"/>
          <p:cNvGrpSpPr/>
          <p:nvPr/>
        </p:nvGrpSpPr>
        <p:grpSpPr>
          <a:xfrm>
            <a:off x="7509780" y="3134621"/>
            <a:ext cx="1005570" cy="1007080"/>
            <a:chOff x="7509780" y="3312421"/>
            <a:chExt cx="1005570" cy="1007080"/>
          </a:xfrm>
        </p:grpSpPr>
        <p:sp>
          <p:nvSpPr>
            <p:cNvPr id="98" name="椭圆 97"/>
            <p:cNvSpPr/>
            <p:nvPr/>
          </p:nvSpPr>
          <p:spPr>
            <a:xfrm>
              <a:off x="7509780" y="3312421"/>
              <a:ext cx="1005570" cy="1007080"/>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89" name="Freeform 176"/>
            <p:cNvSpPr>
              <a:spLocks noEditPoints="1"/>
            </p:cNvSpPr>
            <p:nvPr/>
          </p:nvSpPr>
          <p:spPr bwMode="auto">
            <a:xfrm>
              <a:off x="7762659" y="3578207"/>
              <a:ext cx="500000" cy="464814"/>
            </a:xfrm>
            <a:custGeom>
              <a:avLst/>
              <a:gdLst>
                <a:gd name="T0" fmla="*/ 12 w 809"/>
                <a:gd name="T1" fmla="*/ 101 h 753"/>
                <a:gd name="T2" fmla="*/ 3 w 809"/>
                <a:gd name="T3" fmla="*/ 193 h 753"/>
                <a:gd name="T4" fmla="*/ 48 w 809"/>
                <a:gd name="T5" fmla="*/ 277 h 753"/>
                <a:gd name="T6" fmla="*/ 224 w 809"/>
                <a:gd name="T7" fmla="*/ 12 h 753"/>
                <a:gd name="T8" fmla="*/ 132 w 809"/>
                <a:gd name="T9" fmla="*/ 3 h 753"/>
                <a:gd name="T10" fmla="*/ 48 w 809"/>
                <a:gd name="T11" fmla="*/ 48 h 753"/>
                <a:gd name="T12" fmla="*/ 723 w 809"/>
                <a:gd name="T13" fmla="*/ 18 h 753"/>
                <a:gd name="T14" fmla="*/ 632 w 809"/>
                <a:gd name="T15" fmla="*/ 1 h 753"/>
                <a:gd name="T16" fmla="*/ 545 w 809"/>
                <a:gd name="T17" fmla="*/ 36 h 753"/>
                <a:gd name="T18" fmla="*/ 791 w 809"/>
                <a:gd name="T19" fmla="*/ 237 h 753"/>
                <a:gd name="T20" fmla="*/ 809 w 809"/>
                <a:gd name="T21" fmla="*/ 147 h 753"/>
                <a:gd name="T22" fmla="*/ 774 w 809"/>
                <a:gd name="T23" fmla="*/ 60 h 753"/>
                <a:gd name="T24" fmla="*/ 416 w 809"/>
                <a:gd name="T25" fmla="*/ 368 h 753"/>
                <a:gd name="T26" fmla="*/ 416 w 809"/>
                <a:gd name="T27" fmla="*/ 204 h 753"/>
                <a:gd name="T28" fmla="*/ 391 w 809"/>
                <a:gd name="T29" fmla="*/ 208 h 753"/>
                <a:gd name="T30" fmla="*/ 399 w 809"/>
                <a:gd name="T31" fmla="*/ 369 h 753"/>
                <a:gd name="T32" fmla="*/ 252 w 809"/>
                <a:gd name="T33" fmla="*/ 483 h 753"/>
                <a:gd name="T34" fmla="*/ 261 w 809"/>
                <a:gd name="T35" fmla="*/ 512 h 753"/>
                <a:gd name="T36" fmla="*/ 365 w 809"/>
                <a:gd name="T37" fmla="*/ 461 h 753"/>
                <a:gd name="T38" fmla="*/ 347 w 809"/>
                <a:gd name="T39" fmla="*/ 436 h 753"/>
                <a:gd name="T40" fmla="*/ 372 w 809"/>
                <a:gd name="T41" fmla="*/ 100 h 753"/>
                <a:gd name="T42" fmla="*/ 202 w 809"/>
                <a:gd name="T43" fmla="*/ 171 h 753"/>
                <a:gd name="T44" fmla="*/ 100 w 809"/>
                <a:gd name="T45" fmla="*/ 324 h 753"/>
                <a:gd name="T46" fmla="*/ 85 w 809"/>
                <a:gd name="T47" fmla="*/ 436 h 753"/>
                <a:gd name="T48" fmla="*/ 111 w 809"/>
                <a:gd name="T49" fmla="*/ 546 h 753"/>
                <a:gd name="T50" fmla="*/ 181 w 809"/>
                <a:gd name="T51" fmla="*/ 654 h 753"/>
                <a:gd name="T52" fmla="*/ 149 w 809"/>
                <a:gd name="T53" fmla="*/ 731 h 753"/>
                <a:gd name="T54" fmla="*/ 170 w 809"/>
                <a:gd name="T55" fmla="*/ 752 h 753"/>
                <a:gd name="T56" fmla="*/ 203 w 809"/>
                <a:gd name="T57" fmla="*/ 742 h 753"/>
                <a:gd name="T58" fmla="*/ 292 w 809"/>
                <a:gd name="T59" fmla="*/ 719 h 753"/>
                <a:gd name="T60" fmla="*/ 405 w 809"/>
                <a:gd name="T61" fmla="*/ 738 h 753"/>
                <a:gd name="T62" fmla="*/ 538 w 809"/>
                <a:gd name="T63" fmla="*/ 709 h 753"/>
                <a:gd name="T64" fmla="*/ 612 w 809"/>
                <a:gd name="T65" fmla="*/ 746 h 753"/>
                <a:gd name="T66" fmla="*/ 646 w 809"/>
                <a:gd name="T67" fmla="*/ 749 h 753"/>
                <a:gd name="T68" fmla="*/ 661 w 809"/>
                <a:gd name="T69" fmla="*/ 726 h 753"/>
                <a:gd name="T70" fmla="*/ 625 w 809"/>
                <a:gd name="T71" fmla="*/ 650 h 753"/>
                <a:gd name="T72" fmla="*/ 709 w 809"/>
                <a:gd name="T73" fmla="*/ 516 h 753"/>
                <a:gd name="T74" fmla="*/ 724 w 809"/>
                <a:gd name="T75" fmla="*/ 418 h 753"/>
                <a:gd name="T76" fmla="*/ 700 w 809"/>
                <a:gd name="T77" fmla="*/ 294 h 753"/>
                <a:gd name="T78" fmla="*/ 584 w 809"/>
                <a:gd name="T79" fmla="*/ 154 h 753"/>
                <a:gd name="T80" fmla="*/ 421 w 809"/>
                <a:gd name="T81" fmla="*/ 99 h 753"/>
                <a:gd name="T82" fmla="*/ 354 w 809"/>
                <a:gd name="T83" fmla="*/ 665 h 753"/>
                <a:gd name="T84" fmla="*/ 226 w 809"/>
                <a:gd name="T85" fmla="*/ 597 h 753"/>
                <a:gd name="T86" fmla="*/ 158 w 809"/>
                <a:gd name="T87" fmla="*/ 469 h 753"/>
                <a:gd name="T88" fmla="*/ 165 w 809"/>
                <a:gd name="T89" fmla="*/ 344 h 753"/>
                <a:gd name="T90" fmla="*/ 244 w 809"/>
                <a:gd name="T91" fmla="*/ 224 h 753"/>
                <a:gd name="T92" fmla="*/ 379 w 809"/>
                <a:gd name="T93" fmla="*/ 167 h 753"/>
                <a:gd name="T94" fmla="*/ 503 w 809"/>
                <a:gd name="T95" fmla="*/ 187 h 753"/>
                <a:gd name="T96" fmla="*/ 615 w 809"/>
                <a:gd name="T97" fmla="*/ 277 h 753"/>
                <a:gd name="T98" fmla="*/ 657 w 809"/>
                <a:gd name="T99" fmla="*/ 418 h 753"/>
                <a:gd name="T100" fmla="*/ 627 w 809"/>
                <a:gd name="T101" fmla="*/ 539 h 753"/>
                <a:gd name="T102" fmla="*/ 525 w 809"/>
                <a:gd name="T103" fmla="*/ 641 h 753"/>
                <a:gd name="T104" fmla="*/ 405 w 809"/>
                <a:gd name="T105" fmla="*/ 671 h 753"/>
                <a:gd name="T106" fmla="*/ 376 w 809"/>
                <a:gd name="T107" fmla="*/ 390 h 753"/>
                <a:gd name="T108" fmla="*/ 365 w 809"/>
                <a:gd name="T109" fmla="*/ 427 h 753"/>
                <a:gd name="T110" fmla="*/ 396 w 809"/>
                <a:gd name="T111" fmla="*/ 458 h 753"/>
                <a:gd name="T112" fmla="*/ 433 w 809"/>
                <a:gd name="T113" fmla="*/ 447 h 753"/>
                <a:gd name="T114" fmla="*/ 444 w 809"/>
                <a:gd name="T115" fmla="*/ 410 h 753"/>
                <a:gd name="T116" fmla="*/ 413 w 809"/>
                <a:gd name="T117" fmla="*/ 379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9" h="753">
                  <a:moveTo>
                    <a:pt x="48" y="48"/>
                  </a:moveTo>
                  <a:lnTo>
                    <a:pt x="48" y="48"/>
                  </a:lnTo>
                  <a:lnTo>
                    <a:pt x="37" y="60"/>
                  </a:lnTo>
                  <a:lnTo>
                    <a:pt x="26" y="73"/>
                  </a:lnTo>
                  <a:lnTo>
                    <a:pt x="19" y="86"/>
                  </a:lnTo>
                  <a:lnTo>
                    <a:pt x="12" y="101"/>
                  </a:lnTo>
                  <a:lnTo>
                    <a:pt x="7" y="117"/>
                  </a:lnTo>
                  <a:lnTo>
                    <a:pt x="3" y="132"/>
                  </a:lnTo>
                  <a:lnTo>
                    <a:pt x="1" y="147"/>
                  </a:lnTo>
                  <a:lnTo>
                    <a:pt x="0" y="162"/>
                  </a:lnTo>
                  <a:lnTo>
                    <a:pt x="1" y="178"/>
                  </a:lnTo>
                  <a:lnTo>
                    <a:pt x="3" y="193"/>
                  </a:lnTo>
                  <a:lnTo>
                    <a:pt x="7" y="208"/>
                  </a:lnTo>
                  <a:lnTo>
                    <a:pt x="12" y="224"/>
                  </a:lnTo>
                  <a:lnTo>
                    <a:pt x="19" y="237"/>
                  </a:lnTo>
                  <a:lnTo>
                    <a:pt x="26" y="251"/>
                  </a:lnTo>
                  <a:lnTo>
                    <a:pt x="37" y="265"/>
                  </a:lnTo>
                  <a:lnTo>
                    <a:pt x="48" y="277"/>
                  </a:lnTo>
                  <a:lnTo>
                    <a:pt x="277" y="48"/>
                  </a:lnTo>
                  <a:lnTo>
                    <a:pt x="277" y="48"/>
                  </a:lnTo>
                  <a:lnTo>
                    <a:pt x="265" y="36"/>
                  </a:lnTo>
                  <a:lnTo>
                    <a:pt x="251" y="26"/>
                  </a:lnTo>
                  <a:lnTo>
                    <a:pt x="237" y="18"/>
                  </a:lnTo>
                  <a:lnTo>
                    <a:pt x="224" y="12"/>
                  </a:lnTo>
                  <a:lnTo>
                    <a:pt x="208" y="7"/>
                  </a:lnTo>
                  <a:lnTo>
                    <a:pt x="193" y="3"/>
                  </a:lnTo>
                  <a:lnTo>
                    <a:pt x="178" y="1"/>
                  </a:lnTo>
                  <a:lnTo>
                    <a:pt x="162" y="0"/>
                  </a:lnTo>
                  <a:lnTo>
                    <a:pt x="147" y="1"/>
                  </a:lnTo>
                  <a:lnTo>
                    <a:pt x="132" y="3"/>
                  </a:lnTo>
                  <a:lnTo>
                    <a:pt x="117" y="7"/>
                  </a:lnTo>
                  <a:lnTo>
                    <a:pt x="101" y="12"/>
                  </a:lnTo>
                  <a:lnTo>
                    <a:pt x="86" y="18"/>
                  </a:lnTo>
                  <a:lnTo>
                    <a:pt x="73" y="26"/>
                  </a:lnTo>
                  <a:lnTo>
                    <a:pt x="60" y="36"/>
                  </a:lnTo>
                  <a:lnTo>
                    <a:pt x="48" y="48"/>
                  </a:lnTo>
                  <a:lnTo>
                    <a:pt x="48" y="48"/>
                  </a:lnTo>
                  <a:close/>
                  <a:moveTo>
                    <a:pt x="763" y="48"/>
                  </a:moveTo>
                  <a:lnTo>
                    <a:pt x="763" y="48"/>
                  </a:lnTo>
                  <a:lnTo>
                    <a:pt x="750" y="36"/>
                  </a:lnTo>
                  <a:lnTo>
                    <a:pt x="737" y="26"/>
                  </a:lnTo>
                  <a:lnTo>
                    <a:pt x="723" y="18"/>
                  </a:lnTo>
                  <a:lnTo>
                    <a:pt x="709" y="12"/>
                  </a:lnTo>
                  <a:lnTo>
                    <a:pt x="694" y="7"/>
                  </a:lnTo>
                  <a:lnTo>
                    <a:pt x="679" y="3"/>
                  </a:lnTo>
                  <a:lnTo>
                    <a:pt x="663" y="1"/>
                  </a:lnTo>
                  <a:lnTo>
                    <a:pt x="647" y="0"/>
                  </a:lnTo>
                  <a:lnTo>
                    <a:pt x="632" y="1"/>
                  </a:lnTo>
                  <a:lnTo>
                    <a:pt x="616" y="3"/>
                  </a:lnTo>
                  <a:lnTo>
                    <a:pt x="601" y="7"/>
                  </a:lnTo>
                  <a:lnTo>
                    <a:pt x="587" y="12"/>
                  </a:lnTo>
                  <a:lnTo>
                    <a:pt x="572" y="18"/>
                  </a:lnTo>
                  <a:lnTo>
                    <a:pt x="558" y="26"/>
                  </a:lnTo>
                  <a:lnTo>
                    <a:pt x="545" y="36"/>
                  </a:lnTo>
                  <a:lnTo>
                    <a:pt x="532" y="48"/>
                  </a:lnTo>
                  <a:lnTo>
                    <a:pt x="763" y="277"/>
                  </a:lnTo>
                  <a:lnTo>
                    <a:pt x="763" y="277"/>
                  </a:lnTo>
                  <a:lnTo>
                    <a:pt x="774" y="265"/>
                  </a:lnTo>
                  <a:lnTo>
                    <a:pt x="783" y="251"/>
                  </a:lnTo>
                  <a:lnTo>
                    <a:pt x="791" y="237"/>
                  </a:lnTo>
                  <a:lnTo>
                    <a:pt x="798" y="224"/>
                  </a:lnTo>
                  <a:lnTo>
                    <a:pt x="802" y="208"/>
                  </a:lnTo>
                  <a:lnTo>
                    <a:pt x="807" y="193"/>
                  </a:lnTo>
                  <a:lnTo>
                    <a:pt x="809" y="178"/>
                  </a:lnTo>
                  <a:lnTo>
                    <a:pt x="809" y="162"/>
                  </a:lnTo>
                  <a:lnTo>
                    <a:pt x="809" y="147"/>
                  </a:lnTo>
                  <a:lnTo>
                    <a:pt x="807" y="132"/>
                  </a:lnTo>
                  <a:lnTo>
                    <a:pt x="802" y="117"/>
                  </a:lnTo>
                  <a:lnTo>
                    <a:pt x="798" y="101"/>
                  </a:lnTo>
                  <a:lnTo>
                    <a:pt x="791" y="86"/>
                  </a:lnTo>
                  <a:lnTo>
                    <a:pt x="783" y="73"/>
                  </a:lnTo>
                  <a:lnTo>
                    <a:pt x="774" y="60"/>
                  </a:lnTo>
                  <a:lnTo>
                    <a:pt x="763" y="48"/>
                  </a:lnTo>
                  <a:lnTo>
                    <a:pt x="763" y="48"/>
                  </a:lnTo>
                  <a:close/>
                  <a:moveTo>
                    <a:pt x="406" y="370"/>
                  </a:moveTo>
                  <a:lnTo>
                    <a:pt x="406" y="370"/>
                  </a:lnTo>
                  <a:lnTo>
                    <a:pt x="411" y="369"/>
                  </a:lnTo>
                  <a:lnTo>
                    <a:pt x="416" y="368"/>
                  </a:lnTo>
                  <a:lnTo>
                    <a:pt x="420" y="363"/>
                  </a:lnTo>
                  <a:lnTo>
                    <a:pt x="420" y="361"/>
                  </a:lnTo>
                  <a:lnTo>
                    <a:pt x="420" y="211"/>
                  </a:lnTo>
                  <a:lnTo>
                    <a:pt x="420" y="211"/>
                  </a:lnTo>
                  <a:lnTo>
                    <a:pt x="420" y="208"/>
                  </a:lnTo>
                  <a:lnTo>
                    <a:pt x="416" y="204"/>
                  </a:lnTo>
                  <a:lnTo>
                    <a:pt x="411" y="203"/>
                  </a:lnTo>
                  <a:lnTo>
                    <a:pt x="406" y="202"/>
                  </a:lnTo>
                  <a:lnTo>
                    <a:pt x="406" y="202"/>
                  </a:lnTo>
                  <a:lnTo>
                    <a:pt x="399" y="203"/>
                  </a:lnTo>
                  <a:lnTo>
                    <a:pt x="395" y="204"/>
                  </a:lnTo>
                  <a:lnTo>
                    <a:pt x="391" y="208"/>
                  </a:lnTo>
                  <a:lnTo>
                    <a:pt x="391" y="211"/>
                  </a:lnTo>
                  <a:lnTo>
                    <a:pt x="391" y="361"/>
                  </a:lnTo>
                  <a:lnTo>
                    <a:pt x="391" y="361"/>
                  </a:lnTo>
                  <a:lnTo>
                    <a:pt x="391" y="363"/>
                  </a:lnTo>
                  <a:lnTo>
                    <a:pt x="395" y="368"/>
                  </a:lnTo>
                  <a:lnTo>
                    <a:pt x="399" y="369"/>
                  </a:lnTo>
                  <a:lnTo>
                    <a:pt x="406" y="370"/>
                  </a:lnTo>
                  <a:lnTo>
                    <a:pt x="406" y="370"/>
                  </a:lnTo>
                  <a:close/>
                  <a:moveTo>
                    <a:pt x="340" y="438"/>
                  </a:moveTo>
                  <a:lnTo>
                    <a:pt x="258" y="479"/>
                  </a:lnTo>
                  <a:lnTo>
                    <a:pt x="258" y="479"/>
                  </a:lnTo>
                  <a:lnTo>
                    <a:pt x="252" y="483"/>
                  </a:lnTo>
                  <a:lnTo>
                    <a:pt x="250" y="488"/>
                  </a:lnTo>
                  <a:lnTo>
                    <a:pt x="250" y="495"/>
                  </a:lnTo>
                  <a:lnTo>
                    <a:pt x="251" y="502"/>
                  </a:lnTo>
                  <a:lnTo>
                    <a:pt x="251" y="502"/>
                  </a:lnTo>
                  <a:lnTo>
                    <a:pt x="255" y="508"/>
                  </a:lnTo>
                  <a:lnTo>
                    <a:pt x="261" y="512"/>
                  </a:lnTo>
                  <a:lnTo>
                    <a:pt x="267" y="513"/>
                  </a:lnTo>
                  <a:lnTo>
                    <a:pt x="274" y="512"/>
                  </a:lnTo>
                  <a:lnTo>
                    <a:pt x="357" y="471"/>
                  </a:lnTo>
                  <a:lnTo>
                    <a:pt x="357" y="471"/>
                  </a:lnTo>
                  <a:lnTo>
                    <a:pt x="362" y="466"/>
                  </a:lnTo>
                  <a:lnTo>
                    <a:pt x="365" y="461"/>
                  </a:lnTo>
                  <a:lnTo>
                    <a:pt x="365" y="454"/>
                  </a:lnTo>
                  <a:lnTo>
                    <a:pt x="363" y="447"/>
                  </a:lnTo>
                  <a:lnTo>
                    <a:pt x="363" y="447"/>
                  </a:lnTo>
                  <a:lnTo>
                    <a:pt x="359" y="442"/>
                  </a:lnTo>
                  <a:lnTo>
                    <a:pt x="354" y="438"/>
                  </a:lnTo>
                  <a:lnTo>
                    <a:pt x="347" y="436"/>
                  </a:lnTo>
                  <a:lnTo>
                    <a:pt x="340" y="438"/>
                  </a:lnTo>
                  <a:lnTo>
                    <a:pt x="340" y="438"/>
                  </a:lnTo>
                  <a:close/>
                  <a:moveTo>
                    <a:pt x="405" y="99"/>
                  </a:moveTo>
                  <a:lnTo>
                    <a:pt x="405" y="99"/>
                  </a:lnTo>
                  <a:lnTo>
                    <a:pt x="388" y="99"/>
                  </a:lnTo>
                  <a:lnTo>
                    <a:pt x="372" y="100"/>
                  </a:lnTo>
                  <a:lnTo>
                    <a:pt x="340" y="106"/>
                  </a:lnTo>
                  <a:lnTo>
                    <a:pt x="310" y="114"/>
                  </a:lnTo>
                  <a:lnTo>
                    <a:pt x="280" y="123"/>
                  </a:lnTo>
                  <a:lnTo>
                    <a:pt x="252" y="137"/>
                  </a:lnTo>
                  <a:lnTo>
                    <a:pt x="226" y="154"/>
                  </a:lnTo>
                  <a:lnTo>
                    <a:pt x="202" y="171"/>
                  </a:lnTo>
                  <a:lnTo>
                    <a:pt x="178" y="192"/>
                  </a:lnTo>
                  <a:lnTo>
                    <a:pt x="158" y="215"/>
                  </a:lnTo>
                  <a:lnTo>
                    <a:pt x="140" y="240"/>
                  </a:lnTo>
                  <a:lnTo>
                    <a:pt x="123" y="266"/>
                  </a:lnTo>
                  <a:lnTo>
                    <a:pt x="110" y="294"/>
                  </a:lnTo>
                  <a:lnTo>
                    <a:pt x="100" y="324"/>
                  </a:lnTo>
                  <a:lnTo>
                    <a:pt x="92" y="354"/>
                  </a:lnTo>
                  <a:lnTo>
                    <a:pt x="86" y="385"/>
                  </a:lnTo>
                  <a:lnTo>
                    <a:pt x="85" y="402"/>
                  </a:lnTo>
                  <a:lnTo>
                    <a:pt x="85" y="418"/>
                  </a:lnTo>
                  <a:lnTo>
                    <a:pt x="85" y="418"/>
                  </a:lnTo>
                  <a:lnTo>
                    <a:pt x="85" y="436"/>
                  </a:lnTo>
                  <a:lnTo>
                    <a:pt x="86" y="453"/>
                  </a:lnTo>
                  <a:lnTo>
                    <a:pt x="89" y="469"/>
                  </a:lnTo>
                  <a:lnTo>
                    <a:pt x="92" y="486"/>
                  </a:lnTo>
                  <a:lnTo>
                    <a:pt x="96" y="501"/>
                  </a:lnTo>
                  <a:lnTo>
                    <a:pt x="100" y="516"/>
                  </a:lnTo>
                  <a:lnTo>
                    <a:pt x="111" y="546"/>
                  </a:lnTo>
                  <a:lnTo>
                    <a:pt x="126" y="575"/>
                  </a:lnTo>
                  <a:lnTo>
                    <a:pt x="143" y="602"/>
                  </a:lnTo>
                  <a:lnTo>
                    <a:pt x="162" y="627"/>
                  </a:lnTo>
                  <a:lnTo>
                    <a:pt x="184" y="650"/>
                  </a:lnTo>
                  <a:lnTo>
                    <a:pt x="184" y="650"/>
                  </a:lnTo>
                  <a:lnTo>
                    <a:pt x="181" y="654"/>
                  </a:lnTo>
                  <a:lnTo>
                    <a:pt x="152" y="708"/>
                  </a:lnTo>
                  <a:lnTo>
                    <a:pt x="152" y="708"/>
                  </a:lnTo>
                  <a:lnTo>
                    <a:pt x="149" y="713"/>
                  </a:lnTo>
                  <a:lnTo>
                    <a:pt x="148" y="719"/>
                  </a:lnTo>
                  <a:lnTo>
                    <a:pt x="148" y="726"/>
                  </a:lnTo>
                  <a:lnTo>
                    <a:pt x="149" y="731"/>
                  </a:lnTo>
                  <a:lnTo>
                    <a:pt x="151" y="737"/>
                  </a:lnTo>
                  <a:lnTo>
                    <a:pt x="155" y="742"/>
                  </a:lnTo>
                  <a:lnTo>
                    <a:pt x="159" y="746"/>
                  </a:lnTo>
                  <a:lnTo>
                    <a:pt x="165" y="749"/>
                  </a:lnTo>
                  <a:lnTo>
                    <a:pt x="165" y="749"/>
                  </a:lnTo>
                  <a:lnTo>
                    <a:pt x="170" y="752"/>
                  </a:lnTo>
                  <a:lnTo>
                    <a:pt x="176" y="753"/>
                  </a:lnTo>
                  <a:lnTo>
                    <a:pt x="182" y="753"/>
                  </a:lnTo>
                  <a:lnTo>
                    <a:pt x="188" y="752"/>
                  </a:lnTo>
                  <a:lnTo>
                    <a:pt x="193" y="750"/>
                  </a:lnTo>
                  <a:lnTo>
                    <a:pt x="199" y="746"/>
                  </a:lnTo>
                  <a:lnTo>
                    <a:pt x="203" y="742"/>
                  </a:lnTo>
                  <a:lnTo>
                    <a:pt x="206" y="737"/>
                  </a:lnTo>
                  <a:lnTo>
                    <a:pt x="233" y="689"/>
                  </a:lnTo>
                  <a:lnTo>
                    <a:pt x="233" y="689"/>
                  </a:lnTo>
                  <a:lnTo>
                    <a:pt x="252" y="700"/>
                  </a:lnTo>
                  <a:lnTo>
                    <a:pt x="272" y="709"/>
                  </a:lnTo>
                  <a:lnTo>
                    <a:pt x="292" y="719"/>
                  </a:lnTo>
                  <a:lnTo>
                    <a:pt x="314" y="726"/>
                  </a:lnTo>
                  <a:lnTo>
                    <a:pt x="336" y="731"/>
                  </a:lnTo>
                  <a:lnTo>
                    <a:pt x="358" y="735"/>
                  </a:lnTo>
                  <a:lnTo>
                    <a:pt x="381" y="738"/>
                  </a:lnTo>
                  <a:lnTo>
                    <a:pt x="405" y="738"/>
                  </a:lnTo>
                  <a:lnTo>
                    <a:pt x="405" y="738"/>
                  </a:lnTo>
                  <a:lnTo>
                    <a:pt x="428" y="738"/>
                  </a:lnTo>
                  <a:lnTo>
                    <a:pt x="451" y="735"/>
                  </a:lnTo>
                  <a:lnTo>
                    <a:pt x="475" y="731"/>
                  </a:lnTo>
                  <a:lnTo>
                    <a:pt x="497" y="726"/>
                  </a:lnTo>
                  <a:lnTo>
                    <a:pt x="517" y="719"/>
                  </a:lnTo>
                  <a:lnTo>
                    <a:pt x="538" y="709"/>
                  </a:lnTo>
                  <a:lnTo>
                    <a:pt x="558" y="700"/>
                  </a:lnTo>
                  <a:lnTo>
                    <a:pt x="576" y="689"/>
                  </a:lnTo>
                  <a:lnTo>
                    <a:pt x="604" y="737"/>
                  </a:lnTo>
                  <a:lnTo>
                    <a:pt x="604" y="737"/>
                  </a:lnTo>
                  <a:lnTo>
                    <a:pt x="608" y="742"/>
                  </a:lnTo>
                  <a:lnTo>
                    <a:pt x="612" y="746"/>
                  </a:lnTo>
                  <a:lnTo>
                    <a:pt x="616" y="750"/>
                  </a:lnTo>
                  <a:lnTo>
                    <a:pt x="621" y="752"/>
                  </a:lnTo>
                  <a:lnTo>
                    <a:pt x="628" y="753"/>
                  </a:lnTo>
                  <a:lnTo>
                    <a:pt x="634" y="753"/>
                  </a:lnTo>
                  <a:lnTo>
                    <a:pt x="641" y="752"/>
                  </a:lnTo>
                  <a:lnTo>
                    <a:pt x="646" y="749"/>
                  </a:lnTo>
                  <a:lnTo>
                    <a:pt x="646" y="749"/>
                  </a:lnTo>
                  <a:lnTo>
                    <a:pt x="652" y="746"/>
                  </a:lnTo>
                  <a:lnTo>
                    <a:pt x="656" y="742"/>
                  </a:lnTo>
                  <a:lnTo>
                    <a:pt x="658" y="737"/>
                  </a:lnTo>
                  <a:lnTo>
                    <a:pt x="661" y="731"/>
                  </a:lnTo>
                  <a:lnTo>
                    <a:pt x="661" y="726"/>
                  </a:lnTo>
                  <a:lnTo>
                    <a:pt x="661" y="719"/>
                  </a:lnTo>
                  <a:lnTo>
                    <a:pt x="661" y="713"/>
                  </a:lnTo>
                  <a:lnTo>
                    <a:pt x="658" y="708"/>
                  </a:lnTo>
                  <a:lnTo>
                    <a:pt x="630" y="654"/>
                  </a:lnTo>
                  <a:lnTo>
                    <a:pt x="630" y="654"/>
                  </a:lnTo>
                  <a:lnTo>
                    <a:pt x="625" y="650"/>
                  </a:lnTo>
                  <a:lnTo>
                    <a:pt x="625" y="650"/>
                  </a:lnTo>
                  <a:lnTo>
                    <a:pt x="647" y="627"/>
                  </a:lnTo>
                  <a:lnTo>
                    <a:pt x="667" y="602"/>
                  </a:lnTo>
                  <a:lnTo>
                    <a:pt x="684" y="575"/>
                  </a:lnTo>
                  <a:lnTo>
                    <a:pt x="698" y="546"/>
                  </a:lnTo>
                  <a:lnTo>
                    <a:pt x="709" y="516"/>
                  </a:lnTo>
                  <a:lnTo>
                    <a:pt x="715" y="501"/>
                  </a:lnTo>
                  <a:lnTo>
                    <a:pt x="717" y="486"/>
                  </a:lnTo>
                  <a:lnTo>
                    <a:pt x="720" y="469"/>
                  </a:lnTo>
                  <a:lnTo>
                    <a:pt x="723" y="453"/>
                  </a:lnTo>
                  <a:lnTo>
                    <a:pt x="724" y="436"/>
                  </a:lnTo>
                  <a:lnTo>
                    <a:pt x="724" y="418"/>
                  </a:lnTo>
                  <a:lnTo>
                    <a:pt x="724" y="418"/>
                  </a:lnTo>
                  <a:lnTo>
                    <a:pt x="724" y="402"/>
                  </a:lnTo>
                  <a:lnTo>
                    <a:pt x="723" y="385"/>
                  </a:lnTo>
                  <a:lnTo>
                    <a:pt x="719" y="354"/>
                  </a:lnTo>
                  <a:lnTo>
                    <a:pt x="711" y="324"/>
                  </a:lnTo>
                  <a:lnTo>
                    <a:pt x="700" y="294"/>
                  </a:lnTo>
                  <a:lnTo>
                    <a:pt x="686" y="266"/>
                  </a:lnTo>
                  <a:lnTo>
                    <a:pt x="669" y="240"/>
                  </a:lnTo>
                  <a:lnTo>
                    <a:pt x="652" y="215"/>
                  </a:lnTo>
                  <a:lnTo>
                    <a:pt x="631" y="192"/>
                  </a:lnTo>
                  <a:lnTo>
                    <a:pt x="608" y="171"/>
                  </a:lnTo>
                  <a:lnTo>
                    <a:pt x="584" y="154"/>
                  </a:lnTo>
                  <a:lnTo>
                    <a:pt x="557" y="137"/>
                  </a:lnTo>
                  <a:lnTo>
                    <a:pt x="529" y="123"/>
                  </a:lnTo>
                  <a:lnTo>
                    <a:pt x="499" y="114"/>
                  </a:lnTo>
                  <a:lnTo>
                    <a:pt x="469" y="106"/>
                  </a:lnTo>
                  <a:lnTo>
                    <a:pt x="438" y="100"/>
                  </a:lnTo>
                  <a:lnTo>
                    <a:pt x="421" y="99"/>
                  </a:lnTo>
                  <a:lnTo>
                    <a:pt x="405" y="99"/>
                  </a:lnTo>
                  <a:lnTo>
                    <a:pt x="405" y="99"/>
                  </a:lnTo>
                  <a:close/>
                  <a:moveTo>
                    <a:pt x="405" y="671"/>
                  </a:moveTo>
                  <a:lnTo>
                    <a:pt x="405" y="671"/>
                  </a:lnTo>
                  <a:lnTo>
                    <a:pt x="379" y="669"/>
                  </a:lnTo>
                  <a:lnTo>
                    <a:pt x="354" y="665"/>
                  </a:lnTo>
                  <a:lnTo>
                    <a:pt x="331" y="660"/>
                  </a:lnTo>
                  <a:lnTo>
                    <a:pt x="307" y="652"/>
                  </a:lnTo>
                  <a:lnTo>
                    <a:pt x="285" y="641"/>
                  </a:lnTo>
                  <a:lnTo>
                    <a:pt x="263" y="628"/>
                  </a:lnTo>
                  <a:lnTo>
                    <a:pt x="244" y="613"/>
                  </a:lnTo>
                  <a:lnTo>
                    <a:pt x="226" y="597"/>
                  </a:lnTo>
                  <a:lnTo>
                    <a:pt x="210" y="579"/>
                  </a:lnTo>
                  <a:lnTo>
                    <a:pt x="196" y="560"/>
                  </a:lnTo>
                  <a:lnTo>
                    <a:pt x="184" y="539"/>
                  </a:lnTo>
                  <a:lnTo>
                    <a:pt x="173" y="517"/>
                  </a:lnTo>
                  <a:lnTo>
                    <a:pt x="165" y="494"/>
                  </a:lnTo>
                  <a:lnTo>
                    <a:pt x="158" y="469"/>
                  </a:lnTo>
                  <a:lnTo>
                    <a:pt x="154" y="444"/>
                  </a:lnTo>
                  <a:lnTo>
                    <a:pt x="152" y="418"/>
                  </a:lnTo>
                  <a:lnTo>
                    <a:pt x="152" y="418"/>
                  </a:lnTo>
                  <a:lnTo>
                    <a:pt x="154" y="392"/>
                  </a:lnTo>
                  <a:lnTo>
                    <a:pt x="158" y="368"/>
                  </a:lnTo>
                  <a:lnTo>
                    <a:pt x="165" y="344"/>
                  </a:lnTo>
                  <a:lnTo>
                    <a:pt x="173" y="321"/>
                  </a:lnTo>
                  <a:lnTo>
                    <a:pt x="184" y="299"/>
                  </a:lnTo>
                  <a:lnTo>
                    <a:pt x="196" y="277"/>
                  </a:lnTo>
                  <a:lnTo>
                    <a:pt x="210" y="258"/>
                  </a:lnTo>
                  <a:lnTo>
                    <a:pt x="226" y="240"/>
                  </a:lnTo>
                  <a:lnTo>
                    <a:pt x="244" y="224"/>
                  </a:lnTo>
                  <a:lnTo>
                    <a:pt x="263" y="210"/>
                  </a:lnTo>
                  <a:lnTo>
                    <a:pt x="285" y="198"/>
                  </a:lnTo>
                  <a:lnTo>
                    <a:pt x="307" y="187"/>
                  </a:lnTo>
                  <a:lnTo>
                    <a:pt x="331" y="178"/>
                  </a:lnTo>
                  <a:lnTo>
                    <a:pt x="354" y="171"/>
                  </a:lnTo>
                  <a:lnTo>
                    <a:pt x="379" y="167"/>
                  </a:lnTo>
                  <a:lnTo>
                    <a:pt x="405" y="166"/>
                  </a:lnTo>
                  <a:lnTo>
                    <a:pt x="405" y="166"/>
                  </a:lnTo>
                  <a:lnTo>
                    <a:pt x="431" y="167"/>
                  </a:lnTo>
                  <a:lnTo>
                    <a:pt x="455" y="171"/>
                  </a:lnTo>
                  <a:lnTo>
                    <a:pt x="480" y="178"/>
                  </a:lnTo>
                  <a:lnTo>
                    <a:pt x="503" y="187"/>
                  </a:lnTo>
                  <a:lnTo>
                    <a:pt x="525" y="198"/>
                  </a:lnTo>
                  <a:lnTo>
                    <a:pt x="546" y="210"/>
                  </a:lnTo>
                  <a:lnTo>
                    <a:pt x="565" y="224"/>
                  </a:lnTo>
                  <a:lnTo>
                    <a:pt x="583" y="240"/>
                  </a:lnTo>
                  <a:lnTo>
                    <a:pt x="599" y="258"/>
                  </a:lnTo>
                  <a:lnTo>
                    <a:pt x="615" y="277"/>
                  </a:lnTo>
                  <a:lnTo>
                    <a:pt x="627" y="299"/>
                  </a:lnTo>
                  <a:lnTo>
                    <a:pt x="636" y="321"/>
                  </a:lnTo>
                  <a:lnTo>
                    <a:pt x="646" y="344"/>
                  </a:lnTo>
                  <a:lnTo>
                    <a:pt x="652" y="368"/>
                  </a:lnTo>
                  <a:lnTo>
                    <a:pt x="656" y="392"/>
                  </a:lnTo>
                  <a:lnTo>
                    <a:pt x="657" y="418"/>
                  </a:lnTo>
                  <a:lnTo>
                    <a:pt x="657" y="418"/>
                  </a:lnTo>
                  <a:lnTo>
                    <a:pt x="656" y="444"/>
                  </a:lnTo>
                  <a:lnTo>
                    <a:pt x="652" y="469"/>
                  </a:lnTo>
                  <a:lnTo>
                    <a:pt x="646" y="494"/>
                  </a:lnTo>
                  <a:lnTo>
                    <a:pt x="636" y="517"/>
                  </a:lnTo>
                  <a:lnTo>
                    <a:pt x="627" y="539"/>
                  </a:lnTo>
                  <a:lnTo>
                    <a:pt x="615" y="560"/>
                  </a:lnTo>
                  <a:lnTo>
                    <a:pt x="599" y="579"/>
                  </a:lnTo>
                  <a:lnTo>
                    <a:pt x="583" y="597"/>
                  </a:lnTo>
                  <a:lnTo>
                    <a:pt x="565" y="613"/>
                  </a:lnTo>
                  <a:lnTo>
                    <a:pt x="546" y="628"/>
                  </a:lnTo>
                  <a:lnTo>
                    <a:pt x="525" y="641"/>
                  </a:lnTo>
                  <a:lnTo>
                    <a:pt x="503" y="652"/>
                  </a:lnTo>
                  <a:lnTo>
                    <a:pt x="480" y="660"/>
                  </a:lnTo>
                  <a:lnTo>
                    <a:pt x="455" y="665"/>
                  </a:lnTo>
                  <a:lnTo>
                    <a:pt x="431" y="669"/>
                  </a:lnTo>
                  <a:lnTo>
                    <a:pt x="405" y="671"/>
                  </a:lnTo>
                  <a:lnTo>
                    <a:pt x="405" y="671"/>
                  </a:lnTo>
                  <a:close/>
                  <a:moveTo>
                    <a:pt x="405" y="379"/>
                  </a:moveTo>
                  <a:lnTo>
                    <a:pt x="405" y="379"/>
                  </a:lnTo>
                  <a:lnTo>
                    <a:pt x="396" y="379"/>
                  </a:lnTo>
                  <a:lnTo>
                    <a:pt x="390" y="381"/>
                  </a:lnTo>
                  <a:lnTo>
                    <a:pt x="383" y="385"/>
                  </a:lnTo>
                  <a:lnTo>
                    <a:pt x="376" y="390"/>
                  </a:lnTo>
                  <a:lnTo>
                    <a:pt x="372" y="396"/>
                  </a:lnTo>
                  <a:lnTo>
                    <a:pt x="368" y="403"/>
                  </a:lnTo>
                  <a:lnTo>
                    <a:pt x="365" y="410"/>
                  </a:lnTo>
                  <a:lnTo>
                    <a:pt x="365" y="418"/>
                  </a:lnTo>
                  <a:lnTo>
                    <a:pt x="365" y="418"/>
                  </a:lnTo>
                  <a:lnTo>
                    <a:pt x="365" y="427"/>
                  </a:lnTo>
                  <a:lnTo>
                    <a:pt x="368" y="435"/>
                  </a:lnTo>
                  <a:lnTo>
                    <a:pt x="372" y="442"/>
                  </a:lnTo>
                  <a:lnTo>
                    <a:pt x="376" y="447"/>
                  </a:lnTo>
                  <a:lnTo>
                    <a:pt x="383" y="453"/>
                  </a:lnTo>
                  <a:lnTo>
                    <a:pt x="390" y="457"/>
                  </a:lnTo>
                  <a:lnTo>
                    <a:pt x="396" y="458"/>
                  </a:lnTo>
                  <a:lnTo>
                    <a:pt x="405" y="460"/>
                  </a:lnTo>
                  <a:lnTo>
                    <a:pt x="405" y="460"/>
                  </a:lnTo>
                  <a:lnTo>
                    <a:pt x="413" y="458"/>
                  </a:lnTo>
                  <a:lnTo>
                    <a:pt x="421" y="457"/>
                  </a:lnTo>
                  <a:lnTo>
                    <a:pt x="428" y="453"/>
                  </a:lnTo>
                  <a:lnTo>
                    <a:pt x="433" y="447"/>
                  </a:lnTo>
                  <a:lnTo>
                    <a:pt x="439" y="442"/>
                  </a:lnTo>
                  <a:lnTo>
                    <a:pt x="442" y="435"/>
                  </a:lnTo>
                  <a:lnTo>
                    <a:pt x="444" y="427"/>
                  </a:lnTo>
                  <a:lnTo>
                    <a:pt x="446" y="418"/>
                  </a:lnTo>
                  <a:lnTo>
                    <a:pt x="446" y="418"/>
                  </a:lnTo>
                  <a:lnTo>
                    <a:pt x="444" y="410"/>
                  </a:lnTo>
                  <a:lnTo>
                    <a:pt x="442" y="403"/>
                  </a:lnTo>
                  <a:lnTo>
                    <a:pt x="439" y="396"/>
                  </a:lnTo>
                  <a:lnTo>
                    <a:pt x="433" y="390"/>
                  </a:lnTo>
                  <a:lnTo>
                    <a:pt x="428" y="385"/>
                  </a:lnTo>
                  <a:lnTo>
                    <a:pt x="421" y="381"/>
                  </a:lnTo>
                  <a:lnTo>
                    <a:pt x="413" y="379"/>
                  </a:lnTo>
                  <a:lnTo>
                    <a:pt x="405" y="379"/>
                  </a:lnTo>
                  <a:lnTo>
                    <a:pt x="405" y="37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8" name="组合 7"/>
          <p:cNvGrpSpPr/>
          <p:nvPr/>
        </p:nvGrpSpPr>
        <p:grpSpPr>
          <a:xfrm>
            <a:off x="1642380" y="3134621"/>
            <a:ext cx="1005570" cy="1007080"/>
            <a:chOff x="1642380" y="3312421"/>
            <a:chExt cx="1005570" cy="1007080"/>
          </a:xfrm>
        </p:grpSpPr>
        <p:sp>
          <p:nvSpPr>
            <p:cNvPr id="60" name="椭圆 59"/>
            <p:cNvSpPr/>
            <p:nvPr/>
          </p:nvSpPr>
          <p:spPr>
            <a:xfrm>
              <a:off x="1642380" y="3312421"/>
              <a:ext cx="1005570" cy="1007080"/>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90" name="Freeform 179"/>
            <p:cNvSpPr>
              <a:spLocks noEditPoints="1"/>
            </p:cNvSpPr>
            <p:nvPr/>
          </p:nvSpPr>
          <p:spPr bwMode="auto">
            <a:xfrm>
              <a:off x="1896389" y="3640038"/>
              <a:ext cx="452426" cy="348150"/>
            </a:xfrm>
            <a:custGeom>
              <a:avLst/>
              <a:gdLst>
                <a:gd name="T0" fmla="*/ 766 w 808"/>
                <a:gd name="T1" fmla="*/ 58 h 622"/>
                <a:gd name="T2" fmla="*/ 642 w 808"/>
                <a:gd name="T3" fmla="*/ 103 h 622"/>
                <a:gd name="T4" fmla="*/ 257 w 808"/>
                <a:gd name="T5" fmla="*/ 0 h 622"/>
                <a:gd name="T6" fmla="*/ 24 w 808"/>
                <a:gd name="T7" fmla="*/ 103 h 622"/>
                <a:gd name="T8" fmla="*/ 3 w 808"/>
                <a:gd name="T9" fmla="*/ 120 h 622"/>
                <a:gd name="T10" fmla="*/ 0 w 808"/>
                <a:gd name="T11" fmla="*/ 599 h 622"/>
                <a:gd name="T12" fmla="*/ 18 w 808"/>
                <a:gd name="T13" fmla="*/ 619 h 622"/>
                <a:gd name="T14" fmla="*/ 785 w 808"/>
                <a:gd name="T15" fmla="*/ 621 h 622"/>
                <a:gd name="T16" fmla="*/ 806 w 808"/>
                <a:gd name="T17" fmla="*/ 604 h 622"/>
                <a:gd name="T18" fmla="*/ 808 w 808"/>
                <a:gd name="T19" fmla="*/ 125 h 622"/>
                <a:gd name="T20" fmla="*/ 791 w 808"/>
                <a:gd name="T21" fmla="*/ 105 h 622"/>
                <a:gd name="T22" fmla="*/ 497 w 808"/>
                <a:gd name="T23" fmla="*/ 20 h 622"/>
                <a:gd name="T24" fmla="*/ 59 w 808"/>
                <a:gd name="T25" fmla="*/ 187 h 622"/>
                <a:gd name="T26" fmla="*/ 36 w 808"/>
                <a:gd name="T27" fmla="*/ 175 h 622"/>
                <a:gd name="T28" fmla="*/ 32 w 808"/>
                <a:gd name="T29" fmla="*/ 154 h 622"/>
                <a:gd name="T30" fmla="*/ 48 w 808"/>
                <a:gd name="T31" fmla="*/ 134 h 622"/>
                <a:gd name="T32" fmla="*/ 70 w 808"/>
                <a:gd name="T33" fmla="*/ 134 h 622"/>
                <a:gd name="T34" fmla="*/ 87 w 808"/>
                <a:gd name="T35" fmla="*/ 154 h 622"/>
                <a:gd name="T36" fmla="*/ 83 w 808"/>
                <a:gd name="T37" fmla="*/ 175 h 622"/>
                <a:gd name="T38" fmla="*/ 59 w 808"/>
                <a:gd name="T39" fmla="*/ 187 h 622"/>
                <a:gd name="T40" fmla="*/ 601 w 808"/>
                <a:gd name="T41" fmla="*/ 472 h 622"/>
                <a:gd name="T42" fmla="*/ 549 w 808"/>
                <a:gd name="T43" fmla="*/ 540 h 622"/>
                <a:gd name="T44" fmla="*/ 475 w 808"/>
                <a:gd name="T45" fmla="*/ 582 h 622"/>
                <a:gd name="T46" fmla="*/ 404 w 808"/>
                <a:gd name="T47" fmla="*/ 593 h 622"/>
                <a:gd name="T48" fmla="*/ 317 w 808"/>
                <a:gd name="T49" fmla="*/ 575 h 622"/>
                <a:gd name="T50" fmla="*/ 247 w 808"/>
                <a:gd name="T51" fmla="*/ 527 h 622"/>
                <a:gd name="T52" fmla="*/ 199 w 808"/>
                <a:gd name="T53" fmla="*/ 456 h 622"/>
                <a:gd name="T54" fmla="*/ 184 w 808"/>
                <a:gd name="T55" fmla="*/ 390 h 622"/>
                <a:gd name="T56" fmla="*/ 194 w 808"/>
                <a:gd name="T57" fmla="*/ 305 h 622"/>
                <a:gd name="T58" fmla="*/ 224 w 808"/>
                <a:gd name="T59" fmla="*/ 243 h 622"/>
                <a:gd name="T60" fmla="*/ 282 w 808"/>
                <a:gd name="T61" fmla="*/ 188 h 622"/>
                <a:gd name="T62" fmla="*/ 354 w 808"/>
                <a:gd name="T63" fmla="*/ 157 h 622"/>
                <a:gd name="T64" fmla="*/ 422 w 808"/>
                <a:gd name="T65" fmla="*/ 151 h 622"/>
                <a:gd name="T66" fmla="*/ 500 w 808"/>
                <a:gd name="T67" fmla="*/ 172 h 622"/>
                <a:gd name="T68" fmla="*/ 564 w 808"/>
                <a:gd name="T69" fmla="*/ 219 h 622"/>
                <a:gd name="T70" fmla="*/ 608 w 808"/>
                <a:gd name="T71" fmla="*/ 284 h 622"/>
                <a:gd name="T72" fmla="*/ 626 w 808"/>
                <a:gd name="T73" fmla="*/ 372 h 622"/>
                <a:gd name="T74" fmla="*/ 615 w 808"/>
                <a:gd name="T75" fmla="*/ 439 h 622"/>
                <a:gd name="T76" fmla="*/ 369 w 808"/>
                <a:gd name="T77" fmla="*/ 205 h 622"/>
                <a:gd name="T78" fmla="*/ 297 w 808"/>
                <a:gd name="T79" fmla="*/ 241 h 622"/>
                <a:gd name="T80" fmla="*/ 247 w 808"/>
                <a:gd name="T81" fmla="*/ 305 h 622"/>
                <a:gd name="T82" fmla="*/ 234 w 808"/>
                <a:gd name="T83" fmla="*/ 372 h 622"/>
                <a:gd name="T84" fmla="*/ 253 w 808"/>
                <a:gd name="T85" fmla="*/ 449 h 622"/>
                <a:gd name="T86" fmla="*/ 291 w 808"/>
                <a:gd name="T87" fmla="*/ 498 h 622"/>
                <a:gd name="T88" fmla="*/ 368 w 808"/>
                <a:gd name="T89" fmla="*/ 538 h 622"/>
                <a:gd name="T90" fmla="*/ 438 w 808"/>
                <a:gd name="T91" fmla="*/ 538 h 622"/>
                <a:gd name="T92" fmla="*/ 512 w 808"/>
                <a:gd name="T93" fmla="*/ 503 h 622"/>
                <a:gd name="T94" fmla="*/ 562 w 808"/>
                <a:gd name="T95" fmla="*/ 438 h 622"/>
                <a:gd name="T96" fmla="*/ 575 w 808"/>
                <a:gd name="T97" fmla="*/ 372 h 622"/>
                <a:gd name="T98" fmla="*/ 557 w 808"/>
                <a:gd name="T99" fmla="*/ 298 h 622"/>
                <a:gd name="T100" fmla="*/ 522 w 808"/>
                <a:gd name="T101" fmla="*/ 249 h 622"/>
                <a:gd name="T102" fmla="*/ 442 w 808"/>
                <a:gd name="T103" fmla="*/ 206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8" h="622">
                  <a:moveTo>
                    <a:pt x="766" y="58"/>
                  </a:moveTo>
                  <a:lnTo>
                    <a:pt x="637" y="58"/>
                  </a:lnTo>
                  <a:lnTo>
                    <a:pt x="637" y="90"/>
                  </a:lnTo>
                  <a:lnTo>
                    <a:pt x="766" y="90"/>
                  </a:lnTo>
                  <a:lnTo>
                    <a:pt x="766" y="58"/>
                  </a:lnTo>
                  <a:close/>
                  <a:moveTo>
                    <a:pt x="780" y="103"/>
                  </a:moveTo>
                  <a:lnTo>
                    <a:pt x="763" y="103"/>
                  </a:lnTo>
                  <a:lnTo>
                    <a:pt x="763" y="95"/>
                  </a:lnTo>
                  <a:lnTo>
                    <a:pt x="642" y="95"/>
                  </a:lnTo>
                  <a:lnTo>
                    <a:pt x="642" y="103"/>
                  </a:lnTo>
                  <a:lnTo>
                    <a:pt x="531" y="103"/>
                  </a:lnTo>
                  <a:lnTo>
                    <a:pt x="552" y="81"/>
                  </a:lnTo>
                  <a:lnTo>
                    <a:pt x="552" y="81"/>
                  </a:lnTo>
                  <a:lnTo>
                    <a:pt x="552" y="0"/>
                  </a:lnTo>
                  <a:lnTo>
                    <a:pt x="257" y="0"/>
                  </a:lnTo>
                  <a:lnTo>
                    <a:pt x="257" y="81"/>
                  </a:lnTo>
                  <a:lnTo>
                    <a:pt x="278" y="103"/>
                  </a:lnTo>
                  <a:lnTo>
                    <a:pt x="29" y="103"/>
                  </a:lnTo>
                  <a:lnTo>
                    <a:pt x="29" y="103"/>
                  </a:lnTo>
                  <a:lnTo>
                    <a:pt x="24" y="103"/>
                  </a:lnTo>
                  <a:lnTo>
                    <a:pt x="18" y="105"/>
                  </a:lnTo>
                  <a:lnTo>
                    <a:pt x="13" y="107"/>
                  </a:lnTo>
                  <a:lnTo>
                    <a:pt x="9" y="112"/>
                  </a:lnTo>
                  <a:lnTo>
                    <a:pt x="5" y="116"/>
                  </a:lnTo>
                  <a:lnTo>
                    <a:pt x="3" y="120"/>
                  </a:lnTo>
                  <a:lnTo>
                    <a:pt x="0" y="125"/>
                  </a:lnTo>
                  <a:lnTo>
                    <a:pt x="0" y="132"/>
                  </a:lnTo>
                  <a:lnTo>
                    <a:pt x="0" y="593"/>
                  </a:lnTo>
                  <a:lnTo>
                    <a:pt x="0" y="593"/>
                  </a:lnTo>
                  <a:lnTo>
                    <a:pt x="0" y="599"/>
                  </a:lnTo>
                  <a:lnTo>
                    <a:pt x="3" y="604"/>
                  </a:lnTo>
                  <a:lnTo>
                    <a:pt x="5" y="610"/>
                  </a:lnTo>
                  <a:lnTo>
                    <a:pt x="9" y="614"/>
                  </a:lnTo>
                  <a:lnTo>
                    <a:pt x="13" y="616"/>
                  </a:lnTo>
                  <a:lnTo>
                    <a:pt x="18" y="619"/>
                  </a:lnTo>
                  <a:lnTo>
                    <a:pt x="24" y="621"/>
                  </a:lnTo>
                  <a:lnTo>
                    <a:pt x="29" y="622"/>
                  </a:lnTo>
                  <a:lnTo>
                    <a:pt x="780" y="622"/>
                  </a:lnTo>
                  <a:lnTo>
                    <a:pt x="780" y="622"/>
                  </a:lnTo>
                  <a:lnTo>
                    <a:pt x="785" y="621"/>
                  </a:lnTo>
                  <a:lnTo>
                    <a:pt x="791" y="619"/>
                  </a:lnTo>
                  <a:lnTo>
                    <a:pt x="796" y="616"/>
                  </a:lnTo>
                  <a:lnTo>
                    <a:pt x="800" y="614"/>
                  </a:lnTo>
                  <a:lnTo>
                    <a:pt x="803" y="610"/>
                  </a:lnTo>
                  <a:lnTo>
                    <a:pt x="806" y="604"/>
                  </a:lnTo>
                  <a:lnTo>
                    <a:pt x="808" y="599"/>
                  </a:lnTo>
                  <a:lnTo>
                    <a:pt x="808" y="593"/>
                  </a:lnTo>
                  <a:lnTo>
                    <a:pt x="808" y="132"/>
                  </a:lnTo>
                  <a:lnTo>
                    <a:pt x="808" y="132"/>
                  </a:lnTo>
                  <a:lnTo>
                    <a:pt x="808" y="125"/>
                  </a:lnTo>
                  <a:lnTo>
                    <a:pt x="806" y="120"/>
                  </a:lnTo>
                  <a:lnTo>
                    <a:pt x="803" y="116"/>
                  </a:lnTo>
                  <a:lnTo>
                    <a:pt x="800" y="112"/>
                  </a:lnTo>
                  <a:lnTo>
                    <a:pt x="796" y="107"/>
                  </a:lnTo>
                  <a:lnTo>
                    <a:pt x="791" y="105"/>
                  </a:lnTo>
                  <a:lnTo>
                    <a:pt x="785" y="103"/>
                  </a:lnTo>
                  <a:lnTo>
                    <a:pt x="780" y="103"/>
                  </a:lnTo>
                  <a:lnTo>
                    <a:pt x="780" y="103"/>
                  </a:lnTo>
                  <a:close/>
                  <a:moveTo>
                    <a:pt x="312" y="20"/>
                  </a:moveTo>
                  <a:lnTo>
                    <a:pt x="497" y="20"/>
                  </a:lnTo>
                  <a:lnTo>
                    <a:pt x="497" y="62"/>
                  </a:lnTo>
                  <a:lnTo>
                    <a:pt x="312" y="62"/>
                  </a:lnTo>
                  <a:lnTo>
                    <a:pt x="312" y="20"/>
                  </a:lnTo>
                  <a:close/>
                  <a:moveTo>
                    <a:pt x="59" y="187"/>
                  </a:moveTo>
                  <a:lnTo>
                    <a:pt x="59" y="187"/>
                  </a:lnTo>
                  <a:lnTo>
                    <a:pt x="54" y="186"/>
                  </a:lnTo>
                  <a:lnTo>
                    <a:pt x="48" y="184"/>
                  </a:lnTo>
                  <a:lnTo>
                    <a:pt x="44" y="182"/>
                  </a:lnTo>
                  <a:lnTo>
                    <a:pt x="40" y="179"/>
                  </a:lnTo>
                  <a:lnTo>
                    <a:pt x="36" y="175"/>
                  </a:lnTo>
                  <a:lnTo>
                    <a:pt x="33" y="171"/>
                  </a:lnTo>
                  <a:lnTo>
                    <a:pt x="32" y="165"/>
                  </a:lnTo>
                  <a:lnTo>
                    <a:pt x="32" y="160"/>
                  </a:lnTo>
                  <a:lnTo>
                    <a:pt x="32" y="160"/>
                  </a:lnTo>
                  <a:lnTo>
                    <a:pt x="32" y="154"/>
                  </a:lnTo>
                  <a:lnTo>
                    <a:pt x="33" y="149"/>
                  </a:lnTo>
                  <a:lnTo>
                    <a:pt x="36" y="143"/>
                  </a:lnTo>
                  <a:lnTo>
                    <a:pt x="40" y="139"/>
                  </a:lnTo>
                  <a:lnTo>
                    <a:pt x="44" y="136"/>
                  </a:lnTo>
                  <a:lnTo>
                    <a:pt x="48" y="134"/>
                  </a:lnTo>
                  <a:lnTo>
                    <a:pt x="54" y="132"/>
                  </a:lnTo>
                  <a:lnTo>
                    <a:pt x="59" y="132"/>
                  </a:lnTo>
                  <a:lnTo>
                    <a:pt x="59" y="132"/>
                  </a:lnTo>
                  <a:lnTo>
                    <a:pt x="65" y="132"/>
                  </a:lnTo>
                  <a:lnTo>
                    <a:pt x="70" y="134"/>
                  </a:lnTo>
                  <a:lnTo>
                    <a:pt x="75" y="136"/>
                  </a:lnTo>
                  <a:lnTo>
                    <a:pt x="79" y="139"/>
                  </a:lnTo>
                  <a:lnTo>
                    <a:pt x="83" y="143"/>
                  </a:lnTo>
                  <a:lnTo>
                    <a:pt x="85" y="149"/>
                  </a:lnTo>
                  <a:lnTo>
                    <a:pt x="87" y="154"/>
                  </a:lnTo>
                  <a:lnTo>
                    <a:pt x="87" y="160"/>
                  </a:lnTo>
                  <a:lnTo>
                    <a:pt x="87" y="160"/>
                  </a:lnTo>
                  <a:lnTo>
                    <a:pt x="87" y="165"/>
                  </a:lnTo>
                  <a:lnTo>
                    <a:pt x="85" y="171"/>
                  </a:lnTo>
                  <a:lnTo>
                    <a:pt x="83" y="175"/>
                  </a:lnTo>
                  <a:lnTo>
                    <a:pt x="79" y="179"/>
                  </a:lnTo>
                  <a:lnTo>
                    <a:pt x="75" y="182"/>
                  </a:lnTo>
                  <a:lnTo>
                    <a:pt x="70" y="184"/>
                  </a:lnTo>
                  <a:lnTo>
                    <a:pt x="65" y="186"/>
                  </a:lnTo>
                  <a:lnTo>
                    <a:pt x="59" y="187"/>
                  </a:lnTo>
                  <a:lnTo>
                    <a:pt x="59" y="187"/>
                  </a:lnTo>
                  <a:close/>
                  <a:moveTo>
                    <a:pt x="615" y="439"/>
                  </a:moveTo>
                  <a:lnTo>
                    <a:pt x="615" y="439"/>
                  </a:lnTo>
                  <a:lnTo>
                    <a:pt x="610" y="456"/>
                  </a:lnTo>
                  <a:lnTo>
                    <a:pt x="601" y="472"/>
                  </a:lnTo>
                  <a:lnTo>
                    <a:pt x="593" y="487"/>
                  </a:lnTo>
                  <a:lnTo>
                    <a:pt x="583" y="501"/>
                  </a:lnTo>
                  <a:lnTo>
                    <a:pt x="574" y="515"/>
                  </a:lnTo>
                  <a:lnTo>
                    <a:pt x="562" y="527"/>
                  </a:lnTo>
                  <a:lnTo>
                    <a:pt x="549" y="540"/>
                  </a:lnTo>
                  <a:lnTo>
                    <a:pt x="535" y="549"/>
                  </a:lnTo>
                  <a:lnTo>
                    <a:pt x="522" y="559"/>
                  </a:lnTo>
                  <a:lnTo>
                    <a:pt x="507" y="568"/>
                  </a:lnTo>
                  <a:lnTo>
                    <a:pt x="492" y="575"/>
                  </a:lnTo>
                  <a:lnTo>
                    <a:pt x="475" y="582"/>
                  </a:lnTo>
                  <a:lnTo>
                    <a:pt x="459" y="586"/>
                  </a:lnTo>
                  <a:lnTo>
                    <a:pt x="441" y="590"/>
                  </a:lnTo>
                  <a:lnTo>
                    <a:pt x="423" y="592"/>
                  </a:lnTo>
                  <a:lnTo>
                    <a:pt x="404" y="593"/>
                  </a:lnTo>
                  <a:lnTo>
                    <a:pt x="404" y="593"/>
                  </a:lnTo>
                  <a:lnTo>
                    <a:pt x="386" y="592"/>
                  </a:lnTo>
                  <a:lnTo>
                    <a:pt x="368" y="590"/>
                  </a:lnTo>
                  <a:lnTo>
                    <a:pt x="350" y="586"/>
                  </a:lnTo>
                  <a:lnTo>
                    <a:pt x="334" y="582"/>
                  </a:lnTo>
                  <a:lnTo>
                    <a:pt x="317" y="575"/>
                  </a:lnTo>
                  <a:lnTo>
                    <a:pt x="302" y="568"/>
                  </a:lnTo>
                  <a:lnTo>
                    <a:pt x="287" y="559"/>
                  </a:lnTo>
                  <a:lnTo>
                    <a:pt x="273" y="549"/>
                  </a:lnTo>
                  <a:lnTo>
                    <a:pt x="260" y="540"/>
                  </a:lnTo>
                  <a:lnTo>
                    <a:pt x="247" y="527"/>
                  </a:lnTo>
                  <a:lnTo>
                    <a:pt x="235" y="515"/>
                  </a:lnTo>
                  <a:lnTo>
                    <a:pt x="225" y="501"/>
                  </a:lnTo>
                  <a:lnTo>
                    <a:pt x="216" y="487"/>
                  </a:lnTo>
                  <a:lnTo>
                    <a:pt x="208" y="472"/>
                  </a:lnTo>
                  <a:lnTo>
                    <a:pt x="199" y="456"/>
                  </a:lnTo>
                  <a:lnTo>
                    <a:pt x="194" y="439"/>
                  </a:lnTo>
                  <a:lnTo>
                    <a:pt x="194" y="439"/>
                  </a:lnTo>
                  <a:lnTo>
                    <a:pt x="190" y="423"/>
                  </a:lnTo>
                  <a:lnTo>
                    <a:pt x="186" y="407"/>
                  </a:lnTo>
                  <a:lnTo>
                    <a:pt x="184" y="390"/>
                  </a:lnTo>
                  <a:lnTo>
                    <a:pt x="183" y="372"/>
                  </a:lnTo>
                  <a:lnTo>
                    <a:pt x="183" y="372"/>
                  </a:lnTo>
                  <a:lnTo>
                    <a:pt x="184" y="349"/>
                  </a:lnTo>
                  <a:lnTo>
                    <a:pt x="188" y="327"/>
                  </a:lnTo>
                  <a:lnTo>
                    <a:pt x="194" y="305"/>
                  </a:lnTo>
                  <a:lnTo>
                    <a:pt x="201" y="284"/>
                  </a:lnTo>
                  <a:lnTo>
                    <a:pt x="201" y="284"/>
                  </a:lnTo>
                  <a:lnTo>
                    <a:pt x="208" y="271"/>
                  </a:lnTo>
                  <a:lnTo>
                    <a:pt x="216" y="257"/>
                  </a:lnTo>
                  <a:lnTo>
                    <a:pt x="224" y="243"/>
                  </a:lnTo>
                  <a:lnTo>
                    <a:pt x="235" y="231"/>
                  </a:lnTo>
                  <a:lnTo>
                    <a:pt x="245" y="219"/>
                  </a:lnTo>
                  <a:lnTo>
                    <a:pt x="256" y="208"/>
                  </a:lnTo>
                  <a:lnTo>
                    <a:pt x="268" y="198"/>
                  </a:lnTo>
                  <a:lnTo>
                    <a:pt x="282" y="188"/>
                  </a:lnTo>
                  <a:lnTo>
                    <a:pt x="295" y="180"/>
                  </a:lnTo>
                  <a:lnTo>
                    <a:pt x="309" y="172"/>
                  </a:lnTo>
                  <a:lnTo>
                    <a:pt x="324" y="166"/>
                  </a:lnTo>
                  <a:lnTo>
                    <a:pt x="339" y="161"/>
                  </a:lnTo>
                  <a:lnTo>
                    <a:pt x="354" y="157"/>
                  </a:lnTo>
                  <a:lnTo>
                    <a:pt x="371" y="153"/>
                  </a:lnTo>
                  <a:lnTo>
                    <a:pt x="387" y="151"/>
                  </a:lnTo>
                  <a:lnTo>
                    <a:pt x="404" y="151"/>
                  </a:lnTo>
                  <a:lnTo>
                    <a:pt x="404" y="151"/>
                  </a:lnTo>
                  <a:lnTo>
                    <a:pt x="422" y="151"/>
                  </a:lnTo>
                  <a:lnTo>
                    <a:pt x="438" y="153"/>
                  </a:lnTo>
                  <a:lnTo>
                    <a:pt x="455" y="157"/>
                  </a:lnTo>
                  <a:lnTo>
                    <a:pt x="470" y="161"/>
                  </a:lnTo>
                  <a:lnTo>
                    <a:pt x="485" y="166"/>
                  </a:lnTo>
                  <a:lnTo>
                    <a:pt x="500" y="172"/>
                  </a:lnTo>
                  <a:lnTo>
                    <a:pt x="513" y="180"/>
                  </a:lnTo>
                  <a:lnTo>
                    <a:pt x="527" y="188"/>
                  </a:lnTo>
                  <a:lnTo>
                    <a:pt x="541" y="198"/>
                  </a:lnTo>
                  <a:lnTo>
                    <a:pt x="552" y="208"/>
                  </a:lnTo>
                  <a:lnTo>
                    <a:pt x="564" y="219"/>
                  </a:lnTo>
                  <a:lnTo>
                    <a:pt x="574" y="231"/>
                  </a:lnTo>
                  <a:lnTo>
                    <a:pt x="585" y="243"/>
                  </a:lnTo>
                  <a:lnTo>
                    <a:pt x="593" y="257"/>
                  </a:lnTo>
                  <a:lnTo>
                    <a:pt x="601" y="271"/>
                  </a:lnTo>
                  <a:lnTo>
                    <a:pt x="608" y="284"/>
                  </a:lnTo>
                  <a:lnTo>
                    <a:pt x="608" y="284"/>
                  </a:lnTo>
                  <a:lnTo>
                    <a:pt x="615" y="305"/>
                  </a:lnTo>
                  <a:lnTo>
                    <a:pt x="621" y="327"/>
                  </a:lnTo>
                  <a:lnTo>
                    <a:pt x="625" y="349"/>
                  </a:lnTo>
                  <a:lnTo>
                    <a:pt x="626" y="372"/>
                  </a:lnTo>
                  <a:lnTo>
                    <a:pt x="626" y="372"/>
                  </a:lnTo>
                  <a:lnTo>
                    <a:pt x="625" y="390"/>
                  </a:lnTo>
                  <a:lnTo>
                    <a:pt x="623" y="407"/>
                  </a:lnTo>
                  <a:lnTo>
                    <a:pt x="619" y="423"/>
                  </a:lnTo>
                  <a:lnTo>
                    <a:pt x="615" y="439"/>
                  </a:lnTo>
                  <a:lnTo>
                    <a:pt x="615" y="439"/>
                  </a:lnTo>
                  <a:close/>
                  <a:moveTo>
                    <a:pt x="404" y="202"/>
                  </a:moveTo>
                  <a:lnTo>
                    <a:pt x="404" y="202"/>
                  </a:lnTo>
                  <a:lnTo>
                    <a:pt x="387" y="202"/>
                  </a:lnTo>
                  <a:lnTo>
                    <a:pt x="369" y="205"/>
                  </a:lnTo>
                  <a:lnTo>
                    <a:pt x="354" y="209"/>
                  </a:lnTo>
                  <a:lnTo>
                    <a:pt x="338" y="214"/>
                  </a:lnTo>
                  <a:lnTo>
                    <a:pt x="323" y="223"/>
                  </a:lnTo>
                  <a:lnTo>
                    <a:pt x="309" y="231"/>
                  </a:lnTo>
                  <a:lnTo>
                    <a:pt x="297" y="241"/>
                  </a:lnTo>
                  <a:lnTo>
                    <a:pt x="284" y="252"/>
                  </a:lnTo>
                  <a:lnTo>
                    <a:pt x="273" y="264"/>
                  </a:lnTo>
                  <a:lnTo>
                    <a:pt x="264" y="276"/>
                  </a:lnTo>
                  <a:lnTo>
                    <a:pt x="254" y="291"/>
                  </a:lnTo>
                  <a:lnTo>
                    <a:pt x="247" y="305"/>
                  </a:lnTo>
                  <a:lnTo>
                    <a:pt x="242" y="321"/>
                  </a:lnTo>
                  <a:lnTo>
                    <a:pt x="238" y="338"/>
                  </a:lnTo>
                  <a:lnTo>
                    <a:pt x="235" y="354"/>
                  </a:lnTo>
                  <a:lnTo>
                    <a:pt x="234" y="372"/>
                  </a:lnTo>
                  <a:lnTo>
                    <a:pt x="234" y="372"/>
                  </a:lnTo>
                  <a:lnTo>
                    <a:pt x="235" y="389"/>
                  </a:lnTo>
                  <a:lnTo>
                    <a:pt x="238" y="404"/>
                  </a:lnTo>
                  <a:lnTo>
                    <a:pt x="240" y="420"/>
                  </a:lnTo>
                  <a:lnTo>
                    <a:pt x="246" y="434"/>
                  </a:lnTo>
                  <a:lnTo>
                    <a:pt x="253" y="449"/>
                  </a:lnTo>
                  <a:lnTo>
                    <a:pt x="261" y="463"/>
                  </a:lnTo>
                  <a:lnTo>
                    <a:pt x="269" y="475"/>
                  </a:lnTo>
                  <a:lnTo>
                    <a:pt x="279" y="487"/>
                  </a:lnTo>
                  <a:lnTo>
                    <a:pt x="279" y="487"/>
                  </a:lnTo>
                  <a:lnTo>
                    <a:pt x="291" y="498"/>
                  </a:lnTo>
                  <a:lnTo>
                    <a:pt x="305" y="509"/>
                  </a:lnTo>
                  <a:lnTo>
                    <a:pt x="320" y="519"/>
                  </a:lnTo>
                  <a:lnTo>
                    <a:pt x="335" y="527"/>
                  </a:lnTo>
                  <a:lnTo>
                    <a:pt x="352" y="533"/>
                  </a:lnTo>
                  <a:lnTo>
                    <a:pt x="368" y="538"/>
                  </a:lnTo>
                  <a:lnTo>
                    <a:pt x="386" y="541"/>
                  </a:lnTo>
                  <a:lnTo>
                    <a:pt x="404" y="542"/>
                  </a:lnTo>
                  <a:lnTo>
                    <a:pt x="404" y="542"/>
                  </a:lnTo>
                  <a:lnTo>
                    <a:pt x="422" y="541"/>
                  </a:lnTo>
                  <a:lnTo>
                    <a:pt x="438" y="538"/>
                  </a:lnTo>
                  <a:lnTo>
                    <a:pt x="455" y="534"/>
                  </a:lnTo>
                  <a:lnTo>
                    <a:pt x="471" y="529"/>
                  </a:lnTo>
                  <a:lnTo>
                    <a:pt x="486" y="522"/>
                  </a:lnTo>
                  <a:lnTo>
                    <a:pt x="500" y="512"/>
                  </a:lnTo>
                  <a:lnTo>
                    <a:pt x="512" y="503"/>
                  </a:lnTo>
                  <a:lnTo>
                    <a:pt x="524" y="492"/>
                  </a:lnTo>
                  <a:lnTo>
                    <a:pt x="535" y="479"/>
                  </a:lnTo>
                  <a:lnTo>
                    <a:pt x="545" y="467"/>
                  </a:lnTo>
                  <a:lnTo>
                    <a:pt x="555" y="453"/>
                  </a:lnTo>
                  <a:lnTo>
                    <a:pt x="562" y="438"/>
                  </a:lnTo>
                  <a:lnTo>
                    <a:pt x="567" y="422"/>
                  </a:lnTo>
                  <a:lnTo>
                    <a:pt x="571" y="407"/>
                  </a:lnTo>
                  <a:lnTo>
                    <a:pt x="574" y="389"/>
                  </a:lnTo>
                  <a:lnTo>
                    <a:pt x="575" y="372"/>
                  </a:lnTo>
                  <a:lnTo>
                    <a:pt x="575" y="372"/>
                  </a:lnTo>
                  <a:lnTo>
                    <a:pt x="574" y="356"/>
                  </a:lnTo>
                  <a:lnTo>
                    <a:pt x="571" y="341"/>
                  </a:lnTo>
                  <a:lnTo>
                    <a:pt x="568" y="326"/>
                  </a:lnTo>
                  <a:lnTo>
                    <a:pt x="564" y="312"/>
                  </a:lnTo>
                  <a:lnTo>
                    <a:pt x="557" y="298"/>
                  </a:lnTo>
                  <a:lnTo>
                    <a:pt x="551" y="286"/>
                  </a:lnTo>
                  <a:lnTo>
                    <a:pt x="542" y="273"/>
                  </a:lnTo>
                  <a:lnTo>
                    <a:pt x="534" y="261"/>
                  </a:lnTo>
                  <a:lnTo>
                    <a:pt x="534" y="261"/>
                  </a:lnTo>
                  <a:lnTo>
                    <a:pt x="522" y="249"/>
                  </a:lnTo>
                  <a:lnTo>
                    <a:pt x="508" y="236"/>
                  </a:lnTo>
                  <a:lnTo>
                    <a:pt x="493" y="227"/>
                  </a:lnTo>
                  <a:lnTo>
                    <a:pt x="476" y="217"/>
                  </a:lnTo>
                  <a:lnTo>
                    <a:pt x="460" y="210"/>
                  </a:lnTo>
                  <a:lnTo>
                    <a:pt x="442" y="206"/>
                  </a:lnTo>
                  <a:lnTo>
                    <a:pt x="423" y="202"/>
                  </a:lnTo>
                  <a:lnTo>
                    <a:pt x="404" y="202"/>
                  </a:lnTo>
                  <a:lnTo>
                    <a:pt x="404" y="2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
        <p:nvSpPr>
          <p:cNvPr id="101" name="文本框 100"/>
          <p:cNvSpPr txBox="1"/>
          <p:nvPr/>
        </p:nvSpPr>
        <p:spPr>
          <a:xfrm flipH="1">
            <a:off x="5348629" y="4637158"/>
            <a:ext cx="1629114"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02" name="文本框 101"/>
          <p:cNvSpPr txBox="1"/>
          <p:nvPr/>
        </p:nvSpPr>
        <p:spPr>
          <a:xfrm>
            <a:off x="5056451" y="5024351"/>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03" name="文本框 102"/>
          <p:cNvSpPr txBox="1"/>
          <p:nvPr/>
        </p:nvSpPr>
        <p:spPr>
          <a:xfrm flipH="1">
            <a:off x="9267487" y="4637158"/>
            <a:ext cx="1629114"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04" name="文本框 103"/>
          <p:cNvSpPr txBox="1"/>
          <p:nvPr/>
        </p:nvSpPr>
        <p:spPr>
          <a:xfrm>
            <a:off x="8975309" y="5024351"/>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05" name="文本框 104"/>
          <p:cNvSpPr txBox="1"/>
          <p:nvPr/>
        </p:nvSpPr>
        <p:spPr>
          <a:xfrm flipH="1">
            <a:off x="7191944" y="1453873"/>
            <a:ext cx="1629114"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06" name="文本框 105"/>
          <p:cNvSpPr txBox="1"/>
          <p:nvPr/>
        </p:nvSpPr>
        <p:spPr>
          <a:xfrm>
            <a:off x="6899766" y="1841066"/>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07" name="文本框 106"/>
          <p:cNvSpPr txBox="1"/>
          <p:nvPr/>
        </p:nvSpPr>
        <p:spPr>
          <a:xfrm flipH="1">
            <a:off x="3360172" y="1453873"/>
            <a:ext cx="1629114"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08" name="文本框 107"/>
          <p:cNvSpPr txBox="1"/>
          <p:nvPr/>
        </p:nvSpPr>
        <p:spPr>
          <a:xfrm>
            <a:off x="3067994" y="1841066"/>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11" name="组合 10"/>
          <p:cNvGrpSpPr/>
          <p:nvPr/>
        </p:nvGrpSpPr>
        <p:grpSpPr>
          <a:xfrm>
            <a:off x="5573030" y="3134621"/>
            <a:ext cx="1005570" cy="1007080"/>
            <a:chOff x="5573030" y="3312421"/>
            <a:chExt cx="1005570" cy="1007080"/>
          </a:xfrm>
        </p:grpSpPr>
        <p:sp>
          <p:nvSpPr>
            <p:cNvPr id="100" name="椭圆 99"/>
            <p:cNvSpPr/>
            <p:nvPr/>
          </p:nvSpPr>
          <p:spPr>
            <a:xfrm>
              <a:off x="5573030" y="3312421"/>
              <a:ext cx="1005570" cy="1007080"/>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109" name="组合 108"/>
            <p:cNvGrpSpPr/>
            <p:nvPr/>
          </p:nvGrpSpPr>
          <p:grpSpPr>
            <a:xfrm>
              <a:off x="5849465" y="3592830"/>
              <a:ext cx="447036" cy="417830"/>
              <a:chOff x="3794126" y="4224337"/>
              <a:chExt cx="315913" cy="295275"/>
            </a:xfrm>
            <a:solidFill>
              <a:schemeClr val="bg1"/>
            </a:solidFill>
          </p:grpSpPr>
          <p:sp>
            <p:nvSpPr>
              <p:cNvPr id="110" name="Freeform 129"/>
              <p:cNvSpPr>
                <a:spLocks noEditPoints="1"/>
              </p:cNvSpPr>
              <p:nvPr/>
            </p:nvSpPr>
            <p:spPr bwMode="auto">
              <a:xfrm>
                <a:off x="3794126" y="4224337"/>
                <a:ext cx="315913" cy="147638"/>
              </a:xfrm>
              <a:custGeom>
                <a:avLst/>
                <a:gdLst>
                  <a:gd name="T0" fmla="*/ 559 w 798"/>
                  <a:gd name="T1" fmla="*/ 134 h 373"/>
                  <a:gd name="T2" fmla="*/ 559 w 798"/>
                  <a:gd name="T3" fmla="*/ 80 h 373"/>
                  <a:gd name="T4" fmla="*/ 559 w 798"/>
                  <a:gd name="T5" fmla="*/ 71 h 373"/>
                  <a:gd name="T6" fmla="*/ 555 w 798"/>
                  <a:gd name="T7" fmla="*/ 56 h 373"/>
                  <a:gd name="T8" fmla="*/ 550 w 798"/>
                  <a:gd name="T9" fmla="*/ 41 h 373"/>
                  <a:gd name="T10" fmla="*/ 536 w 798"/>
                  <a:gd name="T11" fmla="*/ 24 h 373"/>
                  <a:gd name="T12" fmla="*/ 518 w 798"/>
                  <a:gd name="T13" fmla="*/ 10 h 373"/>
                  <a:gd name="T14" fmla="*/ 503 w 798"/>
                  <a:gd name="T15" fmla="*/ 4 h 373"/>
                  <a:gd name="T16" fmla="*/ 488 w 798"/>
                  <a:gd name="T17" fmla="*/ 0 h 373"/>
                  <a:gd name="T18" fmla="*/ 319 w 798"/>
                  <a:gd name="T19" fmla="*/ 0 h 373"/>
                  <a:gd name="T20" fmla="*/ 312 w 798"/>
                  <a:gd name="T21" fmla="*/ 0 h 373"/>
                  <a:gd name="T22" fmla="*/ 296 w 798"/>
                  <a:gd name="T23" fmla="*/ 4 h 373"/>
                  <a:gd name="T24" fmla="*/ 282 w 798"/>
                  <a:gd name="T25" fmla="*/ 10 h 373"/>
                  <a:gd name="T26" fmla="*/ 263 w 798"/>
                  <a:gd name="T27" fmla="*/ 24 h 373"/>
                  <a:gd name="T28" fmla="*/ 250 w 798"/>
                  <a:gd name="T29" fmla="*/ 41 h 373"/>
                  <a:gd name="T30" fmla="*/ 243 w 798"/>
                  <a:gd name="T31" fmla="*/ 56 h 373"/>
                  <a:gd name="T32" fmla="*/ 241 w 798"/>
                  <a:gd name="T33" fmla="*/ 71 h 373"/>
                  <a:gd name="T34" fmla="*/ 240 w 798"/>
                  <a:gd name="T35" fmla="*/ 80 h 373"/>
                  <a:gd name="T36" fmla="*/ 28 w 798"/>
                  <a:gd name="T37" fmla="*/ 134 h 373"/>
                  <a:gd name="T38" fmla="*/ 21 w 798"/>
                  <a:gd name="T39" fmla="*/ 134 h 373"/>
                  <a:gd name="T40" fmla="*/ 13 w 798"/>
                  <a:gd name="T41" fmla="*/ 137 h 373"/>
                  <a:gd name="T42" fmla="*/ 5 w 798"/>
                  <a:gd name="T43" fmla="*/ 145 h 373"/>
                  <a:gd name="T44" fmla="*/ 2 w 798"/>
                  <a:gd name="T45" fmla="*/ 155 h 373"/>
                  <a:gd name="T46" fmla="*/ 0 w 798"/>
                  <a:gd name="T47" fmla="*/ 373 h 373"/>
                  <a:gd name="T48" fmla="*/ 2 w 798"/>
                  <a:gd name="T49" fmla="*/ 367 h 373"/>
                  <a:gd name="T50" fmla="*/ 5 w 798"/>
                  <a:gd name="T51" fmla="*/ 358 h 373"/>
                  <a:gd name="T52" fmla="*/ 13 w 798"/>
                  <a:gd name="T53" fmla="*/ 351 h 373"/>
                  <a:gd name="T54" fmla="*/ 21 w 798"/>
                  <a:gd name="T55" fmla="*/ 347 h 373"/>
                  <a:gd name="T56" fmla="*/ 293 w 798"/>
                  <a:gd name="T57" fmla="*/ 346 h 373"/>
                  <a:gd name="T58" fmla="*/ 293 w 798"/>
                  <a:gd name="T59" fmla="*/ 266 h 373"/>
                  <a:gd name="T60" fmla="*/ 296 w 798"/>
                  <a:gd name="T61" fmla="*/ 256 h 373"/>
                  <a:gd name="T62" fmla="*/ 301 w 798"/>
                  <a:gd name="T63" fmla="*/ 247 h 373"/>
                  <a:gd name="T64" fmla="*/ 309 w 798"/>
                  <a:gd name="T65" fmla="*/ 242 h 373"/>
                  <a:gd name="T66" fmla="*/ 319 w 798"/>
                  <a:gd name="T67" fmla="*/ 240 h 373"/>
                  <a:gd name="T68" fmla="*/ 479 w 798"/>
                  <a:gd name="T69" fmla="*/ 240 h 373"/>
                  <a:gd name="T70" fmla="*/ 490 w 798"/>
                  <a:gd name="T71" fmla="*/ 242 h 373"/>
                  <a:gd name="T72" fmla="*/ 498 w 798"/>
                  <a:gd name="T73" fmla="*/ 247 h 373"/>
                  <a:gd name="T74" fmla="*/ 504 w 798"/>
                  <a:gd name="T75" fmla="*/ 256 h 373"/>
                  <a:gd name="T76" fmla="*/ 506 w 798"/>
                  <a:gd name="T77" fmla="*/ 266 h 373"/>
                  <a:gd name="T78" fmla="*/ 772 w 798"/>
                  <a:gd name="T79" fmla="*/ 346 h 373"/>
                  <a:gd name="T80" fmla="*/ 777 w 798"/>
                  <a:gd name="T81" fmla="*/ 347 h 373"/>
                  <a:gd name="T82" fmla="*/ 787 w 798"/>
                  <a:gd name="T83" fmla="*/ 351 h 373"/>
                  <a:gd name="T84" fmla="*/ 794 w 798"/>
                  <a:gd name="T85" fmla="*/ 358 h 373"/>
                  <a:gd name="T86" fmla="*/ 798 w 798"/>
                  <a:gd name="T87" fmla="*/ 367 h 373"/>
                  <a:gd name="T88" fmla="*/ 798 w 798"/>
                  <a:gd name="T89" fmla="*/ 160 h 373"/>
                  <a:gd name="T90" fmla="*/ 798 w 798"/>
                  <a:gd name="T91" fmla="*/ 155 h 373"/>
                  <a:gd name="T92" fmla="*/ 794 w 798"/>
                  <a:gd name="T93" fmla="*/ 145 h 373"/>
                  <a:gd name="T94" fmla="*/ 787 w 798"/>
                  <a:gd name="T95" fmla="*/ 137 h 373"/>
                  <a:gd name="T96" fmla="*/ 777 w 798"/>
                  <a:gd name="T97" fmla="*/ 134 h 373"/>
                  <a:gd name="T98" fmla="*/ 772 w 798"/>
                  <a:gd name="T99" fmla="*/ 134 h 373"/>
                  <a:gd name="T100" fmla="*/ 319 w 798"/>
                  <a:gd name="T101" fmla="*/ 134 h 373"/>
                  <a:gd name="T102" fmla="*/ 319 w 798"/>
                  <a:gd name="T103" fmla="*/ 94 h 373"/>
                  <a:gd name="T104" fmla="*/ 321 w 798"/>
                  <a:gd name="T105" fmla="*/ 85 h 373"/>
                  <a:gd name="T106" fmla="*/ 327 w 798"/>
                  <a:gd name="T107" fmla="*/ 71 h 373"/>
                  <a:gd name="T108" fmla="*/ 337 w 798"/>
                  <a:gd name="T109" fmla="*/ 60 h 373"/>
                  <a:gd name="T110" fmla="*/ 352 w 798"/>
                  <a:gd name="T111" fmla="*/ 54 h 373"/>
                  <a:gd name="T112" fmla="*/ 439 w 798"/>
                  <a:gd name="T113" fmla="*/ 54 h 373"/>
                  <a:gd name="T114" fmla="*/ 448 w 798"/>
                  <a:gd name="T115" fmla="*/ 54 h 373"/>
                  <a:gd name="T116" fmla="*/ 462 w 798"/>
                  <a:gd name="T117" fmla="*/ 60 h 373"/>
                  <a:gd name="T118" fmla="*/ 473 w 798"/>
                  <a:gd name="T119" fmla="*/ 71 h 373"/>
                  <a:gd name="T120" fmla="*/ 479 w 798"/>
                  <a:gd name="T121" fmla="*/ 85 h 373"/>
                  <a:gd name="T122" fmla="*/ 479 w 798"/>
                  <a:gd name="T123" fmla="*/ 94 h 373"/>
                  <a:gd name="T124" fmla="*/ 479 w 798"/>
                  <a:gd name="T125" fmla="*/ 13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8" h="373">
                    <a:moveTo>
                      <a:pt x="772" y="134"/>
                    </a:moveTo>
                    <a:lnTo>
                      <a:pt x="559" y="134"/>
                    </a:lnTo>
                    <a:lnTo>
                      <a:pt x="559" y="134"/>
                    </a:lnTo>
                    <a:lnTo>
                      <a:pt x="559" y="80"/>
                    </a:lnTo>
                    <a:lnTo>
                      <a:pt x="559" y="80"/>
                    </a:lnTo>
                    <a:lnTo>
                      <a:pt x="559" y="71"/>
                    </a:lnTo>
                    <a:lnTo>
                      <a:pt x="558" y="64"/>
                    </a:lnTo>
                    <a:lnTo>
                      <a:pt x="555" y="56"/>
                    </a:lnTo>
                    <a:lnTo>
                      <a:pt x="553" y="49"/>
                    </a:lnTo>
                    <a:lnTo>
                      <a:pt x="550" y="41"/>
                    </a:lnTo>
                    <a:lnTo>
                      <a:pt x="545" y="35"/>
                    </a:lnTo>
                    <a:lnTo>
                      <a:pt x="536" y="24"/>
                    </a:lnTo>
                    <a:lnTo>
                      <a:pt x="524" y="14"/>
                    </a:lnTo>
                    <a:lnTo>
                      <a:pt x="518" y="10"/>
                    </a:lnTo>
                    <a:lnTo>
                      <a:pt x="510" y="7"/>
                    </a:lnTo>
                    <a:lnTo>
                      <a:pt x="503" y="4"/>
                    </a:lnTo>
                    <a:lnTo>
                      <a:pt x="495" y="2"/>
                    </a:lnTo>
                    <a:lnTo>
                      <a:pt x="488" y="0"/>
                    </a:lnTo>
                    <a:lnTo>
                      <a:pt x="479" y="0"/>
                    </a:lnTo>
                    <a:lnTo>
                      <a:pt x="319" y="0"/>
                    </a:lnTo>
                    <a:lnTo>
                      <a:pt x="319" y="0"/>
                    </a:lnTo>
                    <a:lnTo>
                      <a:pt x="312" y="0"/>
                    </a:lnTo>
                    <a:lnTo>
                      <a:pt x="303" y="2"/>
                    </a:lnTo>
                    <a:lnTo>
                      <a:pt x="296" y="4"/>
                    </a:lnTo>
                    <a:lnTo>
                      <a:pt x="288" y="7"/>
                    </a:lnTo>
                    <a:lnTo>
                      <a:pt x="282" y="10"/>
                    </a:lnTo>
                    <a:lnTo>
                      <a:pt x="276" y="14"/>
                    </a:lnTo>
                    <a:lnTo>
                      <a:pt x="263" y="24"/>
                    </a:lnTo>
                    <a:lnTo>
                      <a:pt x="253" y="35"/>
                    </a:lnTo>
                    <a:lnTo>
                      <a:pt x="250" y="41"/>
                    </a:lnTo>
                    <a:lnTo>
                      <a:pt x="246" y="49"/>
                    </a:lnTo>
                    <a:lnTo>
                      <a:pt x="243" y="56"/>
                    </a:lnTo>
                    <a:lnTo>
                      <a:pt x="242" y="64"/>
                    </a:lnTo>
                    <a:lnTo>
                      <a:pt x="241" y="71"/>
                    </a:lnTo>
                    <a:lnTo>
                      <a:pt x="240" y="80"/>
                    </a:lnTo>
                    <a:lnTo>
                      <a:pt x="240" y="80"/>
                    </a:lnTo>
                    <a:lnTo>
                      <a:pt x="240" y="134"/>
                    </a:lnTo>
                    <a:lnTo>
                      <a:pt x="28" y="134"/>
                    </a:lnTo>
                    <a:lnTo>
                      <a:pt x="28" y="134"/>
                    </a:lnTo>
                    <a:lnTo>
                      <a:pt x="21" y="134"/>
                    </a:lnTo>
                    <a:lnTo>
                      <a:pt x="17" y="135"/>
                    </a:lnTo>
                    <a:lnTo>
                      <a:pt x="13" y="137"/>
                    </a:lnTo>
                    <a:lnTo>
                      <a:pt x="9" y="141"/>
                    </a:lnTo>
                    <a:lnTo>
                      <a:pt x="5" y="145"/>
                    </a:lnTo>
                    <a:lnTo>
                      <a:pt x="3" y="150"/>
                    </a:lnTo>
                    <a:lnTo>
                      <a:pt x="2" y="155"/>
                    </a:lnTo>
                    <a:lnTo>
                      <a:pt x="0" y="160"/>
                    </a:lnTo>
                    <a:lnTo>
                      <a:pt x="0" y="373"/>
                    </a:lnTo>
                    <a:lnTo>
                      <a:pt x="0" y="373"/>
                    </a:lnTo>
                    <a:lnTo>
                      <a:pt x="2" y="367"/>
                    </a:lnTo>
                    <a:lnTo>
                      <a:pt x="3" y="362"/>
                    </a:lnTo>
                    <a:lnTo>
                      <a:pt x="5" y="358"/>
                    </a:lnTo>
                    <a:lnTo>
                      <a:pt x="9" y="353"/>
                    </a:lnTo>
                    <a:lnTo>
                      <a:pt x="13" y="351"/>
                    </a:lnTo>
                    <a:lnTo>
                      <a:pt x="17" y="348"/>
                    </a:lnTo>
                    <a:lnTo>
                      <a:pt x="21" y="347"/>
                    </a:lnTo>
                    <a:lnTo>
                      <a:pt x="28" y="346"/>
                    </a:lnTo>
                    <a:lnTo>
                      <a:pt x="293" y="346"/>
                    </a:lnTo>
                    <a:lnTo>
                      <a:pt x="293" y="266"/>
                    </a:lnTo>
                    <a:lnTo>
                      <a:pt x="293" y="266"/>
                    </a:lnTo>
                    <a:lnTo>
                      <a:pt x="293" y="261"/>
                    </a:lnTo>
                    <a:lnTo>
                      <a:pt x="296" y="256"/>
                    </a:lnTo>
                    <a:lnTo>
                      <a:pt x="298" y="251"/>
                    </a:lnTo>
                    <a:lnTo>
                      <a:pt x="301" y="247"/>
                    </a:lnTo>
                    <a:lnTo>
                      <a:pt x="304" y="243"/>
                    </a:lnTo>
                    <a:lnTo>
                      <a:pt x="309" y="242"/>
                    </a:lnTo>
                    <a:lnTo>
                      <a:pt x="314" y="240"/>
                    </a:lnTo>
                    <a:lnTo>
                      <a:pt x="319" y="240"/>
                    </a:lnTo>
                    <a:lnTo>
                      <a:pt x="479" y="240"/>
                    </a:lnTo>
                    <a:lnTo>
                      <a:pt x="479" y="240"/>
                    </a:lnTo>
                    <a:lnTo>
                      <a:pt x="485" y="240"/>
                    </a:lnTo>
                    <a:lnTo>
                      <a:pt x="490" y="242"/>
                    </a:lnTo>
                    <a:lnTo>
                      <a:pt x="494" y="243"/>
                    </a:lnTo>
                    <a:lnTo>
                      <a:pt x="498" y="247"/>
                    </a:lnTo>
                    <a:lnTo>
                      <a:pt x="501" y="251"/>
                    </a:lnTo>
                    <a:lnTo>
                      <a:pt x="504" y="256"/>
                    </a:lnTo>
                    <a:lnTo>
                      <a:pt x="505" y="261"/>
                    </a:lnTo>
                    <a:lnTo>
                      <a:pt x="506" y="266"/>
                    </a:lnTo>
                    <a:lnTo>
                      <a:pt x="506" y="346"/>
                    </a:lnTo>
                    <a:lnTo>
                      <a:pt x="772" y="346"/>
                    </a:lnTo>
                    <a:lnTo>
                      <a:pt x="772" y="346"/>
                    </a:lnTo>
                    <a:lnTo>
                      <a:pt x="777" y="347"/>
                    </a:lnTo>
                    <a:lnTo>
                      <a:pt x="782" y="348"/>
                    </a:lnTo>
                    <a:lnTo>
                      <a:pt x="787" y="351"/>
                    </a:lnTo>
                    <a:lnTo>
                      <a:pt x="791" y="353"/>
                    </a:lnTo>
                    <a:lnTo>
                      <a:pt x="794" y="358"/>
                    </a:lnTo>
                    <a:lnTo>
                      <a:pt x="797" y="362"/>
                    </a:lnTo>
                    <a:lnTo>
                      <a:pt x="798" y="367"/>
                    </a:lnTo>
                    <a:lnTo>
                      <a:pt x="798" y="373"/>
                    </a:lnTo>
                    <a:lnTo>
                      <a:pt x="798" y="160"/>
                    </a:lnTo>
                    <a:lnTo>
                      <a:pt x="798" y="160"/>
                    </a:lnTo>
                    <a:lnTo>
                      <a:pt x="798" y="155"/>
                    </a:lnTo>
                    <a:lnTo>
                      <a:pt x="797" y="150"/>
                    </a:lnTo>
                    <a:lnTo>
                      <a:pt x="794" y="145"/>
                    </a:lnTo>
                    <a:lnTo>
                      <a:pt x="791" y="141"/>
                    </a:lnTo>
                    <a:lnTo>
                      <a:pt x="787" y="137"/>
                    </a:lnTo>
                    <a:lnTo>
                      <a:pt x="782" y="135"/>
                    </a:lnTo>
                    <a:lnTo>
                      <a:pt x="777" y="134"/>
                    </a:lnTo>
                    <a:lnTo>
                      <a:pt x="772" y="134"/>
                    </a:lnTo>
                    <a:lnTo>
                      <a:pt x="772" y="134"/>
                    </a:lnTo>
                    <a:close/>
                    <a:moveTo>
                      <a:pt x="479" y="134"/>
                    </a:moveTo>
                    <a:lnTo>
                      <a:pt x="319" y="134"/>
                    </a:lnTo>
                    <a:lnTo>
                      <a:pt x="319" y="134"/>
                    </a:lnTo>
                    <a:lnTo>
                      <a:pt x="319" y="94"/>
                    </a:lnTo>
                    <a:lnTo>
                      <a:pt x="319" y="94"/>
                    </a:lnTo>
                    <a:lnTo>
                      <a:pt x="321" y="85"/>
                    </a:lnTo>
                    <a:lnTo>
                      <a:pt x="323" y="78"/>
                    </a:lnTo>
                    <a:lnTo>
                      <a:pt x="327" y="71"/>
                    </a:lnTo>
                    <a:lnTo>
                      <a:pt x="332" y="65"/>
                    </a:lnTo>
                    <a:lnTo>
                      <a:pt x="337" y="60"/>
                    </a:lnTo>
                    <a:lnTo>
                      <a:pt x="344" y="56"/>
                    </a:lnTo>
                    <a:lnTo>
                      <a:pt x="352" y="54"/>
                    </a:lnTo>
                    <a:lnTo>
                      <a:pt x="359" y="54"/>
                    </a:lnTo>
                    <a:lnTo>
                      <a:pt x="439" y="54"/>
                    </a:lnTo>
                    <a:lnTo>
                      <a:pt x="439" y="54"/>
                    </a:lnTo>
                    <a:lnTo>
                      <a:pt x="448" y="54"/>
                    </a:lnTo>
                    <a:lnTo>
                      <a:pt x="455" y="56"/>
                    </a:lnTo>
                    <a:lnTo>
                      <a:pt x="462" y="60"/>
                    </a:lnTo>
                    <a:lnTo>
                      <a:pt x="468" y="65"/>
                    </a:lnTo>
                    <a:lnTo>
                      <a:pt x="473" y="71"/>
                    </a:lnTo>
                    <a:lnTo>
                      <a:pt x="477" y="78"/>
                    </a:lnTo>
                    <a:lnTo>
                      <a:pt x="479" y="85"/>
                    </a:lnTo>
                    <a:lnTo>
                      <a:pt x="479" y="94"/>
                    </a:lnTo>
                    <a:lnTo>
                      <a:pt x="479" y="94"/>
                    </a:lnTo>
                    <a:lnTo>
                      <a:pt x="479" y="134"/>
                    </a:lnTo>
                    <a:lnTo>
                      <a:pt x="479" y="13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11" name="Freeform 130"/>
              <p:cNvSpPr>
                <a:spLocks/>
              </p:cNvSpPr>
              <p:nvPr/>
            </p:nvSpPr>
            <p:spPr bwMode="auto">
              <a:xfrm>
                <a:off x="3930651" y="4340224"/>
                <a:ext cx="42863" cy="52388"/>
              </a:xfrm>
              <a:custGeom>
                <a:avLst/>
                <a:gdLst>
                  <a:gd name="T0" fmla="*/ 80 w 106"/>
                  <a:gd name="T1" fmla="*/ 0 h 132"/>
                  <a:gd name="T2" fmla="*/ 26 w 106"/>
                  <a:gd name="T3" fmla="*/ 0 h 132"/>
                  <a:gd name="T4" fmla="*/ 26 w 106"/>
                  <a:gd name="T5" fmla="*/ 0 h 132"/>
                  <a:gd name="T6" fmla="*/ 21 w 106"/>
                  <a:gd name="T7" fmla="*/ 0 h 132"/>
                  <a:gd name="T8" fmla="*/ 16 w 106"/>
                  <a:gd name="T9" fmla="*/ 2 h 132"/>
                  <a:gd name="T10" fmla="*/ 11 w 106"/>
                  <a:gd name="T11" fmla="*/ 4 h 132"/>
                  <a:gd name="T12" fmla="*/ 7 w 106"/>
                  <a:gd name="T13" fmla="*/ 8 h 132"/>
                  <a:gd name="T14" fmla="*/ 4 w 106"/>
                  <a:gd name="T15" fmla="*/ 12 h 132"/>
                  <a:gd name="T16" fmla="*/ 1 w 106"/>
                  <a:gd name="T17" fmla="*/ 17 h 132"/>
                  <a:gd name="T18" fmla="*/ 0 w 106"/>
                  <a:gd name="T19" fmla="*/ 22 h 132"/>
                  <a:gd name="T20" fmla="*/ 0 w 106"/>
                  <a:gd name="T21" fmla="*/ 26 h 132"/>
                  <a:gd name="T22" fmla="*/ 0 w 106"/>
                  <a:gd name="T23" fmla="*/ 106 h 132"/>
                  <a:gd name="T24" fmla="*/ 0 w 106"/>
                  <a:gd name="T25" fmla="*/ 106 h 132"/>
                  <a:gd name="T26" fmla="*/ 0 w 106"/>
                  <a:gd name="T27" fmla="*/ 111 h 132"/>
                  <a:gd name="T28" fmla="*/ 1 w 106"/>
                  <a:gd name="T29" fmla="*/ 116 h 132"/>
                  <a:gd name="T30" fmla="*/ 4 w 106"/>
                  <a:gd name="T31" fmla="*/ 121 h 132"/>
                  <a:gd name="T32" fmla="*/ 7 w 106"/>
                  <a:gd name="T33" fmla="*/ 125 h 132"/>
                  <a:gd name="T34" fmla="*/ 11 w 106"/>
                  <a:gd name="T35" fmla="*/ 129 h 132"/>
                  <a:gd name="T36" fmla="*/ 16 w 106"/>
                  <a:gd name="T37" fmla="*/ 130 h 132"/>
                  <a:gd name="T38" fmla="*/ 21 w 106"/>
                  <a:gd name="T39" fmla="*/ 132 h 132"/>
                  <a:gd name="T40" fmla="*/ 26 w 106"/>
                  <a:gd name="T41" fmla="*/ 132 h 132"/>
                  <a:gd name="T42" fmla="*/ 80 w 106"/>
                  <a:gd name="T43" fmla="*/ 132 h 132"/>
                  <a:gd name="T44" fmla="*/ 80 w 106"/>
                  <a:gd name="T45" fmla="*/ 132 h 132"/>
                  <a:gd name="T46" fmla="*/ 85 w 106"/>
                  <a:gd name="T47" fmla="*/ 132 h 132"/>
                  <a:gd name="T48" fmla="*/ 90 w 106"/>
                  <a:gd name="T49" fmla="*/ 130 h 132"/>
                  <a:gd name="T50" fmla="*/ 95 w 106"/>
                  <a:gd name="T51" fmla="*/ 129 h 132"/>
                  <a:gd name="T52" fmla="*/ 98 w 106"/>
                  <a:gd name="T53" fmla="*/ 125 h 132"/>
                  <a:gd name="T54" fmla="*/ 101 w 106"/>
                  <a:gd name="T55" fmla="*/ 121 h 132"/>
                  <a:gd name="T56" fmla="*/ 103 w 106"/>
                  <a:gd name="T57" fmla="*/ 116 h 132"/>
                  <a:gd name="T58" fmla="*/ 106 w 106"/>
                  <a:gd name="T59" fmla="*/ 111 h 132"/>
                  <a:gd name="T60" fmla="*/ 106 w 106"/>
                  <a:gd name="T61" fmla="*/ 106 h 132"/>
                  <a:gd name="T62" fmla="*/ 106 w 106"/>
                  <a:gd name="T63" fmla="*/ 26 h 132"/>
                  <a:gd name="T64" fmla="*/ 106 w 106"/>
                  <a:gd name="T65" fmla="*/ 26 h 132"/>
                  <a:gd name="T66" fmla="*/ 106 w 106"/>
                  <a:gd name="T67" fmla="*/ 22 h 132"/>
                  <a:gd name="T68" fmla="*/ 103 w 106"/>
                  <a:gd name="T69" fmla="*/ 17 h 132"/>
                  <a:gd name="T70" fmla="*/ 101 w 106"/>
                  <a:gd name="T71" fmla="*/ 12 h 132"/>
                  <a:gd name="T72" fmla="*/ 98 w 106"/>
                  <a:gd name="T73" fmla="*/ 8 h 132"/>
                  <a:gd name="T74" fmla="*/ 95 w 106"/>
                  <a:gd name="T75" fmla="*/ 4 h 132"/>
                  <a:gd name="T76" fmla="*/ 90 w 106"/>
                  <a:gd name="T77" fmla="*/ 2 h 132"/>
                  <a:gd name="T78" fmla="*/ 85 w 106"/>
                  <a:gd name="T79" fmla="*/ 0 h 132"/>
                  <a:gd name="T80" fmla="*/ 80 w 106"/>
                  <a:gd name="T81" fmla="*/ 0 h 132"/>
                  <a:gd name="T82" fmla="*/ 80 w 106"/>
                  <a:gd name="T8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32">
                    <a:moveTo>
                      <a:pt x="80" y="0"/>
                    </a:moveTo>
                    <a:lnTo>
                      <a:pt x="26" y="0"/>
                    </a:lnTo>
                    <a:lnTo>
                      <a:pt x="26" y="0"/>
                    </a:lnTo>
                    <a:lnTo>
                      <a:pt x="21" y="0"/>
                    </a:lnTo>
                    <a:lnTo>
                      <a:pt x="16" y="2"/>
                    </a:lnTo>
                    <a:lnTo>
                      <a:pt x="11" y="4"/>
                    </a:lnTo>
                    <a:lnTo>
                      <a:pt x="7" y="8"/>
                    </a:lnTo>
                    <a:lnTo>
                      <a:pt x="4" y="12"/>
                    </a:lnTo>
                    <a:lnTo>
                      <a:pt x="1" y="17"/>
                    </a:lnTo>
                    <a:lnTo>
                      <a:pt x="0" y="22"/>
                    </a:lnTo>
                    <a:lnTo>
                      <a:pt x="0" y="26"/>
                    </a:lnTo>
                    <a:lnTo>
                      <a:pt x="0" y="106"/>
                    </a:lnTo>
                    <a:lnTo>
                      <a:pt x="0" y="106"/>
                    </a:lnTo>
                    <a:lnTo>
                      <a:pt x="0" y="111"/>
                    </a:lnTo>
                    <a:lnTo>
                      <a:pt x="1" y="116"/>
                    </a:lnTo>
                    <a:lnTo>
                      <a:pt x="4" y="121"/>
                    </a:lnTo>
                    <a:lnTo>
                      <a:pt x="7" y="125"/>
                    </a:lnTo>
                    <a:lnTo>
                      <a:pt x="11" y="129"/>
                    </a:lnTo>
                    <a:lnTo>
                      <a:pt x="16" y="130"/>
                    </a:lnTo>
                    <a:lnTo>
                      <a:pt x="21" y="132"/>
                    </a:lnTo>
                    <a:lnTo>
                      <a:pt x="26" y="132"/>
                    </a:lnTo>
                    <a:lnTo>
                      <a:pt x="80" y="132"/>
                    </a:lnTo>
                    <a:lnTo>
                      <a:pt x="80" y="132"/>
                    </a:lnTo>
                    <a:lnTo>
                      <a:pt x="85" y="132"/>
                    </a:lnTo>
                    <a:lnTo>
                      <a:pt x="90" y="130"/>
                    </a:lnTo>
                    <a:lnTo>
                      <a:pt x="95" y="129"/>
                    </a:lnTo>
                    <a:lnTo>
                      <a:pt x="98" y="125"/>
                    </a:lnTo>
                    <a:lnTo>
                      <a:pt x="101" y="121"/>
                    </a:lnTo>
                    <a:lnTo>
                      <a:pt x="103" y="116"/>
                    </a:lnTo>
                    <a:lnTo>
                      <a:pt x="106" y="111"/>
                    </a:lnTo>
                    <a:lnTo>
                      <a:pt x="106" y="106"/>
                    </a:lnTo>
                    <a:lnTo>
                      <a:pt x="106" y="26"/>
                    </a:lnTo>
                    <a:lnTo>
                      <a:pt x="106" y="26"/>
                    </a:lnTo>
                    <a:lnTo>
                      <a:pt x="106" y="22"/>
                    </a:lnTo>
                    <a:lnTo>
                      <a:pt x="103" y="17"/>
                    </a:lnTo>
                    <a:lnTo>
                      <a:pt x="101" y="12"/>
                    </a:lnTo>
                    <a:lnTo>
                      <a:pt x="98" y="8"/>
                    </a:lnTo>
                    <a:lnTo>
                      <a:pt x="95" y="4"/>
                    </a:lnTo>
                    <a:lnTo>
                      <a:pt x="90" y="2"/>
                    </a:lnTo>
                    <a:lnTo>
                      <a:pt x="85" y="0"/>
                    </a:lnTo>
                    <a:lnTo>
                      <a:pt x="80" y="0"/>
                    </a:lnTo>
                    <a:lnTo>
                      <a:pt x="8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12" name="Freeform 131"/>
              <p:cNvSpPr>
                <a:spLocks/>
              </p:cNvSpPr>
              <p:nvPr/>
            </p:nvSpPr>
            <p:spPr bwMode="auto">
              <a:xfrm>
                <a:off x="3794126" y="4371974"/>
                <a:ext cx="315913" cy="147638"/>
              </a:xfrm>
              <a:custGeom>
                <a:avLst/>
                <a:gdLst>
                  <a:gd name="T0" fmla="*/ 506 w 798"/>
                  <a:gd name="T1" fmla="*/ 26 h 372"/>
                  <a:gd name="T2" fmla="*/ 506 w 798"/>
                  <a:gd name="T3" fmla="*/ 79 h 372"/>
                  <a:gd name="T4" fmla="*/ 504 w 798"/>
                  <a:gd name="T5" fmla="*/ 90 h 372"/>
                  <a:gd name="T6" fmla="*/ 498 w 798"/>
                  <a:gd name="T7" fmla="*/ 99 h 372"/>
                  <a:gd name="T8" fmla="*/ 490 w 798"/>
                  <a:gd name="T9" fmla="*/ 104 h 372"/>
                  <a:gd name="T10" fmla="*/ 479 w 798"/>
                  <a:gd name="T11" fmla="*/ 106 h 372"/>
                  <a:gd name="T12" fmla="*/ 319 w 798"/>
                  <a:gd name="T13" fmla="*/ 106 h 372"/>
                  <a:gd name="T14" fmla="*/ 309 w 798"/>
                  <a:gd name="T15" fmla="*/ 104 h 372"/>
                  <a:gd name="T16" fmla="*/ 301 w 798"/>
                  <a:gd name="T17" fmla="*/ 99 h 372"/>
                  <a:gd name="T18" fmla="*/ 296 w 798"/>
                  <a:gd name="T19" fmla="*/ 90 h 372"/>
                  <a:gd name="T20" fmla="*/ 293 w 798"/>
                  <a:gd name="T21" fmla="*/ 79 h 372"/>
                  <a:gd name="T22" fmla="*/ 28 w 798"/>
                  <a:gd name="T23" fmla="*/ 26 h 372"/>
                  <a:gd name="T24" fmla="*/ 21 w 798"/>
                  <a:gd name="T25" fmla="*/ 25 h 372"/>
                  <a:gd name="T26" fmla="*/ 13 w 798"/>
                  <a:gd name="T27" fmla="*/ 21 h 372"/>
                  <a:gd name="T28" fmla="*/ 5 w 798"/>
                  <a:gd name="T29" fmla="*/ 14 h 372"/>
                  <a:gd name="T30" fmla="*/ 2 w 798"/>
                  <a:gd name="T31" fmla="*/ 5 h 372"/>
                  <a:gd name="T32" fmla="*/ 0 w 798"/>
                  <a:gd name="T33" fmla="*/ 345 h 372"/>
                  <a:gd name="T34" fmla="*/ 2 w 798"/>
                  <a:gd name="T35" fmla="*/ 350 h 372"/>
                  <a:gd name="T36" fmla="*/ 5 w 798"/>
                  <a:gd name="T37" fmla="*/ 360 h 372"/>
                  <a:gd name="T38" fmla="*/ 13 w 798"/>
                  <a:gd name="T39" fmla="*/ 367 h 372"/>
                  <a:gd name="T40" fmla="*/ 21 w 798"/>
                  <a:gd name="T41" fmla="*/ 372 h 372"/>
                  <a:gd name="T42" fmla="*/ 772 w 798"/>
                  <a:gd name="T43" fmla="*/ 372 h 372"/>
                  <a:gd name="T44" fmla="*/ 777 w 798"/>
                  <a:gd name="T45" fmla="*/ 372 h 372"/>
                  <a:gd name="T46" fmla="*/ 787 w 798"/>
                  <a:gd name="T47" fmla="*/ 367 h 372"/>
                  <a:gd name="T48" fmla="*/ 794 w 798"/>
                  <a:gd name="T49" fmla="*/ 360 h 372"/>
                  <a:gd name="T50" fmla="*/ 798 w 798"/>
                  <a:gd name="T51" fmla="*/ 350 h 372"/>
                  <a:gd name="T52" fmla="*/ 798 w 798"/>
                  <a:gd name="T53" fmla="*/ 0 h 372"/>
                  <a:gd name="T54" fmla="*/ 798 w 798"/>
                  <a:gd name="T55" fmla="*/ 5 h 372"/>
                  <a:gd name="T56" fmla="*/ 794 w 798"/>
                  <a:gd name="T57" fmla="*/ 14 h 372"/>
                  <a:gd name="T58" fmla="*/ 787 w 798"/>
                  <a:gd name="T59" fmla="*/ 21 h 372"/>
                  <a:gd name="T60" fmla="*/ 777 w 798"/>
                  <a:gd name="T61" fmla="*/ 25 h 372"/>
                  <a:gd name="T62" fmla="*/ 772 w 798"/>
                  <a:gd name="T63" fmla="*/ 2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8" h="372">
                    <a:moveTo>
                      <a:pt x="772" y="26"/>
                    </a:moveTo>
                    <a:lnTo>
                      <a:pt x="506" y="26"/>
                    </a:lnTo>
                    <a:lnTo>
                      <a:pt x="506" y="79"/>
                    </a:lnTo>
                    <a:lnTo>
                      <a:pt x="506" y="79"/>
                    </a:lnTo>
                    <a:lnTo>
                      <a:pt x="505" y="85"/>
                    </a:lnTo>
                    <a:lnTo>
                      <a:pt x="504" y="90"/>
                    </a:lnTo>
                    <a:lnTo>
                      <a:pt x="501" y="94"/>
                    </a:lnTo>
                    <a:lnTo>
                      <a:pt x="498" y="99"/>
                    </a:lnTo>
                    <a:lnTo>
                      <a:pt x="494" y="101"/>
                    </a:lnTo>
                    <a:lnTo>
                      <a:pt x="490" y="104"/>
                    </a:lnTo>
                    <a:lnTo>
                      <a:pt x="485" y="105"/>
                    </a:lnTo>
                    <a:lnTo>
                      <a:pt x="479" y="106"/>
                    </a:lnTo>
                    <a:lnTo>
                      <a:pt x="319" y="106"/>
                    </a:lnTo>
                    <a:lnTo>
                      <a:pt x="319" y="106"/>
                    </a:lnTo>
                    <a:lnTo>
                      <a:pt x="314" y="105"/>
                    </a:lnTo>
                    <a:lnTo>
                      <a:pt x="309" y="104"/>
                    </a:lnTo>
                    <a:lnTo>
                      <a:pt x="304" y="101"/>
                    </a:lnTo>
                    <a:lnTo>
                      <a:pt x="301" y="99"/>
                    </a:lnTo>
                    <a:lnTo>
                      <a:pt x="298" y="94"/>
                    </a:lnTo>
                    <a:lnTo>
                      <a:pt x="296" y="90"/>
                    </a:lnTo>
                    <a:lnTo>
                      <a:pt x="293" y="85"/>
                    </a:lnTo>
                    <a:lnTo>
                      <a:pt x="293" y="79"/>
                    </a:lnTo>
                    <a:lnTo>
                      <a:pt x="293" y="26"/>
                    </a:lnTo>
                    <a:lnTo>
                      <a:pt x="28" y="26"/>
                    </a:lnTo>
                    <a:lnTo>
                      <a:pt x="28" y="26"/>
                    </a:lnTo>
                    <a:lnTo>
                      <a:pt x="21" y="25"/>
                    </a:lnTo>
                    <a:lnTo>
                      <a:pt x="17" y="24"/>
                    </a:lnTo>
                    <a:lnTo>
                      <a:pt x="13" y="21"/>
                    </a:lnTo>
                    <a:lnTo>
                      <a:pt x="9" y="19"/>
                    </a:lnTo>
                    <a:lnTo>
                      <a:pt x="5" y="14"/>
                    </a:lnTo>
                    <a:lnTo>
                      <a:pt x="3" y="10"/>
                    </a:lnTo>
                    <a:lnTo>
                      <a:pt x="2" y="5"/>
                    </a:lnTo>
                    <a:lnTo>
                      <a:pt x="0" y="0"/>
                    </a:lnTo>
                    <a:lnTo>
                      <a:pt x="0" y="345"/>
                    </a:lnTo>
                    <a:lnTo>
                      <a:pt x="0" y="345"/>
                    </a:lnTo>
                    <a:lnTo>
                      <a:pt x="2" y="350"/>
                    </a:lnTo>
                    <a:lnTo>
                      <a:pt x="3" y="355"/>
                    </a:lnTo>
                    <a:lnTo>
                      <a:pt x="5" y="360"/>
                    </a:lnTo>
                    <a:lnTo>
                      <a:pt x="9" y="364"/>
                    </a:lnTo>
                    <a:lnTo>
                      <a:pt x="13" y="367"/>
                    </a:lnTo>
                    <a:lnTo>
                      <a:pt x="17" y="369"/>
                    </a:lnTo>
                    <a:lnTo>
                      <a:pt x="21" y="372"/>
                    </a:lnTo>
                    <a:lnTo>
                      <a:pt x="28" y="372"/>
                    </a:lnTo>
                    <a:lnTo>
                      <a:pt x="772" y="372"/>
                    </a:lnTo>
                    <a:lnTo>
                      <a:pt x="772" y="372"/>
                    </a:lnTo>
                    <a:lnTo>
                      <a:pt x="777" y="372"/>
                    </a:lnTo>
                    <a:lnTo>
                      <a:pt x="782" y="369"/>
                    </a:lnTo>
                    <a:lnTo>
                      <a:pt x="787" y="367"/>
                    </a:lnTo>
                    <a:lnTo>
                      <a:pt x="791" y="364"/>
                    </a:lnTo>
                    <a:lnTo>
                      <a:pt x="794" y="360"/>
                    </a:lnTo>
                    <a:lnTo>
                      <a:pt x="797" y="355"/>
                    </a:lnTo>
                    <a:lnTo>
                      <a:pt x="798" y="350"/>
                    </a:lnTo>
                    <a:lnTo>
                      <a:pt x="798" y="345"/>
                    </a:lnTo>
                    <a:lnTo>
                      <a:pt x="798" y="0"/>
                    </a:lnTo>
                    <a:lnTo>
                      <a:pt x="798" y="0"/>
                    </a:lnTo>
                    <a:lnTo>
                      <a:pt x="798" y="5"/>
                    </a:lnTo>
                    <a:lnTo>
                      <a:pt x="797" y="10"/>
                    </a:lnTo>
                    <a:lnTo>
                      <a:pt x="794" y="14"/>
                    </a:lnTo>
                    <a:lnTo>
                      <a:pt x="791" y="19"/>
                    </a:lnTo>
                    <a:lnTo>
                      <a:pt x="787" y="21"/>
                    </a:lnTo>
                    <a:lnTo>
                      <a:pt x="782" y="24"/>
                    </a:lnTo>
                    <a:lnTo>
                      <a:pt x="777" y="25"/>
                    </a:lnTo>
                    <a:lnTo>
                      <a:pt x="772" y="26"/>
                    </a:lnTo>
                    <a:lnTo>
                      <a:pt x="772" y="2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10" name="组合 9"/>
          <p:cNvGrpSpPr/>
          <p:nvPr/>
        </p:nvGrpSpPr>
        <p:grpSpPr>
          <a:xfrm>
            <a:off x="3646282" y="3176436"/>
            <a:ext cx="922066" cy="923450"/>
            <a:chOff x="3646282" y="3354236"/>
            <a:chExt cx="922066" cy="923450"/>
          </a:xfrm>
        </p:grpSpPr>
        <p:sp>
          <p:nvSpPr>
            <p:cNvPr id="97" name="椭圆 96"/>
            <p:cNvSpPr/>
            <p:nvPr/>
          </p:nvSpPr>
          <p:spPr>
            <a:xfrm>
              <a:off x="3646282" y="3354236"/>
              <a:ext cx="922066" cy="923450"/>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113" name="Freeform 17"/>
            <p:cNvSpPr>
              <a:spLocks/>
            </p:cNvSpPr>
            <p:nvPr/>
          </p:nvSpPr>
          <p:spPr bwMode="auto">
            <a:xfrm>
              <a:off x="3822396" y="3559027"/>
              <a:ext cx="538702" cy="445010"/>
            </a:xfrm>
            <a:custGeom>
              <a:avLst/>
              <a:gdLst>
                <a:gd name="T0" fmla="*/ 161 w 207"/>
                <a:gd name="T1" fmla="*/ 48 h 171"/>
                <a:gd name="T2" fmla="*/ 161 w 207"/>
                <a:gd name="T3" fmla="*/ 16 h 171"/>
                <a:gd name="T4" fmla="*/ 137 w 207"/>
                <a:gd name="T5" fmla="*/ 16 h 171"/>
                <a:gd name="T6" fmla="*/ 137 w 207"/>
                <a:gd name="T7" fmla="*/ 29 h 171"/>
                <a:gd name="T8" fmla="*/ 105 w 207"/>
                <a:gd name="T9" fmla="*/ 0 h 171"/>
                <a:gd name="T10" fmla="*/ 0 w 207"/>
                <a:gd name="T11" fmla="*/ 95 h 171"/>
                <a:gd name="T12" fmla="*/ 37 w 207"/>
                <a:gd name="T13" fmla="*/ 95 h 171"/>
                <a:gd name="T14" fmla="*/ 37 w 207"/>
                <a:gd name="T15" fmla="*/ 171 h 171"/>
                <a:gd name="T16" fmla="*/ 84 w 207"/>
                <a:gd name="T17" fmla="*/ 171 h 171"/>
                <a:gd name="T18" fmla="*/ 84 w 207"/>
                <a:gd name="T19" fmla="*/ 119 h 171"/>
                <a:gd name="T20" fmla="*/ 127 w 207"/>
                <a:gd name="T21" fmla="*/ 119 h 171"/>
                <a:gd name="T22" fmla="*/ 127 w 207"/>
                <a:gd name="T23" fmla="*/ 170 h 171"/>
                <a:gd name="T24" fmla="*/ 174 w 207"/>
                <a:gd name="T25" fmla="*/ 170 h 171"/>
                <a:gd name="T26" fmla="*/ 174 w 207"/>
                <a:gd name="T27" fmla="*/ 95 h 171"/>
                <a:gd name="T28" fmla="*/ 207 w 207"/>
                <a:gd name="T29" fmla="*/ 95 h 171"/>
                <a:gd name="T30" fmla="*/ 161 w 207"/>
                <a:gd name="T31" fmla="*/ 48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171">
                  <a:moveTo>
                    <a:pt x="161" y="48"/>
                  </a:moveTo>
                  <a:lnTo>
                    <a:pt x="161" y="16"/>
                  </a:lnTo>
                  <a:lnTo>
                    <a:pt x="137" y="16"/>
                  </a:lnTo>
                  <a:lnTo>
                    <a:pt x="137" y="29"/>
                  </a:lnTo>
                  <a:lnTo>
                    <a:pt x="105" y="0"/>
                  </a:lnTo>
                  <a:lnTo>
                    <a:pt x="0" y="95"/>
                  </a:lnTo>
                  <a:lnTo>
                    <a:pt x="37" y="95"/>
                  </a:lnTo>
                  <a:lnTo>
                    <a:pt x="37" y="171"/>
                  </a:lnTo>
                  <a:lnTo>
                    <a:pt x="84" y="171"/>
                  </a:lnTo>
                  <a:lnTo>
                    <a:pt x="84" y="119"/>
                  </a:lnTo>
                  <a:lnTo>
                    <a:pt x="127" y="119"/>
                  </a:lnTo>
                  <a:lnTo>
                    <a:pt x="127" y="170"/>
                  </a:lnTo>
                  <a:lnTo>
                    <a:pt x="174" y="170"/>
                  </a:lnTo>
                  <a:lnTo>
                    <a:pt x="174" y="95"/>
                  </a:lnTo>
                  <a:lnTo>
                    <a:pt x="207" y="95"/>
                  </a:lnTo>
                  <a:lnTo>
                    <a:pt x="161" y="48"/>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4" name="组合 3"/>
          <p:cNvGrpSpPr/>
          <p:nvPr/>
        </p:nvGrpSpPr>
        <p:grpSpPr>
          <a:xfrm flipV="1">
            <a:off x="4064793" y="2659699"/>
            <a:ext cx="76200" cy="442912"/>
            <a:chOff x="4064793" y="2877980"/>
            <a:chExt cx="76200" cy="442912"/>
          </a:xfrm>
          <a:solidFill>
            <a:srgbClr val="686868"/>
          </a:solidFill>
        </p:grpSpPr>
        <p:cxnSp>
          <p:nvCxnSpPr>
            <p:cNvPr id="9" name="直接连接符 8"/>
            <p:cNvCxnSpPr/>
            <p:nvPr/>
          </p:nvCxnSpPr>
          <p:spPr>
            <a:xfrm>
              <a:off x="4102100" y="2920842"/>
              <a:ext cx="0" cy="400050"/>
            </a:xfrm>
            <a:prstGeom prst="line">
              <a:avLst/>
            </a:prstGeom>
            <a:grpFill/>
            <a:ln>
              <a:solidFill>
                <a:srgbClr val="686868"/>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4064793" y="2877980"/>
              <a:ext cx="76200" cy="76200"/>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6" name="组合 5"/>
          <p:cNvGrpSpPr/>
          <p:nvPr/>
        </p:nvGrpSpPr>
        <p:grpSpPr>
          <a:xfrm flipV="1">
            <a:off x="7939088" y="2614296"/>
            <a:ext cx="76200" cy="447516"/>
            <a:chOff x="7939088" y="2877980"/>
            <a:chExt cx="76200" cy="447516"/>
          </a:xfrm>
          <a:solidFill>
            <a:srgbClr val="686868"/>
          </a:solidFill>
        </p:grpSpPr>
        <p:cxnSp>
          <p:nvCxnSpPr>
            <p:cNvPr id="53" name="直接连接符 52"/>
            <p:cNvCxnSpPr/>
            <p:nvPr/>
          </p:nvCxnSpPr>
          <p:spPr>
            <a:xfrm>
              <a:off x="7975600" y="2925446"/>
              <a:ext cx="0" cy="400050"/>
            </a:xfrm>
            <a:prstGeom prst="line">
              <a:avLst/>
            </a:prstGeom>
            <a:grpFill/>
            <a:ln>
              <a:solidFill>
                <a:srgbClr val="686868"/>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7939088" y="2877980"/>
              <a:ext cx="76200" cy="76200"/>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5" name="组合 4"/>
          <p:cNvGrpSpPr/>
          <p:nvPr/>
        </p:nvGrpSpPr>
        <p:grpSpPr>
          <a:xfrm flipV="1">
            <a:off x="6022182" y="4229101"/>
            <a:ext cx="76200" cy="440373"/>
            <a:chOff x="6022182" y="4368801"/>
            <a:chExt cx="76200" cy="440373"/>
          </a:xfrm>
          <a:solidFill>
            <a:srgbClr val="686868"/>
          </a:solidFill>
        </p:grpSpPr>
        <p:cxnSp>
          <p:nvCxnSpPr>
            <p:cNvPr id="54" name="直接连接符 53"/>
            <p:cNvCxnSpPr/>
            <p:nvPr/>
          </p:nvCxnSpPr>
          <p:spPr>
            <a:xfrm>
              <a:off x="6057900" y="4368801"/>
              <a:ext cx="0" cy="400050"/>
            </a:xfrm>
            <a:prstGeom prst="line">
              <a:avLst/>
            </a:prstGeom>
            <a:grpFill/>
            <a:ln>
              <a:solidFill>
                <a:srgbClr val="686868"/>
              </a:solidFill>
            </a:ln>
          </p:spPr>
          <p:style>
            <a:lnRef idx="1">
              <a:schemeClr val="accent1"/>
            </a:lnRef>
            <a:fillRef idx="0">
              <a:schemeClr val="accent1"/>
            </a:fillRef>
            <a:effectRef idx="0">
              <a:schemeClr val="accent1"/>
            </a:effectRef>
            <a:fontRef idx="minor">
              <a:schemeClr val="tx1"/>
            </a:fontRef>
          </p:style>
        </p:cxnSp>
        <p:sp>
          <p:nvSpPr>
            <p:cNvPr id="59" name="椭圆 58"/>
            <p:cNvSpPr/>
            <p:nvPr/>
          </p:nvSpPr>
          <p:spPr>
            <a:xfrm>
              <a:off x="6022182" y="4732974"/>
              <a:ext cx="76200" cy="76200"/>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 name="组合 2"/>
          <p:cNvGrpSpPr/>
          <p:nvPr/>
        </p:nvGrpSpPr>
        <p:grpSpPr>
          <a:xfrm flipV="1">
            <a:off x="2078832" y="4229101"/>
            <a:ext cx="76200" cy="440373"/>
            <a:chOff x="2078832" y="4368801"/>
            <a:chExt cx="76200" cy="440373"/>
          </a:xfrm>
          <a:solidFill>
            <a:srgbClr val="686868"/>
          </a:solidFill>
        </p:grpSpPr>
        <p:cxnSp>
          <p:nvCxnSpPr>
            <p:cNvPr id="55" name="直接连接符 54"/>
            <p:cNvCxnSpPr/>
            <p:nvPr/>
          </p:nvCxnSpPr>
          <p:spPr>
            <a:xfrm>
              <a:off x="2120900" y="4368801"/>
              <a:ext cx="0" cy="400050"/>
            </a:xfrm>
            <a:prstGeom prst="line">
              <a:avLst/>
            </a:prstGeom>
            <a:grpFill/>
            <a:ln>
              <a:solidFill>
                <a:srgbClr val="686868"/>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2078832" y="4732974"/>
              <a:ext cx="76200" cy="76200"/>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7" name="组合 6"/>
          <p:cNvGrpSpPr/>
          <p:nvPr/>
        </p:nvGrpSpPr>
        <p:grpSpPr>
          <a:xfrm flipV="1">
            <a:off x="9957913" y="4229101"/>
            <a:ext cx="76200" cy="440373"/>
            <a:chOff x="9957913" y="4368801"/>
            <a:chExt cx="76200" cy="440373"/>
          </a:xfrm>
          <a:solidFill>
            <a:srgbClr val="686868"/>
          </a:solidFill>
        </p:grpSpPr>
        <p:cxnSp>
          <p:nvCxnSpPr>
            <p:cNvPr id="56" name="直接连接符 55"/>
            <p:cNvCxnSpPr/>
            <p:nvPr/>
          </p:nvCxnSpPr>
          <p:spPr>
            <a:xfrm>
              <a:off x="9994900" y="4368801"/>
              <a:ext cx="0" cy="400050"/>
            </a:xfrm>
            <a:prstGeom prst="line">
              <a:avLst/>
            </a:prstGeom>
            <a:grpFill/>
            <a:ln>
              <a:solidFill>
                <a:srgbClr val="686868"/>
              </a:solidFill>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9957913" y="4732974"/>
              <a:ext cx="76200" cy="76200"/>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Tree>
    <p:custDataLst>
      <p:tags r:id="rId1"/>
    </p:custDataLst>
    <p:extLst>
      <p:ext uri="{BB962C8B-B14F-4D97-AF65-F5344CB8AC3E}">
        <p14:creationId xmlns:p14="http://schemas.microsoft.com/office/powerpoint/2010/main" val="2295492248"/>
      </p:ext>
    </p:extLst>
  </p:cSld>
  <p:clrMapOvr>
    <a:masterClrMapping/>
  </p:clrMapOvr>
  <mc:AlternateContent xmlns:mc="http://schemas.openxmlformats.org/markup-compatibility/2006" xmlns:p14="http://schemas.microsoft.com/office/powerpoint/2010/main">
    <mc:Choice Requires="p14">
      <p:transition spd="slow" p14:dur="1500" advTm="902">
        <p:random/>
      </p:transition>
    </mc:Choice>
    <mc:Fallback xmlns="">
      <p:transition spd="slow" advTm="90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20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1000" fill="hold"/>
                                        <p:tgtEl>
                                          <p:spTgt spid="77"/>
                                        </p:tgtEl>
                                        <p:attrNameLst>
                                          <p:attrName>ppt_x</p:attrName>
                                        </p:attrNameLst>
                                      </p:cBhvr>
                                      <p:tavLst>
                                        <p:tav tm="0">
                                          <p:val>
                                            <p:strVal val="#ppt_x"/>
                                          </p:val>
                                        </p:tav>
                                        <p:tav tm="100000">
                                          <p:val>
                                            <p:strVal val="#ppt_x"/>
                                          </p:val>
                                        </p:tav>
                                      </p:tavLst>
                                    </p:anim>
                                    <p:anim calcmode="lin" valueType="num">
                                      <p:cBhvr additive="base">
                                        <p:cTn id="8" dur="1000" fill="hold"/>
                                        <p:tgtEl>
                                          <p:spTgt spid="77"/>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2000"/>
                                        <p:tgtEl>
                                          <p:spTgt spid="17"/>
                                        </p:tgtEl>
                                      </p:cBhvr>
                                    </p:animEffect>
                                  </p:childTnLst>
                                </p:cTn>
                              </p:par>
                              <p:par>
                                <p:cTn id="12" presetID="2" presetClass="entr" presetSubtype="4" decel="100000" fill="hold" grpId="0" nodeType="withEffect">
                                  <p:stCondLst>
                                    <p:cond delay="300"/>
                                  </p:stCondLst>
                                  <p:childTnLst>
                                    <p:set>
                                      <p:cBhvr>
                                        <p:cTn id="13" dur="1" fill="hold">
                                          <p:stCondLst>
                                            <p:cond delay="0"/>
                                          </p:stCondLst>
                                        </p:cTn>
                                        <p:tgtEl>
                                          <p:spTgt spid="78"/>
                                        </p:tgtEl>
                                        <p:attrNameLst>
                                          <p:attrName>style.visibility</p:attrName>
                                        </p:attrNameLst>
                                      </p:cBhvr>
                                      <p:to>
                                        <p:strVal val="visible"/>
                                      </p:to>
                                    </p:set>
                                    <p:anim calcmode="lin" valueType="num">
                                      <p:cBhvr additive="base">
                                        <p:cTn id="14" dur="1000" fill="hold"/>
                                        <p:tgtEl>
                                          <p:spTgt spid="78"/>
                                        </p:tgtEl>
                                        <p:attrNameLst>
                                          <p:attrName>ppt_x</p:attrName>
                                        </p:attrNameLst>
                                      </p:cBhvr>
                                      <p:tavLst>
                                        <p:tav tm="0">
                                          <p:val>
                                            <p:strVal val="#ppt_x"/>
                                          </p:val>
                                        </p:tav>
                                        <p:tav tm="100000">
                                          <p:val>
                                            <p:strVal val="#ppt_x"/>
                                          </p:val>
                                        </p:tav>
                                      </p:tavLst>
                                    </p:anim>
                                    <p:anim calcmode="lin" valueType="num">
                                      <p:cBhvr additive="base">
                                        <p:cTn id="15" dur="1000" fill="hold"/>
                                        <p:tgtEl>
                                          <p:spTgt spid="78"/>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10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700"/>
                                  </p:stCondLst>
                                  <p:childTnLst>
                                    <p:set>
                                      <p:cBhvr>
                                        <p:cTn id="21" dur="1" fill="hold">
                                          <p:stCondLst>
                                            <p:cond delay="0"/>
                                          </p:stCondLst>
                                        </p:cTn>
                                        <p:tgtEl>
                                          <p:spTgt spid="107"/>
                                        </p:tgtEl>
                                        <p:attrNameLst>
                                          <p:attrName>style.visibility</p:attrName>
                                        </p:attrNameLst>
                                      </p:cBhvr>
                                      <p:to>
                                        <p:strVal val="visible"/>
                                      </p:to>
                                    </p:set>
                                    <p:anim calcmode="lin" valueType="num">
                                      <p:cBhvr additive="base">
                                        <p:cTn id="22" dur="1000" fill="hold"/>
                                        <p:tgtEl>
                                          <p:spTgt spid="107"/>
                                        </p:tgtEl>
                                        <p:attrNameLst>
                                          <p:attrName>ppt_x</p:attrName>
                                        </p:attrNameLst>
                                      </p:cBhvr>
                                      <p:tavLst>
                                        <p:tav tm="0">
                                          <p:val>
                                            <p:strVal val="#ppt_x"/>
                                          </p:val>
                                        </p:tav>
                                        <p:tav tm="100000">
                                          <p:val>
                                            <p:strVal val="#ppt_x"/>
                                          </p:val>
                                        </p:tav>
                                      </p:tavLst>
                                    </p:anim>
                                    <p:anim calcmode="lin" valueType="num">
                                      <p:cBhvr additive="base">
                                        <p:cTn id="23" dur="1000" fill="hold"/>
                                        <p:tgtEl>
                                          <p:spTgt spid="107"/>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600"/>
                                  </p:stCondLst>
                                  <p:childTnLst>
                                    <p:set>
                                      <p:cBhvr>
                                        <p:cTn id="25" dur="1" fill="hold">
                                          <p:stCondLst>
                                            <p:cond delay="0"/>
                                          </p:stCondLst>
                                        </p:cTn>
                                        <p:tgtEl>
                                          <p:spTgt spid="108"/>
                                        </p:tgtEl>
                                        <p:attrNameLst>
                                          <p:attrName>style.visibility</p:attrName>
                                        </p:attrNameLst>
                                      </p:cBhvr>
                                      <p:to>
                                        <p:strVal val="visible"/>
                                      </p:to>
                                    </p:set>
                                    <p:anim calcmode="lin" valueType="num">
                                      <p:cBhvr additive="base">
                                        <p:cTn id="26" dur="1000" fill="hold"/>
                                        <p:tgtEl>
                                          <p:spTgt spid="108"/>
                                        </p:tgtEl>
                                        <p:attrNameLst>
                                          <p:attrName>ppt_x</p:attrName>
                                        </p:attrNameLst>
                                      </p:cBhvr>
                                      <p:tavLst>
                                        <p:tav tm="0">
                                          <p:val>
                                            <p:strVal val="#ppt_x"/>
                                          </p:val>
                                        </p:tav>
                                        <p:tav tm="100000">
                                          <p:val>
                                            <p:strVal val="#ppt_x"/>
                                          </p:val>
                                        </p:tav>
                                      </p:tavLst>
                                    </p:anim>
                                    <p:anim calcmode="lin" valueType="num">
                                      <p:cBhvr additive="base">
                                        <p:cTn id="27" dur="1000" fill="hold"/>
                                        <p:tgtEl>
                                          <p:spTgt spid="108"/>
                                        </p:tgtEl>
                                        <p:attrNameLst>
                                          <p:attrName>ppt_y</p:attrName>
                                        </p:attrNameLst>
                                      </p:cBhvr>
                                      <p:tavLst>
                                        <p:tav tm="0">
                                          <p:val>
                                            <p:strVal val="0-#ppt_h/2"/>
                                          </p:val>
                                        </p:tav>
                                        <p:tav tm="100000">
                                          <p:val>
                                            <p:strVal val="#ppt_y"/>
                                          </p:val>
                                        </p:tav>
                                      </p:tavLst>
                                    </p:anim>
                                  </p:childTnLst>
                                </p:cTn>
                              </p:par>
                              <p:par>
                                <p:cTn id="28" presetID="2" presetClass="entr" presetSubtype="1" decel="100000" fill="hold" nodeType="withEffect">
                                  <p:stCondLst>
                                    <p:cond delay="50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1000" fill="hold"/>
                                        <p:tgtEl>
                                          <p:spTgt spid="4"/>
                                        </p:tgtEl>
                                        <p:attrNameLst>
                                          <p:attrName>ppt_x</p:attrName>
                                        </p:attrNameLst>
                                      </p:cBhvr>
                                      <p:tavLst>
                                        <p:tav tm="0">
                                          <p:val>
                                            <p:strVal val="#ppt_x"/>
                                          </p:val>
                                        </p:tav>
                                        <p:tav tm="100000">
                                          <p:val>
                                            <p:strVal val="#ppt_x"/>
                                          </p:val>
                                        </p:tav>
                                      </p:tavLst>
                                    </p:anim>
                                    <p:anim calcmode="lin" valueType="num">
                                      <p:cBhvr additive="base">
                                        <p:cTn id="31" dur="1000" fill="hold"/>
                                        <p:tgtEl>
                                          <p:spTgt spid="4"/>
                                        </p:tgtEl>
                                        <p:attrNameLst>
                                          <p:attrName>ppt_y</p:attrName>
                                        </p:attrNameLst>
                                      </p:cBhvr>
                                      <p:tavLst>
                                        <p:tav tm="0">
                                          <p:val>
                                            <p:strVal val="0-#ppt_h/2"/>
                                          </p:val>
                                        </p:tav>
                                        <p:tav tm="100000">
                                          <p:val>
                                            <p:strVal val="#ppt_y"/>
                                          </p:val>
                                        </p:tav>
                                      </p:tavLst>
                                    </p:anim>
                                  </p:childTnLst>
                                </p:cTn>
                              </p:par>
                              <p:par>
                                <p:cTn id="32" presetID="2" presetClass="entr" presetSubtype="4" decel="10000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1000" fill="hold"/>
                                        <p:tgtEl>
                                          <p:spTgt spid="8"/>
                                        </p:tgtEl>
                                        <p:attrNameLst>
                                          <p:attrName>ppt_x</p:attrName>
                                        </p:attrNameLst>
                                      </p:cBhvr>
                                      <p:tavLst>
                                        <p:tav tm="0">
                                          <p:val>
                                            <p:strVal val="#ppt_x"/>
                                          </p:val>
                                        </p:tav>
                                        <p:tav tm="100000">
                                          <p:val>
                                            <p:strVal val="#ppt_x"/>
                                          </p:val>
                                        </p:tav>
                                      </p:tavLst>
                                    </p:anim>
                                    <p:anim calcmode="lin" valueType="num">
                                      <p:cBhvr additive="base">
                                        <p:cTn id="35" dur="10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1" decel="100000" fill="hold" nodeType="withEffect">
                                  <p:stCondLst>
                                    <p:cond delay="4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1000" fill="hold"/>
                                        <p:tgtEl>
                                          <p:spTgt spid="10"/>
                                        </p:tgtEl>
                                        <p:attrNameLst>
                                          <p:attrName>ppt_x</p:attrName>
                                        </p:attrNameLst>
                                      </p:cBhvr>
                                      <p:tavLst>
                                        <p:tav tm="0">
                                          <p:val>
                                            <p:strVal val="#ppt_x"/>
                                          </p:val>
                                        </p:tav>
                                        <p:tav tm="100000">
                                          <p:val>
                                            <p:strVal val="#ppt_x"/>
                                          </p:val>
                                        </p:tav>
                                      </p:tavLst>
                                    </p:anim>
                                    <p:anim calcmode="lin" valueType="num">
                                      <p:cBhvr additive="base">
                                        <p:cTn id="39" dur="1000" fill="hold"/>
                                        <p:tgtEl>
                                          <p:spTgt spid="10"/>
                                        </p:tgtEl>
                                        <p:attrNameLst>
                                          <p:attrName>ppt_y</p:attrName>
                                        </p:attrNameLst>
                                      </p:cBhvr>
                                      <p:tavLst>
                                        <p:tav tm="0">
                                          <p:val>
                                            <p:strVal val="0-#ppt_h/2"/>
                                          </p:val>
                                        </p:tav>
                                        <p:tav tm="100000">
                                          <p:val>
                                            <p:strVal val="#ppt_y"/>
                                          </p:val>
                                        </p:tav>
                                      </p:tavLst>
                                    </p:anim>
                                  </p:childTnLst>
                                </p:cTn>
                              </p:par>
                              <p:par>
                                <p:cTn id="40" presetID="2" presetClass="entr" presetSubtype="4" decel="100000" fill="hold" grpId="0" nodeType="withEffect">
                                  <p:stCondLst>
                                    <p:cond delay="1000"/>
                                  </p:stCondLst>
                                  <p:childTnLst>
                                    <p:set>
                                      <p:cBhvr>
                                        <p:cTn id="41" dur="1" fill="hold">
                                          <p:stCondLst>
                                            <p:cond delay="0"/>
                                          </p:stCondLst>
                                        </p:cTn>
                                        <p:tgtEl>
                                          <p:spTgt spid="101"/>
                                        </p:tgtEl>
                                        <p:attrNameLst>
                                          <p:attrName>style.visibility</p:attrName>
                                        </p:attrNameLst>
                                      </p:cBhvr>
                                      <p:to>
                                        <p:strVal val="visible"/>
                                      </p:to>
                                    </p:set>
                                    <p:anim calcmode="lin" valueType="num">
                                      <p:cBhvr additive="base">
                                        <p:cTn id="42" dur="1000" fill="hold"/>
                                        <p:tgtEl>
                                          <p:spTgt spid="101"/>
                                        </p:tgtEl>
                                        <p:attrNameLst>
                                          <p:attrName>ppt_x</p:attrName>
                                        </p:attrNameLst>
                                      </p:cBhvr>
                                      <p:tavLst>
                                        <p:tav tm="0">
                                          <p:val>
                                            <p:strVal val="#ppt_x"/>
                                          </p:val>
                                        </p:tav>
                                        <p:tav tm="100000">
                                          <p:val>
                                            <p:strVal val="#ppt_x"/>
                                          </p:val>
                                        </p:tav>
                                      </p:tavLst>
                                    </p:anim>
                                    <p:anim calcmode="lin" valueType="num">
                                      <p:cBhvr additive="base">
                                        <p:cTn id="43" dur="1000" fill="hold"/>
                                        <p:tgtEl>
                                          <p:spTgt spid="101"/>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1100"/>
                                  </p:stCondLst>
                                  <p:childTnLst>
                                    <p:set>
                                      <p:cBhvr>
                                        <p:cTn id="45" dur="1" fill="hold">
                                          <p:stCondLst>
                                            <p:cond delay="0"/>
                                          </p:stCondLst>
                                        </p:cTn>
                                        <p:tgtEl>
                                          <p:spTgt spid="102"/>
                                        </p:tgtEl>
                                        <p:attrNameLst>
                                          <p:attrName>style.visibility</p:attrName>
                                        </p:attrNameLst>
                                      </p:cBhvr>
                                      <p:to>
                                        <p:strVal val="visible"/>
                                      </p:to>
                                    </p:set>
                                    <p:anim calcmode="lin" valueType="num">
                                      <p:cBhvr additive="base">
                                        <p:cTn id="46" dur="1000" fill="hold"/>
                                        <p:tgtEl>
                                          <p:spTgt spid="102"/>
                                        </p:tgtEl>
                                        <p:attrNameLst>
                                          <p:attrName>ppt_x</p:attrName>
                                        </p:attrNameLst>
                                      </p:cBhvr>
                                      <p:tavLst>
                                        <p:tav tm="0">
                                          <p:val>
                                            <p:strVal val="#ppt_x"/>
                                          </p:val>
                                        </p:tav>
                                        <p:tav tm="100000">
                                          <p:val>
                                            <p:strVal val="#ppt_x"/>
                                          </p:val>
                                        </p:tav>
                                      </p:tavLst>
                                    </p:anim>
                                    <p:anim calcmode="lin" valueType="num">
                                      <p:cBhvr additive="base">
                                        <p:cTn id="47" dur="1000" fill="hold"/>
                                        <p:tgtEl>
                                          <p:spTgt spid="102"/>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80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ppt_x"/>
                                          </p:val>
                                        </p:tav>
                                        <p:tav tm="100000">
                                          <p:val>
                                            <p:strVal val="#ppt_x"/>
                                          </p:val>
                                        </p:tav>
                                      </p:tavLst>
                                    </p:anim>
                                    <p:anim calcmode="lin" valueType="num">
                                      <p:cBhvr additive="base">
                                        <p:cTn id="51" dur="1000" fill="hold"/>
                                        <p:tgtEl>
                                          <p:spTgt spid="11"/>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90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1000" fill="hold"/>
                                        <p:tgtEl>
                                          <p:spTgt spid="5"/>
                                        </p:tgtEl>
                                        <p:attrNameLst>
                                          <p:attrName>ppt_x</p:attrName>
                                        </p:attrNameLst>
                                      </p:cBhvr>
                                      <p:tavLst>
                                        <p:tav tm="0">
                                          <p:val>
                                            <p:strVal val="#ppt_x"/>
                                          </p:val>
                                        </p:tav>
                                        <p:tav tm="100000">
                                          <p:val>
                                            <p:strVal val="#ppt_x"/>
                                          </p:val>
                                        </p:tav>
                                      </p:tavLst>
                                    </p:anim>
                                    <p:anim calcmode="lin" valueType="num">
                                      <p:cBhvr additive="base">
                                        <p:cTn id="55" dur="1000" fill="hold"/>
                                        <p:tgtEl>
                                          <p:spTgt spid="5"/>
                                        </p:tgtEl>
                                        <p:attrNameLst>
                                          <p:attrName>ppt_y</p:attrName>
                                        </p:attrNameLst>
                                      </p:cBhvr>
                                      <p:tavLst>
                                        <p:tav tm="0">
                                          <p:val>
                                            <p:strVal val="1+#ppt_h/2"/>
                                          </p:val>
                                        </p:tav>
                                        <p:tav tm="100000">
                                          <p:val>
                                            <p:strVal val="#ppt_y"/>
                                          </p:val>
                                        </p:tav>
                                      </p:tavLst>
                                    </p:anim>
                                  </p:childTnLst>
                                </p:cTn>
                              </p:par>
                              <p:par>
                                <p:cTn id="56" presetID="2" presetClass="entr" presetSubtype="1" decel="100000" fill="hold" nodeType="withEffect">
                                  <p:stCondLst>
                                    <p:cond delay="12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1000" fill="hold"/>
                                        <p:tgtEl>
                                          <p:spTgt spid="12"/>
                                        </p:tgtEl>
                                        <p:attrNameLst>
                                          <p:attrName>ppt_x</p:attrName>
                                        </p:attrNameLst>
                                      </p:cBhvr>
                                      <p:tavLst>
                                        <p:tav tm="0">
                                          <p:val>
                                            <p:strVal val="#ppt_x"/>
                                          </p:val>
                                        </p:tav>
                                        <p:tav tm="100000">
                                          <p:val>
                                            <p:strVal val="#ppt_x"/>
                                          </p:val>
                                        </p:tav>
                                      </p:tavLst>
                                    </p:anim>
                                    <p:anim calcmode="lin" valueType="num">
                                      <p:cBhvr additive="base">
                                        <p:cTn id="59" dur="1000" fill="hold"/>
                                        <p:tgtEl>
                                          <p:spTgt spid="12"/>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1500"/>
                                  </p:stCondLst>
                                  <p:childTnLst>
                                    <p:set>
                                      <p:cBhvr>
                                        <p:cTn id="61" dur="1" fill="hold">
                                          <p:stCondLst>
                                            <p:cond delay="0"/>
                                          </p:stCondLst>
                                        </p:cTn>
                                        <p:tgtEl>
                                          <p:spTgt spid="105"/>
                                        </p:tgtEl>
                                        <p:attrNameLst>
                                          <p:attrName>style.visibility</p:attrName>
                                        </p:attrNameLst>
                                      </p:cBhvr>
                                      <p:to>
                                        <p:strVal val="visible"/>
                                      </p:to>
                                    </p:set>
                                    <p:anim calcmode="lin" valueType="num">
                                      <p:cBhvr additive="base">
                                        <p:cTn id="62" dur="1000" fill="hold"/>
                                        <p:tgtEl>
                                          <p:spTgt spid="105"/>
                                        </p:tgtEl>
                                        <p:attrNameLst>
                                          <p:attrName>ppt_x</p:attrName>
                                        </p:attrNameLst>
                                      </p:cBhvr>
                                      <p:tavLst>
                                        <p:tav tm="0">
                                          <p:val>
                                            <p:strVal val="#ppt_x"/>
                                          </p:val>
                                        </p:tav>
                                        <p:tav tm="100000">
                                          <p:val>
                                            <p:strVal val="#ppt_x"/>
                                          </p:val>
                                        </p:tav>
                                      </p:tavLst>
                                    </p:anim>
                                    <p:anim calcmode="lin" valueType="num">
                                      <p:cBhvr additive="base">
                                        <p:cTn id="63" dur="1000" fill="hold"/>
                                        <p:tgtEl>
                                          <p:spTgt spid="105"/>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1400"/>
                                  </p:stCondLst>
                                  <p:childTnLst>
                                    <p:set>
                                      <p:cBhvr>
                                        <p:cTn id="65" dur="1" fill="hold">
                                          <p:stCondLst>
                                            <p:cond delay="0"/>
                                          </p:stCondLst>
                                        </p:cTn>
                                        <p:tgtEl>
                                          <p:spTgt spid="106"/>
                                        </p:tgtEl>
                                        <p:attrNameLst>
                                          <p:attrName>style.visibility</p:attrName>
                                        </p:attrNameLst>
                                      </p:cBhvr>
                                      <p:to>
                                        <p:strVal val="visible"/>
                                      </p:to>
                                    </p:set>
                                    <p:anim calcmode="lin" valueType="num">
                                      <p:cBhvr additive="base">
                                        <p:cTn id="66" dur="1000" fill="hold"/>
                                        <p:tgtEl>
                                          <p:spTgt spid="106"/>
                                        </p:tgtEl>
                                        <p:attrNameLst>
                                          <p:attrName>ppt_x</p:attrName>
                                        </p:attrNameLst>
                                      </p:cBhvr>
                                      <p:tavLst>
                                        <p:tav tm="0">
                                          <p:val>
                                            <p:strVal val="#ppt_x"/>
                                          </p:val>
                                        </p:tav>
                                        <p:tav tm="100000">
                                          <p:val>
                                            <p:strVal val="#ppt_x"/>
                                          </p:val>
                                        </p:tav>
                                      </p:tavLst>
                                    </p:anim>
                                    <p:anim calcmode="lin" valueType="num">
                                      <p:cBhvr additive="base">
                                        <p:cTn id="67" dur="1000" fill="hold"/>
                                        <p:tgtEl>
                                          <p:spTgt spid="106"/>
                                        </p:tgtEl>
                                        <p:attrNameLst>
                                          <p:attrName>ppt_y</p:attrName>
                                        </p:attrNameLst>
                                      </p:cBhvr>
                                      <p:tavLst>
                                        <p:tav tm="0">
                                          <p:val>
                                            <p:strVal val="0-#ppt_h/2"/>
                                          </p:val>
                                        </p:tav>
                                        <p:tav tm="100000">
                                          <p:val>
                                            <p:strVal val="#ppt_y"/>
                                          </p:val>
                                        </p:tav>
                                      </p:tavLst>
                                    </p:anim>
                                  </p:childTnLst>
                                </p:cTn>
                              </p:par>
                              <p:par>
                                <p:cTn id="68" presetID="2" presetClass="entr" presetSubtype="1" decel="100000" fill="hold" nodeType="withEffect">
                                  <p:stCondLst>
                                    <p:cond delay="130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1000" fill="hold"/>
                                        <p:tgtEl>
                                          <p:spTgt spid="6"/>
                                        </p:tgtEl>
                                        <p:attrNameLst>
                                          <p:attrName>ppt_x</p:attrName>
                                        </p:attrNameLst>
                                      </p:cBhvr>
                                      <p:tavLst>
                                        <p:tav tm="0">
                                          <p:val>
                                            <p:strVal val="#ppt_x"/>
                                          </p:val>
                                        </p:tav>
                                        <p:tav tm="100000">
                                          <p:val>
                                            <p:strVal val="#ppt_x"/>
                                          </p:val>
                                        </p:tav>
                                      </p:tavLst>
                                    </p:anim>
                                    <p:anim calcmode="lin" valueType="num">
                                      <p:cBhvr additive="base">
                                        <p:cTn id="71" dur="1000" fill="hold"/>
                                        <p:tgtEl>
                                          <p:spTgt spid="6"/>
                                        </p:tgtEl>
                                        <p:attrNameLst>
                                          <p:attrName>ppt_y</p:attrName>
                                        </p:attrNameLst>
                                      </p:cBhvr>
                                      <p:tavLst>
                                        <p:tav tm="0">
                                          <p:val>
                                            <p:strVal val="0-#ppt_h/2"/>
                                          </p:val>
                                        </p:tav>
                                        <p:tav tm="100000">
                                          <p:val>
                                            <p:strVal val="#ppt_y"/>
                                          </p:val>
                                        </p:tav>
                                      </p:tavLst>
                                    </p:anim>
                                  </p:childTnLst>
                                </p:cTn>
                              </p:par>
                              <p:par>
                                <p:cTn id="72" presetID="2" presetClass="entr" presetSubtype="4" decel="100000" fill="hold" nodeType="withEffect">
                                  <p:stCondLst>
                                    <p:cond delay="160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1000" fill="hold"/>
                                        <p:tgtEl>
                                          <p:spTgt spid="14"/>
                                        </p:tgtEl>
                                        <p:attrNameLst>
                                          <p:attrName>ppt_x</p:attrName>
                                        </p:attrNameLst>
                                      </p:cBhvr>
                                      <p:tavLst>
                                        <p:tav tm="0">
                                          <p:val>
                                            <p:strVal val="#ppt_x"/>
                                          </p:val>
                                        </p:tav>
                                        <p:tav tm="100000">
                                          <p:val>
                                            <p:strVal val="#ppt_x"/>
                                          </p:val>
                                        </p:tav>
                                      </p:tavLst>
                                    </p:anim>
                                    <p:anim calcmode="lin" valueType="num">
                                      <p:cBhvr additive="base">
                                        <p:cTn id="75" dur="1000" fill="hold"/>
                                        <p:tgtEl>
                                          <p:spTgt spid="14"/>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800"/>
                                  </p:stCondLst>
                                  <p:childTnLst>
                                    <p:set>
                                      <p:cBhvr>
                                        <p:cTn id="77" dur="1" fill="hold">
                                          <p:stCondLst>
                                            <p:cond delay="0"/>
                                          </p:stCondLst>
                                        </p:cTn>
                                        <p:tgtEl>
                                          <p:spTgt spid="103"/>
                                        </p:tgtEl>
                                        <p:attrNameLst>
                                          <p:attrName>style.visibility</p:attrName>
                                        </p:attrNameLst>
                                      </p:cBhvr>
                                      <p:to>
                                        <p:strVal val="visible"/>
                                      </p:to>
                                    </p:set>
                                    <p:anim calcmode="lin" valueType="num">
                                      <p:cBhvr additive="base">
                                        <p:cTn id="78" dur="1000" fill="hold"/>
                                        <p:tgtEl>
                                          <p:spTgt spid="103"/>
                                        </p:tgtEl>
                                        <p:attrNameLst>
                                          <p:attrName>ppt_x</p:attrName>
                                        </p:attrNameLst>
                                      </p:cBhvr>
                                      <p:tavLst>
                                        <p:tav tm="0">
                                          <p:val>
                                            <p:strVal val="#ppt_x"/>
                                          </p:val>
                                        </p:tav>
                                        <p:tav tm="100000">
                                          <p:val>
                                            <p:strVal val="#ppt_x"/>
                                          </p:val>
                                        </p:tav>
                                      </p:tavLst>
                                    </p:anim>
                                    <p:anim calcmode="lin" valueType="num">
                                      <p:cBhvr additive="base">
                                        <p:cTn id="79" dur="1000" fill="hold"/>
                                        <p:tgtEl>
                                          <p:spTgt spid="103"/>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900"/>
                                  </p:stCondLst>
                                  <p:childTnLst>
                                    <p:set>
                                      <p:cBhvr>
                                        <p:cTn id="81" dur="1" fill="hold">
                                          <p:stCondLst>
                                            <p:cond delay="0"/>
                                          </p:stCondLst>
                                        </p:cTn>
                                        <p:tgtEl>
                                          <p:spTgt spid="104"/>
                                        </p:tgtEl>
                                        <p:attrNameLst>
                                          <p:attrName>style.visibility</p:attrName>
                                        </p:attrNameLst>
                                      </p:cBhvr>
                                      <p:to>
                                        <p:strVal val="visible"/>
                                      </p:to>
                                    </p:set>
                                    <p:anim calcmode="lin" valueType="num">
                                      <p:cBhvr additive="base">
                                        <p:cTn id="82" dur="1000" fill="hold"/>
                                        <p:tgtEl>
                                          <p:spTgt spid="104"/>
                                        </p:tgtEl>
                                        <p:attrNameLst>
                                          <p:attrName>ppt_x</p:attrName>
                                        </p:attrNameLst>
                                      </p:cBhvr>
                                      <p:tavLst>
                                        <p:tav tm="0">
                                          <p:val>
                                            <p:strVal val="#ppt_x"/>
                                          </p:val>
                                        </p:tav>
                                        <p:tav tm="100000">
                                          <p:val>
                                            <p:strVal val="#ppt_x"/>
                                          </p:val>
                                        </p:tav>
                                      </p:tavLst>
                                    </p:anim>
                                    <p:anim calcmode="lin" valueType="num">
                                      <p:cBhvr additive="base">
                                        <p:cTn id="83" dur="1000" fill="hold"/>
                                        <p:tgtEl>
                                          <p:spTgt spid="104"/>
                                        </p:tgtEl>
                                        <p:attrNameLst>
                                          <p:attrName>ppt_y</p:attrName>
                                        </p:attrNameLst>
                                      </p:cBhvr>
                                      <p:tavLst>
                                        <p:tav tm="0">
                                          <p:val>
                                            <p:strVal val="1+#ppt_h/2"/>
                                          </p:val>
                                        </p:tav>
                                        <p:tav tm="100000">
                                          <p:val>
                                            <p:strVal val="#ppt_y"/>
                                          </p:val>
                                        </p:tav>
                                      </p:tavLst>
                                    </p:anim>
                                  </p:childTnLst>
                                </p:cTn>
                              </p:par>
                              <p:par>
                                <p:cTn id="84" presetID="2" presetClass="entr" presetSubtype="4" decel="100000" fill="hold" nodeType="withEffect">
                                  <p:stCondLst>
                                    <p:cond delay="1700"/>
                                  </p:stCondLst>
                                  <p:childTnLst>
                                    <p:set>
                                      <p:cBhvr>
                                        <p:cTn id="85" dur="1" fill="hold">
                                          <p:stCondLst>
                                            <p:cond delay="0"/>
                                          </p:stCondLst>
                                        </p:cTn>
                                        <p:tgtEl>
                                          <p:spTgt spid="7"/>
                                        </p:tgtEl>
                                        <p:attrNameLst>
                                          <p:attrName>style.visibility</p:attrName>
                                        </p:attrNameLst>
                                      </p:cBhvr>
                                      <p:to>
                                        <p:strVal val="visible"/>
                                      </p:to>
                                    </p:set>
                                    <p:anim calcmode="lin" valueType="num">
                                      <p:cBhvr additive="base">
                                        <p:cTn id="86" dur="1000" fill="hold"/>
                                        <p:tgtEl>
                                          <p:spTgt spid="7"/>
                                        </p:tgtEl>
                                        <p:attrNameLst>
                                          <p:attrName>ppt_x</p:attrName>
                                        </p:attrNameLst>
                                      </p:cBhvr>
                                      <p:tavLst>
                                        <p:tav tm="0">
                                          <p:val>
                                            <p:strVal val="#ppt_x"/>
                                          </p:val>
                                        </p:tav>
                                        <p:tav tm="100000">
                                          <p:val>
                                            <p:strVal val="#ppt_x"/>
                                          </p:val>
                                        </p:tav>
                                      </p:tavLst>
                                    </p:anim>
                                    <p:anim calcmode="lin" valueType="num">
                                      <p:cBhvr additive="base">
                                        <p:cTn id="87"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101" grpId="0"/>
      <p:bldP spid="102" grpId="0"/>
      <p:bldP spid="103" grpId="0"/>
      <p:bldP spid="104" grpId="0"/>
      <p:bldP spid="105" grpId="0"/>
      <p:bldP spid="106" grpId="0"/>
      <p:bldP spid="107" grpId="0"/>
      <p:bldP spid="108"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id="{F4D21880-F016-4298-9AC6-2114C3AA552D}"/>
              </a:ext>
            </a:extLst>
          </p:cNvPr>
          <p:cNvGrpSpPr/>
          <p:nvPr/>
        </p:nvGrpSpPr>
        <p:grpSpPr>
          <a:xfrm>
            <a:off x="78277" y="215456"/>
            <a:ext cx="12104391" cy="6642544"/>
            <a:chOff x="78277" y="215456"/>
            <a:chExt cx="12104391" cy="6642544"/>
          </a:xfrm>
        </p:grpSpPr>
        <p:pic>
          <p:nvPicPr>
            <p:cNvPr id="29" name="图片 28">
              <a:extLst>
                <a:ext uri="{FF2B5EF4-FFF2-40B4-BE49-F238E27FC236}">
                  <a16:creationId xmlns:a16="http://schemas.microsoft.com/office/drawing/2014/main" id="{774A3327-3F6B-48EF-84C7-6A721F4BA9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30" name="图片 29">
              <a:extLst>
                <a:ext uri="{FF2B5EF4-FFF2-40B4-BE49-F238E27FC236}">
                  <a16:creationId xmlns:a16="http://schemas.microsoft.com/office/drawing/2014/main" id="{D7FDC395-AB9B-41D2-B3FF-A84B9A7E274D}"/>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31" name="组合 30">
              <a:extLst>
                <a:ext uri="{FF2B5EF4-FFF2-40B4-BE49-F238E27FC236}">
                  <a16:creationId xmlns:a16="http://schemas.microsoft.com/office/drawing/2014/main" id="{575A8EBB-F114-4894-AAA5-20FB2FB90C3B}"/>
                </a:ext>
              </a:extLst>
            </p:cNvPr>
            <p:cNvGrpSpPr/>
            <p:nvPr/>
          </p:nvGrpSpPr>
          <p:grpSpPr>
            <a:xfrm>
              <a:off x="78277" y="215456"/>
              <a:ext cx="4775851" cy="1204298"/>
              <a:chOff x="78277" y="215456"/>
              <a:chExt cx="4775851" cy="1204298"/>
            </a:xfrm>
          </p:grpSpPr>
          <p:sp>
            <p:nvSpPr>
              <p:cNvPr id="32" name="文本框 31">
                <a:extLst>
                  <a:ext uri="{FF2B5EF4-FFF2-40B4-BE49-F238E27FC236}">
                    <a16:creationId xmlns:a16="http://schemas.microsoft.com/office/drawing/2014/main" id="{D1183FBC-21F4-472B-8C11-7A507AA3A228}"/>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44" name="图片 43">
                <a:extLst>
                  <a:ext uri="{FF2B5EF4-FFF2-40B4-BE49-F238E27FC236}">
                    <a16:creationId xmlns:a16="http://schemas.microsoft.com/office/drawing/2014/main" id="{CB61C191-7A96-4F94-B4FC-039F919C650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45" name="图片 44">
                <a:extLst>
                  <a:ext uri="{FF2B5EF4-FFF2-40B4-BE49-F238E27FC236}">
                    <a16:creationId xmlns:a16="http://schemas.microsoft.com/office/drawing/2014/main" id="{27D12BDC-F434-4A17-804E-CA69A32C3B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6" name="Freeform 5"/>
          <p:cNvSpPr>
            <a:spLocks/>
          </p:cNvSpPr>
          <p:nvPr/>
        </p:nvSpPr>
        <p:spPr bwMode="auto">
          <a:xfrm rot="18900000">
            <a:off x="3294743" y="2496931"/>
            <a:ext cx="2429177" cy="2429177"/>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Freeform 5"/>
          <p:cNvSpPr>
            <a:spLocks/>
          </p:cNvSpPr>
          <p:nvPr/>
        </p:nvSpPr>
        <p:spPr bwMode="auto">
          <a:xfrm rot="2700000">
            <a:off x="5393655" y="1300651"/>
            <a:ext cx="1968855" cy="1968855"/>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solidFill>
            <a:srgbClr val="686868">
              <a:alpha val="70000"/>
            </a:srgbClr>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Freeform 5"/>
          <p:cNvSpPr>
            <a:spLocks/>
          </p:cNvSpPr>
          <p:nvPr/>
        </p:nvSpPr>
        <p:spPr bwMode="auto">
          <a:xfrm rot="8100000">
            <a:off x="6578940" y="3209372"/>
            <a:ext cx="1410359" cy="1410359"/>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solidFill>
            <a:srgbClr val="686868">
              <a:alpha val="60000"/>
            </a:srgbClr>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5"/>
          <p:cNvSpPr>
            <a:spLocks/>
          </p:cNvSpPr>
          <p:nvPr/>
        </p:nvSpPr>
        <p:spPr bwMode="auto">
          <a:xfrm rot="13500000">
            <a:off x="5273037" y="4398099"/>
            <a:ext cx="1769944" cy="1769944"/>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solidFill>
            <a:srgbClr val="686868">
              <a:alpha val="70000"/>
            </a:srgbClr>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矩形 26"/>
          <p:cNvSpPr/>
          <p:nvPr/>
        </p:nvSpPr>
        <p:spPr>
          <a:xfrm flipV="1">
            <a:off x="1354136" y="2329542"/>
            <a:ext cx="2476500" cy="229662"/>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28575">
                <a:solidFill>
                  <a:schemeClr val="bg1"/>
                </a:solidFill>
                <a:prstDash val="solid"/>
              </a:ln>
              <a:solidFill>
                <a:srgbClr val="686868"/>
              </a:solidFill>
              <a:latin typeface="幼圆" panose="02010509060101010101" pitchFamily="49" charset="-122"/>
              <a:ea typeface="幼圆" panose="02010509060101010101" pitchFamily="49" charset="-122"/>
              <a:cs typeface="+mn-ea"/>
              <a:sym typeface="+mn-lt"/>
            </a:endParaRPr>
          </a:p>
        </p:txBody>
      </p:sp>
      <p:sp>
        <p:nvSpPr>
          <p:cNvPr id="19" name="矩形 26"/>
          <p:cNvSpPr/>
          <p:nvPr/>
        </p:nvSpPr>
        <p:spPr>
          <a:xfrm flipV="1">
            <a:off x="7217908" y="2627992"/>
            <a:ext cx="3802063" cy="229662"/>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28575">
                <a:solidFill>
                  <a:schemeClr val="bg1"/>
                </a:solidFill>
                <a:prstDash val="solid"/>
              </a:ln>
              <a:cs typeface="+mn-ea"/>
              <a:sym typeface="+mn-lt"/>
            </a:endParaRPr>
          </a:p>
        </p:txBody>
      </p:sp>
      <p:sp>
        <p:nvSpPr>
          <p:cNvPr id="20" name="矩形 26"/>
          <p:cNvSpPr/>
          <p:nvPr/>
        </p:nvSpPr>
        <p:spPr>
          <a:xfrm flipV="1">
            <a:off x="7903935" y="4221388"/>
            <a:ext cx="3051174" cy="229662"/>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28575">
                <a:solidFill>
                  <a:schemeClr val="bg1"/>
                </a:solidFill>
                <a:prstDash val="solid"/>
              </a:ln>
              <a:cs typeface="+mn-ea"/>
              <a:sym typeface="+mn-lt"/>
            </a:endParaRPr>
          </a:p>
        </p:txBody>
      </p:sp>
      <p:sp>
        <p:nvSpPr>
          <p:cNvPr id="22" name="矩形 26"/>
          <p:cNvSpPr/>
          <p:nvPr/>
        </p:nvSpPr>
        <p:spPr>
          <a:xfrm flipV="1">
            <a:off x="2094141" y="5558969"/>
            <a:ext cx="3133723" cy="229662"/>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28575">
                <a:solidFill>
                  <a:schemeClr val="bg1"/>
                </a:solidFill>
                <a:prstDash val="solid"/>
              </a:ln>
              <a:solidFill>
                <a:srgbClr val="686868"/>
              </a:solidFill>
              <a:latin typeface="幼圆" panose="02010509060101010101" pitchFamily="49" charset="-122"/>
              <a:ea typeface="幼圆" panose="02010509060101010101" pitchFamily="49" charset="-122"/>
              <a:cs typeface="+mn-ea"/>
              <a:sym typeface="+mn-lt"/>
            </a:endParaRPr>
          </a:p>
        </p:txBody>
      </p:sp>
      <p:sp>
        <p:nvSpPr>
          <p:cNvPr id="23" name="文本框 22"/>
          <p:cNvSpPr txBox="1"/>
          <p:nvPr/>
        </p:nvSpPr>
        <p:spPr>
          <a:xfrm>
            <a:off x="1324464" y="1938320"/>
            <a:ext cx="2579515" cy="52661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4" name="文本框 23"/>
          <p:cNvSpPr txBox="1"/>
          <p:nvPr/>
        </p:nvSpPr>
        <p:spPr>
          <a:xfrm>
            <a:off x="2114550" y="5190427"/>
            <a:ext cx="2945584" cy="52661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输入你的文字信息输入信息你的文字信息输入你的文字信息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5" name="文本框 24"/>
          <p:cNvSpPr txBox="1"/>
          <p:nvPr/>
        </p:nvSpPr>
        <p:spPr>
          <a:xfrm>
            <a:off x="8042856" y="2244209"/>
            <a:ext cx="2968044" cy="52661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输入你的文字信息输入信息你的文字信息输入你的文字信息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6" name="文本框 25"/>
          <p:cNvSpPr txBox="1"/>
          <p:nvPr/>
        </p:nvSpPr>
        <p:spPr>
          <a:xfrm>
            <a:off x="8334229" y="3840780"/>
            <a:ext cx="2579515" cy="52661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7" name="文本框 26"/>
          <p:cNvSpPr txBox="1"/>
          <p:nvPr/>
        </p:nvSpPr>
        <p:spPr>
          <a:xfrm>
            <a:off x="5858456" y="1944489"/>
            <a:ext cx="11417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800" b="0" dirty="0">
                <a:solidFill>
                  <a:schemeClr val="bg1"/>
                </a:solidFill>
                <a:latin typeface="+mn-lt"/>
                <a:ea typeface="+mn-ea"/>
                <a:cs typeface="+mn-ea"/>
                <a:sym typeface="+mn-lt"/>
              </a:rPr>
              <a:t>添加文本</a:t>
            </a:r>
          </a:p>
        </p:txBody>
      </p:sp>
      <p:sp>
        <p:nvSpPr>
          <p:cNvPr id="33" name="文本框 32"/>
          <p:cNvSpPr txBox="1"/>
          <p:nvPr/>
        </p:nvSpPr>
        <p:spPr>
          <a:xfrm>
            <a:off x="3849316" y="3283069"/>
            <a:ext cx="1548184" cy="33868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b="0" dirty="0">
                <a:solidFill>
                  <a:schemeClr val="bg1"/>
                </a:solidFill>
                <a:latin typeface="+mn-lt"/>
                <a:ea typeface="+mn-ea"/>
                <a:cs typeface="+mn-ea"/>
                <a:sym typeface="+mn-lt"/>
              </a:rPr>
              <a:t>添加文本</a:t>
            </a:r>
          </a:p>
        </p:txBody>
      </p:sp>
      <p:sp>
        <p:nvSpPr>
          <p:cNvPr id="8" name="文本框 7"/>
          <p:cNvSpPr txBox="1"/>
          <p:nvPr/>
        </p:nvSpPr>
        <p:spPr>
          <a:xfrm>
            <a:off x="3841115" y="3491865"/>
            <a:ext cx="1406154" cy="769441"/>
          </a:xfrm>
          <a:prstGeom prst="rect">
            <a:avLst/>
          </a:prstGeom>
          <a:noFill/>
        </p:spPr>
        <p:txBody>
          <a:bodyPr wrap="none" rtlCol="0">
            <a:spAutoFit/>
          </a:bodyPr>
          <a:lstStyle/>
          <a:p>
            <a:r>
              <a:rPr lang="en-US" altLang="zh-CN" sz="4400" b="1" dirty="0">
                <a:solidFill>
                  <a:schemeClr val="bg1"/>
                </a:solidFill>
                <a:cs typeface="+mn-ea"/>
                <a:sym typeface="+mn-lt"/>
              </a:rPr>
              <a:t>82%</a:t>
            </a:r>
            <a:endParaRPr lang="zh-CN" altLang="en-US" sz="4400" b="1" dirty="0">
              <a:solidFill>
                <a:schemeClr val="bg1"/>
              </a:solidFill>
              <a:cs typeface="+mn-ea"/>
              <a:sym typeface="+mn-lt"/>
            </a:endParaRPr>
          </a:p>
        </p:txBody>
      </p:sp>
      <p:sp>
        <p:nvSpPr>
          <p:cNvPr id="35" name="文本框 34"/>
          <p:cNvSpPr txBox="1"/>
          <p:nvPr/>
        </p:nvSpPr>
        <p:spPr>
          <a:xfrm>
            <a:off x="5829935" y="2127885"/>
            <a:ext cx="1184940" cy="646331"/>
          </a:xfrm>
          <a:prstGeom prst="rect">
            <a:avLst/>
          </a:prstGeom>
          <a:noFill/>
        </p:spPr>
        <p:txBody>
          <a:bodyPr wrap="none" rtlCol="0">
            <a:spAutoFit/>
          </a:bodyPr>
          <a:lstStyle/>
          <a:p>
            <a:r>
              <a:rPr lang="en-US" altLang="zh-CN" sz="3600" b="1" dirty="0">
                <a:solidFill>
                  <a:schemeClr val="bg1"/>
                </a:solidFill>
                <a:cs typeface="+mn-ea"/>
                <a:sym typeface="+mn-lt"/>
              </a:rPr>
              <a:t>56%</a:t>
            </a:r>
            <a:endParaRPr lang="zh-CN" altLang="en-US" sz="3600" b="1" dirty="0">
              <a:solidFill>
                <a:schemeClr val="bg1"/>
              </a:solidFill>
              <a:cs typeface="+mn-ea"/>
              <a:sym typeface="+mn-lt"/>
            </a:endParaRPr>
          </a:p>
        </p:txBody>
      </p:sp>
      <p:sp>
        <p:nvSpPr>
          <p:cNvPr id="36" name="文本框 35"/>
          <p:cNvSpPr txBox="1"/>
          <p:nvPr/>
        </p:nvSpPr>
        <p:spPr>
          <a:xfrm>
            <a:off x="5706056" y="4918194"/>
            <a:ext cx="99954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600" b="0" dirty="0">
                <a:solidFill>
                  <a:schemeClr val="bg1"/>
                </a:solidFill>
                <a:latin typeface="+mn-lt"/>
                <a:ea typeface="+mn-ea"/>
                <a:cs typeface="+mn-ea"/>
                <a:sym typeface="+mn-lt"/>
              </a:rPr>
              <a:t>添加文本</a:t>
            </a:r>
          </a:p>
        </p:txBody>
      </p:sp>
      <p:sp>
        <p:nvSpPr>
          <p:cNvPr id="37" name="文本框 36"/>
          <p:cNvSpPr txBox="1"/>
          <p:nvPr/>
        </p:nvSpPr>
        <p:spPr>
          <a:xfrm>
            <a:off x="5662295" y="5115560"/>
            <a:ext cx="1072730" cy="584775"/>
          </a:xfrm>
          <a:prstGeom prst="rect">
            <a:avLst/>
          </a:prstGeom>
          <a:noFill/>
        </p:spPr>
        <p:txBody>
          <a:bodyPr wrap="none" rtlCol="0">
            <a:spAutoFit/>
          </a:bodyPr>
          <a:lstStyle/>
          <a:p>
            <a:r>
              <a:rPr lang="en-US" altLang="zh-CN" sz="3200" b="1" dirty="0">
                <a:solidFill>
                  <a:schemeClr val="bg1"/>
                </a:solidFill>
                <a:cs typeface="+mn-ea"/>
                <a:sym typeface="+mn-lt"/>
              </a:rPr>
              <a:t>37%</a:t>
            </a:r>
            <a:endParaRPr lang="zh-CN" altLang="en-US" sz="3200" b="1" dirty="0">
              <a:solidFill>
                <a:schemeClr val="bg1"/>
              </a:solidFill>
              <a:cs typeface="+mn-ea"/>
              <a:sym typeface="+mn-lt"/>
            </a:endParaRPr>
          </a:p>
        </p:txBody>
      </p:sp>
      <p:sp>
        <p:nvSpPr>
          <p:cNvPr id="38" name="文本框 37"/>
          <p:cNvSpPr txBox="1"/>
          <p:nvPr/>
        </p:nvSpPr>
        <p:spPr>
          <a:xfrm>
            <a:off x="6850961" y="3618984"/>
            <a:ext cx="999544" cy="30816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chemeClr val="bg1"/>
                </a:solidFill>
                <a:latin typeface="+mn-lt"/>
                <a:ea typeface="+mn-ea"/>
                <a:cs typeface="+mn-ea"/>
                <a:sym typeface="+mn-lt"/>
              </a:rPr>
              <a:t>添加文本</a:t>
            </a:r>
          </a:p>
        </p:txBody>
      </p:sp>
      <p:sp>
        <p:nvSpPr>
          <p:cNvPr id="39" name="文本框 38"/>
          <p:cNvSpPr txBox="1"/>
          <p:nvPr/>
        </p:nvSpPr>
        <p:spPr>
          <a:xfrm>
            <a:off x="6822440" y="3808730"/>
            <a:ext cx="849913" cy="461665"/>
          </a:xfrm>
          <a:prstGeom prst="rect">
            <a:avLst/>
          </a:prstGeom>
          <a:noFill/>
        </p:spPr>
        <p:txBody>
          <a:bodyPr wrap="none" rtlCol="0">
            <a:spAutoFit/>
          </a:bodyPr>
          <a:lstStyle/>
          <a:p>
            <a:r>
              <a:rPr lang="en-US" altLang="zh-CN" sz="2400" b="1" dirty="0">
                <a:solidFill>
                  <a:schemeClr val="bg1"/>
                </a:solidFill>
                <a:cs typeface="+mn-ea"/>
                <a:sym typeface="+mn-lt"/>
              </a:rPr>
              <a:t>24%</a:t>
            </a:r>
            <a:endParaRPr lang="zh-CN" altLang="en-US" sz="2400" b="1"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2677350292"/>
      </p:ext>
    </p:extLst>
  </p:cSld>
  <p:clrMapOvr>
    <a:masterClrMapping/>
  </p:clrMapOvr>
  <mc:AlternateContent xmlns:mc="http://schemas.openxmlformats.org/markup-compatibility/2006" xmlns:p14="http://schemas.microsoft.com/office/powerpoint/2010/main">
    <mc:Choice Requires="p14">
      <p:transition spd="slow" p14:dur="1500" advTm="2613">
        <p:random/>
      </p:transition>
    </mc:Choice>
    <mc:Fallback xmlns="">
      <p:transition spd="slow" advTm="2613">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14:presetBounceEnd="33333">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33333">
                                          <p:cBhvr additive="base">
                                            <p:cTn id="7" dur="600" fill="hold"/>
                                            <p:tgtEl>
                                              <p:spTgt spid="6"/>
                                            </p:tgtEl>
                                            <p:attrNameLst>
                                              <p:attrName>ppt_x</p:attrName>
                                            </p:attrNameLst>
                                          </p:cBhvr>
                                          <p:tavLst>
                                            <p:tav tm="0">
                                              <p:val>
                                                <p:strVal val="0-#ppt_w/2"/>
                                              </p:val>
                                            </p:tav>
                                            <p:tav tm="100000">
                                              <p:val>
                                                <p:strVal val="#ppt_x"/>
                                              </p:val>
                                            </p:tav>
                                          </p:tavLst>
                                        </p:anim>
                                        <p:anim calcmode="lin" valueType="num" p14:bounceEnd="33333">
                                          <p:cBhvr additive="base">
                                            <p:cTn id="8" dur="6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accel="31000" fill="hold" grpId="0" nodeType="withEffect" p14:presetBounceEnd="33333">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33333">
                                          <p:cBhvr additive="base">
                                            <p:cTn id="11" dur="600" fill="hold"/>
                                            <p:tgtEl>
                                              <p:spTgt spid="12"/>
                                            </p:tgtEl>
                                            <p:attrNameLst>
                                              <p:attrName>ppt_x</p:attrName>
                                            </p:attrNameLst>
                                          </p:cBhvr>
                                          <p:tavLst>
                                            <p:tav tm="0">
                                              <p:val>
                                                <p:strVal val="1+#ppt_w/2"/>
                                              </p:val>
                                            </p:tav>
                                            <p:tav tm="100000">
                                              <p:val>
                                                <p:strVal val="#ppt_x"/>
                                              </p:val>
                                            </p:tav>
                                          </p:tavLst>
                                        </p:anim>
                                        <p:anim calcmode="lin" valueType="num" p14:bounceEnd="33333">
                                          <p:cBhvr additive="base">
                                            <p:cTn id="12" dur="6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accel="31000" fill="hold" grpId="0" nodeType="clickEffect" p14:presetBounceEnd="33333">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33333">
                                          <p:cBhvr additive="base">
                                            <p:cTn id="17" dur="600" fill="hold"/>
                                            <p:tgtEl>
                                              <p:spTgt spid="11"/>
                                            </p:tgtEl>
                                            <p:attrNameLst>
                                              <p:attrName>ppt_x</p:attrName>
                                            </p:attrNameLst>
                                          </p:cBhvr>
                                          <p:tavLst>
                                            <p:tav tm="0">
                                              <p:val>
                                                <p:strVal val="#ppt_x"/>
                                              </p:val>
                                            </p:tav>
                                            <p:tav tm="100000">
                                              <p:val>
                                                <p:strVal val="#ppt_x"/>
                                              </p:val>
                                            </p:tav>
                                          </p:tavLst>
                                        </p:anim>
                                        <p:anim calcmode="lin" valueType="num" p14:bounceEnd="33333">
                                          <p:cBhvr additive="base">
                                            <p:cTn id="18" dur="600" fill="hold"/>
                                            <p:tgtEl>
                                              <p:spTgt spid="11"/>
                                            </p:tgtEl>
                                            <p:attrNameLst>
                                              <p:attrName>ppt_y</p:attrName>
                                            </p:attrNameLst>
                                          </p:cBhvr>
                                          <p:tavLst>
                                            <p:tav tm="0">
                                              <p:val>
                                                <p:strVal val="0-#ppt_h/2"/>
                                              </p:val>
                                            </p:tav>
                                            <p:tav tm="100000">
                                              <p:val>
                                                <p:strVal val="#ppt_y"/>
                                              </p:val>
                                            </p:tav>
                                          </p:tavLst>
                                        </p:anim>
                                      </p:childTnLst>
                                    </p:cTn>
                                  </p:par>
                                  <p:par>
                                    <p:cTn id="19" presetID="2" presetClass="entr" presetSubtype="4" accel="31000" fill="hold" grpId="0" nodeType="withEffect" p14:presetBounceEnd="33333">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14:bounceEnd="33333">
                                          <p:cBhvr additive="base">
                                            <p:cTn id="21" dur="600" fill="hold"/>
                                            <p:tgtEl>
                                              <p:spTgt spid="13"/>
                                            </p:tgtEl>
                                            <p:attrNameLst>
                                              <p:attrName>ppt_x</p:attrName>
                                            </p:attrNameLst>
                                          </p:cBhvr>
                                          <p:tavLst>
                                            <p:tav tm="0">
                                              <p:val>
                                                <p:strVal val="#ppt_x"/>
                                              </p:val>
                                            </p:tav>
                                            <p:tav tm="100000">
                                              <p:val>
                                                <p:strVal val="#ppt_x"/>
                                              </p:val>
                                            </p:tav>
                                          </p:tavLst>
                                        </p:anim>
                                        <p:anim calcmode="lin" valueType="num" p14:bounceEnd="33333">
                                          <p:cBhvr additive="base">
                                            <p:cTn id="22" dur="6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 calcmode="lin" valueType="num">
                                          <p:cBhvr>
                                            <p:cTn id="29" dur="500" fill="hold"/>
                                            <p:tgtEl>
                                              <p:spTgt spid="38"/>
                                            </p:tgtEl>
                                            <p:attrNameLst>
                                              <p:attrName>style.rotation</p:attrName>
                                            </p:attrNameLst>
                                          </p:cBhvr>
                                          <p:tavLst>
                                            <p:tav tm="0">
                                              <p:val>
                                                <p:fltVal val="90"/>
                                              </p:val>
                                            </p:tav>
                                            <p:tav tm="100000">
                                              <p:val>
                                                <p:fltVal val="0"/>
                                              </p:val>
                                            </p:tav>
                                          </p:tavLst>
                                        </p:anim>
                                        <p:animEffect transition="in" filter="fade">
                                          <p:cBhvr>
                                            <p:cTn id="30" dur="500"/>
                                            <p:tgtEl>
                                              <p:spTgt spid="38"/>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 calcmode="lin" valueType="num">
                                          <p:cBhvr>
                                            <p:cTn id="35" dur="500" fill="hold"/>
                                            <p:tgtEl>
                                              <p:spTgt spid="39"/>
                                            </p:tgtEl>
                                            <p:attrNameLst>
                                              <p:attrName>style.rotation</p:attrName>
                                            </p:attrNameLst>
                                          </p:cBhvr>
                                          <p:tavLst>
                                            <p:tav tm="0">
                                              <p:val>
                                                <p:fltVal val="90"/>
                                              </p:val>
                                            </p:tav>
                                            <p:tav tm="100000">
                                              <p:val>
                                                <p:fltVal val="0"/>
                                              </p:val>
                                            </p:tav>
                                          </p:tavLst>
                                        </p:anim>
                                        <p:animEffect transition="in" filter="fade">
                                          <p:cBhvr>
                                            <p:cTn id="36" dur="500"/>
                                            <p:tgtEl>
                                              <p:spTgt spid="39"/>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style.rotation</p:attrName>
                                            </p:attrNameLst>
                                          </p:cBhvr>
                                          <p:tavLst>
                                            <p:tav tm="0">
                                              <p:val>
                                                <p:fltVal val="90"/>
                                              </p:val>
                                            </p:tav>
                                            <p:tav tm="100000">
                                              <p:val>
                                                <p:fltVal val="0"/>
                                              </p:val>
                                            </p:tav>
                                          </p:tavLst>
                                        </p:anim>
                                        <p:animEffect transition="in" filter="fade">
                                          <p:cBhvr>
                                            <p:cTn id="42" dur="500"/>
                                            <p:tgtEl>
                                              <p:spTgt spid="36"/>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style.rotation</p:attrName>
                                            </p:attrNameLst>
                                          </p:cBhvr>
                                          <p:tavLst>
                                            <p:tav tm="0">
                                              <p:val>
                                                <p:fltVal val="90"/>
                                              </p:val>
                                            </p:tav>
                                            <p:tav tm="100000">
                                              <p:val>
                                                <p:fltVal val="0"/>
                                              </p:val>
                                            </p:tav>
                                          </p:tavLst>
                                        </p:anim>
                                        <p:animEffect transition="in" filter="fade">
                                          <p:cBhvr>
                                            <p:cTn id="48" dur="500"/>
                                            <p:tgtEl>
                                              <p:spTgt spid="37"/>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 calcmode="lin" valueType="num">
                                          <p:cBhvr>
                                            <p:cTn id="53" dur="500" fill="hold"/>
                                            <p:tgtEl>
                                              <p:spTgt spid="33"/>
                                            </p:tgtEl>
                                            <p:attrNameLst>
                                              <p:attrName>style.rotation</p:attrName>
                                            </p:attrNameLst>
                                          </p:cBhvr>
                                          <p:tavLst>
                                            <p:tav tm="0">
                                              <p:val>
                                                <p:fltVal val="90"/>
                                              </p:val>
                                            </p:tav>
                                            <p:tav tm="100000">
                                              <p:val>
                                                <p:fltVal val="0"/>
                                              </p:val>
                                            </p:tav>
                                          </p:tavLst>
                                        </p:anim>
                                        <p:animEffect transition="in" filter="fade">
                                          <p:cBhvr>
                                            <p:cTn id="54" dur="500"/>
                                            <p:tgtEl>
                                              <p:spTgt spid="33"/>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anim calcmode="lin" valueType="num">
                                          <p:cBhvr>
                                            <p:cTn id="59" dur="500" fill="hold"/>
                                            <p:tgtEl>
                                              <p:spTgt spid="8"/>
                                            </p:tgtEl>
                                            <p:attrNameLst>
                                              <p:attrName>style.rotation</p:attrName>
                                            </p:attrNameLst>
                                          </p:cBhvr>
                                          <p:tavLst>
                                            <p:tav tm="0">
                                              <p:val>
                                                <p:fltVal val="90"/>
                                              </p:val>
                                            </p:tav>
                                            <p:tav tm="100000">
                                              <p:val>
                                                <p:fltVal val="0"/>
                                              </p:val>
                                            </p:tav>
                                          </p:tavLst>
                                        </p:anim>
                                        <p:animEffect transition="in" filter="fade">
                                          <p:cBhvr>
                                            <p:cTn id="60" dur="500"/>
                                            <p:tgtEl>
                                              <p:spTgt spid="8"/>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 calcmode="lin" valueType="num">
                                          <p:cBhvr>
                                            <p:cTn id="65" dur="500" fill="hold"/>
                                            <p:tgtEl>
                                              <p:spTgt spid="27"/>
                                            </p:tgtEl>
                                            <p:attrNameLst>
                                              <p:attrName>style.rotation</p:attrName>
                                            </p:attrNameLst>
                                          </p:cBhvr>
                                          <p:tavLst>
                                            <p:tav tm="0">
                                              <p:val>
                                                <p:fltVal val="90"/>
                                              </p:val>
                                            </p:tav>
                                            <p:tav tm="100000">
                                              <p:val>
                                                <p:fltVal val="0"/>
                                              </p:val>
                                            </p:tav>
                                          </p:tavLst>
                                        </p:anim>
                                        <p:animEffect transition="in" filter="fade">
                                          <p:cBhvr>
                                            <p:cTn id="66" dur="500"/>
                                            <p:tgtEl>
                                              <p:spTgt spid="27"/>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 calcmode="lin" valueType="num">
                                          <p:cBhvr>
                                            <p:cTn id="71" dur="500" fill="hold"/>
                                            <p:tgtEl>
                                              <p:spTgt spid="35"/>
                                            </p:tgtEl>
                                            <p:attrNameLst>
                                              <p:attrName>style.rotation</p:attrName>
                                            </p:attrNameLst>
                                          </p:cBhvr>
                                          <p:tavLst>
                                            <p:tav tm="0">
                                              <p:val>
                                                <p:fltVal val="90"/>
                                              </p:val>
                                            </p:tav>
                                            <p:tav tm="100000">
                                              <p:val>
                                                <p:fltVal val="0"/>
                                              </p:val>
                                            </p:tav>
                                          </p:tavLst>
                                        </p:anim>
                                        <p:animEffect transition="in" filter="fade">
                                          <p:cBhvr>
                                            <p:cTn id="72" dur="500"/>
                                            <p:tgtEl>
                                              <p:spTgt spid="3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wipe(left)">
                                          <p:cBhvr>
                                            <p:cTn id="80" dur="500"/>
                                            <p:tgtEl>
                                              <p:spTgt spid="1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wipe(left)">
                                          <p:cBhvr>
                                            <p:cTn id="83" dur="500"/>
                                            <p:tgtEl>
                                              <p:spTgt spid="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left)">
                                          <p:cBhvr>
                                            <p:cTn id="94" dur="500"/>
                                            <p:tgtEl>
                                              <p:spTgt spid="2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left)">
                                          <p:cBhvr>
                                            <p:cTn id="97" dur="500"/>
                                            <p:tgtEl>
                                              <p:spTgt spid="26"/>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right)">
                                          <p:cBhvr>
                                            <p:cTn id="10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7" grpId="0" animBg="1"/>
          <p:bldP spid="19" grpId="0" animBg="1"/>
          <p:bldP spid="20" grpId="0" animBg="1"/>
          <p:bldP spid="22" grpId="0" animBg="1"/>
          <p:bldP spid="23" grpId="0"/>
          <p:bldP spid="24" grpId="0"/>
          <p:bldP spid="25" grpId="0"/>
          <p:bldP spid="26" grpId="0"/>
          <p:bldP spid="27" grpId="0"/>
          <p:bldP spid="33" grpId="0"/>
          <p:bldP spid="8"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600" fill="hold"/>
                                            <p:tgtEl>
                                              <p:spTgt spid="6"/>
                                            </p:tgtEl>
                                            <p:attrNameLst>
                                              <p:attrName>ppt_x</p:attrName>
                                            </p:attrNameLst>
                                          </p:cBhvr>
                                          <p:tavLst>
                                            <p:tav tm="0">
                                              <p:val>
                                                <p:strVal val="0-#ppt_w/2"/>
                                              </p:val>
                                            </p:tav>
                                            <p:tav tm="100000">
                                              <p:val>
                                                <p:strVal val="#ppt_x"/>
                                              </p:val>
                                            </p:tav>
                                          </p:tavLst>
                                        </p:anim>
                                        <p:anim calcmode="lin" valueType="num">
                                          <p:cBhvr additive="base">
                                            <p:cTn id="8" dur="6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accel="31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600" fill="hold"/>
                                            <p:tgtEl>
                                              <p:spTgt spid="12"/>
                                            </p:tgtEl>
                                            <p:attrNameLst>
                                              <p:attrName>ppt_x</p:attrName>
                                            </p:attrNameLst>
                                          </p:cBhvr>
                                          <p:tavLst>
                                            <p:tav tm="0">
                                              <p:val>
                                                <p:strVal val="1+#ppt_w/2"/>
                                              </p:val>
                                            </p:tav>
                                            <p:tav tm="100000">
                                              <p:val>
                                                <p:strVal val="#ppt_x"/>
                                              </p:val>
                                            </p:tav>
                                          </p:tavLst>
                                        </p:anim>
                                        <p:anim calcmode="lin" valueType="num">
                                          <p:cBhvr additive="base">
                                            <p:cTn id="12" dur="6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accel="3100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600" fill="hold"/>
                                            <p:tgtEl>
                                              <p:spTgt spid="11"/>
                                            </p:tgtEl>
                                            <p:attrNameLst>
                                              <p:attrName>ppt_x</p:attrName>
                                            </p:attrNameLst>
                                          </p:cBhvr>
                                          <p:tavLst>
                                            <p:tav tm="0">
                                              <p:val>
                                                <p:strVal val="#ppt_x"/>
                                              </p:val>
                                            </p:tav>
                                            <p:tav tm="100000">
                                              <p:val>
                                                <p:strVal val="#ppt_x"/>
                                              </p:val>
                                            </p:tav>
                                          </p:tavLst>
                                        </p:anim>
                                        <p:anim calcmode="lin" valueType="num">
                                          <p:cBhvr additive="base">
                                            <p:cTn id="18" dur="600" fill="hold"/>
                                            <p:tgtEl>
                                              <p:spTgt spid="11"/>
                                            </p:tgtEl>
                                            <p:attrNameLst>
                                              <p:attrName>ppt_y</p:attrName>
                                            </p:attrNameLst>
                                          </p:cBhvr>
                                          <p:tavLst>
                                            <p:tav tm="0">
                                              <p:val>
                                                <p:strVal val="0-#ppt_h/2"/>
                                              </p:val>
                                            </p:tav>
                                            <p:tav tm="100000">
                                              <p:val>
                                                <p:strVal val="#ppt_y"/>
                                              </p:val>
                                            </p:tav>
                                          </p:tavLst>
                                        </p:anim>
                                      </p:childTnLst>
                                    </p:cTn>
                                  </p:par>
                                  <p:par>
                                    <p:cTn id="19" presetID="2" presetClass="entr" presetSubtype="4" accel="3100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600" fill="hold"/>
                                            <p:tgtEl>
                                              <p:spTgt spid="13"/>
                                            </p:tgtEl>
                                            <p:attrNameLst>
                                              <p:attrName>ppt_x</p:attrName>
                                            </p:attrNameLst>
                                          </p:cBhvr>
                                          <p:tavLst>
                                            <p:tav tm="0">
                                              <p:val>
                                                <p:strVal val="#ppt_x"/>
                                              </p:val>
                                            </p:tav>
                                            <p:tav tm="100000">
                                              <p:val>
                                                <p:strVal val="#ppt_x"/>
                                              </p:val>
                                            </p:tav>
                                          </p:tavLst>
                                        </p:anim>
                                        <p:anim calcmode="lin" valueType="num">
                                          <p:cBhvr additive="base">
                                            <p:cTn id="22" dur="6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 calcmode="lin" valueType="num">
                                          <p:cBhvr>
                                            <p:cTn id="29" dur="500" fill="hold"/>
                                            <p:tgtEl>
                                              <p:spTgt spid="38"/>
                                            </p:tgtEl>
                                            <p:attrNameLst>
                                              <p:attrName>style.rotation</p:attrName>
                                            </p:attrNameLst>
                                          </p:cBhvr>
                                          <p:tavLst>
                                            <p:tav tm="0">
                                              <p:val>
                                                <p:fltVal val="90"/>
                                              </p:val>
                                            </p:tav>
                                            <p:tav tm="100000">
                                              <p:val>
                                                <p:fltVal val="0"/>
                                              </p:val>
                                            </p:tav>
                                          </p:tavLst>
                                        </p:anim>
                                        <p:animEffect transition="in" filter="fade">
                                          <p:cBhvr>
                                            <p:cTn id="30" dur="500"/>
                                            <p:tgtEl>
                                              <p:spTgt spid="38"/>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 calcmode="lin" valueType="num">
                                          <p:cBhvr>
                                            <p:cTn id="35" dur="500" fill="hold"/>
                                            <p:tgtEl>
                                              <p:spTgt spid="39"/>
                                            </p:tgtEl>
                                            <p:attrNameLst>
                                              <p:attrName>style.rotation</p:attrName>
                                            </p:attrNameLst>
                                          </p:cBhvr>
                                          <p:tavLst>
                                            <p:tav tm="0">
                                              <p:val>
                                                <p:fltVal val="90"/>
                                              </p:val>
                                            </p:tav>
                                            <p:tav tm="100000">
                                              <p:val>
                                                <p:fltVal val="0"/>
                                              </p:val>
                                            </p:tav>
                                          </p:tavLst>
                                        </p:anim>
                                        <p:animEffect transition="in" filter="fade">
                                          <p:cBhvr>
                                            <p:cTn id="36" dur="500"/>
                                            <p:tgtEl>
                                              <p:spTgt spid="39"/>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style.rotation</p:attrName>
                                            </p:attrNameLst>
                                          </p:cBhvr>
                                          <p:tavLst>
                                            <p:tav tm="0">
                                              <p:val>
                                                <p:fltVal val="90"/>
                                              </p:val>
                                            </p:tav>
                                            <p:tav tm="100000">
                                              <p:val>
                                                <p:fltVal val="0"/>
                                              </p:val>
                                            </p:tav>
                                          </p:tavLst>
                                        </p:anim>
                                        <p:animEffect transition="in" filter="fade">
                                          <p:cBhvr>
                                            <p:cTn id="42" dur="500"/>
                                            <p:tgtEl>
                                              <p:spTgt spid="36"/>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style.rotation</p:attrName>
                                            </p:attrNameLst>
                                          </p:cBhvr>
                                          <p:tavLst>
                                            <p:tav tm="0">
                                              <p:val>
                                                <p:fltVal val="90"/>
                                              </p:val>
                                            </p:tav>
                                            <p:tav tm="100000">
                                              <p:val>
                                                <p:fltVal val="0"/>
                                              </p:val>
                                            </p:tav>
                                          </p:tavLst>
                                        </p:anim>
                                        <p:animEffect transition="in" filter="fade">
                                          <p:cBhvr>
                                            <p:cTn id="48" dur="500"/>
                                            <p:tgtEl>
                                              <p:spTgt spid="37"/>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 calcmode="lin" valueType="num">
                                          <p:cBhvr>
                                            <p:cTn id="53" dur="500" fill="hold"/>
                                            <p:tgtEl>
                                              <p:spTgt spid="33"/>
                                            </p:tgtEl>
                                            <p:attrNameLst>
                                              <p:attrName>style.rotation</p:attrName>
                                            </p:attrNameLst>
                                          </p:cBhvr>
                                          <p:tavLst>
                                            <p:tav tm="0">
                                              <p:val>
                                                <p:fltVal val="90"/>
                                              </p:val>
                                            </p:tav>
                                            <p:tav tm="100000">
                                              <p:val>
                                                <p:fltVal val="0"/>
                                              </p:val>
                                            </p:tav>
                                          </p:tavLst>
                                        </p:anim>
                                        <p:animEffect transition="in" filter="fade">
                                          <p:cBhvr>
                                            <p:cTn id="54" dur="500"/>
                                            <p:tgtEl>
                                              <p:spTgt spid="33"/>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anim calcmode="lin" valueType="num">
                                          <p:cBhvr>
                                            <p:cTn id="59" dur="500" fill="hold"/>
                                            <p:tgtEl>
                                              <p:spTgt spid="8"/>
                                            </p:tgtEl>
                                            <p:attrNameLst>
                                              <p:attrName>style.rotation</p:attrName>
                                            </p:attrNameLst>
                                          </p:cBhvr>
                                          <p:tavLst>
                                            <p:tav tm="0">
                                              <p:val>
                                                <p:fltVal val="90"/>
                                              </p:val>
                                            </p:tav>
                                            <p:tav tm="100000">
                                              <p:val>
                                                <p:fltVal val="0"/>
                                              </p:val>
                                            </p:tav>
                                          </p:tavLst>
                                        </p:anim>
                                        <p:animEffect transition="in" filter="fade">
                                          <p:cBhvr>
                                            <p:cTn id="60" dur="500"/>
                                            <p:tgtEl>
                                              <p:spTgt spid="8"/>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 calcmode="lin" valueType="num">
                                          <p:cBhvr>
                                            <p:cTn id="65" dur="500" fill="hold"/>
                                            <p:tgtEl>
                                              <p:spTgt spid="27"/>
                                            </p:tgtEl>
                                            <p:attrNameLst>
                                              <p:attrName>style.rotation</p:attrName>
                                            </p:attrNameLst>
                                          </p:cBhvr>
                                          <p:tavLst>
                                            <p:tav tm="0">
                                              <p:val>
                                                <p:fltVal val="90"/>
                                              </p:val>
                                            </p:tav>
                                            <p:tav tm="100000">
                                              <p:val>
                                                <p:fltVal val="0"/>
                                              </p:val>
                                            </p:tav>
                                          </p:tavLst>
                                        </p:anim>
                                        <p:animEffect transition="in" filter="fade">
                                          <p:cBhvr>
                                            <p:cTn id="66" dur="500"/>
                                            <p:tgtEl>
                                              <p:spTgt spid="27"/>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 calcmode="lin" valueType="num">
                                          <p:cBhvr>
                                            <p:cTn id="71" dur="500" fill="hold"/>
                                            <p:tgtEl>
                                              <p:spTgt spid="35"/>
                                            </p:tgtEl>
                                            <p:attrNameLst>
                                              <p:attrName>style.rotation</p:attrName>
                                            </p:attrNameLst>
                                          </p:cBhvr>
                                          <p:tavLst>
                                            <p:tav tm="0">
                                              <p:val>
                                                <p:fltVal val="90"/>
                                              </p:val>
                                            </p:tav>
                                            <p:tav tm="100000">
                                              <p:val>
                                                <p:fltVal val="0"/>
                                              </p:val>
                                            </p:tav>
                                          </p:tavLst>
                                        </p:anim>
                                        <p:animEffect transition="in" filter="fade">
                                          <p:cBhvr>
                                            <p:cTn id="72" dur="500"/>
                                            <p:tgtEl>
                                              <p:spTgt spid="3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wipe(left)">
                                          <p:cBhvr>
                                            <p:cTn id="80" dur="500"/>
                                            <p:tgtEl>
                                              <p:spTgt spid="1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wipe(left)">
                                          <p:cBhvr>
                                            <p:cTn id="83" dur="500"/>
                                            <p:tgtEl>
                                              <p:spTgt spid="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left)">
                                          <p:cBhvr>
                                            <p:cTn id="94" dur="500"/>
                                            <p:tgtEl>
                                              <p:spTgt spid="2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left)">
                                          <p:cBhvr>
                                            <p:cTn id="97" dur="500"/>
                                            <p:tgtEl>
                                              <p:spTgt spid="26"/>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right)">
                                          <p:cBhvr>
                                            <p:cTn id="10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3" grpId="0" animBg="1"/>
          <p:bldP spid="17" grpId="0" animBg="1"/>
          <p:bldP spid="19" grpId="0" animBg="1"/>
          <p:bldP spid="20" grpId="0" animBg="1"/>
          <p:bldP spid="22" grpId="0" animBg="1"/>
          <p:bldP spid="23" grpId="0"/>
          <p:bldP spid="24" grpId="0"/>
          <p:bldP spid="25" grpId="0"/>
          <p:bldP spid="26" grpId="0"/>
          <p:bldP spid="27" grpId="0"/>
          <p:bldP spid="33" grpId="0"/>
          <p:bldP spid="8" grpId="0"/>
          <p:bldP spid="35" grpId="0"/>
          <p:bldP spid="36" grpId="0"/>
          <p:bldP spid="37" grpId="0"/>
          <p:bldP spid="38" grpId="0"/>
          <p:bldP spid="3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41" name="组合 40">
            <a:extLst>
              <a:ext uri="{FF2B5EF4-FFF2-40B4-BE49-F238E27FC236}">
                <a16:creationId xmlns:a16="http://schemas.microsoft.com/office/drawing/2014/main" id="{2C656110-7C06-4A43-911A-F407BB15A4A8}"/>
              </a:ext>
            </a:extLst>
          </p:cNvPr>
          <p:cNvGrpSpPr/>
          <p:nvPr/>
        </p:nvGrpSpPr>
        <p:grpSpPr>
          <a:xfrm>
            <a:off x="78277" y="215456"/>
            <a:ext cx="12104391" cy="6642544"/>
            <a:chOff x="78277" y="215456"/>
            <a:chExt cx="12104391" cy="6642544"/>
          </a:xfrm>
        </p:grpSpPr>
        <p:pic>
          <p:nvPicPr>
            <p:cNvPr id="42" name="图片 41">
              <a:extLst>
                <a:ext uri="{FF2B5EF4-FFF2-40B4-BE49-F238E27FC236}">
                  <a16:creationId xmlns:a16="http://schemas.microsoft.com/office/drawing/2014/main" id="{82C2A241-FA4E-43BE-A003-97C6DFD494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3" name="图片 42">
              <a:extLst>
                <a:ext uri="{FF2B5EF4-FFF2-40B4-BE49-F238E27FC236}">
                  <a16:creationId xmlns:a16="http://schemas.microsoft.com/office/drawing/2014/main" id="{32825BD2-E943-440E-99F9-D8E54D405788}"/>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4" name="组合 43">
              <a:extLst>
                <a:ext uri="{FF2B5EF4-FFF2-40B4-BE49-F238E27FC236}">
                  <a16:creationId xmlns:a16="http://schemas.microsoft.com/office/drawing/2014/main" id="{294E8571-4B4A-4877-8C11-CD5C401A7911}"/>
                </a:ext>
              </a:extLst>
            </p:cNvPr>
            <p:cNvGrpSpPr/>
            <p:nvPr/>
          </p:nvGrpSpPr>
          <p:grpSpPr>
            <a:xfrm>
              <a:off x="78277" y="215456"/>
              <a:ext cx="4775851" cy="1204298"/>
              <a:chOff x="78277" y="215456"/>
              <a:chExt cx="4775851" cy="1204298"/>
            </a:xfrm>
          </p:grpSpPr>
          <p:sp>
            <p:nvSpPr>
              <p:cNvPr id="45" name="文本框 44">
                <a:extLst>
                  <a:ext uri="{FF2B5EF4-FFF2-40B4-BE49-F238E27FC236}">
                    <a16:creationId xmlns:a16="http://schemas.microsoft.com/office/drawing/2014/main" id="{D0496BCD-3C84-432C-87ED-CB858865A839}"/>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51" name="图片 50">
                <a:extLst>
                  <a:ext uri="{FF2B5EF4-FFF2-40B4-BE49-F238E27FC236}">
                    <a16:creationId xmlns:a16="http://schemas.microsoft.com/office/drawing/2014/main" id="{F64CD086-108C-4C79-8B1D-7F83865C22F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52" name="图片 51">
                <a:extLst>
                  <a:ext uri="{FF2B5EF4-FFF2-40B4-BE49-F238E27FC236}">
                    <a16:creationId xmlns:a16="http://schemas.microsoft.com/office/drawing/2014/main" id="{8ECAB411-55DD-4197-8868-3D7045A4D9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7" name="矩形 26"/>
          <p:cNvSpPr/>
          <p:nvPr/>
        </p:nvSpPr>
        <p:spPr>
          <a:xfrm flipV="1">
            <a:off x="0" y="2042886"/>
            <a:ext cx="2662238"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0" name="矩形 26"/>
          <p:cNvSpPr/>
          <p:nvPr/>
        </p:nvSpPr>
        <p:spPr>
          <a:xfrm flipV="1">
            <a:off x="3231356" y="3837396"/>
            <a:ext cx="1421607"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1" name="矩形 26"/>
          <p:cNvSpPr/>
          <p:nvPr/>
        </p:nvSpPr>
        <p:spPr>
          <a:xfrm rot="16200000" flipV="1">
            <a:off x="2555128" y="3263743"/>
            <a:ext cx="1241652"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12" name="矩形 26"/>
          <p:cNvSpPr/>
          <p:nvPr/>
        </p:nvSpPr>
        <p:spPr>
          <a:xfrm flipV="1">
            <a:off x="5742941" y="3837396"/>
            <a:ext cx="1598454"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3" name="矩形 26"/>
          <p:cNvSpPr/>
          <p:nvPr/>
        </p:nvSpPr>
        <p:spPr>
          <a:xfrm rot="16200000" flipV="1">
            <a:off x="6653181" y="3260171"/>
            <a:ext cx="1234508"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14" name="矩形 26"/>
          <p:cNvSpPr/>
          <p:nvPr/>
        </p:nvSpPr>
        <p:spPr>
          <a:xfrm flipV="1">
            <a:off x="7893050" y="2042886"/>
            <a:ext cx="1450975"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7" name="矩形 26"/>
          <p:cNvSpPr/>
          <p:nvPr/>
        </p:nvSpPr>
        <p:spPr>
          <a:xfrm rot="16200000" flipV="1">
            <a:off x="8625901" y="2768590"/>
            <a:ext cx="1300683" cy="12073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68686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20" name="椭圆 19"/>
          <p:cNvSpPr/>
          <p:nvPr/>
        </p:nvSpPr>
        <p:spPr>
          <a:xfrm>
            <a:off x="2677906" y="1609500"/>
            <a:ext cx="1087424" cy="1089056"/>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椭圆 21"/>
          <p:cNvSpPr/>
          <p:nvPr/>
        </p:nvSpPr>
        <p:spPr>
          <a:xfrm>
            <a:off x="4662281" y="3393850"/>
            <a:ext cx="1087424" cy="1089056"/>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24" name="椭圆 23"/>
          <p:cNvSpPr/>
          <p:nvPr/>
        </p:nvSpPr>
        <p:spPr>
          <a:xfrm>
            <a:off x="6791119" y="1609500"/>
            <a:ext cx="1087424" cy="1089056"/>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椭圆 24"/>
          <p:cNvSpPr/>
          <p:nvPr/>
        </p:nvSpPr>
        <p:spPr>
          <a:xfrm>
            <a:off x="8792321" y="3425600"/>
            <a:ext cx="1087424" cy="1089056"/>
          </a:xfrm>
          <a:prstGeom prst="ellipse">
            <a:avLst/>
          </a:pr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3" name="组合 2"/>
          <p:cNvGrpSpPr/>
          <p:nvPr/>
        </p:nvGrpSpPr>
        <p:grpSpPr>
          <a:xfrm>
            <a:off x="714865" y="2442642"/>
            <a:ext cx="2149892" cy="1231375"/>
            <a:chOff x="714865" y="2836342"/>
            <a:chExt cx="2149892" cy="1231375"/>
          </a:xfrm>
        </p:grpSpPr>
        <p:sp>
          <p:nvSpPr>
            <p:cNvPr id="26" name="文本框 25"/>
            <p:cNvSpPr txBox="1"/>
            <p:nvPr/>
          </p:nvSpPr>
          <p:spPr>
            <a:xfrm flipH="1">
              <a:off x="1226118" y="2836342"/>
              <a:ext cx="1629114" cy="514738"/>
            </a:xfrm>
            <a:prstGeom prst="rect">
              <a:avLst/>
            </a:prstGeom>
            <a:noFill/>
          </p:spPr>
          <p:txBody>
            <a:bodyPr wrap="square" lIns="0" tIns="72000" bIns="72000" rtlCol="0" anchor="ctr" anchorCtr="0">
              <a:spAutoFit/>
            </a:bodyPr>
            <a:lstStyle/>
            <a:p>
              <a:pPr algn="r"/>
              <a:r>
                <a:rPr lang="zh-CN" altLang="en-US" sz="24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27" name="文本框 26"/>
            <p:cNvSpPr txBox="1"/>
            <p:nvPr/>
          </p:nvSpPr>
          <p:spPr>
            <a:xfrm>
              <a:off x="714865" y="3282887"/>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3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300" dirty="0">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5" name="组合 4"/>
          <p:cNvGrpSpPr/>
          <p:nvPr/>
        </p:nvGrpSpPr>
        <p:grpSpPr>
          <a:xfrm>
            <a:off x="4619208" y="1914685"/>
            <a:ext cx="2149892" cy="1231375"/>
            <a:chOff x="4619208" y="2308385"/>
            <a:chExt cx="2149892" cy="1231375"/>
          </a:xfrm>
        </p:grpSpPr>
        <p:sp>
          <p:nvSpPr>
            <p:cNvPr id="28" name="文本框 27"/>
            <p:cNvSpPr txBox="1"/>
            <p:nvPr/>
          </p:nvSpPr>
          <p:spPr>
            <a:xfrm flipH="1">
              <a:off x="5130461" y="2308385"/>
              <a:ext cx="1629114" cy="514738"/>
            </a:xfrm>
            <a:prstGeom prst="rect">
              <a:avLst/>
            </a:prstGeom>
            <a:noFill/>
          </p:spPr>
          <p:txBody>
            <a:bodyPr wrap="square" lIns="0" tIns="72000" bIns="72000" rtlCol="0" anchor="ctr" anchorCtr="0">
              <a:spAutoFit/>
            </a:bodyPr>
            <a:lstStyle>
              <a:defPPr>
                <a:defRPr lang="zh-CN"/>
              </a:defPPr>
              <a:lvl1pPr algn="r">
                <a:defRPr sz="24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29" name="文本框 28"/>
            <p:cNvSpPr txBox="1"/>
            <p:nvPr/>
          </p:nvSpPr>
          <p:spPr>
            <a:xfrm>
              <a:off x="4619208" y="2754930"/>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3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300" dirty="0">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4" name="组合 3"/>
          <p:cNvGrpSpPr/>
          <p:nvPr/>
        </p:nvGrpSpPr>
        <p:grpSpPr>
          <a:xfrm>
            <a:off x="4984333" y="4539049"/>
            <a:ext cx="2149892" cy="1231375"/>
            <a:chOff x="4984333" y="4932749"/>
            <a:chExt cx="2149892" cy="1231375"/>
          </a:xfrm>
        </p:grpSpPr>
        <p:sp>
          <p:nvSpPr>
            <p:cNvPr id="30" name="文本框 29"/>
            <p:cNvSpPr txBox="1"/>
            <p:nvPr/>
          </p:nvSpPr>
          <p:spPr>
            <a:xfrm flipH="1">
              <a:off x="5066961" y="4932749"/>
              <a:ext cx="1629114" cy="514738"/>
            </a:xfrm>
            <a:prstGeom prst="rect">
              <a:avLst/>
            </a:prstGeom>
            <a:noFill/>
          </p:spPr>
          <p:txBody>
            <a:bodyPr wrap="square" lIns="0" tIns="72000" bIns="72000" rtlCol="0" anchor="ctr" anchorCtr="0">
              <a:spAutoFit/>
            </a:bodyPr>
            <a:lstStyle>
              <a:defPPr>
                <a:defRPr lang="zh-CN"/>
              </a:defPPr>
              <a:lvl1pPr algn="r">
                <a:defRPr sz="24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31" name="文本框 30"/>
            <p:cNvSpPr txBox="1"/>
            <p:nvPr/>
          </p:nvSpPr>
          <p:spPr>
            <a:xfrm>
              <a:off x="4984333" y="5379294"/>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3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300" dirty="0">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8" name="组合 7"/>
          <p:cNvGrpSpPr/>
          <p:nvPr/>
        </p:nvGrpSpPr>
        <p:grpSpPr>
          <a:xfrm>
            <a:off x="9518233" y="4524535"/>
            <a:ext cx="2149892" cy="1294875"/>
            <a:chOff x="9518233" y="4918235"/>
            <a:chExt cx="2149892" cy="1294875"/>
          </a:xfrm>
        </p:grpSpPr>
        <p:sp>
          <p:nvSpPr>
            <p:cNvPr id="32" name="文本框 31"/>
            <p:cNvSpPr txBox="1"/>
            <p:nvPr/>
          </p:nvSpPr>
          <p:spPr>
            <a:xfrm flipH="1">
              <a:off x="9600861" y="4918235"/>
              <a:ext cx="1629114" cy="514738"/>
            </a:xfrm>
            <a:prstGeom prst="rect">
              <a:avLst/>
            </a:prstGeom>
            <a:noFill/>
          </p:spPr>
          <p:txBody>
            <a:bodyPr wrap="square" lIns="0" tIns="72000" bIns="72000" rtlCol="0" anchor="ctr" anchorCtr="0">
              <a:spAutoFit/>
            </a:bodyPr>
            <a:lstStyle>
              <a:defPPr>
                <a:defRPr lang="zh-CN"/>
              </a:defPPr>
              <a:lvl1pPr algn="r">
                <a:defRPr sz="24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33" name="文本框 32"/>
            <p:cNvSpPr txBox="1"/>
            <p:nvPr/>
          </p:nvSpPr>
          <p:spPr>
            <a:xfrm>
              <a:off x="9518233" y="5428280"/>
              <a:ext cx="214989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3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300" dirty="0">
                <a:solidFill>
                  <a:srgbClr val="686868"/>
                </a:solidFill>
                <a:latin typeface="幼圆" panose="02010509060101010101" pitchFamily="49" charset="-122"/>
                <a:ea typeface="幼圆" panose="02010509060101010101" pitchFamily="49" charset="-122"/>
                <a:cs typeface="+mn-ea"/>
                <a:sym typeface="+mn-lt"/>
              </a:endParaRPr>
            </a:p>
          </p:txBody>
        </p:sp>
      </p:grpSp>
      <p:sp>
        <p:nvSpPr>
          <p:cNvPr id="6" name="Freeform 5"/>
          <p:cNvSpPr>
            <a:spLocks noEditPoints="1"/>
          </p:cNvSpPr>
          <p:nvPr/>
        </p:nvSpPr>
        <p:spPr bwMode="auto">
          <a:xfrm>
            <a:off x="3008313" y="1831975"/>
            <a:ext cx="436562" cy="693914"/>
          </a:xfrm>
          <a:custGeom>
            <a:avLst/>
            <a:gdLst>
              <a:gd name="T0" fmla="*/ 255 w 320"/>
              <a:gd name="T1" fmla="*/ 190 h 509"/>
              <a:gd name="T2" fmla="*/ 233 w 320"/>
              <a:gd name="T3" fmla="*/ 248 h 509"/>
              <a:gd name="T4" fmla="*/ 298 w 320"/>
              <a:gd name="T5" fmla="*/ 270 h 509"/>
              <a:gd name="T6" fmla="*/ 320 w 320"/>
              <a:gd name="T7" fmla="*/ 212 h 509"/>
              <a:gd name="T8" fmla="*/ 65 w 320"/>
              <a:gd name="T9" fmla="*/ 270 h 509"/>
              <a:gd name="T10" fmla="*/ 87 w 320"/>
              <a:gd name="T11" fmla="*/ 212 h 509"/>
              <a:gd name="T12" fmla="*/ 22 w 320"/>
              <a:gd name="T13" fmla="*/ 190 h 509"/>
              <a:gd name="T14" fmla="*/ 0 w 320"/>
              <a:gd name="T15" fmla="*/ 248 h 509"/>
              <a:gd name="T16" fmla="*/ 65 w 320"/>
              <a:gd name="T17" fmla="*/ 270 h 509"/>
              <a:gd name="T18" fmla="*/ 255 w 320"/>
              <a:gd name="T19" fmla="*/ 95 h 509"/>
              <a:gd name="T20" fmla="*/ 233 w 320"/>
              <a:gd name="T21" fmla="*/ 153 h 509"/>
              <a:gd name="T22" fmla="*/ 298 w 320"/>
              <a:gd name="T23" fmla="*/ 175 h 509"/>
              <a:gd name="T24" fmla="*/ 320 w 320"/>
              <a:gd name="T25" fmla="*/ 117 h 509"/>
              <a:gd name="T26" fmla="*/ 22 w 320"/>
              <a:gd name="T27" fmla="*/ 175 h 509"/>
              <a:gd name="T28" fmla="*/ 87 w 320"/>
              <a:gd name="T29" fmla="*/ 153 h 509"/>
              <a:gd name="T30" fmla="*/ 65 w 320"/>
              <a:gd name="T31" fmla="*/ 95 h 509"/>
              <a:gd name="T32" fmla="*/ 0 w 320"/>
              <a:gd name="T33" fmla="*/ 117 h 509"/>
              <a:gd name="T34" fmla="*/ 22 w 320"/>
              <a:gd name="T35" fmla="*/ 175 h 509"/>
              <a:gd name="T36" fmla="*/ 255 w 320"/>
              <a:gd name="T37" fmla="*/ 0 h 509"/>
              <a:gd name="T38" fmla="*/ 233 w 320"/>
              <a:gd name="T39" fmla="*/ 58 h 509"/>
              <a:gd name="T40" fmla="*/ 298 w 320"/>
              <a:gd name="T41" fmla="*/ 80 h 509"/>
              <a:gd name="T42" fmla="*/ 320 w 320"/>
              <a:gd name="T43" fmla="*/ 22 h 509"/>
              <a:gd name="T44" fmla="*/ 139 w 320"/>
              <a:gd name="T45" fmla="*/ 80 h 509"/>
              <a:gd name="T46" fmla="*/ 204 w 320"/>
              <a:gd name="T47" fmla="*/ 58 h 509"/>
              <a:gd name="T48" fmla="*/ 182 w 320"/>
              <a:gd name="T49" fmla="*/ 0 h 509"/>
              <a:gd name="T50" fmla="*/ 117 w 320"/>
              <a:gd name="T51" fmla="*/ 22 h 509"/>
              <a:gd name="T52" fmla="*/ 139 w 320"/>
              <a:gd name="T53" fmla="*/ 80 h 509"/>
              <a:gd name="T54" fmla="*/ 65 w 320"/>
              <a:gd name="T55" fmla="*/ 80 h 509"/>
              <a:gd name="T56" fmla="*/ 87 w 320"/>
              <a:gd name="T57" fmla="*/ 22 h 509"/>
              <a:gd name="T58" fmla="*/ 22 w 320"/>
              <a:gd name="T59" fmla="*/ 0 h 509"/>
              <a:gd name="T60" fmla="*/ 0 w 320"/>
              <a:gd name="T61" fmla="*/ 58 h 509"/>
              <a:gd name="T62" fmla="*/ 283 w 320"/>
              <a:gd name="T63" fmla="*/ 281 h 509"/>
              <a:gd name="T64" fmla="*/ 218 w 320"/>
              <a:gd name="T65" fmla="*/ 365 h 509"/>
              <a:gd name="T66" fmla="*/ 191 w 320"/>
              <a:gd name="T67" fmla="*/ 137 h 509"/>
              <a:gd name="T68" fmla="*/ 160 w 320"/>
              <a:gd name="T69" fmla="*/ 284 h 509"/>
              <a:gd name="T70" fmla="*/ 17 w 320"/>
              <a:gd name="T71" fmla="*/ 342 h 509"/>
              <a:gd name="T72" fmla="*/ 40 w 320"/>
              <a:gd name="T73" fmla="*/ 509 h 509"/>
              <a:gd name="T74" fmla="*/ 261 w 320"/>
              <a:gd name="T75" fmla="*/ 479 h 509"/>
              <a:gd name="T76" fmla="*/ 283 w 320"/>
              <a:gd name="T77" fmla="*/ 281 h 509"/>
              <a:gd name="T78" fmla="*/ 147 w 320"/>
              <a:gd name="T79" fmla="*/ 270 h 509"/>
              <a:gd name="T80" fmla="*/ 139 w 320"/>
              <a:gd name="T81" fmla="*/ 190 h 509"/>
              <a:gd name="T82" fmla="*/ 117 w 320"/>
              <a:gd name="T83" fmla="*/ 248 h 509"/>
              <a:gd name="T84" fmla="*/ 139 w 320"/>
              <a:gd name="T85" fmla="*/ 175 h 509"/>
              <a:gd name="T86" fmla="*/ 148 w 320"/>
              <a:gd name="T87" fmla="*/ 166 h 509"/>
              <a:gd name="T88" fmla="*/ 204 w 320"/>
              <a:gd name="T89" fmla="*/ 125 h 509"/>
              <a:gd name="T90" fmla="*/ 182 w 320"/>
              <a:gd name="T91" fmla="*/ 95 h 509"/>
              <a:gd name="T92" fmla="*/ 117 w 320"/>
              <a:gd name="T93" fmla="*/ 117 h 509"/>
              <a:gd name="T94" fmla="*/ 139 w 320"/>
              <a:gd name="T95" fmla="*/ 17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509">
                <a:moveTo>
                  <a:pt x="298" y="190"/>
                </a:moveTo>
                <a:cubicBezTo>
                  <a:pt x="255" y="190"/>
                  <a:pt x="255" y="190"/>
                  <a:pt x="255" y="190"/>
                </a:cubicBezTo>
                <a:cubicBezTo>
                  <a:pt x="242" y="190"/>
                  <a:pt x="233" y="200"/>
                  <a:pt x="233" y="212"/>
                </a:cubicBezTo>
                <a:cubicBezTo>
                  <a:pt x="233" y="248"/>
                  <a:pt x="233" y="248"/>
                  <a:pt x="233" y="248"/>
                </a:cubicBezTo>
                <a:cubicBezTo>
                  <a:pt x="233" y="260"/>
                  <a:pt x="242" y="270"/>
                  <a:pt x="255" y="270"/>
                </a:cubicBezTo>
                <a:cubicBezTo>
                  <a:pt x="298" y="270"/>
                  <a:pt x="298" y="270"/>
                  <a:pt x="298" y="270"/>
                </a:cubicBezTo>
                <a:cubicBezTo>
                  <a:pt x="310" y="270"/>
                  <a:pt x="320" y="260"/>
                  <a:pt x="320" y="248"/>
                </a:cubicBezTo>
                <a:cubicBezTo>
                  <a:pt x="320" y="212"/>
                  <a:pt x="320" y="212"/>
                  <a:pt x="320" y="212"/>
                </a:cubicBezTo>
                <a:cubicBezTo>
                  <a:pt x="320" y="200"/>
                  <a:pt x="310" y="190"/>
                  <a:pt x="298" y="190"/>
                </a:cubicBezTo>
                <a:close/>
                <a:moveTo>
                  <a:pt x="65" y="270"/>
                </a:moveTo>
                <a:cubicBezTo>
                  <a:pt x="78" y="270"/>
                  <a:pt x="87" y="260"/>
                  <a:pt x="87" y="248"/>
                </a:cubicBezTo>
                <a:cubicBezTo>
                  <a:pt x="87" y="212"/>
                  <a:pt x="87" y="212"/>
                  <a:pt x="87" y="212"/>
                </a:cubicBezTo>
                <a:cubicBezTo>
                  <a:pt x="87" y="200"/>
                  <a:pt x="78" y="190"/>
                  <a:pt x="65" y="190"/>
                </a:cubicBezTo>
                <a:cubicBezTo>
                  <a:pt x="22" y="190"/>
                  <a:pt x="22" y="190"/>
                  <a:pt x="22" y="190"/>
                </a:cubicBezTo>
                <a:cubicBezTo>
                  <a:pt x="10" y="190"/>
                  <a:pt x="0" y="200"/>
                  <a:pt x="0" y="212"/>
                </a:cubicBezTo>
                <a:cubicBezTo>
                  <a:pt x="0" y="248"/>
                  <a:pt x="0" y="248"/>
                  <a:pt x="0" y="248"/>
                </a:cubicBezTo>
                <a:cubicBezTo>
                  <a:pt x="0" y="260"/>
                  <a:pt x="10" y="270"/>
                  <a:pt x="22" y="270"/>
                </a:cubicBezTo>
                <a:lnTo>
                  <a:pt x="65" y="270"/>
                </a:lnTo>
                <a:close/>
                <a:moveTo>
                  <a:pt x="298" y="95"/>
                </a:moveTo>
                <a:cubicBezTo>
                  <a:pt x="255" y="95"/>
                  <a:pt x="255" y="95"/>
                  <a:pt x="255" y="95"/>
                </a:cubicBezTo>
                <a:cubicBezTo>
                  <a:pt x="242" y="95"/>
                  <a:pt x="233" y="105"/>
                  <a:pt x="233" y="117"/>
                </a:cubicBezTo>
                <a:cubicBezTo>
                  <a:pt x="233" y="153"/>
                  <a:pt x="233" y="153"/>
                  <a:pt x="233" y="153"/>
                </a:cubicBezTo>
                <a:cubicBezTo>
                  <a:pt x="233" y="165"/>
                  <a:pt x="242" y="175"/>
                  <a:pt x="255" y="175"/>
                </a:cubicBezTo>
                <a:cubicBezTo>
                  <a:pt x="298" y="175"/>
                  <a:pt x="298" y="175"/>
                  <a:pt x="298" y="175"/>
                </a:cubicBezTo>
                <a:cubicBezTo>
                  <a:pt x="310" y="175"/>
                  <a:pt x="320" y="165"/>
                  <a:pt x="320" y="153"/>
                </a:cubicBezTo>
                <a:cubicBezTo>
                  <a:pt x="320" y="117"/>
                  <a:pt x="320" y="117"/>
                  <a:pt x="320" y="117"/>
                </a:cubicBezTo>
                <a:cubicBezTo>
                  <a:pt x="320" y="105"/>
                  <a:pt x="310" y="95"/>
                  <a:pt x="298" y="95"/>
                </a:cubicBezTo>
                <a:close/>
                <a:moveTo>
                  <a:pt x="22" y="175"/>
                </a:moveTo>
                <a:cubicBezTo>
                  <a:pt x="65" y="175"/>
                  <a:pt x="65" y="175"/>
                  <a:pt x="65" y="175"/>
                </a:cubicBezTo>
                <a:cubicBezTo>
                  <a:pt x="78" y="175"/>
                  <a:pt x="87" y="165"/>
                  <a:pt x="87" y="153"/>
                </a:cubicBezTo>
                <a:cubicBezTo>
                  <a:pt x="87" y="117"/>
                  <a:pt x="87" y="117"/>
                  <a:pt x="87" y="117"/>
                </a:cubicBezTo>
                <a:cubicBezTo>
                  <a:pt x="87" y="105"/>
                  <a:pt x="78" y="95"/>
                  <a:pt x="65" y="95"/>
                </a:cubicBezTo>
                <a:cubicBezTo>
                  <a:pt x="22" y="95"/>
                  <a:pt x="22" y="95"/>
                  <a:pt x="22" y="95"/>
                </a:cubicBezTo>
                <a:cubicBezTo>
                  <a:pt x="10" y="95"/>
                  <a:pt x="0" y="105"/>
                  <a:pt x="0" y="117"/>
                </a:cubicBezTo>
                <a:cubicBezTo>
                  <a:pt x="0" y="153"/>
                  <a:pt x="0" y="153"/>
                  <a:pt x="0" y="153"/>
                </a:cubicBezTo>
                <a:cubicBezTo>
                  <a:pt x="0" y="165"/>
                  <a:pt x="10" y="175"/>
                  <a:pt x="22" y="175"/>
                </a:cubicBezTo>
                <a:close/>
                <a:moveTo>
                  <a:pt x="298" y="0"/>
                </a:moveTo>
                <a:cubicBezTo>
                  <a:pt x="255" y="0"/>
                  <a:pt x="255" y="0"/>
                  <a:pt x="255" y="0"/>
                </a:cubicBezTo>
                <a:cubicBezTo>
                  <a:pt x="242" y="0"/>
                  <a:pt x="233" y="10"/>
                  <a:pt x="233" y="22"/>
                </a:cubicBezTo>
                <a:cubicBezTo>
                  <a:pt x="233" y="58"/>
                  <a:pt x="233" y="58"/>
                  <a:pt x="233" y="58"/>
                </a:cubicBezTo>
                <a:cubicBezTo>
                  <a:pt x="233" y="70"/>
                  <a:pt x="242" y="80"/>
                  <a:pt x="255" y="80"/>
                </a:cubicBezTo>
                <a:cubicBezTo>
                  <a:pt x="298" y="80"/>
                  <a:pt x="298" y="80"/>
                  <a:pt x="298" y="80"/>
                </a:cubicBezTo>
                <a:cubicBezTo>
                  <a:pt x="310" y="80"/>
                  <a:pt x="320" y="70"/>
                  <a:pt x="320" y="58"/>
                </a:cubicBezTo>
                <a:cubicBezTo>
                  <a:pt x="320" y="22"/>
                  <a:pt x="320" y="22"/>
                  <a:pt x="320" y="22"/>
                </a:cubicBezTo>
                <a:cubicBezTo>
                  <a:pt x="320" y="10"/>
                  <a:pt x="310" y="0"/>
                  <a:pt x="298" y="0"/>
                </a:cubicBezTo>
                <a:close/>
                <a:moveTo>
                  <a:pt x="139" y="80"/>
                </a:moveTo>
                <a:cubicBezTo>
                  <a:pt x="182" y="80"/>
                  <a:pt x="182" y="80"/>
                  <a:pt x="182" y="80"/>
                </a:cubicBezTo>
                <a:cubicBezTo>
                  <a:pt x="195" y="80"/>
                  <a:pt x="204" y="70"/>
                  <a:pt x="204" y="58"/>
                </a:cubicBezTo>
                <a:cubicBezTo>
                  <a:pt x="204" y="22"/>
                  <a:pt x="204" y="22"/>
                  <a:pt x="204" y="22"/>
                </a:cubicBezTo>
                <a:cubicBezTo>
                  <a:pt x="204" y="10"/>
                  <a:pt x="195" y="0"/>
                  <a:pt x="182" y="0"/>
                </a:cubicBezTo>
                <a:cubicBezTo>
                  <a:pt x="139" y="0"/>
                  <a:pt x="139" y="0"/>
                  <a:pt x="139" y="0"/>
                </a:cubicBezTo>
                <a:cubicBezTo>
                  <a:pt x="127" y="0"/>
                  <a:pt x="117" y="10"/>
                  <a:pt x="117" y="22"/>
                </a:cubicBezTo>
                <a:cubicBezTo>
                  <a:pt x="117" y="58"/>
                  <a:pt x="117" y="58"/>
                  <a:pt x="117" y="58"/>
                </a:cubicBezTo>
                <a:cubicBezTo>
                  <a:pt x="117" y="70"/>
                  <a:pt x="127" y="80"/>
                  <a:pt x="139" y="80"/>
                </a:cubicBezTo>
                <a:close/>
                <a:moveTo>
                  <a:pt x="22" y="80"/>
                </a:moveTo>
                <a:cubicBezTo>
                  <a:pt x="65" y="80"/>
                  <a:pt x="65" y="80"/>
                  <a:pt x="65" y="80"/>
                </a:cubicBezTo>
                <a:cubicBezTo>
                  <a:pt x="78" y="80"/>
                  <a:pt x="87" y="70"/>
                  <a:pt x="87" y="58"/>
                </a:cubicBezTo>
                <a:cubicBezTo>
                  <a:pt x="87" y="22"/>
                  <a:pt x="87" y="22"/>
                  <a:pt x="87" y="22"/>
                </a:cubicBezTo>
                <a:cubicBezTo>
                  <a:pt x="87" y="10"/>
                  <a:pt x="78" y="0"/>
                  <a:pt x="65" y="0"/>
                </a:cubicBezTo>
                <a:cubicBezTo>
                  <a:pt x="22" y="0"/>
                  <a:pt x="22" y="0"/>
                  <a:pt x="22" y="0"/>
                </a:cubicBezTo>
                <a:cubicBezTo>
                  <a:pt x="10" y="0"/>
                  <a:pt x="0" y="10"/>
                  <a:pt x="0" y="22"/>
                </a:cubicBezTo>
                <a:cubicBezTo>
                  <a:pt x="0" y="58"/>
                  <a:pt x="0" y="58"/>
                  <a:pt x="0" y="58"/>
                </a:cubicBezTo>
                <a:cubicBezTo>
                  <a:pt x="0" y="70"/>
                  <a:pt x="10" y="80"/>
                  <a:pt x="22" y="80"/>
                </a:cubicBezTo>
                <a:close/>
                <a:moveTo>
                  <a:pt x="283" y="281"/>
                </a:moveTo>
                <a:cubicBezTo>
                  <a:pt x="283" y="281"/>
                  <a:pt x="237" y="282"/>
                  <a:pt x="237" y="311"/>
                </a:cubicBezTo>
                <a:cubicBezTo>
                  <a:pt x="237" y="311"/>
                  <a:pt x="238" y="361"/>
                  <a:pt x="218" y="365"/>
                </a:cubicBezTo>
                <a:cubicBezTo>
                  <a:pt x="220" y="165"/>
                  <a:pt x="220" y="165"/>
                  <a:pt x="220" y="165"/>
                </a:cubicBezTo>
                <a:cubicBezTo>
                  <a:pt x="220" y="165"/>
                  <a:pt x="224" y="137"/>
                  <a:pt x="191" y="137"/>
                </a:cubicBezTo>
                <a:cubicBezTo>
                  <a:pt x="191" y="137"/>
                  <a:pt x="161" y="136"/>
                  <a:pt x="161" y="162"/>
                </a:cubicBezTo>
                <a:cubicBezTo>
                  <a:pt x="160" y="284"/>
                  <a:pt x="160" y="284"/>
                  <a:pt x="160" y="284"/>
                </a:cubicBezTo>
                <a:cubicBezTo>
                  <a:pt x="160" y="284"/>
                  <a:pt x="137" y="286"/>
                  <a:pt x="111" y="289"/>
                </a:cubicBezTo>
                <a:cubicBezTo>
                  <a:pt x="111" y="289"/>
                  <a:pt x="15" y="300"/>
                  <a:pt x="17" y="342"/>
                </a:cubicBezTo>
                <a:cubicBezTo>
                  <a:pt x="17" y="342"/>
                  <a:pt x="26" y="426"/>
                  <a:pt x="37" y="456"/>
                </a:cubicBezTo>
                <a:cubicBezTo>
                  <a:pt x="37" y="456"/>
                  <a:pt x="44" y="489"/>
                  <a:pt x="40" y="509"/>
                </a:cubicBezTo>
                <a:cubicBezTo>
                  <a:pt x="224" y="509"/>
                  <a:pt x="224" y="509"/>
                  <a:pt x="224" y="509"/>
                </a:cubicBezTo>
                <a:cubicBezTo>
                  <a:pt x="224" y="509"/>
                  <a:pt x="245" y="505"/>
                  <a:pt x="261" y="479"/>
                </a:cubicBezTo>
                <a:cubicBezTo>
                  <a:pt x="261" y="479"/>
                  <a:pt x="293" y="424"/>
                  <a:pt x="293" y="320"/>
                </a:cubicBezTo>
                <a:cubicBezTo>
                  <a:pt x="293" y="320"/>
                  <a:pt x="303" y="281"/>
                  <a:pt x="283" y="281"/>
                </a:cubicBezTo>
                <a:close/>
                <a:moveTo>
                  <a:pt x="139" y="270"/>
                </a:moveTo>
                <a:cubicBezTo>
                  <a:pt x="147" y="270"/>
                  <a:pt x="147" y="270"/>
                  <a:pt x="147" y="270"/>
                </a:cubicBezTo>
                <a:cubicBezTo>
                  <a:pt x="148" y="190"/>
                  <a:pt x="148" y="190"/>
                  <a:pt x="148" y="190"/>
                </a:cubicBezTo>
                <a:cubicBezTo>
                  <a:pt x="139" y="190"/>
                  <a:pt x="139" y="190"/>
                  <a:pt x="139" y="190"/>
                </a:cubicBezTo>
                <a:cubicBezTo>
                  <a:pt x="127" y="190"/>
                  <a:pt x="117" y="200"/>
                  <a:pt x="117" y="212"/>
                </a:cubicBezTo>
                <a:cubicBezTo>
                  <a:pt x="117" y="248"/>
                  <a:pt x="117" y="248"/>
                  <a:pt x="117" y="248"/>
                </a:cubicBezTo>
                <a:cubicBezTo>
                  <a:pt x="117" y="260"/>
                  <a:pt x="127" y="270"/>
                  <a:pt x="139" y="270"/>
                </a:cubicBezTo>
                <a:close/>
                <a:moveTo>
                  <a:pt x="139" y="175"/>
                </a:moveTo>
                <a:cubicBezTo>
                  <a:pt x="148" y="175"/>
                  <a:pt x="148" y="175"/>
                  <a:pt x="148" y="175"/>
                </a:cubicBezTo>
                <a:cubicBezTo>
                  <a:pt x="148" y="166"/>
                  <a:pt x="148" y="166"/>
                  <a:pt x="148" y="166"/>
                </a:cubicBezTo>
                <a:cubicBezTo>
                  <a:pt x="148" y="134"/>
                  <a:pt x="174" y="123"/>
                  <a:pt x="191" y="123"/>
                </a:cubicBezTo>
                <a:cubicBezTo>
                  <a:pt x="196" y="124"/>
                  <a:pt x="200" y="124"/>
                  <a:pt x="204" y="125"/>
                </a:cubicBezTo>
                <a:cubicBezTo>
                  <a:pt x="204" y="117"/>
                  <a:pt x="204" y="117"/>
                  <a:pt x="204" y="117"/>
                </a:cubicBezTo>
                <a:cubicBezTo>
                  <a:pt x="204" y="105"/>
                  <a:pt x="195" y="95"/>
                  <a:pt x="182" y="95"/>
                </a:cubicBezTo>
                <a:cubicBezTo>
                  <a:pt x="139" y="95"/>
                  <a:pt x="139" y="95"/>
                  <a:pt x="139" y="95"/>
                </a:cubicBezTo>
                <a:cubicBezTo>
                  <a:pt x="127" y="95"/>
                  <a:pt x="117" y="105"/>
                  <a:pt x="117" y="117"/>
                </a:cubicBezTo>
                <a:cubicBezTo>
                  <a:pt x="117" y="153"/>
                  <a:pt x="117" y="153"/>
                  <a:pt x="117" y="153"/>
                </a:cubicBezTo>
                <a:cubicBezTo>
                  <a:pt x="117" y="165"/>
                  <a:pt x="127" y="175"/>
                  <a:pt x="139"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6"/>
          <p:cNvSpPr>
            <a:spLocks noEditPoints="1"/>
          </p:cNvSpPr>
          <p:nvPr/>
        </p:nvSpPr>
        <p:spPr bwMode="auto">
          <a:xfrm>
            <a:off x="9020177" y="3663951"/>
            <a:ext cx="619124" cy="600570"/>
          </a:xfrm>
          <a:custGeom>
            <a:avLst/>
            <a:gdLst>
              <a:gd name="T0" fmla="*/ 437 w 485"/>
              <a:gd name="T1" fmla="*/ 31 h 470"/>
              <a:gd name="T2" fmla="*/ 438 w 485"/>
              <a:gd name="T3" fmla="*/ 24 h 470"/>
              <a:gd name="T4" fmla="*/ 415 w 485"/>
              <a:gd name="T5" fmla="*/ 0 h 470"/>
              <a:gd name="T6" fmla="*/ 68 w 485"/>
              <a:gd name="T7" fmla="*/ 0 h 470"/>
              <a:gd name="T8" fmla="*/ 44 w 485"/>
              <a:gd name="T9" fmla="*/ 24 h 470"/>
              <a:gd name="T10" fmla="*/ 46 w 485"/>
              <a:gd name="T11" fmla="*/ 31 h 470"/>
              <a:gd name="T12" fmla="*/ 0 w 485"/>
              <a:gd name="T13" fmla="*/ 85 h 470"/>
              <a:gd name="T14" fmla="*/ 0 w 485"/>
              <a:gd name="T15" fmla="*/ 298 h 470"/>
              <a:gd name="T16" fmla="*/ 57 w 485"/>
              <a:gd name="T17" fmla="*/ 353 h 470"/>
              <a:gd name="T18" fmla="*/ 198 w 485"/>
              <a:gd name="T19" fmla="*/ 353 h 470"/>
              <a:gd name="T20" fmla="*/ 142 w 485"/>
              <a:gd name="T21" fmla="*/ 428 h 470"/>
              <a:gd name="T22" fmla="*/ 148 w 485"/>
              <a:gd name="T23" fmla="*/ 462 h 470"/>
              <a:gd name="T24" fmla="*/ 182 w 485"/>
              <a:gd name="T25" fmla="*/ 457 h 470"/>
              <a:gd name="T26" fmla="*/ 245 w 485"/>
              <a:gd name="T27" fmla="*/ 372 h 470"/>
              <a:gd name="T28" fmla="*/ 308 w 485"/>
              <a:gd name="T29" fmla="*/ 457 h 470"/>
              <a:gd name="T30" fmla="*/ 343 w 485"/>
              <a:gd name="T31" fmla="*/ 462 h 470"/>
              <a:gd name="T32" fmla="*/ 348 w 485"/>
              <a:gd name="T33" fmla="*/ 428 h 470"/>
              <a:gd name="T34" fmla="*/ 292 w 485"/>
              <a:gd name="T35" fmla="*/ 353 h 470"/>
              <a:gd name="T36" fmla="*/ 429 w 485"/>
              <a:gd name="T37" fmla="*/ 353 h 470"/>
              <a:gd name="T38" fmla="*/ 485 w 485"/>
              <a:gd name="T39" fmla="*/ 298 h 470"/>
              <a:gd name="T40" fmla="*/ 485 w 485"/>
              <a:gd name="T41" fmla="*/ 85 h 470"/>
              <a:gd name="T42" fmla="*/ 437 w 485"/>
              <a:gd name="T43" fmla="*/ 31 h 470"/>
              <a:gd name="T44" fmla="*/ 426 w 485"/>
              <a:gd name="T45" fmla="*/ 268 h 470"/>
              <a:gd name="T46" fmla="*/ 384 w 485"/>
              <a:gd name="T47" fmla="*/ 306 h 470"/>
              <a:gd name="T48" fmla="*/ 105 w 485"/>
              <a:gd name="T49" fmla="*/ 306 h 470"/>
              <a:gd name="T50" fmla="*/ 63 w 485"/>
              <a:gd name="T51" fmla="*/ 268 h 470"/>
              <a:gd name="T52" fmla="*/ 63 w 485"/>
              <a:gd name="T53" fmla="*/ 119 h 470"/>
              <a:gd name="T54" fmla="*/ 105 w 485"/>
              <a:gd name="T55" fmla="*/ 81 h 470"/>
              <a:gd name="T56" fmla="*/ 384 w 485"/>
              <a:gd name="T57" fmla="*/ 81 h 470"/>
              <a:gd name="T58" fmla="*/ 426 w 485"/>
              <a:gd name="T59" fmla="*/ 119 h 470"/>
              <a:gd name="T60" fmla="*/ 426 w 485"/>
              <a:gd name="T61" fmla="*/ 268 h 470"/>
              <a:gd name="T62" fmla="*/ 278 w 485"/>
              <a:gd name="T63" fmla="*/ 284 h 470"/>
              <a:gd name="T64" fmla="*/ 318 w 485"/>
              <a:gd name="T65" fmla="*/ 284 h 470"/>
              <a:gd name="T66" fmla="*/ 318 w 485"/>
              <a:gd name="T67" fmla="*/ 217 h 470"/>
              <a:gd name="T68" fmla="*/ 278 w 485"/>
              <a:gd name="T69" fmla="*/ 217 h 470"/>
              <a:gd name="T70" fmla="*/ 278 w 485"/>
              <a:gd name="T71" fmla="*/ 284 h 470"/>
              <a:gd name="T72" fmla="*/ 165 w 485"/>
              <a:gd name="T73" fmla="*/ 284 h 470"/>
              <a:gd name="T74" fmla="*/ 205 w 485"/>
              <a:gd name="T75" fmla="*/ 284 h 470"/>
              <a:gd name="T76" fmla="*/ 205 w 485"/>
              <a:gd name="T77" fmla="*/ 189 h 470"/>
              <a:gd name="T78" fmla="*/ 165 w 485"/>
              <a:gd name="T79" fmla="*/ 189 h 470"/>
              <a:gd name="T80" fmla="*/ 165 w 485"/>
              <a:gd name="T81" fmla="*/ 284 h 470"/>
              <a:gd name="T82" fmla="*/ 221 w 485"/>
              <a:gd name="T83" fmla="*/ 284 h 470"/>
              <a:gd name="T84" fmla="*/ 262 w 485"/>
              <a:gd name="T85" fmla="*/ 284 h 470"/>
              <a:gd name="T86" fmla="*/ 262 w 485"/>
              <a:gd name="T87" fmla="*/ 146 h 470"/>
              <a:gd name="T88" fmla="*/ 221 w 485"/>
              <a:gd name="T89" fmla="*/ 146 h 470"/>
              <a:gd name="T90" fmla="*/ 221 w 485"/>
              <a:gd name="T91" fmla="*/ 28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5" h="470">
                <a:moveTo>
                  <a:pt x="437" y="31"/>
                </a:moveTo>
                <a:cubicBezTo>
                  <a:pt x="437" y="29"/>
                  <a:pt x="438" y="26"/>
                  <a:pt x="438" y="24"/>
                </a:cubicBezTo>
                <a:cubicBezTo>
                  <a:pt x="438" y="11"/>
                  <a:pt x="428" y="0"/>
                  <a:pt x="415" y="0"/>
                </a:cubicBezTo>
                <a:cubicBezTo>
                  <a:pt x="68" y="0"/>
                  <a:pt x="68" y="0"/>
                  <a:pt x="68" y="0"/>
                </a:cubicBezTo>
                <a:cubicBezTo>
                  <a:pt x="55" y="0"/>
                  <a:pt x="44" y="11"/>
                  <a:pt x="44" y="24"/>
                </a:cubicBezTo>
                <a:cubicBezTo>
                  <a:pt x="44" y="27"/>
                  <a:pt x="45" y="29"/>
                  <a:pt x="46" y="31"/>
                </a:cubicBezTo>
                <a:cubicBezTo>
                  <a:pt x="20" y="36"/>
                  <a:pt x="0" y="58"/>
                  <a:pt x="0" y="85"/>
                </a:cubicBezTo>
                <a:cubicBezTo>
                  <a:pt x="0" y="298"/>
                  <a:pt x="0" y="298"/>
                  <a:pt x="0" y="298"/>
                </a:cubicBezTo>
                <a:cubicBezTo>
                  <a:pt x="0" y="328"/>
                  <a:pt x="26" y="353"/>
                  <a:pt x="57" y="353"/>
                </a:cubicBezTo>
                <a:cubicBezTo>
                  <a:pt x="198" y="353"/>
                  <a:pt x="198" y="353"/>
                  <a:pt x="198" y="353"/>
                </a:cubicBezTo>
                <a:cubicBezTo>
                  <a:pt x="142" y="428"/>
                  <a:pt x="142" y="428"/>
                  <a:pt x="142" y="428"/>
                </a:cubicBezTo>
                <a:cubicBezTo>
                  <a:pt x="134" y="439"/>
                  <a:pt x="137" y="454"/>
                  <a:pt x="148" y="462"/>
                </a:cubicBezTo>
                <a:cubicBezTo>
                  <a:pt x="158" y="470"/>
                  <a:pt x="174" y="468"/>
                  <a:pt x="182" y="457"/>
                </a:cubicBezTo>
                <a:cubicBezTo>
                  <a:pt x="245" y="372"/>
                  <a:pt x="245" y="372"/>
                  <a:pt x="245" y="372"/>
                </a:cubicBezTo>
                <a:cubicBezTo>
                  <a:pt x="308" y="457"/>
                  <a:pt x="308" y="457"/>
                  <a:pt x="308" y="457"/>
                </a:cubicBezTo>
                <a:cubicBezTo>
                  <a:pt x="317" y="468"/>
                  <a:pt x="332" y="470"/>
                  <a:pt x="343" y="462"/>
                </a:cubicBezTo>
                <a:cubicBezTo>
                  <a:pt x="354" y="454"/>
                  <a:pt x="356" y="439"/>
                  <a:pt x="348" y="428"/>
                </a:cubicBezTo>
                <a:cubicBezTo>
                  <a:pt x="292" y="353"/>
                  <a:pt x="292" y="353"/>
                  <a:pt x="292" y="353"/>
                </a:cubicBezTo>
                <a:cubicBezTo>
                  <a:pt x="429" y="353"/>
                  <a:pt x="429" y="353"/>
                  <a:pt x="429" y="353"/>
                </a:cubicBezTo>
                <a:cubicBezTo>
                  <a:pt x="460" y="353"/>
                  <a:pt x="485" y="328"/>
                  <a:pt x="485" y="298"/>
                </a:cubicBezTo>
                <a:cubicBezTo>
                  <a:pt x="485" y="85"/>
                  <a:pt x="485" y="85"/>
                  <a:pt x="485" y="85"/>
                </a:cubicBezTo>
                <a:cubicBezTo>
                  <a:pt x="485" y="57"/>
                  <a:pt x="464" y="35"/>
                  <a:pt x="437" y="31"/>
                </a:cubicBezTo>
                <a:close/>
                <a:moveTo>
                  <a:pt x="426" y="268"/>
                </a:moveTo>
                <a:cubicBezTo>
                  <a:pt x="426" y="289"/>
                  <a:pt x="419" y="305"/>
                  <a:pt x="384" y="306"/>
                </a:cubicBezTo>
                <a:cubicBezTo>
                  <a:pt x="105" y="306"/>
                  <a:pt x="105" y="306"/>
                  <a:pt x="105" y="306"/>
                </a:cubicBezTo>
                <a:cubicBezTo>
                  <a:pt x="69" y="307"/>
                  <a:pt x="63" y="289"/>
                  <a:pt x="63" y="268"/>
                </a:cubicBezTo>
                <a:cubicBezTo>
                  <a:pt x="63" y="119"/>
                  <a:pt x="63" y="119"/>
                  <a:pt x="63" y="119"/>
                </a:cubicBezTo>
                <a:cubicBezTo>
                  <a:pt x="63" y="98"/>
                  <a:pt x="70" y="80"/>
                  <a:pt x="105" y="81"/>
                </a:cubicBezTo>
                <a:cubicBezTo>
                  <a:pt x="384" y="81"/>
                  <a:pt x="384" y="81"/>
                  <a:pt x="384" y="81"/>
                </a:cubicBezTo>
                <a:cubicBezTo>
                  <a:pt x="420" y="80"/>
                  <a:pt x="426" y="98"/>
                  <a:pt x="426" y="119"/>
                </a:cubicBezTo>
                <a:lnTo>
                  <a:pt x="426" y="268"/>
                </a:lnTo>
                <a:close/>
                <a:moveTo>
                  <a:pt x="278" y="284"/>
                </a:moveTo>
                <a:cubicBezTo>
                  <a:pt x="318" y="284"/>
                  <a:pt x="318" y="284"/>
                  <a:pt x="318" y="284"/>
                </a:cubicBezTo>
                <a:cubicBezTo>
                  <a:pt x="318" y="217"/>
                  <a:pt x="318" y="217"/>
                  <a:pt x="318" y="217"/>
                </a:cubicBezTo>
                <a:cubicBezTo>
                  <a:pt x="278" y="217"/>
                  <a:pt x="278" y="217"/>
                  <a:pt x="278" y="217"/>
                </a:cubicBezTo>
                <a:lnTo>
                  <a:pt x="278" y="284"/>
                </a:lnTo>
                <a:close/>
                <a:moveTo>
                  <a:pt x="165" y="284"/>
                </a:moveTo>
                <a:cubicBezTo>
                  <a:pt x="205" y="284"/>
                  <a:pt x="205" y="284"/>
                  <a:pt x="205" y="284"/>
                </a:cubicBezTo>
                <a:cubicBezTo>
                  <a:pt x="205" y="189"/>
                  <a:pt x="205" y="189"/>
                  <a:pt x="205" y="189"/>
                </a:cubicBezTo>
                <a:cubicBezTo>
                  <a:pt x="165" y="189"/>
                  <a:pt x="165" y="189"/>
                  <a:pt x="165" y="189"/>
                </a:cubicBezTo>
                <a:lnTo>
                  <a:pt x="165" y="284"/>
                </a:lnTo>
                <a:close/>
                <a:moveTo>
                  <a:pt x="221" y="284"/>
                </a:moveTo>
                <a:cubicBezTo>
                  <a:pt x="262" y="284"/>
                  <a:pt x="262" y="284"/>
                  <a:pt x="262" y="284"/>
                </a:cubicBezTo>
                <a:cubicBezTo>
                  <a:pt x="262" y="146"/>
                  <a:pt x="262" y="146"/>
                  <a:pt x="262" y="146"/>
                </a:cubicBezTo>
                <a:cubicBezTo>
                  <a:pt x="221" y="146"/>
                  <a:pt x="221" y="146"/>
                  <a:pt x="221" y="146"/>
                </a:cubicBezTo>
                <a:lnTo>
                  <a:pt x="221"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5" name="Freeform 7"/>
          <p:cNvSpPr>
            <a:spLocks noEditPoints="1"/>
          </p:cNvSpPr>
          <p:nvPr/>
        </p:nvSpPr>
        <p:spPr bwMode="auto">
          <a:xfrm>
            <a:off x="7035802" y="1761593"/>
            <a:ext cx="596104" cy="788497"/>
          </a:xfrm>
          <a:custGeom>
            <a:avLst/>
            <a:gdLst>
              <a:gd name="T0" fmla="*/ 102 w 434"/>
              <a:gd name="T1" fmla="*/ 76 h 573"/>
              <a:gd name="T2" fmla="*/ 92 w 434"/>
              <a:gd name="T3" fmla="*/ 21 h 573"/>
              <a:gd name="T4" fmla="*/ 81 w 434"/>
              <a:gd name="T5" fmla="*/ 0 h 573"/>
              <a:gd name="T6" fmla="*/ 70 w 434"/>
              <a:gd name="T7" fmla="*/ 20 h 573"/>
              <a:gd name="T8" fmla="*/ 62 w 434"/>
              <a:gd name="T9" fmla="*/ 78 h 573"/>
              <a:gd name="T10" fmla="*/ 102 w 434"/>
              <a:gd name="T11" fmla="*/ 76 h 573"/>
              <a:gd name="T12" fmla="*/ 89 w 434"/>
              <a:gd name="T13" fmla="*/ 75 h 573"/>
              <a:gd name="T14" fmla="*/ 104 w 434"/>
              <a:gd name="T15" fmla="*/ 57 h 573"/>
              <a:gd name="T16" fmla="*/ 89 w 434"/>
              <a:gd name="T17" fmla="*/ 79 h 573"/>
              <a:gd name="T18" fmla="*/ 89 w 434"/>
              <a:gd name="T19" fmla="*/ 75 h 573"/>
              <a:gd name="T20" fmla="*/ 200 w 434"/>
              <a:gd name="T21" fmla="*/ 98 h 573"/>
              <a:gd name="T22" fmla="*/ 194 w 434"/>
              <a:gd name="T23" fmla="*/ 67 h 573"/>
              <a:gd name="T24" fmla="*/ 188 w 434"/>
              <a:gd name="T25" fmla="*/ 56 h 573"/>
              <a:gd name="T26" fmla="*/ 182 w 434"/>
              <a:gd name="T27" fmla="*/ 67 h 573"/>
              <a:gd name="T28" fmla="*/ 178 w 434"/>
              <a:gd name="T29" fmla="*/ 100 h 573"/>
              <a:gd name="T30" fmla="*/ 200 w 434"/>
              <a:gd name="T31" fmla="*/ 98 h 573"/>
              <a:gd name="T32" fmla="*/ 193 w 434"/>
              <a:gd name="T33" fmla="*/ 98 h 573"/>
              <a:gd name="T34" fmla="*/ 201 w 434"/>
              <a:gd name="T35" fmla="*/ 88 h 573"/>
              <a:gd name="T36" fmla="*/ 193 w 434"/>
              <a:gd name="T37" fmla="*/ 100 h 573"/>
              <a:gd name="T38" fmla="*/ 193 w 434"/>
              <a:gd name="T39" fmla="*/ 98 h 573"/>
              <a:gd name="T40" fmla="*/ 149 w 434"/>
              <a:gd name="T41" fmla="*/ 119 h 573"/>
              <a:gd name="T42" fmla="*/ 142 w 434"/>
              <a:gd name="T43" fmla="*/ 84 h 573"/>
              <a:gd name="T44" fmla="*/ 135 w 434"/>
              <a:gd name="T45" fmla="*/ 71 h 573"/>
              <a:gd name="T46" fmla="*/ 128 w 434"/>
              <a:gd name="T47" fmla="*/ 83 h 573"/>
              <a:gd name="T48" fmla="*/ 123 w 434"/>
              <a:gd name="T49" fmla="*/ 120 h 573"/>
              <a:gd name="T50" fmla="*/ 149 w 434"/>
              <a:gd name="T51" fmla="*/ 119 h 573"/>
              <a:gd name="T52" fmla="*/ 140 w 434"/>
              <a:gd name="T53" fmla="*/ 118 h 573"/>
              <a:gd name="T54" fmla="*/ 150 w 434"/>
              <a:gd name="T55" fmla="*/ 107 h 573"/>
              <a:gd name="T56" fmla="*/ 140 w 434"/>
              <a:gd name="T57" fmla="*/ 121 h 573"/>
              <a:gd name="T58" fmla="*/ 140 w 434"/>
              <a:gd name="T59" fmla="*/ 118 h 573"/>
              <a:gd name="T60" fmla="*/ 216 w 434"/>
              <a:gd name="T61" fmla="*/ 153 h 573"/>
              <a:gd name="T62" fmla="*/ 0 w 434"/>
              <a:gd name="T63" fmla="*/ 371 h 573"/>
              <a:gd name="T64" fmla="*/ 0 w 434"/>
              <a:gd name="T65" fmla="*/ 371 h 573"/>
              <a:gd name="T66" fmla="*/ 0 w 434"/>
              <a:gd name="T67" fmla="*/ 371 h 573"/>
              <a:gd name="T68" fmla="*/ 56 w 434"/>
              <a:gd name="T69" fmla="*/ 323 h 573"/>
              <a:gd name="T70" fmla="*/ 110 w 434"/>
              <a:gd name="T71" fmla="*/ 360 h 573"/>
              <a:gd name="T72" fmla="*/ 163 w 434"/>
              <a:gd name="T73" fmla="*/ 323 h 573"/>
              <a:gd name="T74" fmla="*/ 211 w 434"/>
              <a:gd name="T75" fmla="*/ 346 h 573"/>
              <a:gd name="T76" fmla="*/ 211 w 434"/>
              <a:gd name="T77" fmla="*/ 548 h 573"/>
              <a:gd name="T78" fmla="*/ 237 w 434"/>
              <a:gd name="T79" fmla="*/ 573 h 573"/>
              <a:gd name="T80" fmla="*/ 260 w 434"/>
              <a:gd name="T81" fmla="*/ 549 h 573"/>
              <a:gd name="T82" fmla="*/ 250 w 434"/>
              <a:gd name="T83" fmla="*/ 539 h 573"/>
              <a:gd name="T84" fmla="*/ 243 w 434"/>
              <a:gd name="T85" fmla="*/ 551 h 573"/>
              <a:gd name="T86" fmla="*/ 234 w 434"/>
              <a:gd name="T87" fmla="*/ 561 h 573"/>
              <a:gd name="T88" fmla="*/ 224 w 434"/>
              <a:gd name="T89" fmla="*/ 549 h 573"/>
              <a:gd name="T90" fmla="*/ 223 w 434"/>
              <a:gd name="T91" fmla="*/ 346 h 573"/>
              <a:gd name="T92" fmla="*/ 271 w 434"/>
              <a:gd name="T93" fmla="*/ 322 h 573"/>
              <a:gd name="T94" fmla="*/ 325 w 434"/>
              <a:gd name="T95" fmla="*/ 358 h 573"/>
              <a:gd name="T96" fmla="*/ 378 w 434"/>
              <a:gd name="T97" fmla="*/ 321 h 573"/>
              <a:gd name="T98" fmla="*/ 434 w 434"/>
              <a:gd name="T99" fmla="*/ 368 h 573"/>
              <a:gd name="T100" fmla="*/ 434 w 434"/>
              <a:gd name="T101" fmla="*/ 368 h 573"/>
              <a:gd name="T102" fmla="*/ 434 w 434"/>
              <a:gd name="T103" fmla="*/ 368 h 573"/>
              <a:gd name="T104" fmla="*/ 216 w 434"/>
              <a:gd name="T105" fmla="*/ 153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4" h="573">
                <a:moveTo>
                  <a:pt x="102" y="76"/>
                </a:moveTo>
                <a:cubicBezTo>
                  <a:pt x="111" y="64"/>
                  <a:pt x="114" y="45"/>
                  <a:pt x="92" y="21"/>
                </a:cubicBezTo>
                <a:cubicBezTo>
                  <a:pt x="84" y="13"/>
                  <a:pt x="81" y="0"/>
                  <a:pt x="81" y="0"/>
                </a:cubicBezTo>
                <a:cubicBezTo>
                  <a:pt x="81" y="0"/>
                  <a:pt x="76" y="13"/>
                  <a:pt x="70" y="20"/>
                </a:cubicBezTo>
                <a:cubicBezTo>
                  <a:pt x="64" y="27"/>
                  <a:pt x="38" y="56"/>
                  <a:pt x="62" y="78"/>
                </a:cubicBezTo>
                <a:cubicBezTo>
                  <a:pt x="75" y="89"/>
                  <a:pt x="93" y="88"/>
                  <a:pt x="102" y="76"/>
                </a:cubicBezTo>
                <a:close/>
                <a:moveTo>
                  <a:pt x="89" y="75"/>
                </a:moveTo>
                <a:cubicBezTo>
                  <a:pt x="92" y="73"/>
                  <a:pt x="98" y="69"/>
                  <a:pt x="104" y="57"/>
                </a:cubicBezTo>
                <a:cubicBezTo>
                  <a:pt x="104" y="57"/>
                  <a:pt x="103" y="75"/>
                  <a:pt x="89" y="79"/>
                </a:cubicBezTo>
                <a:cubicBezTo>
                  <a:pt x="86" y="78"/>
                  <a:pt x="86" y="77"/>
                  <a:pt x="89" y="75"/>
                </a:cubicBezTo>
                <a:close/>
                <a:moveTo>
                  <a:pt x="200" y="98"/>
                </a:moveTo>
                <a:cubicBezTo>
                  <a:pt x="205" y="92"/>
                  <a:pt x="207" y="81"/>
                  <a:pt x="194" y="67"/>
                </a:cubicBezTo>
                <a:cubicBezTo>
                  <a:pt x="190" y="63"/>
                  <a:pt x="188" y="56"/>
                  <a:pt x="188" y="56"/>
                </a:cubicBezTo>
                <a:cubicBezTo>
                  <a:pt x="188" y="56"/>
                  <a:pt x="186" y="63"/>
                  <a:pt x="182" y="67"/>
                </a:cubicBezTo>
                <a:cubicBezTo>
                  <a:pt x="179" y="71"/>
                  <a:pt x="164" y="87"/>
                  <a:pt x="178" y="100"/>
                </a:cubicBezTo>
                <a:cubicBezTo>
                  <a:pt x="185" y="106"/>
                  <a:pt x="195" y="105"/>
                  <a:pt x="200" y="98"/>
                </a:cubicBezTo>
                <a:close/>
                <a:moveTo>
                  <a:pt x="193" y="98"/>
                </a:moveTo>
                <a:cubicBezTo>
                  <a:pt x="195" y="96"/>
                  <a:pt x="198" y="94"/>
                  <a:pt x="201" y="88"/>
                </a:cubicBezTo>
                <a:cubicBezTo>
                  <a:pt x="201" y="88"/>
                  <a:pt x="200" y="98"/>
                  <a:pt x="193" y="100"/>
                </a:cubicBezTo>
                <a:cubicBezTo>
                  <a:pt x="191" y="99"/>
                  <a:pt x="191" y="99"/>
                  <a:pt x="193" y="98"/>
                </a:cubicBezTo>
                <a:close/>
                <a:moveTo>
                  <a:pt x="149" y="119"/>
                </a:moveTo>
                <a:cubicBezTo>
                  <a:pt x="154" y="111"/>
                  <a:pt x="156" y="99"/>
                  <a:pt x="142" y="84"/>
                </a:cubicBezTo>
                <a:cubicBezTo>
                  <a:pt x="137" y="79"/>
                  <a:pt x="135" y="71"/>
                  <a:pt x="135" y="71"/>
                </a:cubicBezTo>
                <a:cubicBezTo>
                  <a:pt x="135" y="71"/>
                  <a:pt x="132" y="79"/>
                  <a:pt x="128" y="83"/>
                </a:cubicBezTo>
                <a:cubicBezTo>
                  <a:pt x="124" y="88"/>
                  <a:pt x="108" y="106"/>
                  <a:pt x="123" y="120"/>
                </a:cubicBezTo>
                <a:cubicBezTo>
                  <a:pt x="131" y="127"/>
                  <a:pt x="143" y="126"/>
                  <a:pt x="149" y="119"/>
                </a:cubicBezTo>
                <a:close/>
                <a:moveTo>
                  <a:pt x="140" y="118"/>
                </a:moveTo>
                <a:cubicBezTo>
                  <a:pt x="142" y="117"/>
                  <a:pt x="146" y="115"/>
                  <a:pt x="150" y="107"/>
                </a:cubicBezTo>
                <a:cubicBezTo>
                  <a:pt x="150" y="107"/>
                  <a:pt x="149" y="118"/>
                  <a:pt x="140" y="121"/>
                </a:cubicBezTo>
                <a:cubicBezTo>
                  <a:pt x="138" y="120"/>
                  <a:pt x="138" y="119"/>
                  <a:pt x="140" y="118"/>
                </a:cubicBezTo>
                <a:close/>
                <a:moveTo>
                  <a:pt x="216" y="153"/>
                </a:moveTo>
                <a:cubicBezTo>
                  <a:pt x="96" y="153"/>
                  <a:pt x="0" y="251"/>
                  <a:pt x="0" y="371"/>
                </a:cubicBezTo>
                <a:cubicBezTo>
                  <a:pt x="0" y="371"/>
                  <a:pt x="0" y="371"/>
                  <a:pt x="0" y="371"/>
                </a:cubicBezTo>
                <a:cubicBezTo>
                  <a:pt x="0" y="371"/>
                  <a:pt x="0" y="371"/>
                  <a:pt x="0" y="371"/>
                </a:cubicBezTo>
                <a:cubicBezTo>
                  <a:pt x="1" y="345"/>
                  <a:pt x="25" y="324"/>
                  <a:pt x="56" y="323"/>
                </a:cubicBezTo>
                <a:cubicBezTo>
                  <a:pt x="82" y="323"/>
                  <a:pt x="104" y="339"/>
                  <a:pt x="110" y="360"/>
                </a:cubicBezTo>
                <a:cubicBezTo>
                  <a:pt x="115" y="339"/>
                  <a:pt x="137" y="323"/>
                  <a:pt x="163" y="323"/>
                </a:cubicBezTo>
                <a:cubicBezTo>
                  <a:pt x="183" y="323"/>
                  <a:pt x="201" y="332"/>
                  <a:pt x="211" y="346"/>
                </a:cubicBezTo>
                <a:cubicBezTo>
                  <a:pt x="211" y="548"/>
                  <a:pt x="211" y="548"/>
                  <a:pt x="211" y="548"/>
                </a:cubicBezTo>
                <a:cubicBezTo>
                  <a:pt x="211" y="548"/>
                  <a:pt x="208" y="573"/>
                  <a:pt x="237" y="573"/>
                </a:cubicBezTo>
                <a:cubicBezTo>
                  <a:pt x="267" y="573"/>
                  <a:pt x="260" y="549"/>
                  <a:pt x="260" y="549"/>
                </a:cubicBezTo>
                <a:cubicBezTo>
                  <a:pt x="260" y="549"/>
                  <a:pt x="261" y="539"/>
                  <a:pt x="250" y="539"/>
                </a:cubicBezTo>
                <a:cubicBezTo>
                  <a:pt x="250" y="539"/>
                  <a:pt x="243" y="539"/>
                  <a:pt x="243" y="551"/>
                </a:cubicBezTo>
                <a:cubicBezTo>
                  <a:pt x="243" y="551"/>
                  <a:pt x="245" y="562"/>
                  <a:pt x="234" y="561"/>
                </a:cubicBezTo>
                <a:cubicBezTo>
                  <a:pt x="225" y="561"/>
                  <a:pt x="224" y="556"/>
                  <a:pt x="224" y="549"/>
                </a:cubicBezTo>
                <a:cubicBezTo>
                  <a:pt x="224" y="546"/>
                  <a:pt x="223" y="405"/>
                  <a:pt x="223" y="346"/>
                </a:cubicBezTo>
                <a:cubicBezTo>
                  <a:pt x="233" y="332"/>
                  <a:pt x="250" y="322"/>
                  <a:pt x="271" y="322"/>
                </a:cubicBezTo>
                <a:cubicBezTo>
                  <a:pt x="297" y="322"/>
                  <a:pt x="319" y="337"/>
                  <a:pt x="325" y="358"/>
                </a:cubicBezTo>
                <a:cubicBezTo>
                  <a:pt x="330" y="337"/>
                  <a:pt x="352" y="322"/>
                  <a:pt x="378" y="321"/>
                </a:cubicBezTo>
                <a:cubicBezTo>
                  <a:pt x="408" y="321"/>
                  <a:pt x="433" y="342"/>
                  <a:pt x="434" y="368"/>
                </a:cubicBezTo>
                <a:cubicBezTo>
                  <a:pt x="434" y="368"/>
                  <a:pt x="434" y="368"/>
                  <a:pt x="434" y="368"/>
                </a:cubicBezTo>
                <a:cubicBezTo>
                  <a:pt x="434" y="368"/>
                  <a:pt x="434" y="368"/>
                  <a:pt x="434" y="368"/>
                </a:cubicBezTo>
                <a:cubicBezTo>
                  <a:pt x="433" y="248"/>
                  <a:pt x="335" y="152"/>
                  <a:pt x="216" y="15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40" name="组合 39"/>
          <p:cNvGrpSpPr/>
          <p:nvPr/>
        </p:nvGrpSpPr>
        <p:grpSpPr>
          <a:xfrm>
            <a:off x="4814888" y="3688791"/>
            <a:ext cx="763588" cy="499396"/>
            <a:chOff x="9588501" y="2611438"/>
            <a:chExt cx="1087438" cy="711200"/>
          </a:xfrm>
          <a:solidFill>
            <a:schemeClr val="bg1"/>
          </a:solidFill>
        </p:grpSpPr>
        <p:sp>
          <p:nvSpPr>
            <p:cNvPr id="36" name="Freeform 8"/>
            <p:cNvSpPr>
              <a:spLocks/>
            </p:cNvSpPr>
            <p:nvPr/>
          </p:nvSpPr>
          <p:spPr bwMode="auto">
            <a:xfrm>
              <a:off x="9678988" y="2611438"/>
              <a:ext cx="604838" cy="288925"/>
            </a:xfrm>
            <a:custGeom>
              <a:avLst/>
              <a:gdLst>
                <a:gd name="T0" fmla="*/ 381 w 381"/>
                <a:gd name="T1" fmla="*/ 32 h 182"/>
                <a:gd name="T2" fmla="*/ 280 w 381"/>
                <a:gd name="T3" fmla="*/ 0 h 182"/>
                <a:gd name="T4" fmla="*/ 0 w 381"/>
                <a:gd name="T5" fmla="*/ 150 h 182"/>
                <a:gd name="T6" fmla="*/ 96 w 381"/>
                <a:gd name="T7" fmla="*/ 182 h 182"/>
                <a:gd name="T8" fmla="*/ 381 w 381"/>
                <a:gd name="T9" fmla="*/ 32 h 182"/>
              </a:gdLst>
              <a:ahLst/>
              <a:cxnLst>
                <a:cxn ang="0">
                  <a:pos x="T0" y="T1"/>
                </a:cxn>
                <a:cxn ang="0">
                  <a:pos x="T2" y="T3"/>
                </a:cxn>
                <a:cxn ang="0">
                  <a:pos x="T4" y="T5"/>
                </a:cxn>
                <a:cxn ang="0">
                  <a:pos x="T6" y="T7"/>
                </a:cxn>
                <a:cxn ang="0">
                  <a:pos x="T8" y="T9"/>
                </a:cxn>
              </a:cxnLst>
              <a:rect l="0" t="0" r="r" b="b"/>
              <a:pathLst>
                <a:path w="381" h="182">
                  <a:moveTo>
                    <a:pt x="381" y="32"/>
                  </a:moveTo>
                  <a:lnTo>
                    <a:pt x="280" y="0"/>
                  </a:lnTo>
                  <a:lnTo>
                    <a:pt x="0" y="150"/>
                  </a:lnTo>
                  <a:lnTo>
                    <a:pt x="96" y="182"/>
                  </a:lnTo>
                  <a:lnTo>
                    <a:pt x="381"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7" name="Freeform 9"/>
            <p:cNvSpPr>
              <a:spLocks/>
            </p:cNvSpPr>
            <p:nvPr/>
          </p:nvSpPr>
          <p:spPr bwMode="auto">
            <a:xfrm>
              <a:off x="9588501" y="2882900"/>
              <a:ext cx="246063" cy="304800"/>
            </a:xfrm>
            <a:custGeom>
              <a:avLst/>
              <a:gdLst>
                <a:gd name="T0" fmla="*/ 38 w 155"/>
                <a:gd name="T1" fmla="*/ 0 h 192"/>
                <a:gd name="T2" fmla="*/ 0 w 155"/>
                <a:gd name="T3" fmla="*/ 132 h 192"/>
                <a:gd name="T4" fmla="*/ 155 w 155"/>
                <a:gd name="T5" fmla="*/ 192 h 192"/>
                <a:gd name="T6" fmla="*/ 141 w 155"/>
                <a:gd name="T7" fmla="*/ 34 h 192"/>
                <a:gd name="T8" fmla="*/ 38 w 155"/>
                <a:gd name="T9" fmla="*/ 0 h 192"/>
              </a:gdLst>
              <a:ahLst/>
              <a:cxnLst>
                <a:cxn ang="0">
                  <a:pos x="T0" y="T1"/>
                </a:cxn>
                <a:cxn ang="0">
                  <a:pos x="T2" y="T3"/>
                </a:cxn>
                <a:cxn ang="0">
                  <a:pos x="T4" y="T5"/>
                </a:cxn>
                <a:cxn ang="0">
                  <a:pos x="T6" y="T7"/>
                </a:cxn>
                <a:cxn ang="0">
                  <a:pos x="T8" y="T9"/>
                </a:cxn>
              </a:cxnLst>
              <a:rect l="0" t="0" r="r" b="b"/>
              <a:pathLst>
                <a:path w="155" h="192">
                  <a:moveTo>
                    <a:pt x="38" y="0"/>
                  </a:moveTo>
                  <a:lnTo>
                    <a:pt x="0" y="132"/>
                  </a:lnTo>
                  <a:lnTo>
                    <a:pt x="155" y="192"/>
                  </a:lnTo>
                  <a:lnTo>
                    <a:pt x="141" y="34"/>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8" name="Freeform 10"/>
            <p:cNvSpPr>
              <a:spLocks/>
            </p:cNvSpPr>
            <p:nvPr/>
          </p:nvSpPr>
          <p:spPr bwMode="auto">
            <a:xfrm>
              <a:off x="10175876" y="2828925"/>
              <a:ext cx="500063" cy="492125"/>
            </a:xfrm>
            <a:custGeom>
              <a:avLst/>
              <a:gdLst>
                <a:gd name="T0" fmla="*/ 290 w 315"/>
                <a:gd name="T1" fmla="*/ 0 h 310"/>
                <a:gd name="T2" fmla="*/ 0 w 315"/>
                <a:gd name="T3" fmla="*/ 150 h 310"/>
                <a:gd name="T4" fmla="*/ 13 w 315"/>
                <a:gd name="T5" fmla="*/ 310 h 310"/>
                <a:gd name="T6" fmla="*/ 315 w 315"/>
                <a:gd name="T7" fmla="*/ 128 h 310"/>
                <a:gd name="T8" fmla="*/ 290 w 315"/>
                <a:gd name="T9" fmla="*/ 0 h 310"/>
              </a:gdLst>
              <a:ahLst/>
              <a:cxnLst>
                <a:cxn ang="0">
                  <a:pos x="T0" y="T1"/>
                </a:cxn>
                <a:cxn ang="0">
                  <a:pos x="T2" y="T3"/>
                </a:cxn>
                <a:cxn ang="0">
                  <a:pos x="T4" y="T5"/>
                </a:cxn>
                <a:cxn ang="0">
                  <a:pos x="T6" y="T7"/>
                </a:cxn>
                <a:cxn ang="0">
                  <a:pos x="T8" y="T9"/>
                </a:cxn>
              </a:cxnLst>
              <a:rect l="0" t="0" r="r" b="b"/>
              <a:pathLst>
                <a:path w="315" h="310">
                  <a:moveTo>
                    <a:pt x="290" y="0"/>
                  </a:moveTo>
                  <a:lnTo>
                    <a:pt x="0" y="150"/>
                  </a:lnTo>
                  <a:lnTo>
                    <a:pt x="13" y="310"/>
                  </a:lnTo>
                  <a:lnTo>
                    <a:pt x="315" y="128"/>
                  </a:lnTo>
                  <a:lnTo>
                    <a:pt x="2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9" name="Freeform 11"/>
            <p:cNvSpPr>
              <a:spLocks noEditPoints="1"/>
            </p:cNvSpPr>
            <p:nvPr/>
          </p:nvSpPr>
          <p:spPr bwMode="auto">
            <a:xfrm>
              <a:off x="9853613" y="2693988"/>
              <a:ext cx="750888" cy="628650"/>
            </a:xfrm>
            <a:custGeom>
              <a:avLst/>
              <a:gdLst>
                <a:gd name="T0" fmla="*/ 56 w 362"/>
                <a:gd name="T1" fmla="*/ 156 h 303"/>
                <a:gd name="T2" fmla="*/ 57 w 362"/>
                <a:gd name="T3" fmla="*/ 155 h 303"/>
                <a:gd name="T4" fmla="*/ 75 w 362"/>
                <a:gd name="T5" fmla="*/ 137 h 303"/>
                <a:gd name="T6" fmla="*/ 74 w 362"/>
                <a:gd name="T7" fmla="*/ 138 h 303"/>
                <a:gd name="T8" fmla="*/ 71 w 362"/>
                <a:gd name="T9" fmla="*/ 140 h 303"/>
                <a:gd name="T10" fmla="*/ 144 w 362"/>
                <a:gd name="T11" fmla="*/ 164 h 303"/>
                <a:gd name="T12" fmla="*/ 362 w 362"/>
                <a:gd name="T13" fmla="*/ 50 h 303"/>
                <a:gd name="T14" fmla="*/ 285 w 362"/>
                <a:gd name="T15" fmla="*/ 24 h 303"/>
                <a:gd name="T16" fmla="*/ 232 w 362"/>
                <a:gd name="T17" fmla="*/ 53 h 303"/>
                <a:gd name="T18" fmla="*/ 222 w 362"/>
                <a:gd name="T19" fmla="*/ 0 h 303"/>
                <a:gd name="T20" fmla="*/ 0 w 362"/>
                <a:gd name="T21" fmla="*/ 115 h 303"/>
                <a:gd name="T22" fmla="*/ 11 w 362"/>
                <a:gd name="T23" fmla="*/ 237 h 303"/>
                <a:gd name="T24" fmla="*/ 37 w 362"/>
                <a:gd name="T25" fmla="*/ 221 h 303"/>
                <a:gd name="T26" fmla="*/ 27 w 362"/>
                <a:gd name="T27" fmla="*/ 257 h 303"/>
                <a:gd name="T28" fmla="*/ 145 w 362"/>
                <a:gd name="T29" fmla="*/ 303 h 303"/>
                <a:gd name="T30" fmla="*/ 135 w 362"/>
                <a:gd name="T31" fmla="*/ 182 h 303"/>
                <a:gd name="T32" fmla="*/ 56 w 362"/>
                <a:gd name="T33" fmla="*/ 156 h 303"/>
                <a:gd name="T34" fmla="*/ 203 w 362"/>
                <a:gd name="T35" fmla="*/ 69 h 303"/>
                <a:gd name="T36" fmla="*/ 208 w 362"/>
                <a:gd name="T37" fmla="*/ 66 h 303"/>
                <a:gd name="T38" fmla="*/ 203 w 362"/>
                <a:gd name="T39" fmla="*/ 6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2" h="303">
                  <a:moveTo>
                    <a:pt x="56" y="156"/>
                  </a:moveTo>
                  <a:cubicBezTo>
                    <a:pt x="56" y="156"/>
                    <a:pt x="57" y="155"/>
                    <a:pt x="57" y="155"/>
                  </a:cubicBezTo>
                  <a:cubicBezTo>
                    <a:pt x="58" y="144"/>
                    <a:pt x="76" y="136"/>
                    <a:pt x="75" y="137"/>
                  </a:cubicBezTo>
                  <a:cubicBezTo>
                    <a:pt x="72" y="139"/>
                    <a:pt x="72" y="139"/>
                    <a:pt x="74" y="138"/>
                  </a:cubicBezTo>
                  <a:cubicBezTo>
                    <a:pt x="71" y="140"/>
                    <a:pt x="71" y="140"/>
                    <a:pt x="71" y="140"/>
                  </a:cubicBezTo>
                  <a:cubicBezTo>
                    <a:pt x="144" y="164"/>
                    <a:pt x="144" y="164"/>
                    <a:pt x="144" y="164"/>
                  </a:cubicBezTo>
                  <a:cubicBezTo>
                    <a:pt x="362" y="50"/>
                    <a:pt x="362" y="50"/>
                    <a:pt x="362" y="50"/>
                  </a:cubicBezTo>
                  <a:cubicBezTo>
                    <a:pt x="285" y="24"/>
                    <a:pt x="285" y="24"/>
                    <a:pt x="285" y="24"/>
                  </a:cubicBezTo>
                  <a:cubicBezTo>
                    <a:pt x="232" y="53"/>
                    <a:pt x="232" y="53"/>
                    <a:pt x="232" y="53"/>
                  </a:cubicBezTo>
                  <a:cubicBezTo>
                    <a:pt x="222" y="0"/>
                    <a:pt x="222" y="0"/>
                    <a:pt x="222" y="0"/>
                  </a:cubicBezTo>
                  <a:cubicBezTo>
                    <a:pt x="0" y="115"/>
                    <a:pt x="0" y="115"/>
                    <a:pt x="0" y="115"/>
                  </a:cubicBezTo>
                  <a:cubicBezTo>
                    <a:pt x="11" y="237"/>
                    <a:pt x="11" y="237"/>
                    <a:pt x="11" y="237"/>
                  </a:cubicBezTo>
                  <a:cubicBezTo>
                    <a:pt x="37" y="221"/>
                    <a:pt x="37" y="221"/>
                    <a:pt x="37" y="221"/>
                  </a:cubicBezTo>
                  <a:cubicBezTo>
                    <a:pt x="27" y="257"/>
                    <a:pt x="27" y="257"/>
                    <a:pt x="27" y="257"/>
                  </a:cubicBezTo>
                  <a:cubicBezTo>
                    <a:pt x="145" y="303"/>
                    <a:pt x="145" y="303"/>
                    <a:pt x="145" y="303"/>
                  </a:cubicBezTo>
                  <a:cubicBezTo>
                    <a:pt x="135" y="182"/>
                    <a:pt x="135" y="182"/>
                    <a:pt x="135" y="182"/>
                  </a:cubicBezTo>
                  <a:lnTo>
                    <a:pt x="56" y="156"/>
                  </a:lnTo>
                  <a:close/>
                  <a:moveTo>
                    <a:pt x="203" y="69"/>
                  </a:moveTo>
                  <a:cubicBezTo>
                    <a:pt x="205" y="68"/>
                    <a:pt x="206" y="67"/>
                    <a:pt x="208" y="66"/>
                  </a:cubicBezTo>
                  <a:lnTo>
                    <a:pt x="20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Tree>
    <p:custDataLst>
      <p:tags r:id="rId1"/>
    </p:custDataLst>
    <p:extLst>
      <p:ext uri="{BB962C8B-B14F-4D97-AF65-F5344CB8AC3E}">
        <p14:creationId xmlns:p14="http://schemas.microsoft.com/office/powerpoint/2010/main" val="85931443"/>
      </p:ext>
    </p:extLst>
  </p:cSld>
  <p:clrMapOvr>
    <a:masterClrMapping/>
  </p:clrMapOvr>
  <mc:AlternateContent xmlns:mc="http://schemas.openxmlformats.org/markup-compatibility/2006" xmlns:p14="http://schemas.microsoft.com/office/powerpoint/2010/main">
    <mc:Choice Requires="p14">
      <p:transition spd="slow" p14:dur="1500" advTm="6000">
        <p:random/>
      </p:transition>
    </mc:Choice>
    <mc:Fallback xmlns="">
      <p:transition spd="slow"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outVertical)">
                                      <p:cBhvr>
                                        <p:cTn id="56" dur="500"/>
                                        <p:tgtEl>
                                          <p:spTgt spid="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500"/>
                                        <p:tgtEl>
                                          <p:spTgt spid="13"/>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left)">
                                      <p:cBhvr>
                                        <p:cTn id="91" dur="500"/>
                                        <p:tgtEl>
                                          <p:spTgt spid="14"/>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1" fill="hold" grpId="0" nodeType="click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wipe(up)">
                                      <p:cBhvr>
                                        <p:cTn id="96" dur="500"/>
                                        <p:tgtEl>
                                          <p:spTgt spid="17"/>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p:cTn id="101" dur="500" fill="hold"/>
                                        <p:tgtEl>
                                          <p:spTgt spid="25"/>
                                        </p:tgtEl>
                                        <p:attrNameLst>
                                          <p:attrName>ppt_w</p:attrName>
                                        </p:attrNameLst>
                                      </p:cBhvr>
                                      <p:tavLst>
                                        <p:tav tm="0">
                                          <p:val>
                                            <p:fltVal val="0"/>
                                          </p:val>
                                        </p:tav>
                                        <p:tav tm="100000">
                                          <p:val>
                                            <p:strVal val="#ppt_w"/>
                                          </p:val>
                                        </p:tav>
                                      </p:tavLst>
                                    </p:anim>
                                    <p:anim calcmode="lin" valueType="num">
                                      <p:cBhvr>
                                        <p:cTn id="102" dur="500" fill="hold"/>
                                        <p:tgtEl>
                                          <p:spTgt spid="25"/>
                                        </p:tgtEl>
                                        <p:attrNameLst>
                                          <p:attrName>ppt_h</p:attrName>
                                        </p:attrNameLst>
                                      </p:cBhvr>
                                      <p:tavLst>
                                        <p:tav tm="0">
                                          <p:val>
                                            <p:fltVal val="0"/>
                                          </p:val>
                                        </p:tav>
                                        <p:tav tm="100000">
                                          <p:val>
                                            <p:strVal val="#ppt_h"/>
                                          </p:val>
                                        </p:tav>
                                      </p:tavLst>
                                    </p:anim>
                                    <p:animEffect transition="in" filter="fade">
                                      <p:cBhvr>
                                        <p:cTn id="103" dur="500"/>
                                        <p:tgtEl>
                                          <p:spTgt spid="25"/>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34"/>
                                        </p:tgtEl>
                                        <p:attrNameLst>
                                          <p:attrName>style.visibility</p:attrName>
                                        </p:attrNameLst>
                                      </p:cBhvr>
                                      <p:to>
                                        <p:strVal val="visible"/>
                                      </p:to>
                                    </p:set>
                                    <p:anim calcmode="lin" valueType="num">
                                      <p:cBhvr>
                                        <p:cTn id="108" dur="500" fill="hold"/>
                                        <p:tgtEl>
                                          <p:spTgt spid="34"/>
                                        </p:tgtEl>
                                        <p:attrNameLst>
                                          <p:attrName>ppt_w</p:attrName>
                                        </p:attrNameLst>
                                      </p:cBhvr>
                                      <p:tavLst>
                                        <p:tav tm="0">
                                          <p:val>
                                            <p:fltVal val="0"/>
                                          </p:val>
                                        </p:tav>
                                        <p:tav tm="100000">
                                          <p:val>
                                            <p:strVal val="#ppt_w"/>
                                          </p:val>
                                        </p:tav>
                                      </p:tavLst>
                                    </p:anim>
                                    <p:anim calcmode="lin" valueType="num">
                                      <p:cBhvr>
                                        <p:cTn id="109" dur="500" fill="hold"/>
                                        <p:tgtEl>
                                          <p:spTgt spid="34"/>
                                        </p:tgtEl>
                                        <p:attrNameLst>
                                          <p:attrName>ppt_h</p:attrName>
                                        </p:attrNameLst>
                                      </p:cBhvr>
                                      <p:tavLst>
                                        <p:tav tm="0">
                                          <p:val>
                                            <p:fltVal val="0"/>
                                          </p:val>
                                        </p:tav>
                                        <p:tav tm="100000">
                                          <p:val>
                                            <p:strVal val="#ppt_h"/>
                                          </p:val>
                                        </p:tav>
                                      </p:tavLst>
                                    </p:anim>
                                    <p:animEffect transition="in" filter="fade">
                                      <p:cBhvr>
                                        <p:cTn id="110" dur="500"/>
                                        <p:tgtEl>
                                          <p:spTgt spid="34"/>
                                        </p:tgtEl>
                                      </p:cBhvr>
                                    </p:animEffec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8"/>
                                        </p:tgtEl>
                                        <p:attrNameLst>
                                          <p:attrName>style.visibility</p:attrName>
                                        </p:attrNameLst>
                                      </p:cBhvr>
                                      <p:to>
                                        <p:strVal val="visible"/>
                                      </p:to>
                                    </p:set>
                                    <p:anim calcmode="lin" valueType="num">
                                      <p:cBhvr additive="base">
                                        <p:cTn id="115" dur="500" fill="hold"/>
                                        <p:tgtEl>
                                          <p:spTgt spid="8"/>
                                        </p:tgtEl>
                                        <p:attrNameLst>
                                          <p:attrName>ppt_x</p:attrName>
                                        </p:attrNameLst>
                                      </p:cBhvr>
                                      <p:tavLst>
                                        <p:tav tm="0">
                                          <p:val>
                                            <p:strVal val="#ppt_x"/>
                                          </p:val>
                                        </p:tav>
                                        <p:tav tm="100000">
                                          <p:val>
                                            <p:strVal val="#ppt_x"/>
                                          </p:val>
                                        </p:tav>
                                      </p:tavLst>
                                    </p:anim>
                                    <p:anim calcmode="lin" valueType="num">
                                      <p:cBhvr additive="base">
                                        <p:cTn id="1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7" grpId="0" animBg="1"/>
      <p:bldP spid="20" grpId="0" animBg="1"/>
      <p:bldP spid="22" grpId="0" animBg="1"/>
      <p:bldP spid="24" grpId="0" animBg="1"/>
      <p:bldP spid="25" grpId="0" animBg="1"/>
      <p:bldP spid="6" grpId="0" animBg="1"/>
      <p:bldP spid="34" grpId="0" animBg="1"/>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 name="Freeform 5">
            <a:extLst>
              <a:ext uri="{FF2B5EF4-FFF2-40B4-BE49-F238E27FC236}">
                <a16:creationId xmlns:a16="http://schemas.microsoft.com/office/drawing/2014/main" id="{B288E474-442E-4AC3-A32B-6179D7FC3A16}"/>
              </a:ext>
            </a:extLst>
          </p:cNvPr>
          <p:cNvSpPr>
            <a:spLocks/>
          </p:cNvSpPr>
          <p:nvPr/>
        </p:nvSpPr>
        <p:spPr bwMode="auto">
          <a:xfrm rot="18900000">
            <a:off x="4469405" y="1997542"/>
            <a:ext cx="3005962" cy="3005962"/>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4"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77" name="文本框 176">
            <a:extLst>
              <a:ext uri="{FF2B5EF4-FFF2-40B4-BE49-F238E27FC236}">
                <a16:creationId xmlns:a16="http://schemas.microsoft.com/office/drawing/2014/main" id="{6BBB5BFD-2698-40CB-A739-0F4C23D411D0}"/>
              </a:ext>
            </a:extLst>
          </p:cNvPr>
          <p:cNvSpPr txBox="1"/>
          <p:nvPr/>
        </p:nvSpPr>
        <p:spPr>
          <a:xfrm>
            <a:off x="5203494" y="3635495"/>
            <a:ext cx="15481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78" name="文本框 177">
            <a:extLst>
              <a:ext uri="{FF2B5EF4-FFF2-40B4-BE49-F238E27FC236}">
                <a16:creationId xmlns:a16="http://schemas.microsoft.com/office/drawing/2014/main" id="{9D7E63A2-9FA3-4E9C-8294-3629404B9DA3}"/>
              </a:ext>
            </a:extLst>
          </p:cNvPr>
          <p:cNvSpPr txBox="1"/>
          <p:nvPr/>
        </p:nvSpPr>
        <p:spPr>
          <a:xfrm>
            <a:off x="5674529" y="2890530"/>
            <a:ext cx="532518" cy="769441"/>
          </a:xfrm>
          <a:prstGeom prst="rect">
            <a:avLst/>
          </a:prstGeom>
          <a:noFill/>
        </p:spPr>
        <p:txBody>
          <a:bodyPr wrap="none" rtlCol="0">
            <a:spAutoFit/>
          </a:bodyPr>
          <a:lstStyle/>
          <a:p>
            <a:pPr algn="ctr"/>
            <a:r>
              <a:rPr lang="en-US" altLang="zh-CN" sz="4400" b="1" dirty="0">
                <a:solidFill>
                  <a:schemeClr val="bg1"/>
                </a:solidFill>
                <a:cs typeface="+mn-ea"/>
                <a:sym typeface="+mn-lt"/>
              </a:rPr>
              <a:t>4</a:t>
            </a:r>
            <a:endParaRPr lang="zh-CN" altLang="en-US" sz="4400" b="1" dirty="0">
              <a:solidFill>
                <a:schemeClr val="bg1"/>
              </a:solidFill>
              <a:cs typeface="+mn-ea"/>
              <a:sym typeface="+mn-lt"/>
            </a:endParaRPr>
          </a:p>
        </p:txBody>
      </p:sp>
      <p:pic>
        <p:nvPicPr>
          <p:cNvPr id="179" name="图片 178">
            <a:extLst>
              <a:ext uri="{FF2B5EF4-FFF2-40B4-BE49-F238E27FC236}">
                <a16:creationId xmlns:a16="http://schemas.microsoft.com/office/drawing/2014/main" id="{CFB90C11-745C-49A4-B23B-A4D059FDEFE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078" y="1980117"/>
            <a:ext cx="2226881" cy="1418592"/>
          </a:xfrm>
          <a:prstGeom prst="rect">
            <a:avLst/>
          </a:prstGeom>
        </p:spPr>
      </p:pic>
      <p:pic>
        <p:nvPicPr>
          <p:cNvPr id="180" name="图片 179">
            <a:extLst>
              <a:ext uri="{FF2B5EF4-FFF2-40B4-BE49-F238E27FC236}">
                <a16:creationId xmlns:a16="http://schemas.microsoft.com/office/drawing/2014/main" id="{B6599B34-A7FC-4474-BF9B-B4020EB03F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5518" y="3958660"/>
            <a:ext cx="3961978" cy="1089074"/>
          </a:xfrm>
          <a:prstGeom prst="rect">
            <a:avLst/>
          </a:prstGeom>
        </p:spPr>
      </p:pic>
    </p:spTree>
    <p:custDataLst>
      <p:tags r:id="rId1"/>
    </p:custDataLst>
    <p:extLst>
      <p:ext uri="{BB962C8B-B14F-4D97-AF65-F5344CB8AC3E}">
        <p14:creationId xmlns:p14="http://schemas.microsoft.com/office/powerpoint/2010/main" val="3824194536"/>
      </p:ext>
    </p:extLst>
  </p:cSld>
  <p:clrMapOvr>
    <a:masterClrMapping/>
  </p:clrMapOvr>
  <mc:AlternateContent xmlns:mc="http://schemas.openxmlformats.org/markup-compatibility/2006" xmlns:p14="http://schemas.microsoft.com/office/powerpoint/2010/main">
    <mc:Choice Requires="p14">
      <p:transition spd="slow" p14:dur="1500" advTm="1998">
        <p:random/>
      </p:transition>
    </mc:Choice>
    <mc:Fallback xmlns="">
      <p:transition spd="slow" advTm="1998">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14:presetBounceEnd="33333">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14:bounceEnd="33333">
                                          <p:cBhvr additive="base">
                                            <p:cTn id="7" dur="600" fill="hold"/>
                                            <p:tgtEl>
                                              <p:spTgt spid="176"/>
                                            </p:tgtEl>
                                            <p:attrNameLst>
                                              <p:attrName>ppt_x</p:attrName>
                                            </p:attrNameLst>
                                          </p:cBhvr>
                                          <p:tavLst>
                                            <p:tav tm="0">
                                              <p:val>
                                                <p:strVal val="0-#ppt_w/2"/>
                                              </p:val>
                                            </p:tav>
                                            <p:tav tm="100000">
                                              <p:val>
                                                <p:strVal val="#ppt_x"/>
                                              </p:val>
                                            </p:tav>
                                          </p:tavLst>
                                        </p:anim>
                                        <p:anim calcmode="lin" valueType="num" p14:bounceEnd="33333">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cBhvr additive="base">
                                            <p:cTn id="7" dur="600" fill="hold"/>
                                            <p:tgtEl>
                                              <p:spTgt spid="176"/>
                                            </p:tgtEl>
                                            <p:attrNameLst>
                                              <p:attrName>ppt_x</p:attrName>
                                            </p:attrNameLst>
                                          </p:cBhvr>
                                          <p:tavLst>
                                            <p:tav tm="0">
                                              <p:val>
                                                <p:strVal val="0-#ppt_w/2"/>
                                              </p:val>
                                            </p:tav>
                                            <p:tav tm="100000">
                                              <p:val>
                                                <p:strVal val="#ppt_x"/>
                                              </p:val>
                                            </p:tav>
                                          </p:tavLst>
                                        </p:anim>
                                        <p:anim calcmode="lin" valueType="num">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F9F797D9-97E1-43D8-AC78-BD47A501EDD0}"/>
              </a:ext>
            </a:extLst>
          </p:cNvPr>
          <p:cNvPicPr>
            <a:picLocks noChangeAspect="1"/>
          </p:cNvPicPr>
          <p:nvPr/>
        </p:nvPicPr>
        <p:blipFill rotWithShape="1">
          <a:blip r:embed="rId4">
            <a:extLst>
              <a:ext uri="{28A0092B-C50C-407E-A947-70E740481C1C}">
                <a14:useLocalDpi xmlns:a14="http://schemas.microsoft.com/office/drawing/2010/main" val="0"/>
              </a:ext>
            </a:extLst>
          </a:blip>
          <a:srcRect l="3438" t="19583" r="80000"/>
          <a:stretch/>
        </p:blipFill>
        <p:spPr>
          <a:xfrm>
            <a:off x="719040" y="3114675"/>
            <a:ext cx="1370613" cy="3743324"/>
          </a:xfrm>
          <a:prstGeom prst="rect">
            <a:avLst/>
          </a:prstGeom>
        </p:spPr>
      </p:pic>
      <p:pic>
        <p:nvPicPr>
          <p:cNvPr id="153" name="图片 152">
            <a:extLst>
              <a:ext uri="{FF2B5EF4-FFF2-40B4-BE49-F238E27FC236}">
                <a16:creationId xmlns:a16="http://schemas.microsoft.com/office/drawing/2014/main" id="{4C8856F0-9FD2-4EE5-9314-6FF7A4C8F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04027" y="2266452"/>
            <a:ext cx="1533053" cy="976602"/>
          </a:xfrm>
          <a:prstGeom prst="rect">
            <a:avLst/>
          </a:prstGeom>
        </p:spPr>
      </p:pic>
      <p:pic>
        <p:nvPicPr>
          <p:cNvPr id="162" name="图片 161">
            <a:extLst>
              <a:ext uri="{FF2B5EF4-FFF2-40B4-BE49-F238E27FC236}">
                <a16:creationId xmlns:a16="http://schemas.microsoft.com/office/drawing/2014/main" id="{8308B554-80B0-4C59-ADA5-D4329BC876A6}"/>
              </a:ext>
            </a:extLst>
          </p:cNvPr>
          <p:cNvPicPr>
            <a:picLocks noChangeAspect="1"/>
          </p:cNvPicPr>
          <p:nvPr/>
        </p:nvPicPr>
        <p:blipFill rotWithShape="1">
          <a:blip r:embed="rId4">
            <a:extLst>
              <a:ext uri="{28A0092B-C50C-407E-A947-70E740481C1C}">
                <a14:useLocalDpi xmlns:a14="http://schemas.microsoft.com/office/drawing/2010/main" val="0"/>
              </a:ext>
            </a:extLst>
          </a:blip>
          <a:srcRect l="50815" t="57324" r="680"/>
          <a:stretch/>
        </p:blipFill>
        <p:spPr>
          <a:xfrm>
            <a:off x="8923131" y="5240283"/>
            <a:ext cx="3268869" cy="1617717"/>
          </a:xfrm>
          <a:prstGeom prst="rect">
            <a:avLst/>
          </a:prstGeom>
        </p:spPr>
      </p:pic>
      <p:sp>
        <p:nvSpPr>
          <p:cNvPr id="163" name="Freeform 5">
            <a:extLst>
              <a:ext uri="{FF2B5EF4-FFF2-40B4-BE49-F238E27FC236}">
                <a16:creationId xmlns:a16="http://schemas.microsoft.com/office/drawing/2014/main" id="{7770AEC3-2340-4A65-AE48-C1687848F81C}"/>
              </a:ext>
            </a:extLst>
          </p:cNvPr>
          <p:cNvSpPr>
            <a:spLocks/>
          </p:cNvSpPr>
          <p:nvPr/>
        </p:nvSpPr>
        <p:spPr bwMode="auto">
          <a:xfrm rot="18900000">
            <a:off x="3094097" y="2490582"/>
            <a:ext cx="2429177" cy="2429177"/>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6"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65" name="Freeform 5">
            <a:extLst>
              <a:ext uri="{FF2B5EF4-FFF2-40B4-BE49-F238E27FC236}">
                <a16:creationId xmlns:a16="http://schemas.microsoft.com/office/drawing/2014/main" id="{A68D4D2F-8F74-4973-B12E-E02983E175BC}"/>
              </a:ext>
            </a:extLst>
          </p:cNvPr>
          <p:cNvSpPr>
            <a:spLocks/>
          </p:cNvSpPr>
          <p:nvPr/>
        </p:nvSpPr>
        <p:spPr bwMode="auto">
          <a:xfrm rot="2700000">
            <a:off x="5650830" y="1243501"/>
            <a:ext cx="1968855" cy="1968855"/>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7"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67" name="Freeform 5">
            <a:extLst>
              <a:ext uri="{FF2B5EF4-FFF2-40B4-BE49-F238E27FC236}">
                <a16:creationId xmlns:a16="http://schemas.microsoft.com/office/drawing/2014/main" id="{0EDA4024-9900-4B56-9AC7-3D4BFE319604}"/>
              </a:ext>
            </a:extLst>
          </p:cNvPr>
          <p:cNvSpPr>
            <a:spLocks/>
          </p:cNvSpPr>
          <p:nvPr/>
        </p:nvSpPr>
        <p:spPr bwMode="auto">
          <a:xfrm rot="8100000">
            <a:off x="6836115" y="3203022"/>
            <a:ext cx="1410359" cy="1410359"/>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8"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69" name="Freeform 5">
            <a:extLst>
              <a:ext uri="{FF2B5EF4-FFF2-40B4-BE49-F238E27FC236}">
                <a16:creationId xmlns:a16="http://schemas.microsoft.com/office/drawing/2014/main" id="{30DCF64D-E133-40C3-BA0F-9AB50274A3E7}"/>
              </a:ext>
            </a:extLst>
          </p:cNvPr>
          <p:cNvSpPr>
            <a:spLocks/>
          </p:cNvSpPr>
          <p:nvPr/>
        </p:nvSpPr>
        <p:spPr bwMode="auto">
          <a:xfrm rot="13500000">
            <a:off x="5530212" y="4391749"/>
            <a:ext cx="1769944" cy="1769944"/>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9"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84" name="文本框 183">
            <a:extLst>
              <a:ext uri="{FF2B5EF4-FFF2-40B4-BE49-F238E27FC236}">
                <a16:creationId xmlns:a16="http://schemas.microsoft.com/office/drawing/2014/main" id="{8F850FEF-9919-4DE0-B89E-69552611FA47}"/>
              </a:ext>
            </a:extLst>
          </p:cNvPr>
          <p:cNvSpPr txBox="1"/>
          <p:nvPr/>
        </p:nvSpPr>
        <p:spPr>
          <a:xfrm>
            <a:off x="6087056" y="2281039"/>
            <a:ext cx="11417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800"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92" name="文本框 191">
            <a:extLst>
              <a:ext uri="{FF2B5EF4-FFF2-40B4-BE49-F238E27FC236}">
                <a16:creationId xmlns:a16="http://schemas.microsoft.com/office/drawing/2014/main" id="{B70B5C11-0E66-49B8-9AE8-451CDB1D9753}"/>
              </a:ext>
            </a:extLst>
          </p:cNvPr>
          <p:cNvSpPr txBox="1"/>
          <p:nvPr/>
        </p:nvSpPr>
        <p:spPr>
          <a:xfrm>
            <a:off x="3539794" y="3762495"/>
            <a:ext cx="15481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93" name="文本框 192">
            <a:extLst>
              <a:ext uri="{FF2B5EF4-FFF2-40B4-BE49-F238E27FC236}">
                <a16:creationId xmlns:a16="http://schemas.microsoft.com/office/drawing/2014/main" id="{AF4BE69E-29D3-4E88-ADE0-36C091BC195A}"/>
              </a:ext>
            </a:extLst>
          </p:cNvPr>
          <p:cNvSpPr txBox="1"/>
          <p:nvPr/>
        </p:nvSpPr>
        <p:spPr>
          <a:xfrm>
            <a:off x="4010829" y="3017530"/>
            <a:ext cx="532518" cy="769441"/>
          </a:xfrm>
          <a:prstGeom prst="rect">
            <a:avLst/>
          </a:prstGeom>
          <a:noFill/>
        </p:spPr>
        <p:txBody>
          <a:bodyPr wrap="none" rtlCol="0">
            <a:spAutoFit/>
          </a:bodyPr>
          <a:lstStyle/>
          <a:p>
            <a:pPr algn="ctr"/>
            <a:r>
              <a:rPr lang="en-US" altLang="zh-CN" sz="4400" b="1" dirty="0">
                <a:solidFill>
                  <a:schemeClr val="bg1"/>
                </a:solidFill>
                <a:cs typeface="+mn-ea"/>
                <a:sym typeface="+mn-lt"/>
              </a:rPr>
              <a:t>1</a:t>
            </a:r>
            <a:endParaRPr lang="zh-CN" altLang="en-US" sz="4400" b="1" dirty="0">
              <a:solidFill>
                <a:schemeClr val="bg1"/>
              </a:solidFill>
              <a:cs typeface="+mn-ea"/>
              <a:sym typeface="+mn-lt"/>
            </a:endParaRPr>
          </a:p>
        </p:txBody>
      </p:sp>
      <p:sp>
        <p:nvSpPr>
          <p:cNvPr id="194" name="文本框 193">
            <a:extLst>
              <a:ext uri="{FF2B5EF4-FFF2-40B4-BE49-F238E27FC236}">
                <a16:creationId xmlns:a16="http://schemas.microsoft.com/office/drawing/2014/main" id="{1A5B68BD-BC1C-4D3E-AC86-18A92C566A9A}"/>
              </a:ext>
            </a:extLst>
          </p:cNvPr>
          <p:cNvSpPr txBox="1"/>
          <p:nvPr/>
        </p:nvSpPr>
        <p:spPr>
          <a:xfrm>
            <a:off x="6422948" y="1728632"/>
            <a:ext cx="470000" cy="646331"/>
          </a:xfrm>
          <a:prstGeom prst="rect">
            <a:avLst/>
          </a:prstGeom>
          <a:noFill/>
        </p:spPr>
        <p:txBody>
          <a:bodyPr wrap="none" rtlCol="0">
            <a:spAutoFit/>
          </a:bodyPr>
          <a:lstStyle/>
          <a:p>
            <a:pPr algn="ctr"/>
            <a:r>
              <a:rPr lang="en-US" altLang="zh-CN" sz="3600" b="1" dirty="0">
                <a:solidFill>
                  <a:schemeClr val="bg1"/>
                </a:solidFill>
                <a:cs typeface="+mn-ea"/>
                <a:sym typeface="+mn-lt"/>
              </a:rPr>
              <a:t>2</a:t>
            </a:r>
            <a:endParaRPr lang="zh-CN" altLang="en-US" sz="3600" b="1" dirty="0">
              <a:solidFill>
                <a:schemeClr val="bg1"/>
              </a:solidFill>
              <a:cs typeface="+mn-ea"/>
              <a:sym typeface="+mn-lt"/>
            </a:endParaRPr>
          </a:p>
        </p:txBody>
      </p:sp>
      <p:sp>
        <p:nvSpPr>
          <p:cNvPr id="195" name="文本框 194">
            <a:extLst>
              <a:ext uri="{FF2B5EF4-FFF2-40B4-BE49-F238E27FC236}">
                <a16:creationId xmlns:a16="http://schemas.microsoft.com/office/drawing/2014/main" id="{73122C80-53FF-45FB-BCE6-0562C352B51F}"/>
              </a:ext>
            </a:extLst>
          </p:cNvPr>
          <p:cNvSpPr txBox="1"/>
          <p:nvPr/>
        </p:nvSpPr>
        <p:spPr>
          <a:xfrm>
            <a:off x="5899261" y="5258103"/>
            <a:ext cx="99954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600"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96" name="文本框 195">
            <a:extLst>
              <a:ext uri="{FF2B5EF4-FFF2-40B4-BE49-F238E27FC236}">
                <a16:creationId xmlns:a16="http://schemas.microsoft.com/office/drawing/2014/main" id="{D6FEAB9D-F83D-424A-A948-57BCBDC9D0CE}"/>
              </a:ext>
            </a:extLst>
          </p:cNvPr>
          <p:cNvSpPr txBox="1"/>
          <p:nvPr/>
        </p:nvSpPr>
        <p:spPr>
          <a:xfrm>
            <a:off x="6134655" y="4786312"/>
            <a:ext cx="437940" cy="584775"/>
          </a:xfrm>
          <a:prstGeom prst="rect">
            <a:avLst/>
          </a:prstGeom>
          <a:noFill/>
        </p:spPr>
        <p:txBody>
          <a:bodyPr wrap="none" rtlCol="0">
            <a:spAutoFit/>
          </a:bodyPr>
          <a:lstStyle/>
          <a:p>
            <a:r>
              <a:rPr lang="en-US" altLang="zh-CN" sz="3200" b="1" dirty="0">
                <a:solidFill>
                  <a:schemeClr val="bg1"/>
                </a:solidFill>
                <a:cs typeface="+mn-ea"/>
                <a:sym typeface="+mn-lt"/>
              </a:rPr>
              <a:t>4</a:t>
            </a:r>
            <a:endParaRPr lang="zh-CN" altLang="en-US" sz="3200" b="1" dirty="0">
              <a:solidFill>
                <a:schemeClr val="bg1"/>
              </a:solidFill>
              <a:cs typeface="+mn-ea"/>
              <a:sym typeface="+mn-lt"/>
            </a:endParaRPr>
          </a:p>
        </p:txBody>
      </p:sp>
      <p:sp>
        <p:nvSpPr>
          <p:cNvPr id="197" name="文本框 196">
            <a:extLst>
              <a:ext uri="{FF2B5EF4-FFF2-40B4-BE49-F238E27FC236}">
                <a16:creationId xmlns:a16="http://schemas.microsoft.com/office/drawing/2014/main" id="{70E4DAFC-19EF-457A-9B07-5C3A2DA48A4B}"/>
              </a:ext>
            </a:extLst>
          </p:cNvPr>
          <p:cNvSpPr txBox="1"/>
          <p:nvPr/>
        </p:nvSpPr>
        <p:spPr>
          <a:xfrm>
            <a:off x="7075530" y="3937873"/>
            <a:ext cx="99954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400"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98" name="文本框 197">
            <a:extLst>
              <a:ext uri="{FF2B5EF4-FFF2-40B4-BE49-F238E27FC236}">
                <a16:creationId xmlns:a16="http://schemas.microsoft.com/office/drawing/2014/main" id="{7D9DCFDD-0FC9-40FF-8383-3BE6E3F2D19D}"/>
              </a:ext>
            </a:extLst>
          </p:cNvPr>
          <p:cNvSpPr txBox="1"/>
          <p:nvPr/>
        </p:nvSpPr>
        <p:spPr>
          <a:xfrm>
            <a:off x="7334430" y="3555923"/>
            <a:ext cx="373820" cy="461665"/>
          </a:xfrm>
          <a:prstGeom prst="rect">
            <a:avLst/>
          </a:prstGeom>
          <a:noFill/>
        </p:spPr>
        <p:txBody>
          <a:bodyPr wrap="none" rtlCol="0">
            <a:spAutoFit/>
          </a:bodyPr>
          <a:lstStyle/>
          <a:p>
            <a:r>
              <a:rPr lang="en-US" altLang="zh-CN" sz="2400" b="1" dirty="0">
                <a:solidFill>
                  <a:schemeClr val="bg1"/>
                </a:solidFill>
                <a:cs typeface="+mn-ea"/>
                <a:sym typeface="+mn-lt"/>
              </a:rPr>
              <a:t>3</a:t>
            </a:r>
            <a:endParaRPr lang="zh-CN" altLang="en-US" sz="2400" b="1" dirty="0">
              <a:solidFill>
                <a:schemeClr val="bg1"/>
              </a:solidFill>
              <a:cs typeface="+mn-ea"/>
              <a:sym typeface="+mn-lt"/>
            </a:endParaRPr>
          </a:p>
        </p:txBody>
      </p:sp>
      <p:pic>
        <p:nvPicPr>
          <p:cNvPr id="200" name="图片 199">
            <a:extLst>
              <a:ext uri="{FF2B5EF4-FFF2-40B4-BE49-F238E27FC236}">
                <a16:creationId xmlns:a16="http://schemas.microsoft.com/office/drawing/2014/main" id="{DF0D8E68-2329-4131-9EA6-446C0A70E8D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403066" y="4290420"/>
            <a:ext cx="1394598" cy="383349"/>
          </a:xfrm>
          <a:prstGeom prst="rect">
            <a:avLst/>
          </a:prstGeom>
        </p:spPr>
      </p:pic>
    </p:spTree>
    <p:custDataLst>
      <p:tags r:id="rId1"/>
    </p:custDataLst>
    <p:extLst>
      <p:ext uri="{BB962C8B-B14F-4D97-AF65-F5344CB8AC3E}">
        <p14:creationId xmlns:p14="http://schemas.microsoft.com/office/powerpoint/2010/main" val="1104622061"/>
      </p:ext>
    </p:extLst>
  </p:cSld>
  <p:clrMapOvr>
    <a:masterClrMapping/>
  </p:clrMapOvr>
  <mc:AlternateContent xmlns:mc="http://schemas.openxmlformats.org/markup-compatibility/2006" xmlns:p14="http://schemas.microsoft.com/office/powerpoint/2010/main">
    <mc:Choice Requires="p14">
      <p:transition spd="slow" p14:dur="1500" advTm="5144">
        <p:random/>
      </p:transition>
    </mc:Choice>
    <mc:Fallback xmlns="">
      <p:transition spd="slow" advTm="5144">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anim calcmode="lin" valueType="num">
                                          <p:cBhvr additive="base">
                                            <p:cTn id="7" dur="500" fill="hold"/>
                                            <p:tgtEl>
                                              <p:spTgt spid="153"/>
                                            </p:tgtEl>
                                            <p:attrNameLst>
                                              <p:attrName>ppt_x</p:attrName>
                                            </p:attrNameLst>
                                          </p:cBhvr>
                                          <p:tavLst>
                                            <p:tav tm="0">
                                              <p:val>
                                                <p:strVal val="1+#ppt_w/2"/>
                                              </p:val>
                                            </p:tav>
                                            <p:tav tm="100000">
                                              <p:val>
                                                <p:strVal val="#ppt_x"/>
                                              </p:val>
                                            </p:tav>
                                          </p:tavLst>
                                        </p:anim>
                                        <p:anim calcmode="lin" valueType="num">
                                          <p:cBhvr additive="base">
                                            <p:cTn id="8" dur="500" fill="hold"/>
                                            <p:tgtEl>
                                              <p:spTgt spid="1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31000" fill="hold" grpId="0" nodeType="clickEffect" p14:presetBounceEnd="33333">
                                      <p:stCondLst>
                                        <p:cond delay="0"/>
                                      </p:stCondLst>
                                      <p:childTnLst>
                                        <p:set>
                                          <p:cBhvr>
                                            <p:cTn id="12" dur="1" fill="hold">
                                              <p:stCondLst>
                                                <p:cond delay="0"/>
                                              </p:stCondLst>
                                            </p:cTn>
                                            <p:tgtEl>
                                              <p:spTgt spid="163"/>
                                            </p:tgtEl>
                                            <p:attrNameLst>
                                              <p:attrName>style.visibility</p:attrName>
                                            </p:attrNameLst>
                                          </p:cBhvr>
                                          <p:to>
                                            <p:strVal val="visible"/>
                                          </p:to>
                                        </p:set>
                                        <p:anim calcmode="lin" valueType="num" p14:bounceEnd="33333">
                                          <p:cBhvr additive="base">
                                            <p:cTn id="13" dur="600" fill="hold"/>
                                            <p:tgtEl>
                                              <p:spTgt spid="163"/>
                                            </p:tgtEl>
                                            <p:attrNameLst>
                                              <p:attrName>ppt_x</p:attrName>
                                            </p:attrNameLst>
                                          </p:cBhvr>
                                          <p:tavLst>
                                            <p:tav tm="0">
                                              <p:val>
                                                <p:strVal val="0-#ppt_w/2"/>
                                              </p:val>
                                            </p:tav>
                                            <p:tav tm="100000">
                                              <p:val>
                                                <p:strVal val="#ppt_x"/>
                                              </p:val>
                                            </p:tav>
                                          </p:tavLst>
                                        </p:anim>
                                        <p:anim calcmode="lin" valueType="num" p14:bounceEnd="33333">
                                          <p:cBhvr additive="base">
                                            <p:cTn id="14" dur="600" fill="hold"/>
                                            <p:tgtEl>
                                              <p:spTgt spid="163"/>
                                            </p:tgtEl>
                                            <p:attrNameLst>
                                              <p:attrName>ppt_y</p:attrName>
                                            </p:attrNameLst>
                                          </p:cBhvr>
                                          <p:tavLst>
                                            <p:tav tm="0">
                                              <p:val>
                                                <p:strVal val="#ppt_y"/>
                                              </p:val>
                                            </p:tav>
                                            <p:tav tm="100000">
                                              <p:val>
                                                <p:strVal val="#ppt_y"/>
                                              </p:val>
                                            </p:tav>
                                          </p:tavLst>
                                        </p:anim>
                                      </p:childTnLst>
                                    </p:cTn>
                                  </p:par>
                                  <p:par>
                                    <p:cTn id="15" presetID="2" presetClass="entr" presetSubtype="2" accel="31000" fill="hold" grpId="0" nodeType="withEffect" p14:presetBounceEnd="33333">
                                      <p:stCondLst>
                                        <p:cond delay="0"/>
                                      </p:stCondLst>
                                      <p:childTnLst>
                                        <p:set>
                                          <p:cBhvr>
                                            <p:cTn id="16" dur="1" fill="hold">
                                              <p:stCondLst>
                                                <p:cond delay="0"/>
                                              </p:stCondLst>
                                            </p:cTn>
                                            <p:tgtEl>
                                              <p:spTgt spid="167"/>
                                            </p:tgtEl>
                                            <p:attrNameLst>
                                              <p:attrName>style.visibility</p:attrName>
                                            </p:attrNameLst>
                                          </p:cBhvr>
                                          <p:to>
                                            <p:strVal val="visible"/>
                                          </p:to>
                                        </p:set>
                                        <p:anim calcmode="lin" valueType="num" p14:bounceEnd="33333">
                                          <p:cBhvr additive="base">
                                            <p:cTn id="17" dur="600" fill="hold"/>
                                            <p:tgtEl>
                                              <p:spTgt spid="167"/>
                                            </p:tgtEl>
                                            <p:attrNameLst>
                                              <p:attrName>ppt_x</p:attrName>
                                            </p:attrNameLst>
                                          </p:cBhvr>
                                          <p:tavLst>
                                            <p:tav tm="0">
                                              <p:val>
                                                <p:strVal val="1+#ppt_w/2"/>
                                              </p:val>
                                            </p:tav>
                                            <p:tav tm="100000">
                                              <p:val>
                                                <p:strVal val="#ppt_x"/>
                                              </p:val>
                                            </p:tav>
                                          </p:tavLst>
                                        </p:anim>
                                        <p:anim calcmode="lin" valueType="num" p14:bounceEnd="33333">
                                          <p:cBhvr additive="base">
                                            <p:cTn id="18" dur="600" fill="hold"/>
                                            <p:tgtEl>
                                              <p:spTgt spid="16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accel="31000" fill="hold" grpId="0" nodeType="clickEffect" p14:presetBounceEnd="33333">
                                      <p:stCondLst>
                                        <p:cond delay="0"/>
                                      </p:stCondLst>
                                      <p:childTnLst>
                                        <p:set>
                                          <p:cBhvr>
                                            <p:cTn id="22" dur="1" fill="hold">
                                              <p:stCondLst>
                                                <p:cond delay="0"/>
                                              </p:stCondLst>
                                            </p:cTn>
                                            <p:tgtEl>
                                              <p:spTgt spid="165"/>
                                            </p:tgtEl>
                                            <p:attrNameLst>
                                              <p:attrName>style.visibility</p:attrName>
                                            </p:attrNameLst>
                                          </p:cBhvr>
                                          <p:to>
                                            <p:strVal val="visible"/>
                                          </p:to>
                                        </p:set>
                                        <p:anim calcmode="lin" valueType="num" p14:bounceEnd="33333">
                                          <p:cBhvr additive="base">
                                            <p:cTn id="23" dur="600" fill="hold"/>
                                            <p:tgtEl>
                                              <p:spTgt spid="165"/>
                                            </p:tgtEl>
                                            <p:attrNameLst>
                                              <p:attrName>ppt_x</p:attrName>
                                            </p:attrNameLst>
                                          </p:cBhvr>
                                          <p:tavLst>
                                            <p:tav tm="0">
                                              <p:val>
                                                <p:strVal val="#ppt_x"/>
                                              </p:val>
                                            </p:tav>
                                            <p:tav tm="100000">
                                              <p:val>
                                                <p:strVal val="#ppt_x"/>
                                              </p:val>
                                            </p:tav>
                                          </p:tavLst>
                                        </p:anim>
                                        <p:anim calcmode="lin" valueType="num" p14:bounceEnd="33333">
                                          <p:cBhvr additive="base">
                                            <p:cTn id="24" dur="600" fill="hold"/>
                                            <p:tgtEl>
                                              <p:spTgt spid="165"/>
                                            </p:tgtEl>
                                            <p:attrNameLst>
                                              <p:attrName>ppt_y</p:attrName>
                                            </p:attrNameLst>
                                          </p:cBhvr>
                                          <p:tavLst>
                                            <p:tav tm="0">
                                              <p:val>
                                                <p:strVal val="0-#ppt_h/2"/>
                                              </p:val>
                                            </p:tav>
                                            <p:tav tm="100000">
                                              <p:val>
                                                <p:strVal val="#ppt_y"/>
                                              </p:val>
                                            </p:tav>
                                          </p:tavLst>
                                        </p:anim>
                                      </p:childTnLst>
                                    </p:cTn>
                                  </p:par>
                                  <p:par>
                                    <p:cTn id="25" presetID="2" presetClass="entr" presetSubtype="4" accel="31000" fill="hold" grpId="0" nodeType="withEffect" p14:presetBounceEnd="33333">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14:bounceEnd="33333">
                                          <p:cBhvr additive="base">
                                            <p:cTn id="27" dur="600" fill="hold"/>
                                            <p:tgtEl>
                                              <p:spTgt spid="169"/>
                                            </p:tgtEl>
                                            <p:attrNameLst>
                                              <p:attrName>ppt_x</p:attrName>
                                            </p:attrNameLst>
                                          </p:cBhvr>
                                          <p:tavLst>
                                            <p:tav tm="0">
                                              <p:val>
                                                <p:strVal val="#ppt_x"/>
                                              </p:val>
                                            </p:tav>
                                            <p:tav tm="100000">
                                              <p:val>
                                                <p:strVal val="#ppt_x"/>
                                              </p:val>
                                            </p:tav>
                                          </p:tavLst>
                                        </p:anim>
                                        <p:anim calcmode="lin" valueType="num" p14:bounceEnd="33333">
                                          <p:cBhvr additive="base">
                                            <p:cTn id="28" dur="600" fill="hold"/>
                                            <p:tgtEl>
                                              <p:spTgt spid="16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97"/>
                                            </p:tgtEl>
                                            <p:attrNameLst>
                                              <p:attrName>style.visibility</p:attrName>
                                            </p:attrNameLst>
                                          </p:cBhvr>
                                          <p:to>
                                            <p:strVal val="visible"/>
                                          </p:to>
                                        </p:set>
                                        <p:anim calcmode="lin" valueType="num">
                                          <p:cBhvr>
                                            <p:cTn id="33" dur="500" fill="hold"/>
                                            <p:tgtEl>
                                              <p:spTgt spid="197"/>
                                            </p:tgtEl>
                                            <p:attrNameLst>
                                              <p:attrName>ppt_w</p:attrName>
                                            </p:attrNameLst>
                                          </p:cBhvr>
                                          <p:tavLst>
                                            <p:tav tm="0">
                                              <p:val>
                                                <p:fltVal val="0"/>
                                              </p:val>
                                            </p:tav>
                                            <p:tav tm="100000">
                                              <p:val>
                                                <p:strVal val="#ppt_w"/>
                                              </p:val>
                                            </p:tav>
                                          </p:tavLst>
                                        </p:anim>
                                        <p:anim calcmode="lin" valueType="num">
                                          <p:cBhvr>
                                            <p:cTn id="34" dur="500" fill="hold"/>
                                            <p:tgtEl>
                                              <p:spTgt spid="197"/>
                                            </p:tgtEl>
                                            <p:attrNameLst>
                                              <p:attrName>ppt_h</p:attrName>
                                            </p:attrNameLst>
                                          </p:cBhvr>
                                          <p:tavLst>
                                            <p:tav tm="0">
                                              <p:val>
                                                <p:fltVal val="0"/>
                                              </p:val>
                                            </p:tav>
                                            <p:tav tm="100000">
                                              <p:val>
                                                <p:strVal val="#ppt_h"/>
                                              </p:val>
                                            </p:tav>
                                          </p:tavLst>
                                        </p:anim>
                                        <p:anim calcmode="lin" valueType="num">
                                          <p:cBhvr>
                                            <p:cTn id="35" dur="500" fill="hold"/>
                                            <p:tgtEl>
                                              <p:spTgt spid="197"/>
                                            </p:tgtEl>
                                            <p:attrNameLst>
                                              <p:attrName>style.rotation</p:attrName>
                                            </p:attrNameLst>
                                          </p:cBhvr>
                                          <p:tavLst>
                                            <p:tav tm="0">
                                              <p:val>
                                                <p:fltVal val="90"/>
                                              </p:val>
                                            </p:tav>
                                            <p:tav tm="100000">
                                              <p:val>
                                                <p:fltVal val="0"/>
                                              </p:val>
                                            </p:tav>
                                          </p:tavLst>
                                        </p:anim>
                                        <p:animEffect transition="in" filter="fade">
                                          <p:cBhvr>
                                            <p:cTn id="36" dur="500"/>
                                            <p:tgtEl>
                                              <p:spTgt spid="197"/>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98"/>
                                            </p:tgtEl>
                                            <p:attrNameLst>
                                              <p:attrName>style.visibility</p:attrName>
                                            </p:attrNameLst>
                                          </p:cBhvr>
                                          <p:to>
                                            <p:strVal val="visible"/>
                                          </p:to>
                                        </p:set>
                                        <p:anim calcmode="lin" valueType="num">
                                          <p:cBhvr>
                                            <p:cTn id="39" dur="500" fill="hold"/>
                                            <p:tgtEl>
                                              <p:spTgt spid="198"/>
                                            </p:tgtEl>
                                            <p:attrNameLst>
                                              <p:attrName>ppt_w</p:attrName>
                                            </p:attrNameLst>
                                          </p:cBhvr>
                                          <p:tavLst>
                                            <p:tav tm="0">
                                              <p:val>
                                                <p:fltVal val="0"/>
                                              </p:val>
                                            </p:tav>
                                            <p:tav tm="100000">
                                              <p:val>
                                                <p:strVal val="#ppt_w"/>
                                              </p:val>
                                            </p:tav>
                                          </p:tavLst>
                                        </p:anim>
                                        <p:anim calcmode="lin" valueType="num">
                                          <p:cBhvr>
                                            <p:cTn id="40" dur="500" fill="hold"/>
                                            <p:tgtEl>
                                              <p:spTgt spid="198"/>
                                            </p:tgtEl>
                                            <p:attrNameLst>
                                              <p:attrName>ppt_h</p:attrName>
                                            </p:attrNameLst>
                                          </p:cBhvr>
                                          <p:tavLst>
                                            <p:tav tm="0">
                                              <p:val>
                                                <p:fltVal val="0"/>
                                              </p:val>
                                            </p:tav>
                                            <p:tav tm="100000">
                                              <p:val>
                                                <p:strVal val="#ppt_h"/>
                                              </p:val>
                                            </p:tav>
                                          </p:tavLst>
                                        </p:anim>
                                        <p:anim calcmode="lin" valueType="num">
                                          <p:cBhvr>
                                            <p:cTn id="41" dur="500" fill="hold"/>
                                            <p:tgtEl>
                                              <p:spTgt spid="198"/>
                                            </p:tgtEl>
                                            <p:attrNameLst>
                                              <p:attrName>style.rotation</p:attrName>
                                            </p:attrNameLst>
                                          </p:cBhvr>
                                          <p:tavLst>
                                            <p:tav tm="0">
                                              <p:val>
                                                <p:fltVal val="90"/>
                                              </p:val>
                                            </p:tav>
                                            <p:tav tm="100000">
                                              <p:val>
                                                <p:fltVal val="0"/>
                                              </p:val>
                                            </p:tav>
                                          </p:tavLst>
                                        </p:anim>
                                        <p:animEffect transition="in" filter="fade">
                                          <p:cBhvr>
                                            <p:cTn id="42" dur="500"/>
                                            <p:tgtEl>
                                              <p:spTgt spid="19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95"/>
                                            </p:tgtEl>
                                            <p:attrNameLst>
                                              <p:attrName>style.visibility</p:attrName>
                                            </p:attrNameLst>
                                          </p:cBhvr>
                                          <p:to>
                                            <p:strVal val="visible"/>
                                          </p:to>
                                        </p:set>
                                        <p:anim calcmode="lin" valueType="num">
                                          <p:cBhvr>
                                            <p:cTn id="45" dur="500" fill="hold"/>
                                            <p:tgtEl>
                                              <p:spTgt spid="195"/>
                                            </p:tgtEl>
                                            <p:attrNameLst>
                                              <p:attrName>ppt_w</p:attrName>
                                            </p:attrNameLst>
                                          </p:cBhvr>
                                          <p:tavLst>
                                            <p:tav tm="0">
                                              <p:val>
                                                <p:fltVal val="0"/>
                                              </p:val>
                                            </p:tav>
                                            <p:tav tm="100000">
                                              <p:val>
                                                <p:strVal val="#ppt_w"/>
                                              </p:val>
                                            </p:tav>
                                          </p:tavLst>
                                        </p:anim>
                                        <p:anim calcmode="lin" valueType="num">
                                          <p:cBhvr>
                                            <p:cTn id="46" dur="500" fill="hold"/>
                                            <p:tgtEl>
                                              <p:spTgt spid="195"/>
                                            </p:tgtEl>
                                            <p:attrNameLst>
                                              <p:attrName>ppt_h</p:attrName>
                                            </p:attrNameLst>
                                          </p:cBhvr>
                                          <p:tavLst>
                                            <p:tav tm="0">
                                              <p:val>
                                                <p:fltVal val="0"/>
                                              </p:val>
                                            </p:tav>
                                            <p:tav tm="100000">
                                              <p:val>
                                                <p:strVal val="#ppt_h"/>
                                              </p:val>
                                            </p:tav>
                                          </p:tavLst>
                                        </p:anim>
                                        <p:anim calcmode="lin" valueType="num">
                                          <p:cBhvr>
                                            <p:cTn id="47" dur="500" fill="hold"/>
                                            <p:tgtEl>
                                              <p:spTgt spid="195"/>
                                            </p:tgtEl>
                                            <p:attrNameLst>
                                              <p:attrName>style.rotation</p:attrName>
                                            </p:attrNameLst>
                                          </p:cBhvr>
                                          <p:tavLst>
                                            <p:tav tm="0">
                                              <p:val>
                                                <p:fltVal val="90"/>
                                              </p:val>
                                            </p:tav>
                                            <p:tav tm="100000">
                                              <p:val>
                                                <p:fltVal val="0"/>
                                              </p:val>
                                            </p:tav>
                                          </p:tavLst>
                                        </p:anim>
                                        <p:animEffect transition="in" filter="fade">
                                          <p:cBhvr>
                                            <p:cTn id="48" dur="500"/>
                                            <p:tgtEl>
                                              <p:spTgt spid="19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96"/>
                                            </p:tgtEl>
                                            <p:attrNameLst>
                                              <p:attrName>style.visibility</p:attrName>
                                            </p:attrNameLst>
                                          </p:cBhvr>
                                          <p:to>
                                            <p:strVal val="visible"/>
                                          </p:to>
                                        </p:set>
                                        <p:anim calcmode="lin" valueType="num">
                                          <p:cBhvr>
                                            <p:cTn id="51" dur="500" fill="hold"/>
                                            <p:tgtEl>
                                              <p:spTgt spid="196"/>
                                            </p:tgtEl>
                                            <p:attrNameLst>
                                              <p:attrName>ppt_w</p:attrName>
                                            </p:attrNameLst>
                                          </p:cBhvr>
                                          <p:tavLst>
                                            <p:tav tm="0">
                                              <p:val>
                                                <p:fltVal val="0"/>
                                              </p:val>
                                            </p:tav>
                                            <p:tav tm="100000">
                                              <p:val>
                                                <p:strVal val="#ppt_w"/>
                                              </p:val>
                                            </p:tav>
                                          </p:tavLst>
                                        </p:anim>
                                        <p:anim calcmode="lin" valueType="num">
                                          <p:cBhvr>
                                            <p:cTn id="52" dur="500" fill="hold"/>
                                            <p:tgtEl>
                                              <p:spTgt spid="196"/>
                                            </p:tgtEl>
                                            <p:attrNameLst>
                                              <p:attrName>ppt_h</p:attrName>
                                            </p:attrNameLst>
                                          </p:cBhvr>
                                          <p:tavLst>
                                            <p:tav tm="0">
                                              <p:val>
                                                <p:fltVal val="0"/>
                                              </p:val>
                                            </p:tav>
                                            <p:tav tm="100000">
                                              <p:val>
                                                <p:strVal val="#ppt_h"/>
                                              </p:val>
                                            </p:tav>
                                          </p:tavLst>
                                        </p:anim>
                                        <p:anim calcmode="lin" valueType="num">
                                          <p:cBhvr>
                                            <p:cTn id="53" dur="500" fill="hold"/>
                                            <p:tgtEl>
                                              <p:spTgt spid="196"/>
                                            </p:tgtEl>
                                            <p:attrNameLst>
                                              <p:attrName>style.rotation</p:attrName>
                                            </p:attrNameLst>
                                          </p:cBhvr>
                                          <p:tavLst>
                                            <p:tav tm="0">
                                              <p:val>
                                                <p:fltVal val="90"/>
                                              </p:val>
                                            </p:tav>
                                            <p:tav tm="100000">
                                              <p:val>
                                                <p:fltVal val="0"/>
                                              </p:val>
                                            </p:tav>
                                          </p:tavLst>
                                        </p:anim>
                                        <p:animEffect transition="in" filter="fade">
                                          <p:cBhvr>
                                            <p:cTn id="54" dur="500"/>
                                            <p:tgtEl>
                                              <p:spTgt spid="19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92"/>
                                            </p:tgtEl>
                                            <p:attrNameLst>
                                              <p:attrName>style.visibility</p:attrName>
                                            </p:attrNameLst>
                                          </p:cBhvr>
                                          <p:to>
                                            <p:strVal val="visible"/>
                                          </p:to>
                                        </p:set>
                                        <p:anim calcmode="lin" valueType="num">
                                          <p:cBhvr>
                                            <p:cTn id="57" dur="500" fill="hold"/>
                                            <p:tgtEl>
                                              <p:spTgt spid="192"/>
                                            </p:tgtEl>
                                            <p:attrNameLst>
                                              <p:attrName>ppt_w</p:attrName>
                                            </p:attrNameLst>
                                          </p:cBhvr>
                                          <p:tavLst>
                                            <p:tav tm="0">
                                              <p:val>
                                                <p:fltVal val="0"/>
                                              </p:val>
                                            </p:tav>
                                            <p:tav tm="100000">
                                              <p:val>
                                                <p:strVal val="#ppt_w"/>
                                              </p:val>
                                            </p:tav>
                                          </p:tavLst>
                                        </p:anim>
                                        <p:anim calcmode="lin" valueType="num">
                                          <p:cBhvr>
                                            <p:cTn id="58" dur="500" fill="hold"/>
                                            <p:tgtEl>
                                              <p:spTgt spid="192"/>
                                            </p:tgtEl>
                                            <p:attrNameLst>
                                              <p:attrName>ppt_h</p:attrName>
                                            </p:attrNameLst>
                                          </p:cBhvr>
                                          <p:tavLst>
                                            <p:tav tm="0">
                                              <p:val>
                                                <p:fltVal val="0"/>
                                              </p:val>
                                            </p:tav>
                                            <p:tav tm="100000">
                                              <p:val>
                                                <p:strVal val="#ppt_h"/>
                                              </p:val>
                                            </p:tav>
                                          </p:tavLst>
                                        </p:anim>
                                        <p:anim calcmode="lin" valueType="num">
                                          <p:cBhvr>
                                            <p:cTn id="59" dur="500" fill="hold"/>
                                            <p:tgtEl>
                                              <p:spTgt spid="192"/>
                                            </p:tgtEl>
                                            <p:attrNameLst>
                                              <p:attrName>style.rotation</p:attrName>
                                            </p:attrNameLst>
                                          </p:cBhvr>
                                          <p:tavLst>
                                            <p:tav tm="0">
                                              <p:val>
                                                <p:fltVal val="90"/>
                                              </p:val>
                                            </p:tav>
                                            <p:tav tm="100000">
                                              <p:val>
                                                <p:fltVal val="0"/>
                                              </p:val>
                                            </p:tav>
                                          </p:tavLst>
                                        </p:anim>
                                        <p:animEffect transition="in" filter="fade">
                                          <p:cBhvr>
                                            <p:cTn id="60" dur="500"/>
                                            <p:tgtEl>
                                              <p:spTgt spid="192"/>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93"/>
                                            </p:tgtEl>
                                            <p:attrNameLst>
                                              <p:attrName>style.visibility</p:attrName>
                                            </p:attrNameLst>
                                          </p:cBhvr>
                                          <p:to>
                                            <p:strVal val="visible"/>
                                          </p:to>
                                        </p:set>
                                        <p:anim calcmode="lin" valueType="num">
                                          <p:cBhvr>
                                            <p:cTn id="63" dur="500" fill="hold"/>
                                            <p:tgtEl>
                                              <p:spTgt spid="193"/>
                                            </p:tgtEl>
                                            <p:attrNameLst>
                                              <p:attrName>ppt_w</p:attrName>
                                            </p:attrNameLst>
                                          </p:cBhvr>
                                          <p:tavLst>
                                            <p:tav tm="0">
                                              <p:val>
                                                <p:fltVal val="0"/>
                                              </p:val>
                                            </p:tav>
                                            <p:tav tm="100000">
                                              <p:val>
                                                <p:strVal val="#ppt_w"/>
                                              </p:val>
                                            </p:tav>
                                          </p:tavLst>
                                        </p:anim>
                                        <p:anim calcmode="lin" valueType="num">
                                          <p:cBhvr>
                                            <p:cTn id="64" dur="500" fill="hold"/>
                                            <p:tgtEl>
                                              <p:spTgt spid="193"/>
                                            </p:tgtEl>
                                            <p:attrNameLst>
                                              <p:attrName>ppt_h</p:attrName>
                                            </p:attrNameLst>
                                          </p:cBhvr>
                                          <p:tavLst>
                                            <p:tav tm="0">
                                              <p:val>
                                                <p:fltVal val="0"/>
                                              </p:val>
                                            </p:tav>
                                            <p:tav tm="100000">
                                              <p:val>
                                                <p:strVal val="#ppt_h"/>
                                              </p:val>
                                            </p:tav>
                                          </p:tavLst>
                                        </p:anim>
                                        <p:anim calcmode="lin" valueType="num">
                                          <p:cBhvr>
                                            <p:cTn id="65" dur="500" fill="hold"/>
                                            <p:tgtEl>
                                              <p:spTgt spid="193"/>
                                            </p:tgtEl>
                                            <p:attrNameLst>
                                              <p:attrName>style.rotation</p:attrName>
                                            </p:attrNameLst>
                                          </p:cBhvr>
                                          <p:tavLst>
                                            <p:tav tm="0">
                                              <p:val>
                                                <p:fltVal val="90"/>
                                              </p:val>
                                            </p:tav>
                                            <p:tav tm="100000">
                                              <p:val>
                                                <p:fltVal val="0"/>
                                              </p:val>
                                            </p:tav>
                                          </p:tavLst>
                                        </p:anim>
                                        <p:animEffect transition="in" filter="fade">
                                          <p:cBhvr>
                                            <p:cTn id="66" dur="500"/>
                                            <p:tgtEl>
                                              <p:spTgt spid="193"/>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84"/>
                                            </p:tgtEl>
                                            <p:attrNameLst>
                                              <p:attrName>style.visibility</p:attrName>
                                            </p:attrNameLst>
                                          </p:cBhvr>
                                          <p:to>
                                            <p:strVal val="visible"/>
                                          </p:to>
                                        </p:set>
                                        <p:anim calcmode="lin" valueType="num">
                                          <p:cBhvr>
                                            <p:cTn id="69" dur="500" fill="hold"/>
                                            <p:tgtEl>
                                              <p:spTgt spid="184"/>
                                            </p:tgtEl>
                                            <p:attrNameLst>
                                              <p:attrName>ppt_w</p:attrName>
                                            </p:attrNameLst>
                                          </p:cBhvr>
                                          <p:tavLst>
                                            <p:tav tm="0">
                                              <p:val>
                                                <p:fltVal val="0"/>
                                              </p:val>
                                            </p:tav>
                                            <p:tav tm="100000">
                                              <p:val>
                                                <p:strVal val="#ppt_w"/>
                                              </p:val>
                                            </p:tav>
                                          </p:tavLst>
                                        </p:anim>
                                        <p:anim calcmode="lin" valueType="num">
                                          <p:cBhvr>
                                            <p:cTn id="70" dur="500" fill="hold"/>
                                            <p:tgtEl>
                                              <p:spTgt spid="184"/>
                                            </p:tgtEl>
                                            <p:attrNameLst>
                                              <p:attrName>ppt_h</p:attrName>
                                            </p:attrNameLst>
                                          </p:cBhvr>
                                          <p:tavLst>
                                            <p:tav tm="0">
                                              <p:val>
                                                <p:fltVal val="0"/>
                                              </p:val>
                                            </p:tav>
                                            <p:tav tm="100000">
                                              <p:val>
                                                <p:strVal val="#ppt_h"/>
                                              </p:val>
                                            </p:tav>
                                          </p:tavLst>
                                        </p:anim>
                                        <p:anim calcmode="lin" valueType="num">
                                          <p:cBhvr>
                                            <p:cTn id="71" dur="500" fill="hold"/>
                                            <p:tgtEl>
                                              <p:spTgt spid="184"/>
                                            </p:tgtEl>
                                            <p:attrNameLst>
                                              <p:attrName>style.rotation</p:attrName>
                                            </p:attrNameLst>
                                          </p:cBhvr>
                                          <p:tavLst>
                                            <p:tav tm="0">
                                              <p:val>
                                                <p:fltVal val="90"/>
                                              </p:val>
                                            </p:tav>
                                            <p:tav tm="100000">
                                              <p:val>
                                                <p:fltVal val="0"/>
                                              </p:val>
                                            </p:tav>
                                          </p:tavLst>
                                        </p:anim>
                                        <p:animEffect transition="in" filter="fade">
                                          <p:cBhvr>
                                            <p:cTn id="72" dur="500"/>
                                            <p:tgtEl>
                                              <p:spTgt spid="184"/>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94"/>
                                            </p:tgtEl>
                                            <p:attrNameLst>
                                              <p:attrName>style.visibility</p:attrName>
                                            </p:attrNameLst>
                                          </p:cBhvr>
                                          <p:to>
                                            <p:strVal val="visible"/>
                                          </p:to>
                                        </p:set>
                                        <p:anim calcmode="lin" valueType="num">
                                          <p:cBhvr>
                                            <p:cTn id="75" dur="500" fill="hold"/>
                                            <p:tgtEl>
                                              <p:spTgt spid="194"/>
                                            </p:tgtEl>
                                            <p:attrNameLst>
                                              <p:attrName>ppt_w</p:attrName>
                                            </p:attrNameLst>
                                          </p:cBhvr>
                                          <p:tavLst>
                                            <p:tav tm="0">
                                              <p:val>
                                                <p:fltVal val="0"/>
                                              </p:val>
                                            </p:tav>
                                            <p:tav tm="100000">
                                              <p:val>
                                                <p:strVal val="#ppt_w"/>
                                              </p:val>
                                            </p:tav>
                                          </p:tavLst>
                                        </p:anim>
                                        <p:anim calcmode="lin" valueType="num">
                                          <p:cBhvr>
                                            <p:cTn id="76" dur="500" fill="hold"/>
                                            <p:tgtEl>
                                              <p:spTgt spid="194"/>
                                            </p:tgtEl>
                                            <p:attrNameLst>
                                              <p:attrName>ppt_h</p:attrName>
                                            </p:attrNameLst>
                                          </p:cBhvr>
                                          <p:tavLst>
                                            <p:tav tm="0">
                                              <p:val>
                                                <p:fltVal val="0"/>
                                              </p:val>
                                            </p:tav>
                                            <p:tav tm="100000">
                                              <p:val>
                                                <p:strVal val="#ppt_h"/>
                                              </p:val>
                                            </p:tav>
                                          </p:tavLst>
                                        </p:anim>
                                        <p:anim calcmode="lin" valueType="num">
                                          <p:cBhvr>
                                            <p:cTn id="77" dur="500" fill="hold"/>
                                            <p:tgtEl>
                                              <p:spTgt spid="194"/>
                                            </p:tgtEl>
                                            <p:attrNameLst>
                                              <p:attrName>style.rotation</p:attrName>
                                            </p:attrNameLst>
                                          </p:cBhvr>
                                          <p:tavLst>
                                            <p:tav tm="0">
                                              <p:val>
                                                <p:fltVal val="90"/>
                                              </p:val>
                                            </p:tav>
                                            <p:tav tm="100000">
                                              <p:val>
                                                <p:fltVal val="0"/>
                                              </p:val>
                                            </p:tav>
                                          </p:tavLst>
                                        </p:anim>
                                        <p:animEffect transition="in" filter="fade">
                                          <p:cBhvr>
                                            <p:cTn id="78"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5" grpId="0" animBg="1"/>
          <p:bldP spid="167" grpId="0" animBg="1"/>
          <p:bldP spid="169" grpId="0" animBg="1"/>
          <p:bldP spid="184" grpId="0"/>
          <p:bldP spid="192" grpId="0"/>
          <p:bldP spid="193" grpId="0"/>
          <p:bldP spid="194" grpId="0"/>
          <p:bldP spid="195" grpId="0"/>
          <p:bldP spid="196" grpId="0"/>
          <p:bldP spid="197" grpId="0"/>
          <p:bldP spid="19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anim calcmode="lin" valueType="num">
                                          <p:cBhvr additive="base">
                                            <p:cTn id="7" dur="500" fill="hold"/>
                                            <p:tgtEl>
                                              <p:spTgt spid="153"/>
                                            </p:tgtEl>
                                            <p:attrNameLst>
                                              <p:attrName>ppt_x</p:attrName>
                                            </p:attrNameLst>
                                          </p:cBhvr>
                                          <p:tavLst>
                                            <p:tav tm="0">
                                              <p:val>
                                                <p:strVal val="1+#ppt_w/2"/>
                                              </p:val>
                                            </p:tav>
                                            <p:tav tm="100000">
                                              <p:val>
                                                <p:strVal val="#ppt_x"/>
                                              </p:val>
                                            </p:tav>
                                          </p:tavLst>
                                        </p:anim>
                                        <p:anim calcmode="lin" valueType="num">
                                          <p:cBhvr additive="base">
                                            <p:cTn id="8" dur="500" fill="hold"/>
                                            <p:tgtEl>
                                              <p:spTgt spid="1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31000" fill="hold" grpId="0" nodeType="clickEffect">
                                      <p:stCondLst>
                                        <p:cond delay="0"/>
                                      </p:stCondLst>
                                      <p:childTnLst>
                                        <p:set>
                                          <p:cBhvr>
                                            <p:cTn id="12" dur="1" fill="hold">
                                              <p:stCondLst>
                                                <p:cond delay="0"/>
                                              </p:stCondLst>
                                            </p:cTn>
                                            <p:tgtEl>
                                              <p:spTgt spid="163"/>
                                            </p:tgtEl>
                                            <p:attrNameLst>
                                              <p:attrName>style.visibility</p:attrName>
                                            </p:attrNameLst>
                                          </p:cBhvr>
                                          <p:to>
                                            <p:strVal val="visible"/>
                                          </p:to>
                                        </p:set>
                                        <p:anim calcmode="lin" valueType="num">
                                          <p:cBhvr additive="base">
                                            <p:cTn id="13" dur="600" fill="hold"/>
                                            <p:tgtEl>
                                              <p:spTgt spid="163"/>
                                            </p:tgtEl>
                                            <p:attrNameLst>
                                              <p:attrName>ppt_x</p:attrName>
                                            </p:attrNameLst>
                                          </p:cBhvr>
                                          <p:tavLst>
                                            <p:tav tm="0">
                                              <p:val>
                                                <p:strVal val="0-#ppt_w/2"/>
                                              </p:val>
                                            </p:tav>
                                            <p:tav tm="100000">
                                              <p:val>
                                                <p:strVal val="#ppt_x"/>
                                              </p:val>
                                            </p:tav>
                                          </p:tavLst>
                                        </p:anim>
                                        <p:anim calcmode="lin" valueType="num">
                                          <p:cBhvr additive="base">
                                            <p:cTn id="14" dur="600" fill="hold"/>
                                            <p:tgtEl>
                                              <p:spTgt spid="163"/>
                                            </p:tgtEl>
                                            <p:attrNameLst>
                                              <p:attrName>ppt_y</p:attrName>
                                            </p:attrNameLst>
                                          </p:cBhvr>
                                          <p:tavLst>
                                            <p:tav tm="0">
                                              <p:val>
                                                <p:strVal val="#ppt_y"/>
                                              </p:val>
                                            </p:tav>
                                            <p:tav tm="100000">
                                              <p:val>
                                                <p:strVal val="#ppt_y"/>
                                              </p:val>
                                            </p:tav>
                                          </p:tavLst>
                                        </p:anim>
                                      </p:childTnLst>
                                    </p:cTn>
                                  </p:par>
                                  <p:par>
                                    <p:cTn id="15" presetID="2" presetClass="entr" presetSubtype="2" accel="31000" fill="hold" grpId="0" nodeType="withEffect">
                                      <p:stCondLst>
                                        <p:cond delay="0"/>
                                      </p:stCondLst>
                                      <p:childTnLst>
                                        <p:set>
                                          <p:cBhvr>
                                            <p:cTn id="16" dur="1" fill="hold">
                                              <p:stCondLst>
                                                <p:cond delay="0"/>
                                              </p:stCondLst>
                                            </p:cTn>
                                            <p:tgtEl>
                                              <p:spTgt spid="167"/>
                                            </p:tgtEl>
                                            <p:attrNameLst>
                                              <p:attrName>style.visibility</p:attrName>
                                            </p:attrNameLst>
                                          </p:cBhvr>
                                          <p:to>
                                            <p:strVal val="visible"/>
                                          </p:to>
                                        </p:set>
                                        <p:anim calcmode="lin" valueType="num">
                                          <p:cBhvr additive="base">
                                            <p:cTn id="17" dur="600" fill="hold"/>
                                            <p:tgtEl>
                                              <p:spTgt spid="167"/>
                                            </p:tgtEl>
                                            <p:attrNameLst>
                                              <p:attrName>ppt_x</p:attrName>
                                            </p:attrNameLst>
                                          </p:cBhvr>
                                          <p:tavLst>
                                            <p:tav tm="0">
                                              <p:val>
                                                <p:strVal val="1+#ppt_w/2"/>
                                              </p:val>
                                            </p:tav>
                                            <p:tav tm="100000">
                                              <p:val>
                                                <p:strVal val="#ppt_x"/>
                                              </p:val>
                                            </p:tav>
                                          </p:tavLst>
                                        </p:anim>
                                        <p:anim calcmode="lin" valueType="num">
                                          <p:cBhvr additive="base">
                                            <p:cTn id="18" dur="600" fill="hold"/>
                                            <p:tgtEl>
                                              <p:spTgt spid="16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accel="31000" fill="hold" grpId="0" nodeType="clickEffect">
                                      <p:stCondLst>
                                        <p:cond delay="0"/>
                                      </p:stCondLst>
                                      <p:childTnLst>
                                        <p:set>
                                          <p:cBhvr>
                                            <p:cTn id="22" dur="1" fill="hold">
                                              <p:stCondLst>
                                                <p:cond delay="0"/>
                                              </p:stCondLst>
                                            </p:cTn>
                                            <p:tgtEl>
                                              <p:spTgt spid="165"/>
                                            </p:tgtEl>
                                            <p:attrNameLst>
                                              <p:attrName>style.visibility</p:attrName>
                                            </p:attrNameLst>
                                          </p:cBhvr>
                                          <p:to>
                                            <p:strVal val="visible"/>
                                          </p:to>
                                        </p:set>
                                        <p:anim calcmode="lin" valueType="num">
                                          <p:cBhvr additive="base">
                                            <p:cTn id="23" dur="600" fill="hold"/>
                                            <p:tgtEl>
                                              <p:spTgt spid="165"/>
                                            </p:tgtEl>
                                            <p:attrNameLst>
                                              <p:attrName>ppt_x</p:attrName>
                                            </p:attrNameLst>
                                          </p:cBhvr>
                                          <p:tavLst>
                                            <p:tav tm="0">
                                              <p:val>
                                                <p:strVal val="#ppt_x"/>
                                              </p:val>
                                            </p:tav>
                                            <p:tav tm="100000">
                                              <p:val>
                                                <p:strVal val="#ppt_x"/>
                                              </p:val>
                                            </p:tav>
                                          </p:tavLst>
                                        </p:anim>
                                        <p:anim calcmode="lin" valueType="num">
                                          <p:cBhvr additive="base">
                                            <p:cTn id="24" dur="600" fill="hold"/>
                                            <p:tgtEl>
                                              <p:spTgt spid="165"/>
                                            </p:tgtEl>
                                            <p:attrNameLst>
                                              <p:attrName>ppt_y</p:attrName>
                                            </p:attrNameLst>
                                          </p:cBhvr>
                                          <p:tavLst>
                                            <p:tav tm="0">
                                              <p:val>
                                                <p:strVal val="0-#ppt_h/2"/>
                                              </p:val>
                                            </p:tav>
                                            <p:tav tm="100000">
                                              <p:val>
                                                <p:strVal val="#ppt_y"/>
                                              </p:val>
                                            </p:tav>
                                          </p:tavLst>
                                        </p:anim>
                                      </p:childTnLst>
                                    </p:cTn>
                                  </p:par>
                                  <p:par>
                                    <p:cTn id="25" presetID="2" presetClass="entr" presetSubtype="4" accel="31000" fill="hold" grpId="0" nodeType="withEffect">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cBhvr additive="base">
                                            <p:cTn id="27" dur="600" fill="hold"/>
                                            <p:tgtEl>
                                              <p:spTgt spid="169"/>
                                            </p:tgtEl>
                                            <p:attrNameLst>
                                              <p:attrName>ppt_x</p:attrName>
                                            </p:attrNameLst>
                                          </p:cBhvr>
                                          <p:tavLst>
                                            <p:tav tm="0">
                                              <p:val>
                                                <p:strVal val="#ppt_x"/>
                                              </p:val>
                                            </p:tav>
                                            <p:tav tm="100000">
                                              <p:val>
                                                <p:strVal val="#ppt_x"/>
                                              </p:val>
                                            </p:tav>
                                          </p:tavLst>
                                        </p:anim>
                                        <p:anim calcmode="lin" valueType="num">
                                          <p:cBhvr additive="base">
                                            <p:cTn id="28" dur="600" fill="hold"/>
                                            <p:tgtEl>
                                              <p:spTgt spid="16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97"/>
                                            </p:tgtEl>
                                            <p:attrNameLst>
                                              <p:attrName>style.visibility</p:attrName>
                                            </p:attrNameLst>
                                          </p:cBhvr>
                                          <p:to>
                                            <p:strVal val="visible"/>
                                          </p:to>
                                        </p:set>
                                        <p:anim calcmode="lin" valueType="num">
                                          <p:cBhvr>
                                            <p:cTn id="33" dur="500" fill="hold"/>
                                            <p:tgtEl>
                                              <p:spTgt spid="197"/>
                                            </p:tgtEl>
                                            <p:attrNameLst>
                                              <p:attrName>ppt_w</p:attrName>
                                            </p:attrNameLst>
                                          </p:cBhvr>
                                          <p:tavLst>
                                            <p:tav tm="0">
                                              <p:val>
                                                <p:fltVal val="0"/>
                                              </p:val>
                                            </p:tav>
                                            <p:tav tm="100000">
                                              <p:val>
                                                <p:strVal val="#ppt_w"/>
                                              </p:val>
                                            </p:tav>
                                          </p:tavLst>
                                        </p:anim>
                                        <p:anim calcmode="lin" valueType="num">
                                          <p:cBhvr>
                                            <p:cTn id="34" dur="500" fill="hold"/>
                                            <p:tgtEl>
                                              <p:spTgt spid="197"/>
                                            </p:tgtEl>
                                            <p:attrNameLst>
                                              <p:attrName>ppt_h</p:attrName>
                                            </p:attrNameLst>
                                          </p:cBhvr>
                                          <p:tavLst>
                                            <p:tav tm="0">
                                              <p:val>
                                                <p:fltVal val="0"/>
                                              </p:val>
                                            </p:tav>
                                            <p:tav tm="100000">
                                              <p:val>
                                                <p:strVal val="#ppt_h"/>
                                              </p:val>
                                            </p:tav>
                                          </p:tavLst>
                                        </p:anim>
                                        <p:anim calcmode="lin" valueType="num">
                                          <p:cBhvr>
                                            <p:cTn id="35" dur="500" fill="hold"/>
                                            <p:tgtEl>
                                              <p:spTgt spid="197"/>
                                            </p:tgtEl>
                                            <p:attrNameLst>
                                              <p:attrName>style.rotation</p:attrName>
                                            </p:attrNameLst>
                                          </p:cBhvr>
                                          <p:tavLst>
                                            <p:tav tm="0">
                                              <p:val>
                                                <p:fltVal val="90"/>
                                              </p:val>
                                            </p:tav>
                                            <p:tav tm="100000">
                                              <p:val>
                                                <p:fltVal val="0"/>
                                              </p:val>
                                            </p:tav>
                                          </p:tavLst>
                                        </p:anim>
                                        <p:animEffect transition="in" filter="fade">
                                          <p:cBhvr>
                                            <p:cTn id="36" dur="500"/>
                                            <p:tgtEl>
                                              <p:spTgt spid="197"/>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98"/>
                                            </p:tgtEl>
                                            <p:attrNameLst>
                                              <p:attrName>style.visibility</p:attrName>
                                            </p:attrNameLst>
                                          </p:cBhvr>
                                          <p:to>
                                            <p:strVal val="visible"/>
                                          </p:to>
                                        </p:set>
                                        <p:anim calcmode="lin" valueType="num">
                                          <p:cBhvr>
                                            <p:cTn id="39" dur="500" fill="hold"/>
                                            <p:tgtEl>
                                              <p:spTgt spid="198"/>
                                            </p:tgtEl>
                                            <p:attrNameLst>
                                              <p:attrName>ppt_w</p:attrName>
                                            </p:attrNameLst>
                                          </p:cBhvr>
                                          <p:tavLst>
                                            <p:tav tm="0">
                                              <p:val>
                                                <p:fltVal val="0"/>
                                              </p:val>
                                            </p:tav>
                                            <p:tav tm="100000">
                                              <p:val>
                                                <p:strVal val="#ppt_w"/>
                                              </p:val>
                                            </p:tav>
                                          </p:tavLst>
                                        </p:anim>
                                        <p:anim calcmode="lin" valueType="num">
                                          <p:cBhvr>
                                            <p:cTn id="40" dur="500" fill="hold"/>
                                            <p:tgtEl>
                                              <p:spTgt spid="198"/>
                                            </p:tgtEl>
                                            <p:attrNameLst>
                                              <p:attrName>ppt_h</p:attrName>
                                            </p:attrNameLst>
                                          </p:cBhvr>
                                          <p:tavLst>
                                            <p:tav tm="0">
                                              <p:val>
                                                <p:fltVal val="0"/>
                                              </p:val>
                                            </p:tav>
                                            <p:tav tm="100000">
                                              <p:val>
                                                <p:strVal val="#ppt_h"/>
                                              </p:val>
                                            </p:tav>
                                          </p:tavLst>
                                        </p:anim>
                                        <p:anim calcmode="lin" valueType="num">
                                          <p:cBhvr>
                                            <p:cTn id="41" dur="500" fill="hold"/>
                                            <p:tgtEl>
                                              <p:spTgt spid="198"/>
                                            </p:tgtEl>
                                            <p:attrNameLst>
                                              <p:attrName>style.rotation</p:attrName>
                                            </p:attrNameLst>
                                          </p:cBhvr>
                                          <p:tavLst>
                                            <p:tav tm="0">
                                              <p:val>
                                                <p:fltVal val="90"/>
                                              </p:val>
                                            </p:tav>
                                            <p:tav tm="100000">
                                              <p:val>
                                                <p:fltVal val="0"/>
                                              </p:val>
                                            </p:tav>
                                          </p:tavLst>
                                        </p:anim>
                                        <p:animEffect transition="in" filter="fade">
                                          <p:cBhvr>
                                            <p:cTn id="42" dur="500"/>
                                            <p:tgtEl>
                                              <p:spTgt spid="19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95"/>
                                            </p:tgtEl>
                                            <p:attrNameLst>
                                              <p:attrName>style.visibility</p:attrName>
                                            </p:attrNameLst>
                                          </p:cBhvr>
                                          <p:to>
                                            <p:strVal val="visible"/>
                                          </p:to>
                                        </p:set>
                                        <p:anim calcmode="lin" valueType="num">
                                          <p:cBhvr>
                                            <p:cTn id="45" dur="500" fill="hold"/>
                                            <p:tgtEl>
                                              <p:spTgt spid="195"/>
                                            </p:tgtEl>
                                            <p:attrNameLst>
                                              <p:attrName>ppt_w</p:attrName>
                                            </p:attrNameLst>
                                          </p:cBhvr>
                                          <p:tavLst>
                                            <p:tav tm="0">
                                              <p:val>
                                                <p:fltVal val="0"/>
                                              </p:val>
                                            </p:tav>
                                            <p:tav tm="100000">
                                              <p:val>
                                                <p:strVal val="#ppt_w"/>
                                              </p:val>
                                            </p:tav>
                                          </p:tavLst>
                                        </p:anim>
                                        <p:anim calcmode="lin" valueType="num">
                                          <p:cBhvr>
                                            <p:cTn id="46" dur="500" fill="hold"/>
                                            <p:tgtEl>
                                              <p:spTgt spid="195"/>
                                            </p:tgtEl>
                                            <p:attrNameLst>
                                              <p:attrName>ppt_h</p:attrName>
                                            </p:attrNameLst>
                                          </p:cBhvr>
                                          <p:tavLst>
                                            <p:tav tm="0">
                                              <p:val>
                                                <p:fltVal val="0"/>
                                              </p:val>
                                            </p:tav>
                                            <p:tav tm="100000">
                                              <p:val>
                                                <p:strVal val="#ppt_h"/>
                                              </p:val>
                                            </p:tav>
                                          </p:tavLst>
                                        </p:anim>
                                        <p:anim calcmode="lin" valueType="num">
                                          <p:cBhvr>
                                            <p:cTn id="47" dur="500" fill="hold"/>
                                            <p:tgtEl>
                                              <p:spTgt spid="195"/>
                                            </p:tgtEl>
                                            <p:attrNameLst>
                                              <p:attrName>style.rotation</p:attrName>
                                            </p:attrNameLst>
                                          </p:cBhvr>
                                          <p:tavLst>
                                            <p:tav tm="0">
                                              <p:val>
                                                <p:fltVal val="90"/>
                                              </p:val>
                                            </p:tav>
                                            <p:tav tm="100000">
                                              <p:val>
                                                <p:fltVal val="0"/>
                                              </p:val>
                                            </p:tav>
                                          </p:tavLst>
                                        </p:anim>
                                        <p:animEffect transition="in" filter="fade">
                                          <p:cBhvr>
                                            <p:cTn id="48" dur="500"/>
                                            <p:tgtEl>
                                              <p:spTgt spid="19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96"/>
                                            </p:tgtEl>
                                            <p:attrNameLst>
                                              <p:attrName>style.visibility</p:attrName>
                                            </p:attrNameLst>
                                          </p:cBhvr>
                                          <p:to>
                                            <p:strVal val="visible"/>
                                          </p:to>
                                        </p:set>
                                        <p:anim calcmode="lin" valueType="num">
                                          <p:cBhvr>
                                            <p:cTn id="51" dur="500" fill="hold"/>
                                            <p:tgtEl>
                                              <p:spTgt spid="196"/>
                                            </p:tgtEl>
                                            <p:attrNameLst>
                                              <p:attrName>ppt_w</p:attrName>
                                            </p:attrNameLst>
                                          </p:cBhvr>
                                          <p:tavLst>
                                            <p:tav tm="0">
                                              <p:val>
                                                <p:fltVal val="0"/>
                                              </p:val>
                                            </p:tav>
                                            <p:tav tm="100000">
                                              <p:val>
                                                <p:strVal val="#ppt_w"/>
                                              </p:val>
                                            </p:tav>
                                          </p:tavLst>
                                        </p:anim>
                                        <p:anim calcmode="lin" valueType="num">
                                          <p:cBhvr>
                                            <p:cTn id="52" dur="500" fill="hold"/>
                                            <p:tgtEl>
                                              <p:spTgt spid="196"/>
                                            </p:tgtEl>
                                            <p:attrNameLst>
                                              <p:attrName>ppt_h</p:attrName>
                                            </p:attrNameLst>
                                          </p:cBhvr>
                                          <p:tavLst>
                                            <p:tav tm="0">
                                              <p:val>
                                                <p:fltVal val="0"/>
                                              </p:val>
                                            </p:tav>
                                            <p:tav tm="100000">
                                              <p:val>
                                                <p:strVal val="#ppt_h"/>
                                              </p:val>
                                            </p:tav>
                                          </p:tavLst>
                                        </p:anim>
                                        <p:anim calcmode="lin" valueType="num">
                                          <p:cBhvr>
                                            <p:cTn id="53" dur="500" fill="hold"/>
                                            <p:tgtEl>
                                              <p:spTgt spid="196"/>
                                            </p:tgtEl>
                                            <p:attrNameLst>
                                              <p:attrName>style.rotation</p:attrName>
                                            </p:attrNameLst>
                                          </p:cBhvr>
                                          <p:tavLst>
                                            <p:tav tm="0">
                                              <p:val>
                                                <p:fltVal val="90"/>
                                              </p:val>
                                            </p:tav>
                                            <p:tav tm="100000">
                                              <p:val>
                                                <p:fltVal val="0"/>
                                              </p:val>
                                            </p:tav>
                                          </p:tavLst>
                                        </p:anim>
                                        <p:animEffect transition="in" filter="fade">
                                          <p:cBhvr>
                                            <p:cTn id="54" dur="500"/>
                                            <p:tgtEl>
                                              <p:spTgt spid="19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92"/>
                                            </p:tgtEl>
                                            <p:attrNameLst>
                                              <p:attrName>style.visibility</p:attrName>
                                            </p:attrNameLst>
                                          </p:cBhvr>
                                          <p:to>
                                            <p:strVal val="visible"/>
                                          </p:to>
                                        </p:set>
                                        <p:anim calcmode="lin" valueType="num">
                                          <p:cBhvr>
                                            <p:cTn id="57" dur="500" fill="hold"/>
                                            <p:tgtEl>
                                              <p:spTgt spid="192"/>
                                            </p:tgtEl>
                                            <p:attrNameLst>
                                              <p:attrName>ppt_w</p:attrName>
                                            </p:attrNameLst>
                                          </p:cBhvr>
                                          <p:tavLst>
                                            <p:tav tm="0">
                                              <p:val>
                                                <p:fltVal val="0"/>
                                              </p:val>
                                            </p:tav>
                                            <p:tav tm="100000">
                                              <p:val>
                                                <p:strVal val="#ppt_w"/>
                                              </p:val>
                                            </p:tav>
                                          </p:tavLst>
                                        </p:anim>
                                        <p:anim calcmode="lin" valueType="num">
                                          <p:cBhvr>
                                            <p:cTn id="58" dur="500" fill="hold"/>
                                            <p:tgtEl>
                                              <p:spTgt spid="192"/>
                                            </p:tgtEl>
                                            <p:attrNameLst>
                                              <p:attrName>ppt_h</p:attrName>
                                            </p:attrNameLst>
                                          </p:cBhvr>
                                          <p:tavLst>
                                            <p:tav tm="0">
                                              <p:val>
                                                <p:fltVal val="0"/>
                                              </p:val>
                                            </p:tav>
                                            <p:tav tm="100000">
                                              <p:val>
                                                <p:strVal val="#ppt_h"/>
                                              </p:val>
                                            </p:tav>
                                          </p:tavLst>
                                        </p:anim>
                                        <p:anim calcmode="lin" valueType="num">
                                          <p:cBhvr>
                                            <p:cTn id="59" dur="500" fill="hold"/>
                                            <p:tgtEl>
                                              <p:spTgt spid="192"/>
                                            </p:tgtEl>
                                            <p:attrNameLst>
                                              <p:attrName>style.rotation</p:attrName>
                                            </p:attrNameLst>
                                          </p:cBhvr>
                                          <p:tavLst>
                                            <p:tav tm="0">
                                              <p:val>
                                                <p:fltVal val="90"/>
                                              </p:val>
                                            </p:tav>
                                            <p:tav tm="100000">
                                              <p:val>
                                                <p:fltVal val="0"/>
                                              </p:val>
                                            </p:tav>
                                          </p:tavLst>
                                        </p:anim>
                                        <p:animEffect transition="in" filter="fade">
                                          <p:cBhvr>
                                            <p:cTn id="60" dur="500"/>
                                            <p:tgtEl>
                                              <p:spTgt spid="192"/>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93"/>
                                            </p:tgtEl>
                                            <p:attrNameLst>
                                              <p:attrName>style.visibility</p:attrName>
                                            </p:attrNameLst>
                                          </p:cBhvr>
                                          <p:to>
                                            <p:strVal val="visible"/>
                                          </p:to>
                                        </p:set>
                                        <p:anim calcmode="lin" valueType="num">
                                          <p:cBhvr>
                                            <p:cTn id="63" dur="500" fill="hold"/>
                                            <p:tgtEl>
                                              <p:spTgt spid="193"/>
                                            </p:tgtEl>
                                            <p:attrNameLst>
                                              <p:attrName>ppt_w</p:attrName>
                                            </p:attrNameLst>
                                          </p:cBhvr>
                                          <p:tavLst>
                                            <p:tav tm="0">
                                              <p:val>
                                                <p:fltVal val="0"/>
                                              </p:val>
                                            </p:tav>
                                            <p:tav tm="100000">
                                              <p:val>
                                                <p:strVal val="#ppt_w"/>
                                              </p:val>
                                            </p:tav>
                                          </p:tavLst>
                                        </p:anim>
                                        <p:anim calcmode="lin" valueType="num">
                                          <p:cBhvr>
                                            <p:cTn id="64" dur="500" fill="hold"/>
                                            <p:tgtEl>
                                              <p:spTgt spid="193"/>
                                            </p:tgtEl>
                                            <p:attrNameLst>
                                              <p:attrName>ppt_h</p:attrName>
                                            </p:attrNameLst>
                                          </p:cBhvr>
                                          <p:tavLst>
                                            <p:tav tm="0">
                                              <p:val>
                                                <p:fltVal val="0"/>
                                              </p:val>
                                            </p:tav>
                                            <p:tav tm="100000">
                                              <p:val>
                                                <p:strVal val="#ppt_h"/>
                                              </p:val>
                                            </p:tav>
                                          </p:tavLst>
                                        </p:anim>
                                        <p:anim calcmode="lin" valueType="num">
                                          <p:cBhvr>
                                            <p:cTn id="65" dur="500" fill="hold"/>
                                            <p:tgtEl>
                                              <p:spTgt spid="193"/>
                                            </p:tgtEl>
                                            <p:attrNameLst>
                                              <p:attrName>style.rotation</p:attrName>
                                            </p:attrNameLst>
                                          </p:cBhvr>
                                          <p:tavLst>
                                            <p:tav tm="0">
                                              <p:val>
                                                <p:fltVal val="90"/>
                                              </p:val>
                                            </p:tav>
                                            <p:tav tm="100000">
                                              <p:val>
                                                <p:fltVal val="0"/>
                                              </p:val>
                                            </p:tav>
                                          </p:tavLst>
                                        </p:anim>
                                        <p:animEffect transition="in" filter="fade">
                                          <p:cBhvr>
                                            <p:cTn id="66" dur="500"/>
                                            <p:tgtEl>
                                              <p:spTgt spid="193"/>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84"/>
                                            </p:tgtEl>
                                            <p:attrNameLst>
                                              <p:attrName>style.visibility</p:attrName>
                                            </p:attrNameLst>
                                          </p:cBhvr>
                                          <p:to>
                                            <p:strVal val="visible"/>
                                          </p:to>
                                        </p:set>
                                        <p:anim calcmode="lin" valueType="num">
                                          <p:cBhvr>
                                            <p:cTn id="69" dur="500" fill="hold"/>
                                            <p:tgtEl>
                                              <p:spTgt spid="184"/>
                                            </p:tgtEl>
                                            <p:attrNameLst>
                                              <p:attrName>ppt_w</p:attrName>
                                            </p:attrNameLst>
                                          </p:cBhvr>
                                          <p:tavLst>
                                            <p:tav tm="0">
                                              <p:val>
                                                <p:fltVal val="0"/>
                                              </p:val>
                                            </p:tav>
                                            <p:tav tm="100000">
                                              <p:val>
                                                <p:strVal val="#ppt_w"/>
                                              </p:val>
                                            </p:tav>
                                          </p:tavLst>
                                        </p:anim>
                                        <p:anim calcmode="lin" valueType="num">
                                          <p:cBhvr>
                                            <p:cTn id="70" dur="500" fill="hold"/>
                                            <p:tgtEl>
                                              <p:spTgt spid="184"/>
                                            </p:tgtEl>
                                            <p:attrNameLst>
                                              <p:attrName>ppt_h</p:attrName>
                                            </p:attrNameLst>
                                          </p:cBhvr>
                                          <p:tavLst>
                                            <p:tav tm="0">
                                              <p:val>
                                                <p:fltVal val="0"/>
                                              </p:val>
                                            </p:tav>
                                            <p:tav tm="100000">
                                              <p:val>
                                                <p:strVal val="#ppt_h"/>
                                              </p:val>
                                            </p:tav>
                                          </p:tavLst>
                                        </p:anim>
                                        <p:anim calcmode="lin" valueType="num">
                                          <p:cBhvr>
                                            <p:cTn id="71" dur="500" fill="hold"/>
                                            <p:tgtEl>
                                              <p:spTgt spid="184"/>
                                            </p:tgtEl>
                                            <p:attrNameLst>
                                              <p:attrName>style.rotation</p:attrName>
                                            </p:attrNameLst>
                                          </p:cBhvr>
                                          <p:tavLst>
                                            <p:tav tm="0">
                                              <p:val>
                                                <p:fltVal val="90"/>
                                              </p:val>
                                            </p:tav>
                                            <p:tav tm="100000">
                                              <p:val>
                                                <p:fltVal val="0"/>
                                              </p:val>
                                            </p:tav>
                                          </p:tavLst>
                                        </p:anim>
                                        <p:animEffect transition="in" filter="fade">
                                          <p:cBhvr>
                                            <p:cTn id="72" dur="500"/>
                                            <p:tgtEl>
                                              <p:spTgt spid="184"/>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94"/>
                                            </p:tgtEl>
                                            <p:attrNameLst>
                                              <p:attrName>style.visibility</p:attrName>
                                            </p:attrNameLst>
                                          </p:cBhvr>
                                          <p:to>
                                            <p:strVal val="visible"/>
                                          </p:to>
                                        </p:set>
                                        <p:anim calcmode="lin" valueType="num">
                                          <p:cBhvr>
                                            <p:cTn id="75" dur="500" fill="hold"/>
                                            <p:tgtEl>
                                              <p:spTgt spid="194"/>
                                            </p:tgtEl>
                                            <p:attrNameLst>
                                              <p:attrName>ppt_w</p:attrName>
                                            </p:attrNameLst>
                                          </p:cBhvr>
                                          <p:tavLst>
                                            <p:tav tm="0">
                                              <p:val>
                                                <p:fltVal val="0"/>
                                              </p:val>
                                            </p:tav>
                                            <p:tav tm="100000">
                                              <p:val>
                                                <p:strVal val="#ppt_w"/>
                                              </p:val>
                                            </p:tav>
                                          </p:tavLst>
                                        </p:anim>
                                        <p:anim calcmode="lin" valueType="num">
                                          <p:cBhvr>
                                            <p:cTn id="76" dur="500" fill="hold"/>
                                            <p:tgtEl>
                                              <p:spTgt spid="194"/>
                                            </p:tgtEl>
                                            <p:attrNameLst>
                                              <p:attrName>ppt_h</p:attrName>
                                            </p:attrNameLst>
                                          </p:cBhvr>
                                          <p:tavLst>
                                            <p:tav tm="0">
                                              <p:val>
                                                <p:fltVal val="0"/>
                                              </p:val>
                                            </p:tav>
                                            <p:tav tm="100000">
                                              <p:val>
                                                <p:strVal val="#ppt_h"/>
                                              </p:val>
                                            </p:tav>
                                          </p:tavLst>
                                        </p:anim>
                                        <p:anim calcmode="lin" valueType="num">
                                          <p:cBhvr>
                                            <p:cTn id="77" dur="500" fill="hold"/>
                                            <p:tgtEl>
                                              <p:spTgt spid="194"/>
                                            </p:tgtEl>
                                            <p:attrNameLst>
                                              <p:attrName>style.rotation</p:attrName>
                                            </p:attrNameLst>
                                          </p:cBhvr>
                                          <p:tavLst>
                                            <p:tav tm="0">
                                              <p:val>
                                                <p:fltVal val="90"/>
                                              </p:val>
                                            </p:tav>
                                            <p:tav tm="100000">
                                              <p:val>
                                                <p:fltVal val="0"/>
                                              </p:val>
                                            </p:tav>
                                          </p:tavLst>
                                        </p:anim>
                                        <p:animEffect transition="in" filter="fade">
                                          <p:cBhvr>
                                            <p:cTn id="78"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5" grpId="0" animBg="1"/>
          <p:bldP spid="167" grpId="0" animBg="1"/>
          <p:bldP spid="169" grpId="0" animBg="1"/>
          <p:bldP spid="184" grpId="0"/>
          <p:bldP spid="192" grpId="0"/>
          <p:bldP spid="193" grpId="0"/>
          <p:bldP spid="194" grpId="0"/>
          <p:bldP spid="195" grpId="0"/>
          <p:bldP spid="196" grpId="0"/>
          <p:bldP spid="197" grpId="0"/>
          <p:bldP spid="19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p:nvSpPr>
        <p:spPr>
          <a:xfrm flipH="1">
            <a:off x="4048604" y="4999237"/>
            <a:ext cx="1272697"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8" name="文本框 7"/>
          <p:cNvSpPr txBox="1"/>
          <p:nvPr/>
        </p:nvSpPr>
        <p:spPr>
          <a:xfrm>
            <a:off x="3549276" y="5396640"/>
            <a:ext cx="2127172" cy="784830"/>
          </a:xfrm>
          <a:prstGeom prst="rect">
            <a:avLst/>
          </a:prstGeom>
          <a:noFill/>
        </p:spPr>
        <p:txBody>
          <a:bodyPr wrap="square" rtlCol="0">
            <a:spAutoFit/>
          </a:bodyPr>
          <a:lstStyle>
            <a:defPPr>
              <a:defRPr lang="zh-CN"/>
            </a:defPPr>
            <a:lvl1pPr algn="ctr">
              <a:lnSpc>
                <a:spcPts val="1800"/>
              </a:lnSpc>
              <a:defRPr sz="1200" b="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p>
        </p:txBody>
      </p:sp>
      <p:sp>
        <p:nvSpPr>
          <p:cNvPr id="9" name="文本框 8"/>
          <p:cNvSpPr txBox="1"/>
          <p:nvPr/>
        </p:nvSpPr>
        <p:spPr>
          <a:xfrm flipH="1">
            <a:off x="6938759" y="5011937"/>
            <a:ext cx="1412397" cy="453183"/>
          </a:xfrm>
          <a:prstGeom prst="rect">
            <a:avLst/>
          </a:prstGeom>
          <a:noFill/>
        </p:spPr>
        <p:txBody>
          <a:bodyPr wrap="square" lIns="0" tIns="72000" bIns="72000" rtlCol="0" anchor="ctr" anchorCtr="0">
            <a:spAutoFit/>
          </a:bodyPr>
          <a:lstStyle>
            <a:defPPr>
              <a:defRPr lang="zh-CN"/>
            </a:defPPr>
            <a:lvl1pPr algn="ct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0" name="文本框 9"/>
          <p:cNvSpPr txBox="1"/>
          <p:nvPr/>
        </p:nvSpPr>
        <p:spPr>
          <a:xfrm flipH="1">
            <a:off x="5420203" y="1266918"/>
            <a:ext cx="1513997"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1" name="文本框 10"/>
          <p:cNvSpPr txBox="1"/>
          <p:nvPr/>
        </p:nvSpPr>
        <p:spPr>
          <a:xfrm>
            <a:off x="4933579" y="1645947"/>
            <a:ext cx="2343521" cy="553998"/>
          </a:xfrm>
          <a:prstGeom prst="rect">
            <a:avLst/>
          </a:prstGeom>
          <a:noFill/>
        </p:spPr>
        <p:txBody>
          <a:bodyPr wrap="square" rtlCol="0">
            <a:spAutoFit/>
          </a:bodyPr>
          <a:lstStyle>
            <a:defPPr>
              <a:defRPr lang="zh-CN"/>
            </a:defPPr>
            <a:lvl1pPr algn="ctr">
              <a:lnSpc>
                <a:spcPts val="1800"/>
              </a:lnSpc>
              <a:defRPr sz="1200" b="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p>
        </p:txBody>
      </p:sp>
      <p:sp>
        <p:nvSpPr>
          <p:cNvPr id="12" name="文本框 11"/>
          <p:cNvSpPr txBox="1"/>
          <p:nvPr/>
        </p:nvSpPr>
        <p:spPr>
          <a:xfrm>
            <a:off x="9432831" y="3248316"/>
            <a:ext cx="2035271" cy="784830"/>
          </a:xfrm>
          <a:prstGeom prst="rect">
            <a:avLst/>
          </a:prstGeom>
          <a:noFill/>
        </p:spPr>
        <p:txBody>
          <a:bodyPr wrap="square" rtlCol="0">
            <a:spAutoFit/>
          </a:bodyPr>
          <a:lstStyle>
            <a:defPPr>
              <a:defRPr lang="zh-CN"/>
            </a:defPPr>
            <a:lvl1pPr algn="ctr">
              <a:lnSpc>
                <a:spcPts val="1800"/>
              </a:lnSpc>
              <a:defRPr sz="1200" b="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p>
        </p:txBody>
      </p:sp>
      <p:sp>
        <p:nvSpPr>
          <p:cNvPr id="13" name="文本框 12"/>
          <p:cNvSpPr txBox="1"/>
          <p:nvPr/>
        </p:nvSpPr>
        <p:spPr>
          <a:xfrm flipH="1">
            <a:off x="1113159" y="2861221"/>
            <a:ext cx="1513925"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7" name="文本框 16"/>
          <p:cNvSpPr txBox="1"/>
          <p:nvPr/>
        </p:nvSpPr>
        <p:spPr>
          <a:xfrm>
            <a:off x="6514670" y="5399815"/>
            <a:ext cx="2166686" cy="784830"/>
          </a:xfrm>
          <a:prstGeom prst="rect">
            <a:avLst/>
          </a:prstGeom>
          <a:noFill/>
        </p:spPr>
        <p:txBody>
          <a:bodyPr wrap="square" rtlCol="0">
            <a:spAutoFit/>
          </a:bodyPr>
          <a:lstStyle>
            <a:defPPr>
              <a:defRPr lang="zh-CN"/>
            </a:defPPr>
            <a:lvl1pPr algn="ctr">
              <a:lnSpc>
                <a:spcPts val="1800"/>
              </a:lnSpc>
              <a:defRPr sz="1200" b="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p>
        </p:txBody>
      </p:sp>
      <p:sp>
        <p:nvSpPr>
          <p:cNvPr id="38" name="文本框 37"/>
          <p:cNvSpPr txBox="1"/>
          <p:nvPr/>
        </p:nvSpPr>
        <p:spPr>
          <a:xfrm flipH="1">
            <a:off x="9730312" y="2848474"/>
            <a:ext cx="1445690" cy="453183"/>
          </a:xfrm>
          <a:prstGeom prst="rect">
            <a:avLst/>
          </a:prstGeom>
          <a:noFill/>
        </p:spPr>
        <p:txBody>
          <a:bodyPr wrap="square" lIns="0" tIns="72000" bIns="72000" rtlCol="0" anchor="ctr" anchorCtr="0">
            <a:spAutoFit/>
          </a:bodyPr>
          <a:lstStyle/>
          <a:p>
            <a:pPr algn="ctr"/>
            <a:r>
              <a:rPr lang="zh-CN" altLang="en-US" sz="2000" b="1" dirty="0">
                <a:solidFill>
                  <a:srgbClr val="686868"/>
                </a:solidFill>
                <a:latin typeface="幼圆" panose="02010509060101010101" pitchFamily="49" charset="-122"/>
                <a:ea typeface="幼圆" panose="02010509060101010101" pitchFamily="49" charset="-122"/>
                <a:cs typeface="+mn-ea"/>
                <a:sym typeface="+mn-lt"/>
              </a:rPr>
              <a:t>添加标题</a:t>
            </a:r>
          </a:p>
        </p:txBody>
      </p:sp>
      <p:grpSp>
        <p:nvGrpSpPr>
          <p:cNvPr id="19" name="组合 18"/>
          <p:cNvGrpSpPr/>
          <p:nvPr/>
        </p:nvGrpSpPr>
        <p:grpSpPr>
          <a:xfrm>
            <a:off x="5141002" y="2349033"/>
            <a:ext cx="1866489" cy="1864979"/>
            <a:chOff x="5077239" y="2298700"/>
            <a:chExt cx="1986768" cy="1985162"/>
          </a:xfrm>
          <a:solidFill>
            <a:srgbClr val="686868"/>
          </a:solidFill>
          <a:effectLst/>
        </p:grpSpPr>
        <p:sp>
          <p:nvSpPr>
            <p:cNvPr id="20" name="Freeform 5"/>
            <p:cNvSpPr>
              <a:spLocks noEditPoints="1"/>
            </p:cNvSpPr>
            <p:nvPr/>
          </p:nvSpPr>
          <p:spPr bwMode="auto">
            <a:xfrm>
              <a:off x="5077239" y="2298700"/>
              <a:ext cx="1986768" cy="1985162"/>
            </a:xfrm>
            <a:custGeom>
              <a:avLst/>
              <a:gdLst>
                <a:gd name="T0" fmla="*/ 2476 w 2476"/>
                <a:gd name="T1" fmla="*/ 1237 h 2474"/>
                <a:gd name="T2" fmla="*/ 2230 w 2476"/>
                <a:gd name="T3" fmla="*/ 1024 h 2474"/>
                <a:gd name="T4" fmla="*/ 2375 w 2476"/>
                <a:gd name="T5" fmla="*/ 748 h 2474"/>
                <a:gd name="T6" fmla="*/ 2018 w 2476"/>
                <a:gd name="T7" fmla="*/ 587 h 2474"/>
                <a:gd name="T8" fmla="*/ 1904 w 2476"/>
                <a:gd name="T9" fmla="*/ 471 h 2474"/>
                <a:gd name="T10" fmla="*/ 1809 w 2476"/>
                <a:gd name="T11" fmla="*/ 139 h 2474"/>
                <a:gd name="T12" fmla="*/ 1507 w 2476"/>
                <a:gd name="T13" fmla="*/ 263 h 2474"/>
                <a:gd name="T14" fmla="*/ 1306 w 2476"/>
                <a:gd name="T15" fmla="*/ 2 h 2474"/>
                <a:gd name="T16" fmla="*/ 1060 w 2476"/>
                <a:gd name="T17" fmla="*/ 248 h 2474"/>
                <a:gd name="T18" fmla="*/ 902 w 2476"/>
                <a:gd name="T19" fmla="*/ 291 h 2474"/>
                <a:gd name="T20" fmla="*/ 577 w 2476"/>
                <a:gd name="T21" fmla="*/ 191 h 2474"/>
                <a:gd name="T22" fmla="*/ 542 w 2476"/>
                <a:gd name="T23" fmla="*/ 521 h 2474"/>
                <a:gd name="T24" fmla="*/ 208 w 2476"/>
                <a:gd name="T25" fmla="*/ 553 h 2474"/>
                <a:gd name="T26" fmla="*/ 306 w 2476"/>
                <a:gd name="T27" fmla="*/ 889 h 2474"/>
                <a:gd name="T28" fmla="*/ 8 w 2476"/>
                <a:gd name="T29" fmla="*/ 1100 h 2474"/>
                <a:gd name="T30" fmla="*/ 1 w 2476"/>
                <a:gd name="T31" fmla="*/ 1289 h 2474"/>
                <a:gd name="T32" fmla="*/ 277 w 2476"/>
                <a:gd name="T33" fmla="*/ 1483 h 2474"/>
                <a:gd name="T34" fmla="*/ 131 w 2476"/>
                <a:gd name="T35" fmla="*/ 1791 h 2474"/>
                <a:gd name="T36" fmla="*/ 481 w 2476"/>
                <a:gd name="T37" fmla="*/ 1878 h 2474"/>
                <a:gd name="T38" fmla="*/ 514 w 2476"/>
                <a:gd name="T39" fmla="*/ 2240 h 2474"/>
                <a:gd name="T40" fmla="*/ 738 w 2476"/>
                <a:gd name="T41" fmla="*/ 2370 h 2474"/>
                <a:gd name="T42" fmla="*/ 1031 w 2476"/>
                <a:gd name="T43" fmla="*/ 2212 h 2474"/>
                <a:gd name="T44" fmla="*/ 1237 w 2476"/>
                <a:gd name="T45" fmla="*/ 2474 h 2474"/>
                <a:gd name="T46" fmla="*/ 1384 w 2476"/>
                <a:gd name="T47" fmla="*/ 2465 h 2474"/>
                <a:gd name="T48" fmla="*/ 1556 w 2476"/>
                <a:gd name="T49" fmla="*/ 2188 h 2474"/>
                <a:gd name="T50" fmla="*/ 1869 w 2476"/>
                <a:gd name="T51" fmla="*/ 2300 h 2474"/>
                <a:gd name="T52" fmla="*/ 1926 w 2476"/>
                <a:gd name="T53" fmla="*/ 1973 h 2474"/>
                <a:gd name="T54" fmla="*/ 2243 w 2476"/>
                <a:gd name="T55" fmla="*/ 1959 h 2474"/>
                <a:gd name="T56" fmla="*/ 2191 w 2476"/>
                <a:gd name="T57" fmla="*/ 1576 h 2474"/>
                <a:gd name="T58" fmla="*/ 2237 w 2476"/>
                <a:gd name="T59" fmla="*/ 1419 h 2474"/>
                <a:gd name="T60" fmla="*/ 1159 w 2476"/>
                <a:gd name="T61" fmla="*/ 1994 h 2474"/>
                <a:gd name="T62" fmla="*/ 977 w 2476"/>
                <a:gd name="T63" fmla="*/ 1952 h 2474"/>
                <a:gd name="T64" fmla="*/ 812 w 2476"/>
                <a:gd name="T65" fmla="*/ 1867 h 2474"/>
                <a:gd name="T66" fmla="*/ 675 w 2476"/>
                <a:gd name="T67" fmla="*/ 1748 h 2474"/>
                <a:gd name="T68" fmla="*/ 570 w 2476"/>
                <a:gd name="T69" fmla="*/ 1599 h 2474"/>
                <a:gd name="T70" fmla="*/ 500 w 2476"/>
                <a:gd name="T71" fmla="*/ 1427 h 2474"/>
                <a:gd name="T72" fmla="*/ 478 w 2476"/>
                <a:gd name="T73" fmla="*/ 1237 h 2474"/>
                <a:gd name="T74" fmla="*/ 492 w 2476"/>
                <a:gd name="T75" fmla="*/ 1084 h 2474"/>
                <a:gd name="T76" fmla="*/ 552 w 2476"/>
                <a:gd name="T77" fmla="*/ 908 h 2474"/>
                <a:gd name="T78" fmla="*/ 651 w 2476"/>
                <a:gd name="T79" fmla="*/ 754 h 2474"/>
                <a:gd name="T80" fmla="*/ 783 w 2476"/>
                <a:gd name="T81" fmla="*/ 627 h 2474"/>
                <a:gd name="T82" fmla="*/ 942 w 2476"/>
                <a:gd name="T83" fmla="*/ 537 h 2474"/>
                <a:gd name="T84" fmla="*/ 1122 w 2476"/>
                <a:gd name="T85" fmla="*/ 485 h 2474"/>
                <a:gd name="T86" fmla="*/ 1277 w 2476"/>
                <a:gd name="T87" fmla="*/ 478 h 2474"/>
                <a:gd name="T88" fmla="*/ 1464 w 2476"/>
                <a:gd name="T89" fmla="*/ 511 h 2474"/>
                <a:gd name="T90" fmla="*/ 1632 w 2476"/>
                <a:gd name="T91" fmla="*/ 587 h 2474"/>
                <a:gd name="T92" fmla="*/ 1776 w 2476"/>
                <a:gd name="T93" fmla="*/ 700 h 2474"/>
                <a:gd name="T94" fmla="*/ 1888 w 2476"/>
                <a:gd name="T95" fmla="*/ 844 h 2474"/>
                <a:gd name="T96" fmla="*/ 1965 w 2476"/>
                <a:gd name="T97" fmla="*/ 1012 h 2474"/>
                <a:gd name="T98" fmla="*/ 1997 w 2476"/>
                <a:gd name="T99" fmla="*/ 1199 h 2474"/>
                <a:gd name="T100" fmla="*/ 1989 w 2476"/>
                <a:gd name="T101" fmla="*/ 1353 h 2474"/>
                <a:gd name="T102" fmla="*/ 1939 w 2476"/>
                <a:gd name="T103" fmla="*/ 1533 h 2474"/>
                <a:gd name="T104" fmla="*/ 1847 w 2476"/>
                <a:gd name="T105" fmla="*/ 1692 h 2474"/>
                <a:gd name="T106" fmla="*/ 1722 w 2476"/>
                <a:gd name="T107" fmla="*/ 1824 h 2474"/>
                <a:gd name="T108" fmla="*/ 1568 w 2476"/>
                <a:gd name="T109" fmla="*/ 1923 h 2474"/>
                <a:gd name="T110" fmla="*/ 1391 w 2476"/>
                <a:gd name="T111" fmla="*/ 1982 h 2474"/>
                <a:gd name="T112" fmla="*/ 1237 w 2476"/>
                <a:gd name="T113" fmla="*/ 1997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76" h="2474">
                  <a:moveTo>
                    <a:pt x="2467" y="1370"/>
                  </a:moveTo>
                  <a:lnTo>
                    <a:pt x="2467" y="1370"/>
                  </a:lnTo>
                  <a:lnTo>
                    <a:pt x="2474" y="1304"/>
                  </a:lnTo>
                  <a:lnTo>
                    <a:pt x="2476" y="1237"/>
                  </a:lnTo>
                  <a:lnTo>
                    <a:pt x="2476" y="1237"/>
                  </a:lnTo>
                  <a:lnTo>
                    <a:pt x="2474" y="1178"/>
                  </a:lnTo>
                  <a:lnTo>
                    <a:pt x="2469" y="1119"/>
                  </a:lnTo>
                  <a:lnTo>
                    <a:pt x="2238" y="1064"/>
                  </a:lnTo>
                  <a:lnTo>
                    <a:pt x="2238" y="1064"/>
                  </a:lnTo>
                  <a:lnTo>
                    <a:pt x="2230" y="1024"/>
                  </a:lnTo>
                  <a:lnTo>
                    <a:pt x="2221" y="984"/>
                  </a:lnTo>
                  <a:lnTo>
                    <a:pt x="2211" y="944"/>
                  </a:lnTo>
                  <a:lnTo>
                    <a:pt x="2198" y="904"/>
                  </a:lnTo>
                  <a:lnTo>
                    <a:pt x="2375" y="748"/>
                  </a:lnTo>
                  <a:lnTo>
                    <a:pt x="2375" y="748"/>
                  </a:lnTo>
                  <a:lnTo>
                    <a:pt x="2347" y="688"/>
                  </a:lnTo>
                  <a:lnTo>
                    <a:pt x="2316" y="631"/>
                  </a:lnTo>
                  <a:lnTo>
                    <a:pt x="2282" y="573"/>
                  </a:lnTo>
                  <a:lnTo>
                    <a:pt x="2245" y="520"/>
                  </a:lnTo>
                  <a:lnTo>
                    <a:pt x="2018" y="587"/>
                  </a:lnTo>
                  <a:lnTo>
                    <a:pt x="2018" y="587"/>
                  </a:lnTo>
                  <a:lnTo>
                    <a:pt x="1990" y="558"/>
                  </a:lnTo>
                  <a:lnTo>
                    <a:pt x="1963" y="527"/>
                  </a:lnTo>
                  <a:lnTo>
                    <a:pt x="1933" y="499"/>
                  </a:lnTo>
                  <a:lnTo>
                    <a:pt x="1904" y="471"/>
                  </a:lnTo>
                  <a:lnTo>
                    <a:pt x="1978" y="246"/>
                  </a:lnTo>
                  <a:lnTo>
                    <a:pt x="1978" y="246"/>
                  </a:lnTo>
                  <a:lnTo>
                    <a:pt x="1923" y="208"/>
                  </a:lnTo>
                  <a:lnTo>
                    <a:pt x="1867" y="171"/>
                  </a:lnTo>
                  <a:lnTo>
                    <a:pt x="1809" y="139"/>
                  </a:lnTo>
                  <a:lnTo>
                    <a:pt x="1748" y="109"/>
                  </a:lnTo>
                  <a:lnTo>
                    <a:pt x="1585" y="288"/>
                  </a:lnTo>
                  <a:lnTo>
                    <a:pt x="1585" y="288"/>
                  </a:lnTo>
                  <a:lnTo>
                    <a:pt x="1545" y="274"/>
                  </a:lnTo>
                  <a:lnTo>
                    <a:pt x="1507" y="263"/>
                  </a:lnTo>
                  <a:lnTo>
                    <a:pt x="1467" y="253"/>
                  </a:lnTo>
                  <a:lnTo>
                    <a:pt x="1427" y="244"/>
                  </a:lnTo>
                  <a:lnTo>
                    <a:pt x="1375" y="7"/>
                  </a:lnTo>
                  <a:lnTo>
                    <a:pt x="1375" y="7"/>
                  </a:lnTo>
                  <a:lnTo>
                    <a:pt x="1306" y="2"/>
                  </a:lnTo>
                  <a:lnTo>
                    <a:pt x="1237" y="0"/>
                  </a:lnTo>
                  <a:lnTo>
                    <a:pt x="1237" y="0"/>
                  </a:lnTo>
                  <a:lnTo>
                    <a:pt x="1174" y="2"/>
                  </a:lnTo>
                  <a:lnTo>
                    <a:pt x="1114" y="5"/>
                  </a:lnTo>
                  <a:lnTo>
                    <a:pt x="1060" y="248"/>
                  </a:lnTo>
                  <a:lnTo>
                    <a:pt x="1060" y="248"/>
                  </a:lnTo>
                  <a:lnTo>
                    <a:pt x="1020" y="256"/>
                  </a:lnTo>
                  <a:lnTo>
                    <a:pt x="980" y="265"/>
                  </a:lnTo>
                  <a:lnTo>
                    <a:pt x="942" y="277"/>
                  </a:lnTo>
                  <a:lnTo>
                    <a:pt x="902" y="291"/>
                  </a:lnTo>
                  <a:lnTo>
                    <a:pt x="734" y="107"/>
                  </a:lnTo>
                  <a:lnTo>
                    <a:pt x="734" y="107"/>
                  </a:lnTo>
                  <a:lnTo>
                    <a:pt x="681" y="132"/>
                  </a:lnTo>
                  <a:lnTo>
                    <a:pt x="627" y="161"/>
                  </a:lnTo>
                  <a:lnTo>
                    <a:pt x="577" y="191"/>
                  </a:lnTo>
                  <a:lnTo>
                    <a:pt x="528" y="223"/>
                  </a:lnTo>
                  <a:lnTo>
                    <a:pt x="603" y="466"/>
                  </a:lnTo>
                  <a:lnTo>
                    <a:pt x="603" y="466"/>
                  </a:lnTo>
                  <a:lnTo>
                    <a:pt x="571" y="494"/>
                  </a:lnTo>
                  <a:lnTo>
                    <a:pt x="542" y="521"/>
                  </a:lnTo>
                  <a:lnTo>
                    <a:pt x="512" y="551"/>
                  </a:lnTo>
                  <a:lnTo>
                    <a:pt x="485" y="580"/>
                  </a:lnTo>
                  <a:lnTo>
                    <a:pt x="242" y="502"/>
                  </a:lnTo>
                  <a:lnTo>
                    <a:pt x="242" y="502"/>
                  </a:lnTo>
                  <a:lnTo>
                    <a:pt x="208" y="553"/>
                  </a:lnTo>
                  <a:lnTo>
                    <a:pt x="175" y="603"/>
                  </a:lnTo>
                  <a:lnTo>
                    <a:pt x="145" y="657"/>
                  </a:lnTo>
                  <a:lnTo>
                    <a:pt x="117" y="712"/>
                  </a:lnTo>
                  <a:lnTo>
                    <a:pt x="306" y="889"/>
                  </a:lnTo>
                  <a:lnTo>
                    <a:pt x="306" y="889"/>
                  </a:lnTo>
                  <a:lnTo>
                    <a:pt x="292" y="929"/>
                  </a:lnTo>
                  <a:lnTo>
                    <a:pt x="280" y="967"/>
                  </a:lnTo>
                  <a:lnTo>
                    <a:pt x="272" y="1006"/>
                  </a:lnTo>
                  <a:lnTo>
                    <a:pt x="261" y="1046"/>
                  </a:lnTo>
                  <a:lnTo>
                    <a:pt x="8" y="1100"/>
                  </a:lnTo>
                  <a:lnTo>
                    <a:pt x="8" y="1100"/>
                  </a:lnTo>
                  <a:lnTo>
                    <a:pt x="1" y="1168"/>
                  </a:lnTo>
                  <a:lnTo>
                    <a:pt x="0" y="1237"/>
                  </a:lnTo>
                  <a:lnTo>
                    <a:pt x="0" y="1237"/>
                  </a:lnTo>
                  <a:lnTo>
                    <a:pt x="1" y="1289"/>
                  </a:lnTo>
                  <a:lnTo>
                    <a:pt x="5" y="1341"/>
                  </a:lnTo>
                  <a:lnTo>
                    <a:pt x="259" y="1403"/>
                  </a:lnTo>
                  <a:lnTo>
                    <a:pt x="259" y="1403"/>
                  </a:lnTo>
                  <a:lnTo>
                    <a:pt x="268" y="1443"/>
                  </a:lnTo>
                  <a:lnTo>
                    <a:pt x="277" y="1483"/>
                  </a:lnTo>
                  <a:lnTo>
                    <a:pt x="287" y="1521"/>
                  </a:lnTo>
                  <a:lnTo>
                    <a:pt x="299" y="1561"/>
                  </a:lnTo>
                  <a:lnTo>
                    <a:pt x="104" y="1734"/>
                  </a:lnTo>
                  <a:lnTo>
                    <a:pt x="104" y="1734"/>
                  </a:lnTo>
                  <a:lnTo>
                    <a:pt x="131" y="1791"/>
                  </a:lnTo>
                  <a:lnTo>
                    <a:pt x="161" y="1847"/>
                  </a:lnTo>
                  <a:lnTo>
                    <a:pt x="194" y="1902"/>
                  </a:lnTo>
                  <a:lnTo>
                    <a:pt x="228" y="1954"/>
                  </a:lnTo>
                  <a:lnTo>
                    <a:pt x="481" y="1878"/>
                  </a:lnTo>
                  <a:lnTo>
                    <a:pt x="481" y="1878"/>
                  </a:lnTo>
                  <a:lnTo>
                    <a:pt x="507" y="1909"/>
                  </a:lnTo>
                  <a:lnTo>
                    <a:pt x="535" y="1938"/>
                  </a:lnTo>
                  <a:lnTo>
                    <a:pt x="564" y="1968"/>
                  </a:lnTo>
                  <a:lnTo>
                    <a:pt x="596" y="1996"/>
                  </a:lnTo>
                  <a:lnTo>
                    <a:pt x="514" y="2240"/>
                  </a:lnTo>
                  <a:lnTo>
                    <a:pt x="514" y="2240"/>
                  </a:lnTo>
                  <a:lnTo>
                    <a:pt x="566" y="2276"/>
                  </a:lnTo>
                  <a:lnTo>
                    <a:pt x="622" y="2311"/>
                  </a:lnTo>
                  <a:lnTo>
                    <a:pt x="679" y="2342"/>
                  </a:lnTo>
                  <a:lnTo>
                    <a:pt x="738" y="2370"/>
                  </a:lnTo>
                  <a:lnTo>
                    <a:pt x="914" y="2177"/>
                  </a:lnTo>
                  <a:lnTo>
                    <a:pt x="914" y="2177"/>
                  </a:lnTo>
                  <a:lnTo>
                    <a:pt x="953" y="2191"/>
                  </a:lnTo>
                  <a:lnTo>
                    <a:pt x="991" y="2203"/>
                  </a:lnTo>
                  <a:lnTo>
                    <a:pt x="1031" y="2212"/>
                  </a:lnTo>
                  <a:lnTo>
                    <a:pt x="1072" y="2221"/>
                  </a:lnTo>
                  <a:lnTo>
                    <a:pt x="1126" y="2469"/>
                  </a:lnTo>
                  <a:lnTo>
                    <a:pt x="1126" y="2469"/>
                  </a:lnTo>
                  <a:lnTo>
                    <a:pt x="1181" y="2474"/>
                  </a:lnTo>
                  <a:lnTo>
                    <a:pt x="1237" y="2474"/>
                  </a:lnTo>
                  <a:lnTo>
                    <a:pt x="1237" y="2474"/>
                  </a:lnTo>
                  <a:lnTo>
                    <a:pt x="1275" y="2474"/>
                  </a:lnTo>
                  <a:lnTo>
                    <a:pt x="1311" y="2472"/>
                  </a:lnTo>
                  <a:lnTo>
                    <a:pt x="1348" y="2470"/>
                  </a:lnTo>
                  <a:lnTo>
                    <a:pt x="1384" y="2465"/>
                  </a:lnTo>
                  <a:lnTo>
                    <a:pt x="1438" y="2217"/>
                  </a:lnTo>
                  <a:lnTo>
                    <a:pt x="1438" y="2217"/>
                  </a:lnTo>
                  <a:lnTo>
                    <a:pt x="1478" y="2210"/>
                  </a:lnTo>
                  <a:lnTo>
                    <a:pt x="1517" y="2200"/>
                  </a:lnTo>
                  <a:lnTo>
                    <a:pt x="1556" y="2188"/>
                  </a:lnTo>
                  <a:lnTo>
                    <a:pt x="1595" y="2176"/>
                  </a:lnTo>
                  <a:lnTo>
                    <a:pt x="1764" y="2358"/>
                  </a:lnTo>
                  <a:lnTo>
                    <a:pt x="1764" y="2358"/>
                  </a:lnTo>
                  <a:lnTo>
                    <a:pt x="1817" y="2330"/>
                  </a:lnTo>
                  <a:lnTo>
                    <a:pt x="1869" y="2300"/>
                  </a:lnTo>
                  <a:lnTo>
                    <a:pt x="1919" y="2269"/>
                  </a:lnTo>
                  <a:lnTo>
                    <a:pt x="1970" y="2235"/>
                  </a:lnTo>
                  <a:lnTo>
                    <a:pt x="1897" y="1999"/>
                  </a:lnTo>
                  <a:lnTo>
                    <a:pt x="1897" y="1999"/>
                  </a:lnTo>
                  <a:lnTo>
                    <a:pt x="1926" y="1973"/>
                  </a:lnTo>
                  <a:lnTo>
                    <a:pt x="1958" y="1945"/>
                  </a:lnTo>
                  <a:lnTo>
                    <a:pt x="1985" y="1916"/>
                  </a:lnTo>
                  <a:lnTo>
                    <a:pt x="2013" y="1885"/>
                  </a:lnTo>
                  <a:lnTo>
                    <a:pt x="2243" y="1959"/>
                  </a:lnTo>
                  <a:lnTo>
                    <a:pt x="2243" y="1959"/>
                  </a:lnTo>
                  <a:lnTo>
                    <a:pt x="2278" y="1907"/>
                  </a:lnTo>
                  <a:lnTo>
                    <a:pt x="2311" y="1854"/>
                  </a:lnTo>
                  <a:lnTo>
                    <a:pt x="2341" y="1798"/>
                  </a:lnTo>
                  <a:lnTo>
                    <a:pt x="2368" y="1741"/>
                  </a:lnTo>
                  <a:lnTo>
                    <a:pt x="2191" y="1576"/>
                  </a:lnTo>
                  <a:lnTo>
                    <a:pt x="2191" y="1576"/>
                  </a:lnTo>
                  <a:lnTo>
                    <a:pt x="2205" y="1538"/>
                  </a:lnTo>
                  <a:lnTo>
                    <a:pt x="2217" y="1498"/>
                  </a:lnTo>
                  <a:lnTo>
                    <a:pt x="2228" y="1459"/>
                  </a:lnTo>
                  <a:lnTo>
                    <a:pt x="2237" y="1419"/>
                  </a:lnTo>
                  <a:lnTo>
                    <a:pt x="2467" y="1370"/>
                  </a:lnTo>
                  <a:close/>
                  <a:moveTo>
                    <a:pt x="1237" y="1997"/>
                  </a:moveTo>
                  <a:lnTo>
                    <a:pt x="1237" y="1997"/>
                  </a:lnTo>
                  <a:lnTo>
                    <a:pt x="1199" y="1997"/>
                  </a:lnTo>
                  <a:lnTo>
                    <a:pt x="1159" y="1994"/>
                  </a:lnTo>
                  <a:lnTo>
                    <a:pt x="1122" y="1989"/>
                  </a:lnTo>
                  <a:lnTo>
                    <a:pt x="1084" y="1982"/>
                  </a:lnTo>
                  <a:lnTo>
                    <a:pt x="1048" y="1973"/>
                  </a:lnTo>
                  <a:lnTo>
                    <a:pt x="1011" y="1963"/>
                  </a:lnTo>
                  <a:lnTo>
                    <a:pt x="977" y="1952"/>
                  </a:lnTo>
                  <a:lnTo>
                    <a:pt x="942" y="1938"/>
                  </a:lnTo>
                  <a:lnTo>
                    <a:pt x="908" y="1923"/>
                  </a:lnTo>
                  <a:lnTo>
                    <a:pt x="875" y="1906"/>
                  </a:lnTo>
                  <a:lnTo>
                    <a:pt x="843" y="1888"/>
                  </a:lnTo>
                  <a:lnTo>
                    <a:pt x="812" y="1867"/>
                  </a:lnTo>
                  <a:lnTo>
                    <a:pt x="783" y="1847"/>
                  </a:lnTo>
                  <a:lnTo>
                    <a:pt x="753" y="1824"/>
                  </a:lnTo>
                  <a:lnTo>
                    <a:pt x="726" y="1800"/>
                  </a:lnTo>
                  <a:lnTo>
                    <a:pt x="700" y="1776"/>
                  </a:lnTo>
                  <a:lnTo>
                    <a:pt x="675" y="1748"/>
                  </a:lnTo>
                  <a:lnTo>
                    <a:pt x="651" y="1720"/>
                  </a:lnTo>
                  <a:lnTo>
                    <a:pt x="629" y="1692"/>
                  </a:lnTo>
                  <a:lnTo>
                    <a:pt x="608" y="1663"/>
                  </a:lnTo>
                  <a:lnTo>
                    <a:pt x="587" y="1632"/>
                  </a:lnTo>
                  <a:lnTo>
                    <a:pt x="570" y="1599"/>
                  </a:lnTo>
                  <a:lnTo>
                    <a:pt x="552" y="1566"/>
                  </a:lnTo>
                  <a:lnTo>
                    <a:pt x="537" y="1533"/>
                  </a:lnTo>
                  <a:lnTo>
                    <a:pt x="523" y="1498"/>
                  </a:lnTo>
                  <a:lnTo>
                    <a:pt x="511" y="1464"/>
                  </a:lnTo>
                  <a:lnTo>
                    <a:pt x="500" y="1427"/>
                  </a:lnTo>
                  <a:lnTo>
                    <a:pt x="492" y="1391"/>
                  </a:lnTo>
                  <a:lnTo>
                    <a:pt x="486" y="1353"/>
                  </a:lnTo>
                  <a:lnTo>
                    <a:pt x="481" y="1315"/>
                  </a:lnTo>
                  <a:lnTo>
                    <a:pt x="478" y="1277"/>
                  </a:lnTo>
                  <a:lnTo>
                    <a:pt x="478" y="1237"/>
                  </a:lnTo>
                  <a:lnTo>
                    <a:pt x="478" y="1237"/>
                  </a:lnTo>
                  <a:lnTo>
                    <a:pt x="478" y="1199"/>
                  </a:lnTo>
                  <a:lnTo>
                    <a:pt x="481" y="1159"/>
                  </a:lnTo>
                  <a:lnTo>
                    <a:pt x="486" y="1121"/>
                  </a:lnTo>
                  <a:lnTo>
                    <a:pt x="492" y="1084"/>
                  </a:lnTo>
                  <a:lnTo>
                    <a:pt x="500" y="1046"/>
                  </a:lnTo>
                  <a:lnTo>
                    <a:pt x="511" y="1012"/>
                  </a:lnTo>
                  <a:lnTo>
                    <a:pt x="523" y="975"/>
                  </a:lnTo>
                  <a:lnTo>
                    <a:pt x="537" y="941"/>
                  </a:lnTo>
                  <a:lnTo>
                    <a:pt x="552" y="908"/>
                  </a:lnTo>
                  <a:lnTo>
                    <a:pt x="570" y="875"/>
                  </a:lnTo>
                  <a:lnTo>
                    <a:pt x="587" y="844"/>
                  </a:lnTo>
                  <a:lnTo>
                    <a:pt x="608" y="812"/>
                  </a:lnTo>
                  <a:lnTo>
                    <a:pt x="629" y="781"/>
                  </a:lnTo>
                  <a:lnTo>
                    <a:pt x="651" y="754"/>
                  </a:lnTo>
                  <a:lnTo>
                    <a:pt x="675" y="726"/>
                  </a:lnTo>
                  <a:lnTo>
                    <a:pt x="700" y="700"/>
                  </a:lnTo>
                  <a:lnTo>
                    <a:pt x="726" y="674"/>
                  </a:lnTo>
                  <a:lnTo>
                    <a:pt x="753" y="650"/>
                  </a:lnTo>
                  <a:lnTo>
                    <a:pt x="783" y="627"/>
                  </a:lnTo>
                  <a:lnTo>
                    <a:pt x="812" y="606"/>
                  </a:lnTo>
                  <a:lnTo>
                    <a:pt x="843" y="587"/>
                  </a:lnTo>
                  <a:lnTo>
                    <a:pt x="875" y="568"/>
                  </a:lnTo>
                  <a:lnTo>
                    <a:pt x="908" y="551"/>
                  </a:lnTo>
                  <a:lnTo>
                    <a:pt x="942" y="537"/>
                  </a:lnTo>
                  <a:lnTo>
                    <a:pt x="977" y="523"/>
                  </a:lnTo>
                  <a:lnTo>
                    <a:pt x="1011" y="511"/>
                  </a:lnTo>
                  <a:lnTo>
                    <a:pt x="1048" y="501"/>
                  </a:lnTo>
                  <a:lnTo>
                    <a:pt x="1084" y="492"/>
                  </a:lnTo>
                  <a:lnTo>
                    <a:pt x="1122" y="485"/>
                  </a:lnTo>
                  <a:lnTo>
                    <a:pt x="1159" y="480"/>
                  </a:lnTo>
                  <a:lnTo>
                    <a:pt x="1199" y="478"/>
                  </a:lnTo>
                  <a:lnTo>
                    <a:pt x="1237" y="476"/>
                  </a:lnTo>
                  <a:lnTo>
                    <a:pt x="1237" y="476"/>
                  </a:lnTo>
                  <a:lnTo>
                    <a:pt x="1277" y="478"/>
                  </a:lnTo>
                  <a:lnTo>
                    <a:pt x="1315" y="480"/>
                  </a:lnTo>
                  <a:lnTo>
                    <a:pt x="1353" y="485"/>
                  </a:lnTo>
                  <a:lnTo>
                    <a:pt x="1391" y="492"/>
                  </a:lnTo>
                  <a:lnTo>
                    <a:pt x="1427" y="501"/>
                  </a:lnTo>
                  <a:lnTo>
                    <a:pt x="1464" y="511"/>
                  </a:lnTo>
                  <a:lnTo>
                    <a:pt x="1498" y="523"/>
                  </a:lnTo>
                  <a:lnTo>
                    <a:pt x="1533" y="537"/>
                  </a:lnTo>
                  <a:lnTo>
                    <a:pt x="1568" y="551"/>
                  </a:lnTo>
                  <a:lnTo>
                    <a:pt x="1601" y="568"/>
                  </a:lnTo>
                  <a:lnTo>
                    <a:pt x="1632" y="587"/>
                  </a:lnTo>
                  <a:lnTo>
                    <a:pt x="1663" y="606"/>
                  </a:lnTo>
                  <a:lnTo>
                    <a:pt x="1692" y="627"/>
                  </a:lnTo>
                  <a:lnTo>
                    <a:pt x="1722" y="650"/>
                  </a:lnTo>
                  <a:lnTo>
                    <a:pt x="1750" y="674"/>
                  </a:lnTo>
                  <a:lnTo>
                    <a:pt x="1776" y="700"/>
                  </a:lnTo>
                  <a:lnTo>
                    <a:pt x="1800" y="726"/>
                  </a:lnTo>
                  <a:lnTo>
                    <a:pt x="1824" y="754"/>
                  </a:lnTo>
                  <a:lnTo>
                    <a:pt x="1847" y="781"/>
                  </a:lnTo>
                  <a:lnTo>
                    <a:pt x="1867" y="812"/>
                  </a:lnTo>
                  <a:lnTo>
                    <a:pt x="1888" y="844"/>
                  </a:lnTo>
                  <a:lnTo>
                    <a:pt x="1906" y="875"/>
                  </a:lnTo>
                  <a:lnTo>
                    <a:pt x="1923" y="908"/>
                  </a:lnTo>
                  <a:lnTo>
                    <a:pt x="1939" y="941"/>
                  </a:lnTo>
                  <a:lnTo>
                    <a:pt x="1952" y="975"/>
                  </a:lnTo>
                  <a:lnTo>
                    <a:pt x="1965" y="1012"/>
                  </a:lnTo>
                  <a:lnTo>
                    <a:pt x="1975" y="1046"/>
                  </a:lnTo>
                  <a:lnTo>
                    <a:pt x="1984" y="1084"/>
                  </a:lnTo>
                  <a:lnTo>
                    <a:pt x="1989" y="1121"/>
                  </a:lnTo>
                  <a:lnTo>
                    <a:pt x="1994" y="1159"/>
                  </a:lnTo>
                  <a:lnTo>
                    <a:pt x="1997" y="1199"/>
                  </a:lnTo>
                  <a:lnTo>
                    <a:pt x="1997" y="1237"/>
                  </a:lnTo>
                  <a:lnTo>
                    <a:pt x="1997" y="1237"/>
                  </a:lnTo>
                  <a:lnTo>
                    <a:pt x="1997" y="1277"/>
                  </a:lnTo>
                  <a:lnTo>
                    <a:pt x="1994" y="1315"/>
                  </a:lnTo>
                  <a:lnTo>
                    <a:pt x="1989" y="1353"/>
                  </a:lnTo>
                  <a:lnTo>
                    <a:pt x="1984" y="1391"/>
                  </a:lnTo>
                  <a:lnTo>
                    <a:pt x="1975" y="1427"/>
                  </a:lnTo>
                  <a:lnTo>
                    <a:pt x="1965" y="1464"/>
                  </a:lnTo>
                  <a:lnTo>
                    <a:pt x="1952" y="1498"/>
                  </a:lnTo>
                  <a:lnTo>
                    <a:pt x="1939" y="1533"/>
                  </a:lnTo>
                  <a:lnTo>
                    <a:pt x="1923" y="1566"/>
                  </a:lnTo>
                  <a:lnTo>
                    <a:pt x="1906" y="1599"/>
                  </a:lnTo>
                  <a:lnTo>
                    <a:pt x="1888" y="1632"/>
                  </a:lnTo>
                  <a:lnTo>
                    <a:pt x="1867" y="1663"/>
                  </a:lnTo>
                  <a:lnTo>
                    <a:pt x="1847" y="1692"/>
                  </a:lnTo>
                  <a:lnTo>
                    <a:pt x="1824" y="1720"/>
                  </a:lnTo>
                  <a:lnTo>
                    <a:pt x="1800" y="1748"/>
                  </a:lnTo>
                  <a:lnTo>
                    <a:pt x="1776" y="1776"/>
                  </a:lnTo>
                  <a:lnTo>
                    <a:pt x="1750" y="1800"/>
                  </a:lnTo>
                  <a:lnTo>
                    <a:pt x="1722" y="1824"/>
                  </a:lnTo>
                  <a:lnTo>
                    <a:pt x="1692" y="1847"/>
                  </a:lnTo>
                  <a:lnTo>
                    <a:pt x="1663" y="1867"/>
                  </a:lnTo>
                  <a:lnTo>
                    <a:pt x="1632" y="1888"/>
                  </a:lnTo>
                  <a:lnTo>
                    <a:pt x="1601" y="1906"/>
                  </a:lnTo>
                  <a:lnTo>
                    <a:pt x="1568" y="1923"/>
                  </a:lnTo>
                  <a:lnTo>
                    <a:pt x="1533" y="1938"/>
                  </a:lnTo>
                  <a:lnTo>
                    <a:pt x="1498" y="1952"/>
                  </a:lnTo>
                  <a:lnTo>
                    <a:pt x="1464" y="1963"/>
                  </a:lnTo>
                  <a:lnTo>
                    <a:pt x="1427" y="1973"/>
                  </a:lnTo>
                  <a:lnTo>
                    <a:pt x="1391" y="1982"/>
                  </a:lnTo>
                  <a:lnTo>
                    <a:pt x="1353" y="1989"/>
                  </a:lnTo>
                  <a:lnTo>
                    <a:pt x="1315" y="1994"/>
                  </a:lnTo>
                  <a:lnTo>
                    <a:pt x="1277" y="1997"/>
                  </a:lnTo>
                  <a:lnTo>
                    <a:pt x="1237" y="1997"/>
                  </a:lnTo>
                  <a:lnTo>
                    <a:pt x="1237" y="1997"/>
                  </a:ln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22" name="椭圆 21"/>
            <p:cNvSpPr/>
            <p:nvPr/>
          </p:nvSpPr>
          <p:spPr>
            <a:xfrm>
              <a:off x="5868194" y="3093244"/>
              <a:ext cx="411162" cy="411162"/>
            </a:xfrm>
            <a:prstGeom prst="ellipse">
              <a:avLst/>
            </a:prstGeom>
            <a:gr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23" name="组合 22"/>
          <p:cNvGrpSpPr/>
          <p:nvPr/>
        </p:nvGrpSpPr>
        <p:grpSpPr>
          <a:xfrm>
            <a:off x="7922783" y="2789270"/>
            <a:ext cx="1246839" cy="1243823"/>
            <a:chOff x="8038282" y="2767307"/>
            <a:chExt cx="1327187" cy="1323977"/>
          </a:xfrm>
          <a:solidFill>
            <a:srgbClr val="686868"/>
          </a:solidFill>
          <a:effectLst/>
        </p:grpSpPr>
        <p:sp>
          <p:nvSpPr>
            <p:cNvPr id="24" name="Freeform 7"/>
            <p:cNvSpPr>
              <a:spLocks noEditPoints="1"/>
            </p:cNvSpPr>
            <p:nvPr/>
          </p:nvSpPr>
          <p:spPr bwMode="auto">
            <a:xfrm>
              <a:off x="8038282" y="2767307"/>
              <a:ext cx="1327187" cy="1323977"/>
            </a:xfrm>
            <a:custGeom>
              <a:avLst/>
              <a:gdLst>
                <a:gd name="T0" fmla="*/ 1653 w 1653"/>
                <a:gd name="T1" fmla="*/ 826 h 1651"/>
                <a:gd name="T2" fmla="*/ 1490 w 1653"/>
                <a:gd name="T3" fmla="*/ 682 h 1651"/>
                <a:gd name="T4" fmla="*/ 1587 w 1653"/>
                <a:gd name="T5" fmla="*/ 499 h 1651"/>
                <a:gd name="T6" fmla="*/ 1348 w 1653"/>
                <a:gd name="T7" fmla="*/ 391 h 1651"/>
                <a:gd name="T8" fmla="*/ 1272 w 1653"/>
                <a:gd name="T9" fmla="*/ 313 h 1651"/>
                <a:gd name="T10" fmla="*/ 1208 w 1653"/>
                <a:gd name="T11" fmla="*/ 92 h 1651"/>
                <a:gd name="T12" fmla="*/ 1007 w 1653"/>
                <a:gd name="T13" fmla="*/ 175 h 1651"/>
                <a:gd name="T14" fmla="*/ 873 w 1653"/>
                <a:gd name="T15" fmla="*/ 0 h 1651"/>
                <a:gd name="T16" fmla="*/ 709 w 1653"/>
                <a:gd name="T17" fmla="*/ 164 h 1651"/>
                <a:gd name="T18" fmla="*/ 603 w 1653"/>
                <a:gd name="T19" fmla="*/ 192 h 1651"/>
                <a:gd name="T20" fmla="*/ 386 w 1653"/>
                <a:gd name="T21" fmla="*/ 126 h 1651"/>
                <a:gd name="T22" fmla="*/ 362 w 1653"/>
                <a:gd name="T23" fmla="*/ 348 h 1651"/>
                <a:gd name="T24" fmla="*/ 139 w 1653"/>
                <a:gd name="T25" fmla="*/ 367 h 1651"/>
                <a:gd name="T26" fmla="*/ 204 w 1653"/>
                <a:gd name="T27" fmla="*/ 594 h 1651"/>
                <a:gd name="T28" fmla="*/ 5 w 1653"/>
                <a:gd name="T29" fmla="*/ 733 h 1651"/>
                <a:gd name="T30" fmla="*/ 2 w 1653"/>
                <a:gd name="T31" fmla="*/ 861 h 1651"/>
                <a:gd name="T32" fmla="*/ 185 w 1653"/>
                <a:gd name="T33" fmla="*/ 989 h 1651"/>
                <a:gd name="T34" fmla="*/ 88 w 1653"/>
                <a:gd name="T35" fmla="*/ 1195 h 1651"/>
                <a:gd name="T36" fmla="*/ 322 w 1653"/>
                <a:gd name="T37" fmla="*/ 1252 h 1651"/>
                <a:gd name="T38" fmla="*/ 343 w 1653"/>
                <a:gd name="T39" fmla="*/ 1495 h 1651"/>
                <a:gd name="T40" fmla="*/ 492 w 1653"/>
                <a:gd name="T41" fmla="*/ 1581 h 1651"/>
                <a:gd name="T42" fmla="*/ 716 w 1653"/>
                <a:gd name="T43" fmla="*/ 1483 h 1651"/>
                <a:gd name="T44" fmla="*/ 826 w 1653"/>
                <a:gd name="T45" fmla="*/ 1651 h 1651"/>
                <a:gd name="T46" fmla="*/ 988 w 1653"/>
                <a:gd name="T47" fmla="*/ 1474 h 1651"/>
                <a:gd name="T48" fmla="*/ 1178 w 1653"/>
                <a:gd name="T49" fmla="*/ 1573 h 1651"/>
                <a:gd name="T50" fmla="*/ 1267 w 1653"/>
                <a:gd name="T51" fmla="*/ 1334 h 1651"/>
                <a:gd name="T52" fmla="*/ 1499 w 1653"/>
                <a:gd name="T53" fmla="*/ 1308 h 1651"/>
                <a:gd name="T54" fmla="*/ 1582 w 1653"/>
                <a:gd name="T55" fmla="*/ 1162 h 1651"/>
                <a:gd name="T56" fmla="*/ 1488 w 1653"/>
                <a:gd name="T57" fmla="*/ 973 h 1651"/>
                <a:gd name="T58" fmla="*/ 800 w 1653"/>
                <a:gd name="T59" fmla="*/ 1332 h 1651"/>
                <a:gd name="T60" fmla="*/ 676 w 1653"/>
                <a:gd name="T61" fmla="*/ 1311 h 1651"/>
                <a:gd name="T62" fmla="*/ 563 w 1653"/>
                <a:gd name="T63" fmla="*/ 1259 h 1651"/>
                <a:gd name="T64" fmla="*/ 468 w 1653"/>
                <a:gd name="T65" fmla="*/ 1185 h 1651"/>
                <a:gd name="T66" fmla="*/ 393 w 1653"/>
                <a:gd name="T67" fmla="*/ 1089 h 1651"/>
                <a:gd name="T68" fmla="*/ 341 w 1653"/>
                <a:gd name="T69" fmla="*/ 977 h 1651"/>
                <a:gd name="T70" fmla="*/ 321 w 1653"/>
                <a:gd name="T71" fmla="*/ 852 h 1651"/>
                <a:gd name="T72" fmla="*/ 326 w 1653"/>
                <a:gd name="T73" fmla="*/ 748 h 1651"/>
                <a:gd name="T74" fmla="*/ 359 w 1653"/>
                <a:gd name="T75" fmla="*/ 627 h 1651"/>
                <a:gd name="T76" fmla="*/ 419 w 1653"/>
                <a:gd name="T77" fmla="*/ 521 h 1651"/>
                <a:gd name="T78" fmla="*/ 504 w 1653"/>
                <a:gd name="T79" fmla="*/ 433 h 1651"/>
                <a:gd name="T80" fmla="*/ 606 w 1653"/>
                <a:gd name="T81" fmla="*/ 367 h 1651"/>
                <a:gd name="T82" fmla="*/ 724 w 1653"/>
                <a:gd name="T83" fmla="*/ 327 h 1651"/>
                <a:gd name="T84" fmla="*/ 826 w 1653"/>
                <a:gd name="T85" fmla="*/ 317 h 1651"/>
                <a:gd name="T86" fmla="*/ 955 w 1653"/>
                <a:gd name="T87" fmla="*/ 334 h 1651"/>
                <a:gd name="T88" fmla="*/ 1069 w 1653"/>
                <a:gd name="T89" fmla="*/ 379 h 1651"/>
                <a:gd name="T90" fmla="*/ 1168 w 1653"/>
                <a:gd name="T91" fmla="*/ 448 h 1651"/>
                <a:gd name="T92" fmla="*/ 1248 w 1653"/>
                <a:gd name="T93" fmla="*/ 542 h 1651"/>
                <a:gd name="T94" fmla="*/ 1305 w 1653"/>
                <a:gd name="T95" fmla="*/ 651 h 1651"/>
                <a:gd name="T96" fmla="*/ 1332 w 1653"/>
                <a:gd name="T97" fmla="*/ 774 h 1651"/>
                <a:gd name="T98" fmla="*/ 1332 w 1653"/>
                <a:gd name="T99" fmla="*/ 878 h 1651"/>
                <a:gd name="T100" fmla="*/ 1305 w 1653"/>
                <a:gd name="T101" fmla="*/ 999 h 1651"/>
                <a:gd name="T102" fmla="*/ 1248 w 1653"/>
                <a:gd name="T103" fmla="*/ 1108 h 1651"/>
                <a:gd name="T104" fmla="*/ 1168 w 1653"/>
                <a:gd name="T105" fmla="*/ 1202 h 1651"/>
                <a:gd name="T106" fmla="*/ 1069 w 1653"/>
                <a:gd name="T107" fmla="*/ 1271 h 1651"/>
                <a:gd name="T108" fmla="*/ 955 w 1653"/>
                <a:gd name="T109" fmla="*/ 1316 h 1651"/>
                <a:gd name="T110" fmla="*/ 826 w 1653"/>
                <a:gd name="T111" fmla="*/ 1334 h 1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3" h="1651">
                  <a:moveTo>
                    <a:pt x="1648" y="914"/>
                  </a:moveTo>
                  <a:lnTo>
                    <a:pt x="1648" y="914"/>
                  </a:lnTo>
                  <a:lnTo>
                    <a:pt x="1651" y="869"/>
                  </a:lnTo>
                  <a:lnTo>
                    <a:pt x="1653" y="826"/>
                  </a:lnTo>
                  <a:lnTo>
                    <a:pt x="1653" y="826"/>
                  </a:lnTo>
                  <a:lnTo>
                    <a:pt x="1653" y="786"/>
                  </a:lnTo>
                  <a:lnTo>
                    <a:pt x="1650" y="746"/>
                  </a:lnTo>
                  <a:lnTo>
                    <a:pt x="1495" y="710"/>
                  </a:lnTo>
                  <a:lnTo>
                    <a:pt x="1495" y="710"/>
                  </a:lnTo>
                  <a:lnTo>
                    <a:pt x="1490" y="682"/>
                  </a:lnTo>
                  <a:lnTo>
                    <a:pt x="1483" y="656"/>
                  </a:lnTo>
                  <a:lnTo>
                    <a:pt x="1476" y="629"/>
                  </a:lnTo>
                  <a:lnTo>
                    <a:pt x="1469" y="603"/>
                  </a:lnTo>
                  <a:lnTo>
                    <a:pt x="1587" y="499"/>
                  </a:lnTo>
                  <a:lnTo>
                    <a:pt x="1587" y="499"/>
                  </a:lnTo>
                  <a:lnTo>
                    <a:pt x="1568" y="459"/>
                  </a:lnTo>
                  <a:lnTo>
                    <a:pt x="1547" y="419"/>
                  </a:lnTo>
                  <a:lnTo>
                    <a:pt x="1525" y="383"/>
                  </a:lnTo>
                  <a:lnTo>
                    <a:pt x="1501" y="346"/>
                  </a:lnTo>
                  <a:lnTo>
                    <a:pt x="1348" y="391"/>
                  </a:lnTo>
                  <a:lnTo>
                    <a:pt x="1348" y="391"/>
                  </a:lnTo>
                  <a:lnTo>
                    <a:pt x="1331" y="370"/>
                  </a:lnTo>
                  <a:lnTo>
                    <a:pt x="1312" y="351"/>
                  </a:lnTo>
                  <a:lnTo>
                    <a:pt x="1293" y="332"/>
                  </a:lnTo>
                  <a:lnTo>
                    <a:pt x="1272" y="313"/>
                  </a:lnTo>
                  <a:lnTo>
                    <a:pt x="1320" y="163"/>
                  </a:lnTo>
                  <a:lnTo>
                    <a:pt x="1320" y="163"/>
                  </a:lnTo>
                  <a:lnTo>
                    <a:pt x="1286" y="137"/>
                  </a:lnTo>
                  <a:lnTo>
                    <a:pt x="1248" y="114"/>
                  </a:lnTo>
                  <a:lnTo>
                    <a:pt x="1208" y="92"/>
                  </a:lnTo>
                  <a:lnTo>
                    <a:pt x="1168" y="73"/>
                  </a:lnTo>
                  <a:lnTo>
                    <a:pt x="1059" y="190"/>
                  </a:lnTo>
                  <a:lnTo>
                    <a:pt x="1059" y="190"/>
                  </a:lnTo>
                  <a:lnTo>
                    <a:pt x="1033" y="182"/>
                  </a:lnTo>
                  <a:lnTo>
                    <a:pt x="1007" y="175"/>
                  </a:lnTo>
                  <a:lnTo>
                    <a:pt x="981" y="168"/>
                  </a:lnTo>
                  <a:lnTo>
                    <a:pt x="953" y="163"/>
                  </a:lnTo>
                  <a:lnTo>
                    <a:pt x="918" y="3"/>
                  </a:lnTo>
                  <a:lnTo>
                    <a:pt x="918" y="3"/>
                  </a:lnTo>
                  <a:lnTo>
                    <a:pt x="873" y="0"/>
                  </a:lnTo>
                  <a:lnTo>
                    <a:pt x="826" y="0"/>
                  </a:lnTo>
                  <a:lnTo>
                    <a:pt x="826" y="0"/>
                  </a:lnTo>
                  <a:lnTo>
                    <a:pt x="785" y="0"/>
                  </a:lnTo>
                  <a:lnTo>
                    <a:pt x="743" y="3"/>
                  </a:lnTo>
                  <a:lnTo>
                    <a:pt x="709" y="164"/>
                  </a:lnTo>
                  <a:lnTo>
                    <a:pt x="709" y="164"/>
                  </a:lnTo>
                  <a:lnTo>
                    <a:pt x="683" y="170"/>
                  </a:lnTo>
                  <a:lnTo>
                    <a:pt x="655" y="176"/>
                  </a:lnTo>
                  <a:lnTo>
                    <a:pt x="629" y="183"/>
                  </a:lnTo>
                  <a:lnTo>
                    <a:pt x="603" y="192"/>
                  </a:lnTo>
                  <a:lnTo>
                    <a:pt x="490" y="71"/>
                  </a:lnTo>
                  <a:lnTo>
                    <a:pt x="490" y="71"/>
                  </a:lnTo>
                  <a:lnTo>
                    <a:pt x="454" y="88"/>
                  </a:lnTo>
                  <a:lnTo>
                    <a:pt x="419" y="105"/>
                  </a:lnTo>
                  <a:lnTo>
                    <a:pt x="386" y="126"/>
                  </a:lnTo>
                  <a:lnTo>
                    <a:pt x="353" y="149"/>
                  </a:lnTo>
                  <a:lnTo>
                    <a:pt x="402" y="312"/>
                  </a:lnTo>
                  <a:lnTo>
                    <a:pt x="402" y="312"/>
                  </a:lnTo>
                  <a:lnTo>
                    <a:pt x="381" y="329"/>
                  </a:lnTo>
                  <a:lnTo>
                    <a:pt x="362" y="348"/>
                  </a:lnTo>
                  <a:lnTo>
                    <a:pt x="343" y="367"/>
                  </a:lnTo>
                  <a:lnTo>
                    <a:pt x="324" y="388"/>
                  </a:lnTo>
                  <a:lnTo>
                    <a:pt x="163" y="334"/>
                  </a:lnTo>
                  <a:lnTo>
                    <a:pt x="163" y="334"/>
                  </a:lnTo>
                  <a:lnTo>
                    <a:pt x="139" y="367"/>
                  </a:lnTo>
                  <a:lnTo>
                    <a:pt x="118" y="402"/>
                  </a:lnTo>
                  <a:lnTo>
                    <a:pt x="97" y="438"/>
                  </a:lnTo>
                  <a:lnTo>
                    <a:pt x="78" y="474"/>
                  </a:lnTo>
                  <a:lnTo>
                    <a:pt x="204" y="594"/>
                  </a:lnTo>
                  <a:lnTo>
                    <a:pt x="204" y="594"/>
                  </a:lnTo>
                  <a:lnTo>
                    <a:pt x="196" y="618"/>
                  </a:lnTo>
                  <a:lnTo>
                    <a:pt x="189" y="644"/>
                  </a:lnTo>
                  <a:lnTo>
                    <a:pt x="182" y="672"/>
                  </a:lnTo>
                  <a:lnTo>
                    <a:pt x="175" y="698"/>
                  </a:lnTo>
                  <a:lnTo>
                    <a:pt x="5" y="733"/>
                  </a:lnTo>
                  <a:lnTo>
                    <a:pt x="5" y="733"/>
                  </a:lnTo>
                  <a:lnTo>
                    <a:pt x="2" y="779"/>
                  </a:lnTo>
                  <a:lnTo>
                    <a:pt x="0" y="826"/>
                  </a:lnTo>
                  <a:lnTo>
                    <a:pt x="0" y="826"/>
                  </a:lnTo>
                  <a:lnTo>
                    <a:pt x="2" y="861"/>
                  </a:lnTo>
                  <a:lnTo>
                    <a:pt x="3" y="895"/>
                  </a:lnTo>
                  <a:lnTo>
                    <a:pt x="175" y="935"/>
                  </a:lnTo>
                  <a:lnTo>
                    <a:pt x="175" y="935"/>
                  </a:lnTo>
                  <a:lnTo>
                    <a:pt x="178" y="963"/>
                  </a:lnTo>
                  <a:lnTo>
                    <a:pt x="185" y="989"/>
                  </a:lnTo>
                  <a:lnTo>
                    <a:pt x="192" y="1015"/>
                  </a:lnTo>
                  <a:lnTo>
                    <a:pt x="201" y="1041"/>
                  </a:lnTo>
                  <a:lnTo>
                    <a:pt x="69" y="1157"/>
                  </a:lnTo>
                  <a:lnTo>
                    <a:pt x="69" y="1157"/>
                  </a:lnTo>
                  <a:lnTo>
                    <a:pt x="88" y="1195"/>
                  </a:lnTo>
                  <a:lnTo>
                    <a:pt x="107" y="1233"/>
                  </a:lnTo>
                  <a:lnTo>
                    <a:pt x="130" y="1270"/>
                  </a:lnTo>
                  <a:lnTo>
                    <a:pt x="154" y="1304"/>
                  </a:lnTo>
                  <a:lnTo>
                    <a:pt x="322" y="1252"/>
                  </a:lnTo>
                  <a:lnTo>
                    <a:pt x="322" y="1252"/>
                  </a:lnTo>
                  <a:lnTo>
                    <a:pt x="340" y="1273"/>
                  </a:lnTo>
                  <a:lnTo>
                    <a:pt x="359" y="1294"/>
                  </a:lnTo>
                  <a:lnTo>
                    <a:pt x="378" y="1313"/>
                  </a:lnTo>
                  <a:lnTo>
                    <a:pt x="398" y="1332"/>
                  </a:lnTo>
                  <a:lnTo>
                    <a:pt x="343" y="1495"/>
                  </a:lnTo>
                  <a:lnTo>
                    <a:pt x="343" y="1495"/>
                  </a:lnTo>
                  <a:lnTo>
                    <a:pt x="379" y="1519"/>
                  </a:lnTo>
                  <a:lnTo>
                    <a:pt x="416" y="1542"/>
                  </a:lnTo>
                  <a:lnTo>
                    <a:pt x="454" y="1562"/>
                  </a:lnTo>
                  <a:lnTo>
                    <a:pt x="492" y="1581"/>
                  </a:lnTo>
                  <a:lnTo>
                    <a:pt x="612" y="1453"/>
                  </a:lnTo>
                  <a:lnTo>
                    <a:pt x="612" y="1453"/>
                  </a:lnTo>
                  <a:lnTo>
                    <a:pt x="636" y="1462"/>
                  </a:lnTo>
                  <a:lnTo>
                    <a:pt x="662" y="1470"/>
                  </a:lnTo>
                  <a:lnTo>
                    <a:pt x="716" y="1483"/>
                  </a:lnTo>
                  <a:lnTo>
                    <a:pt x="752" y="1647"/>
                  </a:lnTo>
                  <a:lnTo>
                    <a:pt x="752" y="1647"/>
                  </a:lnTo>
                  <a:lnTo>
                    <a:pt x="790" y="1651"/>
                  </a:lnTo>
                  <a:lnTo>
                    <a:pt x="826" y="1651"/>
                  </a:lnTo>
                  <a:lnTo>
                    <a:pt x="826" y="1651"/>
                  </a:lnTo>
                  <a:lnTo>
                    <a:pt x="877" y="1651"/>
                  </a:lnTo>
                  <a:lnTo>
                    <a:pt x="925" y="1645"/>
                  </a:lnTo>
                  <a:lnTo>
                    <a:pt x="960" y="1479"/>
                  </a:lnTo>
                  <a:lnTo>
                    <a:pt x="960" y="1479"/>
                  </a:lnTo>
                  <a:lnTo>
                    <a:pt x="988" y="1474"/>
                  </a:lnTo>
                  <a:lnTo>
                    <a:pt x="1014" y="1469"/>
                  </a:lnTo>
                  <a:lnTo>
                    <a:pt x="1040" y="1460"/>
                  </a:lnTo>
                  <a:lnTo>
                    <a:pt x="1066" y="1451"/>
                  </a:lnTo>
                  <a:lnTo>
                    <a:pt x="1178" y="1573"/>
                  </a:lnTo>
                  <a:lnTo>
                    <a:pt x="1178" y="1573"/>
                  </a:lnTo>
                  <a:lnTo>
                    <a:pt x="1215" y="1555"/>
                  </a:lnTo>
                  <a:lnTo>
                    <a:pt x="1249" y="1536"/>
                  </a:lnTo>
                  <a:lnTo>
                    <a:pt x="1282" y="1514"/>
                  </a:lnTo>
                  <a:lnTo>
                    <a:pt x="1315" y="1491"/>
                  </a:lnTo>
                  <a:lnTo>
                    <a:pt x="1267" y="1334"/>
                  </a:lnTo>
                  <a:lnTo>
                    <a:pt x="1267" y="1334"/>
                  </a:lnTo>
                  <a:lnTo>
                    <a:pt x="1287" y="1316"/>
                  </a:lnTo>
                  <a:lnTo>
                    <a:pt x="1308" y="1297"/>
                  </a:lnTo>
                  <a:lnTo>
                    <a:pt x="1345" y="1257"/>
                  </a:lnTo>
                  <a:lnTo>
                    <a:pt x="1499" y="1308"/>
                  </a:lnTo>
                  <a:lnTo>
                    <a:pt x="1499" y="1308"/>
                  </a:lnTo>
                  <a:lnTo>
                    <a:pt x="1521" y="1273"/>
                  </a:lnTo>
                  <a:lnTo>
                    <a:pt x="1544" y="1237"/>
                  </a:lnTo>
                  <a:lnTo>
                    <a:pt x="1563" y="1200"/>
                  </a:lnTo>
                  <a:lnTo>
                    <a:pt x="1582" y="1162"/>
                  </a:lnTo>
                  <a:lnTo>
                    <a:pt x="1464" y="1051"/>
                  </a:lnTo>
                  <a:lnTo>
                    <a:pt x="1464" y="1051"/>
                  </a:lnTo>
                  <a:lnTo>
                    <a:pt x="1473" y="1025"/>
                  </a:lnTo>
                  <a:lnTo>
                    <a:pt x="1481" y="999"/>
                  </a:lnTo>
                  <a:lnTo>
                    <a:pt x="1488" y="973"/>
                  </a:lnTo>
                  <a:lnTo>
                    <a:pt x="1494" y="946"/>
                  </a:lnTo>
                  <a:lnTo>
                    <a:pt x="1648" y="914"/>
                  </a:lnTo>
                  <a:close/>
                  <a:moveTo>
                    <a:pt x="826" y="1334"/>
                  </a:moveTo>
                  <a:lnTo>
                    <a:pt x="826" y="1334"/>
                  </a:lnTo>
                  <a:lnTo>
                    <a:pt x="800" y="1332"/>
                  </a:lnTo>
                  <a:lnTo>
                    <a:pt x="775" y="1330"/>
                  </a:lnTo>
                  <a:lnTo>
                    <a:pt x="750" y="1327"/>
                  </a:lnTo>
                  <a:lnTo>
                    <a:pt x="724" y="1323"/>
                  </a:lnTo>
                  <a:lnTo>
                    <a:pt x="700" y="1316"/>
                  </a:lnTo>
                  <a:lnTo>
                    <a:pt x="676" y="1311"/>
                  </a:lnTo>
                  <a:lnTo>
                    <a:pt x="653" y="1302"/>
                  </a:lnTo>
                  <a:lnTo>
                    <a:pt x="629" y="1294"/>
                  </a:lnTo>
                  <a:lnTo>
                    <a:pt x="606" y="1283"/>
                  </a:lnTo>
                  <a:lnTo>
                    <a:pt x="586" y="1271"/>
                  </a:lnTo>
                  <a:lnTo>
                    <a:pt x="563" y="1259"/>
                  </a:lnTo>
                  <a:lnTo>
                    <a:pt x="542" y="1247"/>
                  </a:lnTo>
                  <a:lnTo>
                    <a:pt x="523" y="1231"/>
                  </a:lnTo>
                  <a:lnTo>
                    <a:pt x="504" y="1218"/>
                  </a:lnTo>
                  <a:lnTo>
                    <a:pt x="485" y="1202"/>
                  </a:lnTo>
                  <a:lnTo>
                    <a:pt x="468" y="1185"/>
                  </a:lnTo>
                  <a:lnTo>
                    <a:pt x="450" y="1167"/>
                  </a:lnTo>
                  <a:lnTo>
                    <a:pt x="435" y="1148"/>
                  </a:lnTo>
                  <a:lnTo>
                    <a:pt x="419" y="1129"/>
                  </a:lnTo>
                  <a:lnTo>
                    <a:pt x="405" y="1108"/>
                  </a:lnTo>
                  <a:lnTo>
                    <a:pt x="393" y="1089"/>
                  </a:lnTo>
                  <a:lnTo>
                    <a:pt x="381" y="1067"/>
                  </a:lnTo>
                  <a:lnTo>
                    <a:pt x="369" y="1046"/>
                  </a:lnTo>
                  <a:lnTo>
                    <a:pt x="359" y="1024"/>
                  </a:lnTo>
                  <a:lnTo>
                    <a:pt x="350" y="999"/>
                  </a:lnTo>
                  <a:lnTo>
                    <a:pt x="341" y="977"/>
                  </a:lnTo>
                  <a:lnTo>
                    <a:pt x="334" y="953"/>
                  </a:lnTo>
                  <a:lnTo>
                    <a:pt x="329" y="928"/>
                  </a:lnTo>
                  <a:lnTo>
                    <a:pt x="326" y="902"/>
                  </a:lnTo>
                  <a:lnTo>
                    <a:pt x="322" y="878"/>
                  </a:lnTo>
                  <a:lnTo>
                    <a:pt x="321" y="852"/>
                  </a:lnTo>
                  <a:lnTo>
                    <a:pt x="319" y="826"/>
                  </a:lnTo>
                  <a:lnTo>
                    <a:pt x="319" y="826"/>
                  </a:lnTo>
                  <a:lnTo>
                    <a:pt x="321" y="798"/>
                  </a:lnTo>
                  <a:lnTo>
                    <a:pt x="322" y="774"/>
                  </a:lnTo>
                  <a:lnTo>
                    <a:pt x="326" y="748"/>
                  </a:lnTo>
                  <a:lnTo>
                    <a:pt x="329" y="722"/>
                  </a:lnTo>
                  <a:lnTo>
                    <a:pt x="334" y="698"/>
                  </a:lnTo>
                  <a:lnTo>
                    <a:pt x="341" y="674"/>
                  </a:lnTo>
                  <a:lnTo>
                    <a:pt x="350" y="651"/>
                  </a:lnTo>
                  <a:lnTo>
                    <a:pt x="359" y="627"/>
                  </a:lnTo>
                  <a:lnTo>
                    <a:pt x="369" y="604"/>
                  </a:lnTo>
                  <a:lnTo>
                    <a:pt x="381" y="584"/>
                  </a:lnTo>
                  <a:lnTo>
                    <a:pt x="393" y="561"/>
                  </a:lnTo>
                  <a:lnTo>
                    <a:pt x="405" y="542"/>
                  </a:lnTo>
                  <a:lnTo>
                    <a:pt x="419" y="521"/>
                  </a:lnTo>
                  <a:lnTo>
                    <a:pt x="435" y="502"/>
                  </a:lnTo>
                  <a:lnTo>
                    <a:pt x="450" y="483"/>
                  </a:lnTo>
                  <a:lnTo>
                    <a:pt x="468" y="466"/>
                  </a:lnTo>
                  <a:lnTo>
                    <a:pt x="485" y="448"/>
                  </a:lnTo>
                  <a:lnTo>
                    <a:pt x="504" y="433"/>
                  </a:lnTo>
                  <a:lnTo>
                    <a:pt x="523" y="419"/>
                  </a:lnTo>
                  <a:lnTo>
                    <a:pt x="542" y="403"/>
                  </a:lnTo>
                  <a:lnTo>
                    <a:pt x="563" y="391"/>
                  </a:lnTo>
                  <a:lnTo>
                    <a:pt x="586" y="379"/>
                  </a:lnTo>
                  <a:lnTo>
                    <a:pt x="606" y="367"/>
                  </a:lnTo>
                  <a:lnTo>
                    <a:pt x="629" y="357"/>
                  </a:lnTo>
                  <a:lnTo>
                    <a:pt x="653" y="348"/>
                  </a:lnTo>
                  <a:lnTo>
                    <a:pt x="676" y="339"/>
                  </a:lnTo>
                  <a:lnTo>
                    <a:pt x="700" y="334"/>
                  </a:lnTo>
                  <a:lnTo>
                    <a:pt x="724" y="327"/>
                  </a:lnTo>
                  <a:lnTo>
                    <a:pt x="750" y="324"/>
                  </a:lnTo>
                  <a:lnTo>
                    <a:pt x="775" y="320"/>
                  </a:lnTo>
                  <a:lnTo>
                    <a:pt x="800" y="319"/>
                  </a:lnTo>
                  <a:lnTo>
                    <a:pt x="826" y="317"/>
                  </a:lnTo>
                  <a:lnTo>
                    <a:pt x="826" y="317"/>
                  </a:lnTo>
                  <a:lnTo>
                    <a:pt x="852" y="319"/>
                  </a:lnTo>
                  <a:lnTo>
                    <a:pt x="878" y="320"/>
                  </a:lnTo>
                  <a:lnTo>
                    <a:pt x="904" y="324"/>
                  </a:lnTo>
                  <a:lnTo>
                    <a:pt x="929" y="327"/>
                  </a:lnTo>
                  <a:lnTo>
                    <a:pt x="955" y="334"/>
                  </a:lnTo>
                  <a:lnTo>
                    <a:pt x="977" y="339"/>
                  </a:lnTo>
                  <a:lnTo>
                    <a:pt x="1001" y="348"/>
                  </a:lnTo>
                  <a:lnTo>
                    <a:pt x="1024" y="357"/>
                  </a:lnTo>
                  <a:lnTo>
                    <a:pt x="1047" y="367"/>
                  </a:lnTo>
                  <a:lnTo>
                    <a:pt x="1069" y="379"/>
                  </a:lnTo>
                  <a:lnTo>
                    <a:pt x="1090" y="391"/>
                  </a:lnTo>
                  <a:lnTo>
                    <a:pt x="1111" y="403"/>
                  </a:lnTo>
                  <a:lnTo>
                    <a:pt x="1131" y="419"/>
                  </a:lnTo>
                  <a:lnTo>
                    <a:pt x="1151" y="433"/>
                  </a:lnTo>
                  <a:lnTo>
                    <a:pt x="1168" y="448"/>
                  </a:lnTo>
                  <a:lnTo>
                    <a:pt x="1187" y="466"/>
                  </a:lnTo>
                  <a:lnTo>
                    <a:pt x="1202" y="483"/>
                  </a:lnTo>
                  <a:lnTo>
                    <a:pt x="1220" y="502"/>
                  </a:lnTo>
                  <a:lnTo>
                    <a:pt x="1234" y="521"/>
                  </a:lnTo>
                  <a:lnTo>
                    <a:pt x="1248" y="542"/>
                  </a:lnTo>
                  <a:lnTo>
                    <a:pt x="1261" y="561"/>
                  </a:lnTo>
                  <a:lnTo>
                    <a:pt x="1274" y="584"/>
                  </a:lnTo>
                  <a:lnTo>
                    <a:pt x="1286" y="604"/>
                  </a:lnTo>
                  <a:lnTo>
                    <a:pt x="1294" y="627"/>
                  </a:lnTo>
                  <a:lnTo>
                    <a:pt x="1305" y="651"/>
                  </a:lnTo>
                  <a:lnTo>
                    <a:pt x="1312" y="674"/>
                  </a:lnTo>
                  <a:lnTo>
                    <a:pt x="1319" y="698"/>
                  </a:lnTo>
                  <a:lnTo>
                    <a:pt x="1326" y="722"/>
                  </a:lnTo>
                  <a:lnTo>
                    <a:pt x="1329" y="748"/>
                  </a:lnTo>
                  <a:lnTo>
                    <a:pt x="1332" y="774"/>
                  </a:lnTo>
                  <a:lnTo>
                    <a:pt x="1334" y="798"/>
                  </a:lnTo>
                  <a:lnTo>
                    <a:pt x="1334" y="826"/>
                  </a:lnTo>
                  <a:lnTo>
                    <a:pt x="1334" y="826"/>
                  </a:lnTo>
                  <a:lnTo>
                    <a:pt x="1334" y="852"/>
                  </a:lnTo>
                  <a:lnTo>
                    <a:pt x="1332" y="878"/>
                  </a:lnTo>
                  <a:lnTo>
                    <a:pt x="1329" y="902"/>
                  </a:lnTo>
                  <a:lnTo>
                    <a:pt x="1326" y="928"/>
                  </a:lnTo>
                  <a:lnTo>
                    <a:pt x="1319" y="953"/>
                  </a:lnTo>
                  <a:lnTo>
                    <a:pt x="1312" y="977"/>
                  </a:lnTo>
                  <a:lnTo>
                    <a:pt x="1305" y="999"/>
                  </a:lnTo>
                  <a:lnTo>
                    <a:pt x="1294" y="1024"/>
                  </a:lnTo>
                  <a:lnTo>
                    <a:pt x="1286" y="1046"/>
                  </a:lnTo>
                  <a:lnTo>
                    <a:pt x="1274" y="1067"/>
                  </a:lnTo>
                  <a:lnTo>
                    <a:pt x="1261" y="1089"/>
                  </a:lnTo>
                  <a:lnTo>
                    <a:pt x="1248" y="1108"/>
                  </a:lnTo>
                  <a:lnTo>
                    <a:pt x="1234" y="1129"/>
                  </a:lnTo>
                  <a:lnTo>
                    <a:pt x="1220" y="1148"/>
                  </a:lnTo>
                  <a:lnTo>
                    <a:pt x="1202" y="1167"/>
                  </a:lnTo>
                  <a:lnTo>
                    <a:pt x="1187" y="1185"/>
                  </a:lnTo>
                  <a:lnTo>
                    <a:pt x="1168" y="1202"/>
                  </a:lnTo>
                  <a:lnTo>
                    <a:pt x="1151" y="1218"/>
                  </a:lnTo>
                  <a:lnTo>
                    <a:pt x="1131" y="1231"/>
                  </a:lnTo>
                  <a:lnTo>
                    <a:pt x="1111" y="1247"/>
                  </a:lnTo>
                  <a:lnTo>
                    <a:pt x="1090" y="1259"/>
                  </a:lnTo>
                  <a:lnTo>
                    <a:pt x="1069" y="1271"/>
                  </a:lnTo>
                  <a:lnTo>
                    <a:pt x="1047" y="1283"/>
                  </a:lnTo>
                  <a:lnTo>
                    <a:pt x="1024" y="1294"/>
                  </a:lnTo>
                  <a:lnTo>
                    <a:pt x="1001" y="1302"/>
                  </a:lnTo>
                  <a:lnTo>
                    <a:pt x="977" y="1311"/>
                  </a:lnTo>
                  <a:lnTo>
                    <a:pt x="955" y="1316"/>
                  </a:lnTo>
                  <a:lnTo>
                    <a:pt x="929" y="1323"/>
                  </a:lnTo>
                  <a:lnTo>
                    <a:pt x="904" y="1327"/>
                  </a:lnTo>
                  <a:lnTo>
                    <a:pt x="878" y="1330"/>
                  </a:lnTo>
                  <a:lnTo>
                    <a:pt x="852" y="1332"/>
                  </a:lnTo>
                  <a:lnTo>
                    <a:pt x="826" y="1334"/>
                  </a:lnTo>
                  <a:lnTo>
                    <a:pt x="826" y="1334"/>
                  </a:ln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25" name="椭圆 24"/>
            <p:cNvSpPr/>
            <p:nvPr/>
          </p:nvSpPr>
          <p:spPr>
            <a:xfrm>
              <a:off x="8570913" y="3300413"/>
              <a:ext cx="263524" cy="263524"/>
            </a:xfrm>
            <a:prstGeom prst="ellipse">
              <a:avLst/>
            </a:prstGeom>
            <a:gr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26" name="组合 25"/>
          <p:cNvGrpSpPr/>
          <p:nvPr/>
        </p:nvGrpSpPr>
        <p:grpSpPr>
          <a:xfrm>
            <a:off x="3179530" y="2789270"/>
            <a:ext cx="1246839" cy="1243823"/>
            <a:chOff x="2989367" y="2767307"/>
            <a:chExt cx="1327187" cy="1323977"/>
          </a:xfrm>
          <a:solidFill>
            <a:srgbClr val="686868"/>
          </a:solidFill>
          <a:effectLst/>
        </p:grpSpPr>
        <p:sp>
          <p:nvSpPr>
            <p:cNvPr id="27" name="Freeform 9"/>
            <p:cNvSpPr>
              <a:spLocks noEditPoints="1"/>
            </p:cNvSpPr>
            <p:nvPr/>
          </p:nvSpPr>
          <p:spPr bwMode="auto">
            <a:xfrm>
              <a:off x="2989367" y="2767307"/>
              <a:ext cx="1327187" cy="1323977"/>
            </a:xfrm>
            <a:custGeom>
              <a:avLst/>
              <a:gdLst>
                <a:gd name="T0" fmla="*/ 180 w 1653"/>
                <a:gd name="T1" fmla="*/ 1025 h 1651"/>
                <a:gd name="T2" fmla="*/ 109 w 1653"/>
                <a:gd name="T3" fmla="*/ 1237 h 1651"/>
                <a:gd name="T4" fmla="*/ 345 w 1653"/>
                <a:gd name="T5" fmla="*/ 1297 h 1651"/>
                <a:gd name="T6" fmla="*/ 371 w 1653"/>
                <a:gd name="T7" fmla="*/ 1514 h 1651"/>
                <a:gd name="T8" fmla="*/ 587 w 1653"/>
                <a:gd name="T9" fmla="*/ 1451 h 1651"/>
                <a:gd name="T10" fmla="*/ 728 w 1653"/>
                <a:gd name="T11" fmla="*/ 1645 h 1651"/>
                <a:gd name="T12" fmla="*/ 863 w 1653"/>
                <a:gd name="T13" fmla="*/ 1651 h 1651"/>
                <a:gd name="T14" fmla="*/ 1017 w 1653"/>
                <a:gd name="T15" fmla="*/ 1462 h 1651"/>
                <a:gd name="T16" fmla="*/ 1237 w 1653"/>
                <a:gd name="T17" fmla="*/ 1542 h 1651"/>
                <a:gd name="T18" fmla="*/ 1275 w 1653"/>
                <a:gd name="T19" fmla="*/ 1313 h 1651"/>
                <a:gd name="T20" fmla="*/ 1499 w 1653"/>
                <a:gd name="T21" fmla="*/ 1304 h 1651"/>
                <a:gd name="T22" fmla="*/ 1452 w 1653"/>
                <a:gd name="T23" fmla="*/ 1041 h 1651"/>
                <a:gd name="T24" fmla="*/ 1478 w 1653"/>
                <a:gd name="T25" fmla="*/ 935 h 1651"/>
                <a:gd name="T26" fmla="*/ 1653 w 1653"/>
                <a:gd name="T27" fmla="*/ 826 h 1651"/>
                <a:gd name="T28" fmla="*/ 1471 w 1653"/>
                <a:gd name="T29" fmla="*/ 672 h 1651"/>
                <a:gd name="T30" fmla="*/ 1575 w 1653"/>
                <a:gd name="T31" fmla="*/ 474 h 1651"/>
                <a:gd name="T32" fmla="*/ 1329 w 1653"/>
                <a:gd name="T33" fmla="*/ 388 h 1651"/>
                <a:gd name="T34" fmla="*/ 1300 w 1653"/>
                <a:gd name="T35" fmla="*/ 149 h 1651"/>
                <a:gd name="T36" fmla="*/ 1163 w 1653"/>
                <a:gd name="T37" fmla="*/ 71 h 1651"/>
                <a:gd name="T38" fmla="*/ 970 w 1653"/>
                <a:gd name="T39" fmla="*/ 170 h 1651"/>
                <a:gd name="T40" fmla="*/ 827 w 1653"/>
                <a:gd name="T41" fmla="*/ 0 h 1651"/>
                <a:gd name="T42" fmla="*/ 700 w 1653"/>
                <a:gd name="T43" fmla="*/ 163 h 1651"/>
                <a:gd name="T44" fmla="*/ 485 w 1653"/>
                <a:gd name="T45" fmla="*/ 73 h 1651"/>
                <a:gd name="T46" fmla="*/ 333 w 1653"/>
                <a:gd name="T47" fmla="*/ 163 h 1651"/>
                <a:gd name="T48" fmla="*/ 322 w 1653"/>
                <a:gd name="T49" fmla="*/ 370 h 1651"/>
                <a:gd name="T50" fmla="*/ 106 w 1653"/>
                <a:gd name="T51" fmla="*/ 419 h 1651"/>
                <a:gd name="T52" fmla="*/ 177 w 1653"/>
                <a:gd name="T53" fmla="*/ 629 h 1651"/>
                <a:gd name="T54" fmla="*/ 3 w 1653"/>
                <a:gd name="T55" fmla="*/ 746 h 1651"/>
                <a:gd name="T56" fmla="*/ 5 w 1653"/>
                <a:gd name="T57" fmla="*/ 914 h 1651"/>
                <a:gd name="T58" fmla="*/ 321 w 1653"/>
                <a:gd name="T59" fmla="*/ 774 h 1651"/>
                <a:gd name="T60" fmla="*/ 348 w 1653"/>
                <a:gd name="T61" fmla="*/ 651 h 1651"/>
                <a:gd name="T62" fmla="*/ 405 w 1653"/>
                <a:gd name="T63" fmla="*/ 542 h 1651"/>
                <a:gd name="T64" fmla="*/ 485 w 1653"/>
                <a:gd name="T65" fmla="*/ 448 h 1651"/>
                <a:gd name="T66" fmla="*/ 584 w 1653"/>
                <a:gd name="T67" fmla="*/ 379 h 1651"/>
                <a:gd name="T68" fmla="*/ 698 w 1653"/>
                <a:gd name="T69" fmla="*/ 334 h 1651"/>
                <a:gd name="T70" fmla="*/ 827 w 1653"/>
                <a:gd name="T71" fmla="*/ 317 h 1651"/>
                <a:gd name="T72" fmla="*/ 929 w 1653"/>
                <a:gd name="T73" fmla="*/ 327 h 1651"/>
                <a:gd name="T74" fmla="*/ 1047 w 1653"/>
                <a:gd name="T75" fmla="*/ 367 h 1651"/>
                <a:gd name="T76" fmla="*/ 1149 w 1653"/>
                <a:gd name="T77" fmla="*/ 433 h 1651"/>
                <a:gd name="T78" fmla="*/ 1234 w 1653"/>
                <a:gd name="T79" fmla="*/ 521 h 1651"/>
                <a:gd name="T80" fmla="*/ 1294 w 1653"/>
                <a:gd name="T81" fmla="*/ 627 h 1651"/>
                <a:gd name="T82" fmla="*/ 1327 w 1653"/>
                <a:gd name="T83" fmla="*/ 748 h 1651"/>
                <a:gd name="T84" fmla="*/ 1332 w 1653"/>
                <a:gd name="T85" fmla="*/ 852 h 1651"/>
                <a:gd name="T86" fmla="*/ 1312 w 1653"/>
                <a:gd name="T87" fmla="*/ 977 h 1651"/>
                <a:gd name="T88" fmla="*/ 1260 w 1653"/>
                <a:gd name="T89" fmla="*/ 1089 h 1651"/>
                <a:gd name="T90" fmla="*/ 1185 w 1653"/>
                <a:gd name="T91" fmla="*/ 1185 h 1651"/>
                <a:gd name="T92" fmla="*/ 1090 w 1653"/>
                <a:gd name="T93" fmla="*/ 1259 h 1651"/>
                <a:gd name="T94" fmla="*/ 977 w 1653"/>
                <a:gd name="T95" fmla="*/ 1311 h 1651"/>
                <a:gd name="T96" fmla="*/ 853 w 1653"/>
                <a:gd name="T97" fmla="*/ 1332 h 1651"/>
                <a:gd name="T98" fmla="*/ 749 w 1653"/>
                <a:gd name="T99" fmla="*/ 1327 h 1651"/>
                <a:gd name="T100" fmla="*/ 629 w 1653"/>
                <a:gd name="T101" fmla="*/ 1294 h 1651"/>
                <a:gd name="T102" fmla="*/ 522 w 1653"/>
                <a:gd name="T103" fmla="*/ 1231 h 1651"/>
                <a:gd name="T104" fmla="*/ 433 w 1653"/>
                <a:gd name="T105" fmla="*/ 1148 h 1651"/>
                <a:gd name="T106" fmla="*/ 367 w 1653"/>
                <a:gd name="T107" fmla="*/ 1046 h 1651"/>
                <a:gd name="T108" fmla="*/ 327 w 1653"/>
                <a:gd name="T109" fmla="*/ 928 h 1651"/>
                <a:gd name="T110" fmla="*/ 319 w 1653"/>
                <a:gd name="T111" fmla="*/ 826 h 1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3" h="1651">
                  <a:moveTo>
                    <a:pt x="159" y="946"/>
                  </a:moveTo>
                  <a:lnTo>
                    <a:pt x="159" y="946"/>
                  </a:lnTo>
                  <a:lnTo>
                    <a:pt x="165" y="973"/>
                  </a:lnTo>
                  <a:lnTo>
                    <a:pt x="172" y="999"/>
                  </a:lnTo>
                  <a:lnTo>
                    <a:pt x="180" y="1025"/>
                  </a:lnTo>
                  <a:lnTo>
                    <a:pt x="189" y="1051"/>
                  </a:lnTo>
                  <a:lnTo>
                    <a:pt x="71" y="1162"/>
                  </a:lnTo>
                  <a:lnTo>
                    <a:pt x="71" y="1162"/>
                  </a:lnTo>
                  <a:lnTo>
                    <a:pt x="90" y="1200"/>
                  </a:lnTo>
                  <a:lnTo>
                    <a:pt x="109" y="1237"/>
                  </a:lnTo>
                  <a:lnTo>
                    <a:pt x="132" y="1273"/>
                  </a:lnTo>
                  <a:lnTo>
                    <a:pt x="154" y="1308"/>
                  </a:lnTo>
                  <a:lnTo>
                    <a:pt x="308" y="1257"/>
                  </a:lnTo>
                  <a:lnTo>
                    <a:pt x="308" y="1257"/>
                  </a:lnTo>
                  <a:lnTo>
                    <a:pt x="345" y="1297"/>
                  </a:lnTo>
                  <a:lnTo>
                    <a:pt x="366" y="1316"/>
                  </a:lnTo>
                  <a:lnTo>
                    <a:pt x="386" y="1334"/>
                  </a:lnTo>
                  <a:lnTo>
                    <a:pt x="338" y="1491"/>
                  </a:lnTo>
                  <a:lnTo>
                    <a:pt x="338" y="1491"/>
                  </a:lnTo>
                  <a:lnTo>
                    <a:pt x="371" y="1514"/>
                  </a:lnTo>
                  <a:lnTo>
                    <a:pt x="404" y="1536"/>
                  </a:lnTo>
                  <a:lnTo>
                    <a:pt x="438" y="1555"/>
                  </a:lnTo>
                  <a:lnTo>
                    <a:pt x="475" y="1573"/>
                  </a:lnTo>
                  <a:lnTo>
                    <a:pt x="587" y="1451"/>
                  </a:lnTo>
                  <a:lnTo>
                    <a:pt x="587" y="1451"/>
                  </a:lnTo>
                  <a:lnTo>
                    <a:pt x="613" y="1460"/>
                  </a:lnTo>
                  <a:lnTo>
                    <a:pt x="639" y="1469"/>
                  </a:lnTo>
                  <a:lnTo>
                    <a:pt x="665" y="1474"/>
                  </a:lnTo>
                  <a:lnTo>
                    <a:pt x="693" y="1479"/>
                  </a:lnTo>
                  <a:lnTo>
                    <a:pt x="728" y="1645"/>
                  </a:lnTo>
                  <a:lnTo>
                    <a:pt x="728" y="1645"/>
                  </a:lnTo>
                  <a:lnTo>
                    <a:pt x="776" y="1651"/>
                  </a:lnTo>
                  <a:lnTo>
                    <a:pt x="827" y="1651"/>
                  </a:lnTo>
                  <a:lnTo>
                    <a:pt x="827" y="1651"/>
                  </a:lnTo>
                  <a:lnTo>
                    <a:pt x="863" y="1651"/>
                  </a:lnTo>
                  <a:lnTo>
                    <a:pt x="901" y="1647"/>
                  </a:lnTo>
                  <a:lnTo>
                    <a:pt x="937" y="1483"/>
                  </a:lnTo>
                  <a:lnTo>
                    <a:pt x="937" y="1483"/>
                  </a:lnTo>
                  <a:lnTo>
                    <a:pt x="991" y="1470"/>
                  </a:lnTo>
                  <a:lnTo>
                    <a:pt x="1017" y="1462"/>
                  </a:lnTo>
                  <a:lnTo>
                    <a:pt x="1041" y="1453"/>
                  </a:lnTo>
                  <a:lnTo>
                    <a:pt x="1161" y="1581"/>
                  </a:lnTo>
                  <a:lnTo>
                    <a:pt x="1161" y="1581"/>
                  </a:lnTo>
                  <a:lnTo>
                    <a:pt x="1199" y="1562"/>
                  </a:lnTo>
                  <a:lnTo>
                    <a:pt x="1237" y="1542"/>
                  </a:lnTo>
                  <a:lnTo>
                    <a:pt x="1274" y="1519"/>
                  </a:lnTo>
                  <a:lnTo>
                    <a:pt x="1310" y="1495"/>
                  </a:lnTo>
                  <a:lnTo>
                    <a:pt x="1255" y="1332"/>
                  </a:lnTo>
                  <a:lnTo>
                    <a:pt x="1255" y="1332"/>
                  </a:lnTo>
                  <a:lnTo>
                    <a:pt x="1275" y="1313"/>
                  </a:lnTo>
                  <a:lnTo>
                    <a:pt x="1294" y="1294"/>
                  </a:lnTo>
                  <a:lnTo>
                    <a:pt x="1313" y="1273"/>
                  </a:lnTo>
                  <a:lnTo>
                    <a:pt x="1331" y="1252"/>
                  </a:lnTo>
                  <a:lnTo>
                    <a:pt x="1499" y="1304"/>
                  </a:lnTo>
                  <a:lnTo>
                    <a:pt x="1499" y="1304"/>
                  </a:lnTo>
                  <a:lnTo>
                    <a:pt x="1523" y="1270"/>
                  </a:lnTo>
                  <a:lnTo>
                    <a:pt x="1546" y="1233"/>
                  </a:lnTo>
                  <a:lnTo>
                    <a:pt x="1565" y="1195"/>
                  </a:lnTo>
                  <a:lnTo>
                    <a:pt x="1584" y="1157"/>
                  </a:lnTo>
                  <a:lnTo>
                    <a:pt x="1452" y="1041"/>
                  </a:lnTo>
                  <a:lnTo>
                    <a:pt x="1452" y="1041"/>
                  </a:lnTo>
                  <a:lnTo>
                    <a:pt x="1461" y="1015"/>
                  </a:lnTo>
                  <a:lnTo>
                    <a:pt x="1468" y="989"/>
                  </a:lnTo>
                  <a:lnTo>
                    <a:pt x="1475" y="963"/>
                  </a:lnTo>
                  <a:lnTo>
                    <a:pt x="1478" y="935"/>
                  </a:lnTo>
                  <a:lnTo>
                    <a:pt x="1650" y="895"/>
                  </a:lnTo>
                  <a:lnTo>
                    <a:pt x="1650" y="895"/>
                  </a:lnTo>
                  <a:lnTo>
                    <a:pt x="1651" y="861"/>
                  </a:lnTo>
                  <a:lnTo>
                    <a:pt x="1653" y="826"/>
                  </a:lnTo>
                  <a:lnTo>
                    <a:pt x="1653" y="826"/>
                  </a:lnTo>
                  <a:lnTo>
                    <a:pt x="1651" y="779"/>
                  </a:lnTo>
                  <a:lnTo>
                    <a:pt x="1648" y="733"/>
                  </a:lnTo>
                  <a:lnTo>
                    <a:pt x="1478" y="698"/>
                  </a:lnTo>
                  <a:lnTo>
                    <a:pt x="1478" y="698"/>
                  </a:lnTo>
                  <a:lnTo>
                    <a:pt x="1471" y="672"/>
                  </a:lnTo>
                  <a:lnTo>
                    <a:pt x="1464" y="644"/>
                  </a:lnTo>
                  <a:lnTo>
                    <a:pt x="1457" y="618"/>
                  </a:lnTo>
                  <a:lnTo>
                    <a:pt x="1449" y="594"/>
                  </a:lnTo>
                  <a:lnTo>
                    <a:pt x="1575" y="474"/>
                  </a:lnTo>
                  <a:lnTo>
                    <a:pt x="1575" y="474"/>
                  </a:lnTo>
                  <a:lnTo>
                    <a:pt x="1556" y="438"/>
                  </a:lnTo>
                  <a:lnTo>
                    <a:pt x="1535" y="402"/>
                  </a:lnTo>
                  <a:lnTo>
                    <a:pt x="1514" y="367"/>
                  </a:lnTo>
                  <a:lnTo>
                    <a:pt x="1490" y="334"/>
                  </a:lnTo>
                  <a:lnTo>
                    <a:pt x="1329" y="388"/>
                  </a:lnTo>
                  <a:lnTo>
                    <a:pt x="1329" y="388"/>
                  </a:lnTo>
                  <a:lnTo>
                    <a:pt x="1310" y="367"/>
                  </a:lnTo>
                  <a:lnTo>
                    <a:pt x="1291" y="348"/>
                  </a:lnTo>
                  <a:lnTo>
                    <a:pt x="1251" y="312"/>
                  </a:lnTo>
                  <a:lnTo>
                    <a:pt x="1300" y="149"/>
                  </a:lnTo>
                  <a:lnTo>
                    <a:pt x="1300" y="149"/>
                  </a:lnTo>
                  <a:lnTo>
                    <a:pt x="1267" y="126"/>
                  </a:lnTo>
                  <a:lnTo>
                    <a:pt x="1234" y="105"/>
                  </a:lnTo>
                  <a:lnTo>
                    <a:pt x="1199" y="88"/>
                  </a:lnTo>
                  <a:lnTo>
                    <a:pt x="1163" y="71"/>
                  </a:lnTo>
                  <a:lnTo>
                    <a:pt x="1050" y="192"/>
                  </a:lnTo>
                  <a:lnTo>
                    <a:pt x="1050" y="192"/>
                  </a:lnTo>
                  <a:lnTo>
                    <a:pt x="1024" y="183"/>
                  </a:lnTo>
                  <a:lnTo>
                    <a:pt x="998" y="176"/>
                  </a:lnTo>
                  <a:lnTo>
                    <a:pt x="970" y="170"/>
                  </a:lnTo>
                  <a:lnTo>
                    <a:pt x="944" y="164"/>
                  </a:lnTo>
                  <a:lnTo>
                    <a:pt x="910" y="3"/>
                  </a:lnTo>
                  <a:lnTo>
                    <a:pt x="910" y="3"/>
                  </a:lnTo>
                  <a:lnTo>
                    <a:pt x="868" y="0"/>
                  </a:lnTo>
                  <a:lnTo>
                    <a:pt x="827" y="0"/>
                  </a:lnTo>
                  <a:lnTo>
                    <a:pt x="827" y="0"/>
                  </a:lnTo>
                  <a:lnTo>
                    <a:pt x="780" y="0"/>
                  </a:lnTo>
                  <a:lnTo>
                    <a:pt x="735" y="3"/>
                  </a:lnTo>
                  <a:lnTo>
                    <a:pt x="700" y="163"/>
                  </a:lnTo>
                  <a:lnTo>
                    <a:pt x="700" y="163"/>
                  </a:lnTo>
                  <a:lnTo>
                    <a:pt x="672" y="168"/>
                  </a:lnTo>
                  <a:lnTo>
                    <a:pt x="646" y="175"/>
                  </a:lnTo>
                  <a:lnTo>
                    <a:pt x="620" y="182"/>
                  </a:lnTo>
                  <a:lnTo>
                    <a:pt x="594" y="190"/>
                  </a:lnTo>
                  <a:lnTo>
                    <a:pt x="485" y="73"/>
                  </a:lnTo>
                  <a:lnTo>
                    <a:pt x="485" y="73"/>
                  </a:lnTo>
                  <a:lnTo>
                    <a:pt x="445" y="92"/>
                  </a:lnTo>
                  <a:lnTo>
                    <a:pt x="405" y="114"/>
                  </a:lnTo>
                  <a:lnTo>
                    <a:pt x="367" y="137"/>
                  </a:lnTo>
                  <a:lnTo>
                    <a:pt x="333" y="163"/>
                  </a:lnTo>
                  <a:lnTo>
                    <a:pt x="381" y="313"/>
                  </a:lnTo>
                  <a:lnTo>
                    <a:pt x="381" y="313"/>
                  </a:lnTo>
                  <a:lnTo>
                    <a:pt x="360" y="332"/>
                  </a:lnTo>
                  <a:lnTo>
                    <a:pt x="341" y="351"/>
                  </a:lnTo>
                  <a:lnTo>
                    <a:pt x="322" y="370"/>
                  </a:lnTo>
                  <a:lnTo>
                    <a:pt x="305" y="391"/>
                  </a:lnTo>
                  <a:lnTo>
                    <a:pt x="152" y="346"/>
                  </a:lnTo>
                  <a:lnTo>
                    <a:pt x="152" y="346"/>
                  </a:lnTo>
                  <a:lnTo>
                    <a:pt x="128" y="383"/>
                  </a:lnTo>
                  <a:lnTo>
                    <a:pt x="106" y="419"/>
                  </a:lnTo>
                  <a:lnTo>
                    <a:pt x="85" y="459"/>
                  </a:lnTo>
                  <a:lnTo>
                    <a:pt x="66" y="499"/>
                  </a:lnTo>
                  <a:lnTo>
                    <a:pt x="184" y="603"/>
                  </a:lnTo>
                  <a:lnTo>
                    <a:pt x="184" y="603"/>
                  </a:lnTo>
                  <a:lnTo>
                    <a:pt x="177" y="629"/>
                  </a:lnTo>
                  <a:lnTo>
                    <a:pt x="170" y="656"/>
                  </a:lnTo>
                  <a:lnTo>
                    <a:pt x="163" y="682"/>
                  </a:lnTo>
                  <a:lnTo>
                    <a:pt x="158" y="710"/>
                  </a:lnTo>
                  <a:lnTo>
                    <a:pt x="3" y="746"/>
                  </a:lnTo>
                  <a:lnTo>
                    <a:pt x="3" y="746"/>
                  </a:lnTo>
                  <a:lnTo>
                    <a:pt x="0" y="786"/>
                  </a:lnTo>
                  <a:lnTo>
                    <a:pt x="0" y="826"/>
                  </a:lnTo>
                  <a:lnTo>
                    <a:pt x="0" y="826"/>
                  </a:lnTo>
                  <a:lnTo>
                    <a:pt x="2" y="869"/>
                  </a:lnTo>
                  <a:lnTo>
                    <a:pt x="5" y="914"/>
                  </a:lnTo>
                  <a:lnTo>
                    <a:pt x="159" y="946"/>
                  </a:lnTo>
                  <a:close/>
                  <a:moveTo>
                    <a:pt x="319" y="826"/>
                  </a:moveTo>
                  <a:lnTo>
                    <a:pt x="319" y="826"/>
                  </a:lnTo>
                  <a:lnTo>
                    <a:pt x="319" y="798"/>
                  </a:lnTo>
                  <a:lnTo>
                    <a:pt x="321" y="774"/>
                  </a:lnTo>
                  <a:lnTo>
                    <a:pt x="324" y="748"/>
                  </a:lnTo>
                  <a:lnTo>
                    <a:pt x="327" y="722"/>
                  </a:lnTo>
                  <a:lnTo>
                    <a:pt x="334" y="698"/>
                  </a:lnTo>
                  <a:lnTo>
                    <a:pt x="341" y="674"/>
                  </a:lnTo>
                  <a:lnTo>
                    <a:pt x="348" y="651"/>
                  </a:lnTo>
                  <a:lnTo>
                    <a:pt x="359" y="627"/>
                  </a:lnTo>
                  <a:lnTo>
                    <a:pt x="367" y="604"/>
                  </a:lnTo>
                  <a:lnTo>
                    <a:pt x="379" y="584"/>
                  </a:lnTo>
                  <a:lnTo>
                    <a:pt x="392" y="561"/>
                  </a:lnTo>
                  <a:lnTo>
                    <a:pt x="405" y="542"/>
                  </a:lnTo>
                  <a:lnTo>
                    <a:pt x="419" y="521"/>
                  </a:lnTo>
                  <a:lnTo>
                    <a:pt x="433" y="502"/>
                  </a:lnTo>
                  <a:lnTo>
                    <a:pt x="451" y="483"/>
                  </a:lnTo>
                  <a:lnTo>
                    <a:pt x="466" y="466"/>
                  </a:lnTo>
                  <a:lnTo>
                    <a:pt x="485" y="448"/>
                  </a:lnTo>
                  <a:lnTo>
                    <a:pt x="502" y="433"/>
                  </a:lnTo>
                  <a:lnTo>
                    <a:pt x="522" y="419"/>
                  </a:lnTo>
                  <a:lnTo>
                    <a:pt x="542" y="403"/>
                  </a:lnTo>
                  <a:lnTo>
                    <a:pt x="563" y="391"/>
                  </a:lnTo>
                  <a:lnTo>
                    <a:pt x="584" y="379"/>
                  </a:lnTo>
                  <a:lnTo>
                    <a:pt x="606" y="367"/>
                  </a:lnTo>
                  <a:lnTo>
                    <a:pt x="629" y="357"/>
                  </a:lnTo>
                  <a:lnTo>
                    <a:pt x="652" y="348"/>
                  </a:lnTo>
                  <a:lnTo>
                    <a:pt x="676" y="339"/>
                  </a:lnTo>
                  <a:lnTo>
                    <a:pt x="698" y="334"/>
                  </a:lnTo>
                  <a:lnTo>
                    <a:pt x="724" y="327"/>
                  </a:lnTo>
                  <a:lnTo>
                    <a:pt x="749" y="324"/>
                  </a:lnTo>
                  <a:lnTo>
                    <a:pt x="775" y="320"/>
                  </a:lnTo>
                  <a:lnTo>
                    <a:pt x="801" y="319"/>
                  </a:lnTo>
                  <a:lnTo>
                    <a:pt x="827" y="317"/>
                  </a:lnTo>
                  <a:lnTo>
                    <a:pt x="827" y="317"/>
                  </a:lnTo>
                  <a:lnTo>
                    <a:pt x="853" y="319"/>
                  </a:lnTo>
                  <a:lnTo>
                    <a:pt x="878" y="320"/>
                  </a:lnTo>
                  <a:lnTo>
                    <a:pt x="903" y="324"/>
                  </a:lnTo>
                  <a:lnTo>
                    <a:pt x="929" y="327"/>
                  </a:lnTo>
                  <a:lnTo>
                    <a:pt x="953" y="334"/>
                  </a:lnTo>
                  <a:lnTo>
                    <a:pt x="977" y="339"/>
                  </a:lnTo>
                  <a:lnTo>
                    <a:pt x="1000" y="348"/>
                  </a:lnTo>
                  <a:lnTo>
                    <a:pt x="1024" y="357"/>
                  </a:lnTo>
                  <a:lnTo>
                    <a:pt x="1047" y="367"/>
                  </a:lnTo>
                  <a:lnTo>
                    <a:pt x="1067" y="379"/>
                  </a:lnTo>
                  <a:lnTo>
                    <a:pt x="1090" y="391"/>
                  </a:lnTo>
                  <a:lnTo>
                    <a:pt x="1111" y="403"/>
                  </a:lnTo>
                  <a:lnTo>
                    <a:pt x="1130" y="419"/>
                  </a:lnTo>
                  <a:lnTo>
                    <a:pt x="1149" y="433"/>
                  </a:lnTo>
                  <a:lnTo>
                    <a:pt x="1168" y="448"/>
                  </a:lnTo>
                  <a:lnTo>
                    <a:pt x="1185" y="466"/>
                  </a:lnTo>
                  <a:lnTo>
                    <a:pt x="1203" y="483"/>
                  </a:lnTo>
                  <a:lnTo>
                    <a:pt x="1218" y="502"/>
                  </a:lnTo>
                  <a:lnTo>
                    <a:pt x="1234" y="521"/>
                  </a:lnTo>
                  <a:lnTo>
                    <a:pt x="1248" y="542"/>
                  </a:lnTo>
                  <a:lnTo>
                    <a:pt x="1260" y="561"/>
                  </a:lnTo>
                  <a:lnTo>
                    <a:pt x="1272" y="584"/>
                  </a:lnTo>
                  <a:lnTo>
                    <a:pt x="1284" y="604"/>
                  </a:lnTo>
                  <a:lnTo>
                    <a:pt x="1294" y="627"/>
                  </a:lnTo>
                  <a:lnTo>
                    <a:pt x="1303" y="651"/>
                  </a:lnTo>
                  <a:lnTo>
                    <a:pt x="1312" y="674"/>
                  </a:lnTo>
                  <a:lnTo>
                    <a:pt x="1319" y="698"/>
                  </a:lnTo>
                  <a:lnTo>
                    <a:pt x="1324" y="722"/>
                  </a:lnTo>
                  <a:lnTo>
                    <a:pt x="1327" y="748"/>
                  </a:lnTo>
                  <a:lnTo>
                    <a:pt x="1331" y="774"/>
                  </a:lnTo>
                  <a:lnTo>
                    <a:pt x="1332" y="798"/>
                  </a:lnTo>
                  <a:lnTo>
                    <a:pt x="1334" y="826"/>
                  </a:lnTo>
                  <a:lnTo>
                    <a:pt x="1334" y="826"/>
                  </a:lnTo>
                  <a:lnTo>
                    <a:pt x="1332" y="852"/>
                  </a:lnTo>
                  <a:lnTo>
                    <a:pt x="1331" y="878"/>
                  </a:lnTo>
                  <a:lnTo>
                    <a:pt x="1327" y="902"/>
                  </a:lnTo>
                  <a:lnTo>
                    <a:pt x="1324" y="928"/>
                  </a:lnTo>
                  <a:lnTo>
                    <a:pt x="1319" y="953"/>
                  </a:lnTo>
                  <a:lnTo>
                    <a:pt x="1312" y="977"/>
                  </a:lnTo>
                  <a:lnTo>
                    <a:pt x="1303" y="999"/>
                  </a:lnTo>
                  <a:lnTo>
                    <a:pt x="1294" y="1024"/>
                  </a:lnTo>
                  <a:lnTo>
                    <a:pt x="1284" y="1046"/>
                  </a:lnTo>
                  <a:lnTo>
                    <a:pt x="1272" y="1067"/>
                  </a:lnTo>
                  <a:lnTo>
                    <a:pt x="1260" y="1089"/>
                  </a:lnTo>
                  <a:lnTo>
                    <a:pt x="1248" y="1108"/>
                  </a:lnTo>
                  <a:lnTo>
                    <a:pt x="1234" y="1129"/>
                  </a:lnTo>
                  <a:lnTo>
                    <a:pt x="1218" y="1148"/>
                  </a:lnTo>
                  <a:lnTo>
                    <a:pt x="1203" y="1167"/>
                  </a:lnTo>
                  <a:lnTo>
                    <a:pt x="1185" y="1185"/>
                  </a:lnTo>
                  <a:lnTo>
                    <a:pt x="1168" y="1202"/>
                  </a:lnTo>
                  <a:lnTo>
                    <a:pt x="1149" y="1218"/>
                  </a:lnTo>
                  <a:lnTo>
                    <a:pt x="1130" y="1231"/>
                  </a:lnTo>
                  <a:lnTo>
                    <a:pt x="1111" y="1247"/>
                  </a:lnTo>
                  <a:lnTo>
                    <a:pt x="1090" y="1259"/>
                  </a:lnTo>
                  <a:lnTo>
                    <a:pt x="1067" y="1271"/>
                  </a:lnTo>
                  <a:lnTo>
                    <a:pt x="1047" y="1283"/>
                  </a:lnTo>
                  <a:lnTo>
                    <a:pt x="1024" y="1294"/>
                  </a:lnTo>
                  <a:lnTo>
                    <a:pt x="1000" y="1302"/>
                  </a:lnTo>
                  <a:lnTo>
                    <a:pt x="977" y="1311"/>
                  </a:lnTo>
                  <a:lnTo>
                    <a:pt x="953" y="1316"/>
                  </a:lnTo>
                  <a:lnTo>
                    <a:pt x="929" y="1323"/>
                  </a:lnTo>
                  <a:lnTo>
                    <a:pt x="903" y="1327"/>
                  </a:lnTo>
                  <a:lnTo>
                    <a:pt x="878" y="1330"/>
                  </a:lnTo>
                  <a:lnTo>
                    <a:pt x="853" y="1332"/>
                  </a:lnTo>
                  <a:lnTo>
                    <a:pt x="827" y="1334"/>
                  </a:lnTo>
                  <a:lnTo>
                    <a:pt x="827" y="1334"/>
                  </a:lnTo>
                  <a:lnTo>
                    <a:pt x="801" y="1332"/>
                  </a:lnTo>
                  <a:lnTo>
                    <a:pt x="775" y="1330"/>
                  </a:lnTo>
                  <a:lnTo>
                    <a:pt x="749" y="1327"/>
                  </a:lnTo>
                  <a:lnTo>
                    <a:pt x="724" y="1323"/>
                  </a:lnTo>
                  <a:lnTo>
                    <a:pt x="698" y="1316"/>
                  </a:lnTo>
                  <a:lnTo>
                    <a:pt x="676" y="1311"/>
                  </a:lnTo>
                  <a:lnTo>
                    <a:pt x="652" y="1302"/>
                  </a:lnTo>
                  <a:lnTo>
                    <a:pt x="629" y="1294"/>
                  </a:lnTo>
                  <a:lnTo>
                    <a:pt x="606" y="1283"/>
                  </a:lnTo>
                  <a:lnTo>
                    <a:pt x="584" y="1271"/>
                  </a:lnTo>
                  <a:lnTo>
                    <a:pt x="563" y="1259"/>
                  </a:lnTo>
                  <a:lnTo>
                    <a:pt x="542" y="1247"/>
                  </a:lnTo>
                  <a:lnTo>
                    <a:pt x="522" y="1231"/>
                  </a:lnTo>
                  <a:lnTo>
                    <a:pt x="502" y="1218"/>
                  </a:lnTo>
                  <a:lnTo>
                    <a:pt x="485" y="1202"/>
                  </a:lnTo>
                  <a:lnTo>
                    <a:pt x="466" y="1185"/>
                  </a:lnTo>
                  <a:lnTo>
                    <a:pt x="451" y="1167"/>
                  </a:lnTo>
                  <a:lnTo>
                    <a:pt x="433" y="1148"/>
                  </a:lnTo>
                  <a:lnTo>
                    <a:pt x="419" y="1129"/>
                  </a:lnTo>
                  <a:lnTo>
                    <a:pt x="405" y="1108"/>
                  </a:lnTo>
                  <a:lnTo>
                    <a:pt x="392" y="1089"/>
                  </a:lnTo>
                  <a:lnTo>
                    <a:pt x="379" y="1067"/>
                  </a:lnTo>
                  <a:lnTo>
                    <a:pt x="367" y="1046"/>
                  </a:lnTo>
                  <a:lnTo>
                    <a:pt x="359" y="1024"/>
                  </a:lnTo>
                  <a:lnTo>
                    <a:pt x="348" y="999"/>
                  </a:lnTo>
                  <a:lnTo>
                    <a:pt x="341" y="977"/>
                  </a:lnTo>
                  <a:lnTo>
                    <a:pt x="334" y="953"/>
                  </a:lnTo>
                  <a:lnTo>
                    <a:pt x="327" y="928"/>
                  </a:lnTo>
                  <a:lnTo>
                    <a:pt x="324" y="902"/>
                  </a:lnTo>
                  <a:lnTo>
                    <a:pt x="321" y="878"/>
                  </a:lnTo>
                  <a:lnTo>
                    <a:pt x="319" y="852"/>
                  </a:lnTo>
                  <a:lnTo>
                    <a:pt x="319" y="826"/>
                  </a:lnTo>
                  <a:lnTo>
                    <a:pt x="319" y="826"/>
                  </a:ln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28" name="椭圆 27"/>
            <p:cNvSpPr/>
            <p:nvPr/>
          </p:nvSpPr>
          <p:spPr>
            <a:xfrm>
              <a:off x="3522664" y="3300413"/>
              <a:ext cx="263524" cy="263524"/>
            </a:xfrm>
            <a:prstGeom prst="ellipse">
              <a:avLst/>
            </a:prstGeom>
            <a:gr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29" name="组合 28"/>
          <p:cNvGrpSpPr/>
          <p:nvPr/>
        </p:nvGrpSpPr>
        <p:grpSpPr>
          <a:xfrm>
            <a:off x="6917170" y="3591347"/>
            <a:ext cx="1245331" cy="1245330"/>
            <a:chOff x="6967866" y="3621071"/>
            <a:chExt cx="1325582" cy="1325581"/>
          </a:xfrm>
          <a:solidFill>
            <a:srgbClr val="686868"/>
          </a:solidFill>
          <a:effectLst/>
        </p:grpSpPr>
        <p:sp>
          <p:nvSpPr>
            <p:cNvPr id="30" name="Freeform 6"/>
            <p:cNvSpPr>
              <a:spLocks noEditPoints="1"/>
            </p:cNvSpPr>
            <p:nvPr/>
          </p:nvSpPr>
          <p:spPr bwMode="auto">
            <a:xfrm>
              <a:off x="6967866" y="3621071"/>
              <a:ext cx="1325582" cy="1325581"/>
            </a:xfrm>
            <a:custGeom>
              <a:avLst/>
              <a:gdLst>
                <a:gd name="T0" fmla="*/ 1653 w 1653"/>
                <a:gd name="T1" fmla="*/ 827 h 1653"/>
                <a:gd name="T2" fmla="*/ 1490 w 1653"/>
                <a:gd name="T3" fmla="*/ 685 h 1653"/>
                <a:gd name="T4" fmla="*/ 1585 w 1653"/>
                <a:gd name="T5" fmla="*/ 501 h 1653"/>
                <a:gd name="T6" fmla="*/ 1348 w 1653"/>
                <a:gd name="T7" fmla="*/ 394 h 1653"/>
                <a:gd name="T8" fmla="*/ 1272 w 1653"/>
                <a:gd name="T9" fmla="*/ 316 h 1653"/>
                <a:gd name="T10" fmla="*/ 1208 w 1653"/>
                <a:gd name="T11" fmla="*/ 94 h 1653"/>
                <a:gd name="T12" fmla="*/ 1007 w 1653"/>
                <a:gd name="T13" fmla="*/ 177 h 1653"/>
                <a:gd name="T14" fmla="*/ 873 w 1653"/>
                <a:gd name="T15" fmla="*/ 2 h 1653"/>
                <a:gd name="T16" fmla="*/ 709 w 1653"/>
                <a:gd name="T17" fmla="*/ 167 h 1653"/>
                <a:gd name="T18" fmla="*/ 603 w 1653"/>
                <a:gd name="T19" fmla="*/ 194 h 1653"/>
                <a:gd name="T20" fmla="*/ 385 w 1653"/>
                <a:gd name="T21" fmla="*/ 129 h 1653"/>
                <a:gd name="T22" fmla="*/ 343 w 1653"/>
                <a:gd name="T23" fmla="*/ 369 h 1653"/>
                <a:gd name="T24" fmla="*/ 116 w 1653"/>
                <a:gd name="T25" fmla="*/ 404 h 1653"/>
                <a:gd name="T26" fmla="*/ 196 w 1653"/>
                <a:gd name="T27" fmla="*/ 621 h 1653"/>
                <a:gd name="T28" fmla="*/ 5 w 1653"/>
                <a:gd name="T29" fmla="*/ 735 h 1653"/>
                <a:gd name="T30" fmla="*/ 3 w 1653"/>
                <a:gd name="T31" fmla="*/ 896 h 1653"/>
                <a:gd name="T32" fmla="*/ 192 w 1653"/>
                <a:gd name="T33" fmla="*/ 1017 h 1653"/>
                <a:gd name="T34" fmla="*/ 107 w 1653"/>
                <a:gd name="T35" fmla="*/ 1234 h 1653"/>
                <a:gd name="T36" fmla="*/ 340 w 1653"/>
                <a:gd name="T37" fmla="*/ 1275 h 1653"/>
                <a:gd name="T38" fmla="*/ 343 w 1653"/>
                <a:gd name="T39" fmla="*/ 1497 h 1653"/>
                <a:gd name="T40" fmla="*/ 610 w 1653"/>
                <a:gd name="T41" fmla="*/ 1456 h 1653"/>
                <a:gd name="T42" fmla="*/ 752 w 1653"/>
                <a:gd name="T43" fmla="*/ 1650 h 1653"/>
                <a:gd name="T44" fmla="*/ 875 w 1653"/>
                <a:gd name="T45" fmla="*/ 1651 h 1653"/>
                <a:gd name="T46" fmla="*/ 1014 w 1653"/>
                <a:gd name="T47" fmla="*/ 1469 h 1653"/>
                <a:gd name="T48" fmla="*/ 1213 w 1653"/>
                <a:gd name="T49" fmla="*/ 1558 h 1653"/>
                <a:gd name="T50" fmla="*/ 1267 w 1653"/>
                <a:gd name="T51" fmla="*/ 1336 h 1653"/>
                <a:gd name="T52" fmla="*/ 1497 w 1653"/>
                <a:gd name="T53" fmla="*/ 1310 h 1653"/>
                <a:gd name="T54" fmla="*/ 1582 w 1653"/>
                <a:gd name="T55" fmla="*/ 1164 h 1653"/>
                <a:gd name="T56" fmla="*/ 1487 w 1653"/>
                <a:gd name="T57" fmla="*/ 976 h 1653"/>
                <a:gd name="T58" fmla="*/ 801 w 1653"/>
                <a:gd name="T59" fmla="*/ 1334 h 1653"/>
                <a:gd name="T60" fmla="*/ 676 w 1653"/>
                <a:gd name="T61" fmla="*/ 1312 h 1653"/>
                <a:gd name="T62" fmla="*/ 563 w 1653"/>
                <a:gd name="T63" fmla="*/ 1262 h 1653"/>
                <a:gd name="T64" fmla="*/ 468 w 1653"/>
                <a:gd name="T65" fmla="*/ 1187 h 1653"/>
                <a:gd name="T66" fmla="*/ 392 w 1653"/>
                <a:gd name="T67" fmla="*/ 1090 h 1653"/>
                <a:gd name="T68" fmla="*/ 341 w 1653"/>
                <a:gd name="T69" fmla="*/ 977 h 1653"/>
                <a:gd name="T70" fmla="*/ 319 w 1653"/>
                <a:gd name="T71" fmla="*/ 853 h 1653"/>
                <a:gd name="T72" fmla="*/ 324 w 1653"/>
                <a:gd name="T73" fmla="*/ 750 h 1653"/>
                <a:gd name="T74" fmla="*/ 359 w 1653"/>
                <a:gd name="T75" fmla="*/ 629 h 1653"/>
                <a:gd name="T76" fmla="*/ 419 w 1653"/>
                <a:gd name="T77" fmla="*/ 524 h 1653"/>
                <a:gd name="T78" fmla="*/ 504 w 1653"/>
                <a:gd name="T79" fmla="*/ 435 h 1653"/>
                <a:gd name="T80" fmla="*/ 606 w 1653"/>
                <a:gd name="T81" fmla="*/ 369 h 1653"/>
                <a:gd name="T82" fmla="*/ 724 w 1653"/>
                <a:gd name="T83" fmla="*/ 330 h 1653"/>
                <a:gd name="T84" fmla="*/ 827 w 1653"/>
                <a:gd name="T85" fmla="*/ 319 h 1653"/>
                <a:gd name="T86" fmla="*/ 953 w 1653"/>
                <a:gd name="T87" fmla="*/ 335 h 1653"/>
                <a:gd name="T88" fmla="*/ 1069 w 1653"/>
                <a:gd name="T89" fmla="*/ 380 h 1653"/>
                <a:gd name="T90" fmla="*/ 1168 w 1653"/>
                <a:gd name="T91" fmla="*/ 451 h 1653"/>
                <a:gd name="T92" fmla="*/ 1248 w 1653"/>
                <a:gd name="T93" fmla="*/ 543 h 1653"/>
                <a:gd name="T94" fmla="*/ 1303 w 1653"/>
                <a:gd name="T95" fmla="*/ 652 h 1653"/>
                <a:gd name="T96" fmla="*/ 1333 w 1653"/>
                <a:gd name="T97" fmla="*/ 775 h 1653"/>
                <a:gd name="T98" fmla="*/ 1333 w 1653"/>
                <a:gd name="T99" fmla="*/ 879 h 1653"/>
                <a:gd name="T100" fmla="*/ 1303 w 1653"/>
                <a:gd name="T101" fmla="*/ 1002 h 1653"/>
                <a:gd name="T102" fmla="*/ 1248 w 1653"/>
                <a:gd name="T103" fmla="*/ 1111 h 1653"/>
                <a:gd name="T104" fmla="*/ 1168 w 1653"/>
                <a:gd name="T105" fmla="*/ 1203 h 1653"/>
                <a:gd name="T106" fmla="*/ 1069 w 1653"/>
                <a:gd name="T107" fmla="*/ 1274 h 1653"/>
                <a:gd name="T108" fmla="*/ 953 w 1653"/>
                <a:gd name="T109" fmla="*/ 1319 h 1653"/>
                <a:gd name="T110" fmla="*/ 827 w 1653"/>
                <a:gd name="T111" fmla="*/ 1334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3" h="1653">
                  <a:moveTo>
                    <a:pt x="1648" y="917"/>
                  </a:moveTo>
                  <a:lnTo>
                    <a:pt x="1648" y="917"/>
                  </a:lnTo>
                  <a:lnTo>
                    <a:pt x="1651" y="872"/>
                  </a:lnTo>
                  <a:lnTo>
                    <a:pt x="1653" y="827"/>
                  </a:lnTo>
                  <a:lnTo>
                    <a:pt x="1653" y="827"/>
                  </a:lnTo>
                  <a:lnTo>
                    <a:pt x="1651" y="787"/>
                  </a:lnTo>
                  <a:lnTo>
                    <a:pt x="1650" y="749"/>
                  </a:lnTo>
                  <a:lnTo>
                    <a:pt x="1494" y="711"/>
                  </a:lnTo>
                  <a:lnTo>
                    <a:pt x="1494" y="711"/>
                  </a:lnTo>
                  <a:lnTo>
                    <a:pt x="1490" y="685"/>
                  </a:lnTo>
                  <a:lnTo>
                    <a:pt x="1483" y="659"/>
                  </a:lnTo>
                  <a:lnTo>
                    <a:pt x="1476" y="631"/>
                  </a:lnTo>
                  <a:lnTo>
                    <a:pt x="1468" y="605"/>
                  </a:lnTo>
                  <a:lnTo>
                    <a:pt x="1585" y="501"/>
                  </a:lnTo>
                  <a:lnTo>
                    <a:pt x="1585" y="501"/>
                  </a:lnTo>
                  <a:lnTo>
                    <a:pt x="1568" y="461"/>
                  </a:lnTo>
                  <a:lnTo>
                    <a:pt x="1547" y="421"/>
                  </a:lnTo>
                  <a:lnTo>
                    <a:pt x="1525" y="383"/>
                  </a:lnTo>
                  <a:lnTo>
                    <a:pt x="1499" y="347"/>
                  </a:lnTo>
                  <a:lnTo>
                    <a:pt x="1348" y="394"/>
                  </a:lnTo>
                  <a:lnTo>
                    <a:pt x="1348" y="394"/>
                  </a:lnTo>
                  <a:lnTo>
                    <a:pt x="1329" y="373"/>
                  </a:lnTo>
                  <a:lnTo>
                    <a:pt x="1312" y="354"/>
                  </a:lnTo>
                  <a:lnTo>
                    <a:pt x="1291" y="335"/>
                  </a:lnTo>
                  <a:lnTo>
                    <a:pt x="1272" y="316"/>
                  </a:lnTo>
                  <a:lnTo>
                    <a:pt x="1320" y="165"/>
                  </a:lnTo>
                  <a:lnTo>
                    <a:pt x="1320" y="165"/>
                  </a:lnTo>
                  <a:lnTo>
                    <a:pt x="1284" y="139"/>
                  </a:lnTo>
                  <a:lnTo>
                    <a:pt x="1248" y="116"/>
                  </a:lnTo>
                  <a:lnTo>
                    <a:pt x="1208" y="94"/>
                  </a:lnTo>
                  <a:lnTo>
                    <a:pt x="1168" y="75"/>
                  </a:lnTo>
                  <a:lnTo>
                    <a:pt x="1059" y="193"/>
                  </a:lnTo>
                  <a:lnTo>
                    <a:pt x="1059" y="193"/>
                  </a:lnTo>
                  <a:lnTo>
                    <a:pt x="1033" y="184"/>
                  </a:lnTo>
                  <a:lnTo>
                    <a:pt x="1007" y="177"/>
                  </a:lnTo>
                  <a:lnTo>
                    <a:pt x="979" y="170"/>
                  </a:lnTo>
                  <a:lnTo>
                    <a:pt x="953" y="165"/>
                  </a:lnTo>
                  <a:lnTo>
                    <a:pt x="918" y="6"/>
                  </a:lnTo>
                  <a:lnTo>
                    <a:pt x="918" y="6"/>
                  </a:lnTo>
                  <a:lnTo>
                    <a:pt x="873" y="2"/>
                  </a:lnTo>
                  <a:lnTo>
                    <a:pt x="827" y="0"/>
                  </a:lnTo>
                  <a:lnTo>
                    <a:pt x="827" y="0"/>
                  </a:lnTo>
                  <a:lnTo>
                    <a:pt x="785" y="2"/>
                  </a:lnTo>
                  <a:lnTo>
                    <a:pt x="743" y="6"/>
                  </a:lnTo>
                  <a:lnTo>
                    <a:pt x="709" y="167"/>
                  </a:lnTo>
                  <a:lnTo>
                    <a:pt x="709" y="167"/>
                  </a:lnTo>
                  <a:lnTo>
                    <a:pt x="681" y="172"/>
                  </a:lnTo>
                  <a:lnTo>
                    <a:pt x="655" y="179"/>
                  </a:lnTo>
                  <a:lnTo>
                    <a:pt x="629" y="186"/>
                  </a:lnTo>
                  <a:lnTo>
                    <a:pt x="603" y="194"/>
                  </a:lnTo>
                  <a:lnTo>
                    <a:pt x="490" y="73"/>
                  </a:lnTo>
                  <a:lnTo>
                    <a:pt x="490" y="73"/>
                  </a:lnTo>
                  <a:lnTo>
                    <a:pt x="454" y="89"/>
                  </a:lnTo>
                  <a:lnTo>
                    <a:pt x="419" y="108"/>
                  </a:lnTo>
                  <a:lnTo>
                    <a:pt x="385" y="129"/>
                  </a:lnTo>
                  <a:lnTo>
                    <a:pt x="352" y="151"/>
                  </a:lnTo>
                  <a:lnTo>
                    <a:pt x="402" y="312"/>
                  </a:lnTo>
                  <a:lnTo>
                    <a:pt x="402" y="312"/>
                  </a:lnTo>
                  <a:lnTo>
                    <a:pt x="362" y="349"/>
                  </a:lnTo>
                  <a:lnTo>
                    <a:pt x="343" y="369"/>
                  </a:lnTo>
                  <a:lnTo>
                    <a:pt x="324" y="388"/>
                  </a:lnTo>
                  <a:lnTo>
                    <a:pt x="161" y="336"/>
                  </a:lnTo>
                  <a:lnTo>
                    <a:pt x="161" y="336"/>
                  </a:lnTo>
                  <a:lnTo>
                    <a:pt x="139" y="369"/>
                  </a:lnTo>
                  <a:lnTo>
                    <a:pt x="116" y="404"/>
                  </a:lnTo>
                  <a:lnTo>
                    <a:pt x="97" y="439"/>
                  </a:lnTo>
                  <a:lnTo>
                    <a:pt x="78" y="477"/>
                  </a:lnTo>
                  <a:lnTo>
                    <a:pt x="204" y="595"/>
                  </a:lnTo>
                  <a:lnTo>
                    <a:pt x="204" y="595"/>
                  </a:lnTo>
                  <a:lnTo>
                    <a:pt x="196" y="621"/>
                  </a:lnTo>
                  <a:lnTo>
                    <a:pt x="187" y="647"/>
                  </a:lnTo>
                  <a:lnTo>
                    <a:pt x="180" y="673"/>
                  </a:lnTo>
                  <a:lnTo>
                    <a:pt x="175" y="700"/>
                  </a:lnTo>
                  <a:lnTo>
                    <a:pt x="5" y="735"/>
                  </a:lnTo>
                  <a:lnTo>
                    <a:pt x="5" y="735"/>
                  </a:lnTo>
                  <a:lnTo>
                    <a:pt x="2" y="782"/>
                  </a:lnTo>
                  <a:lnTo>
                    <a:pt x="0" y="827"/>
                  </a:lnTo>
                  <a:lnTo>
                    <a:pt x="0" y="827"/>
                  </a:lnTo>
                  <a:lnTo>
                    <a:pt x="2" y="861"/>
                  </a:lnTo>
                  <a:lnTo>
                    <a:pt x="3" y="896"/>
                  </a:lnTo>
                  <a:lnTo>
                    <a:pt x="173" y="938"/>
                  </a:lnTo>
                  <a:lnTo>
                    <a:pt x="173" y="938"/>
                  </a:lnTo>
                  <a:lnTo>
                    <a:pt x="178" y="964"/>
                  </a:lnTo>
                  <a:lnTo>
                    <a:pt x="185" y="991"/>
                  </a:lnTo>
                  <a:lnTo>
                    <a:pt x="192" y="1017"/>
                  </a:lnTo>
                  <a:lnTo>
                    <a:pt x="201" y="1043"/>
                  </a:lnTo>
                  <a:lnTo>
                    <a:pt x="69" y="1159"/>
                  </a:lnTo>
                  <a:lnTo>
                    <a:pt x="69" y="1159"/>
                  </a:lnTo>
                  <a:lnTo>
                    <a:pt x="88" y="1197"/>
                  </a:lnTo>
                  <a:lnTo>
                    <a:pt x="107" y="1234"/>
                  </a:lnTo>
                  <a:lnTo>
                    <a:pt x="130" y="1270"/>
                  </a:lnTo>
                  <a:lnTo>
                    <a:pt x="153" y="1307"/>
                  </a:lnTo>
                  <a:lnTo>
                    <a:pt x="321" y="1255"/>
                  </a:lnTo>
                  <a:lnTo>
                    <a:pt x="321" y="1255"/>
                  </a:lnTo>
                  <a:lnTo>
                    <a:pt x="340" y="1275"/>
                  </a:lnTo>
                  <a:lnTo>
                    <a:pt x="357" y="1296"/>
                  </a:lnTo>
                  <a:lnTo>
                    <a:pt x="378" y="1315"/>
                  </a:lnTo>
                  <a:lnTo>
                    <a:pt x="397" y="1333"/>
                  </a:lnTo>
                  <a:lnTo>
                    <a:pt x="343" y="1497"/>
                  </a:lnTo>
                  <a:lnTo>
                    <a:pt x="343" y="1497"/>
                  </a:lnTo>
                  <a:lnTo>
                    <a:pt x="379" y="1521"/>
                  </a:lnTo>
                  <a:lnTo>
                    <a:pt x="416" y="1544"/>
                  </a:lnTo>
                  <a:lnTo>
                    <a:pt x="454" y="1565"/>
                  </a:lnTo>
                  <a:lnTo>
                    <a:pt x="492" y="1584"/>
                  </a:lnTo>
                  <a:lnTo>
                    <a:pt x="610" y="1456"/>
                  </a:lnTo>
                  <a:lnTo>
                    <a:pt x="610" y="1456"/>
                  </a:lnTo>
                  <a:lnTo>
                    <a:pt x="636" y="1464"/>
                  </a:lnTo>
                  <a:lnTo>
                    <a:pt x="662" y="1471"/>
                  </a:lnTo>
                  <a:lnTo>
                    <a:pt x="716" y="1485"/>
                  </a:lnTo>
                  <a:lnTo>
                    <a:pt x="752" y="1650"/>
                  </a:lnTo>
                  <a:lnTo>
                    <a:pt x="752" y="1650"/>
                  </a:lnTo>
                  <a:lnTo>
                    <a:pt x="788" y="1653"/>
                  </a:lnTo>
                  <a:lnTo>
                    <a:pt x="827" y="1653"/>
                  </a:lnTo>
                  <a:lnTo>
                    <a:pt x="827" y="1653"/>
                  </a:lnTo>
                  <a:lnTo>
                    <a:pt x="875" y="1651"/>
                  </a:lnTo>
                  <a:lnTo>
                    <a:pt x="924" y="1648"/>
                  </a:lnTo>
                  <a:lnTo>
                    <a:pt x="960" y="1482"/>
                  </a:lnTo>
                  <a:lnTo>
                    <a:pt x="960" y="1482"/>
                  </a:lnTo>
                  <a:lnTo>
                    <a:pt x="986" y="1476"/>
                  </a:lnTo>
                  <a:lnTo>
                    <a:pt x="1014" y="1469"/>
                  </a:lnTo>
                  <a:lnTo>
                    <a:pt x="1040" y="1462"/>
                  </a:lnTo>
                  <a:lnTo>
                    <a:pt x="1066" y="1454"/>
                  </a:lnTo>
                  <a:lnTo>
                    <a:pt x="1177" y="1575"/>
                  </a:lnTo>
                  <a:lnTo>
                    <a:pt x="1177" y="1575"/>
                  </a:lnTo>
                  <a:lnTo>
                    <a:pt x="1213" y="1558"/>
                  </a:lnTo>
                  <a:lnTo>
                    <a:pt x="1248" y="1537"/>
                  </a:lnTo>
                  <a:lnTo>
                    <a:pt x="1282" y="1516"/>
                  </a:lnTo>
                  <a:lnTo>
                    <a:pt x="1315" y="1494"/>
                  </a:lnTo>
                  <a:lnTo>
                    <a:pt x="1267" y="1336"/>
                  </a:lnTo>
                  <a:lnTo>
                    <a:pt x="1267" y="1336"/>
                  </a:lnTo>
                  <a:lnTo>
                    <a:pt x="1287" y="1319"/>
                  </a:lnTo>
                  <a:lnTo>
                    <a:pt x="1307" y="1300"/>
                  </a:lnTo>
                  <a:lnTo>
                    <a:pt x="1326" y="1281"/>
                  </a:lnTo>
                  <a:lnTo>
                    <a:pt x="1345" y="1260"/>
                  </a:lnTo>
                  <a:lnTo>
                    <a:pt x="1497" y="1310"/>
                  </a:lnTo>
                  <a:lnTo>
                    <a:pt x="1497" y="1310"/>
                  </a:lnTo>
                  <a:lnTo>
                    <a:pt x="1521" y="1275"/>
                  </a:lnTo>
                  <a:lnTo>
                    <a:pt x="1544" y="1239"/>
                  </a:lnTo>
                  <a:lnTo>
                    <a:pt x="1563" y="1203"/>
                  </a:lnTo>
                  <a:lnTo>
                    <a:pt x="1582" y="1164"/>
                  </a:lnTo>
                  <a:lnTo>
                    <a:pt x="1464" y="1054"/>
                  </a:lnTo>
                  <a:lnTo>
                    <a:pt x="1464" y="1054"/>
                  </a:lnTo>
                  <a:lnTo>
                    <a:pt x="1473" y="1028"/>
                  </a:lnTo>
                  <a:lnTo>
                    <a:pt x="1482" y="1002"/>
                  </a:lnTo>
                  <a:lnTo>
                    <a:pt x="1487" y="976"/>
                  </a:lnTo>
                  <a:lnTo>
                    <a:pt x="1494" y="948"/>
                  </a:lnTo>
                  <a:lnTo>
                    <a:pt x="1648" y="917"/>
                  </a:lnTo>
                  <a:close/>
                  <a:moveTo>
                    <a:pt x="827" y="1334"/>
                  </a:moveTo>
                  <a:lnTo>
                    <a:pt x="827" y="1334"/>
                  </a:lnTo>
                  <a:lnTo>
                    <a:pt x="801" y="1334"/>
                  </a:lnTo>
                  <a:lnTo>
                    <a:pt x="775" y="1333"/>
                  </a:lnTo>
                  <a:lnTo>
                    <a:pt x="749" y="1329"/>
                  </a:lnTo>
                  <a:lnTo>
                    <a:pt x="724" y="1326"/>
                  </a:lnTo>
                  <a:lnTo>
                    <a:pt x="700" y="1319"/>
                  </a:lnTo>
                  <a:lnTo>
                    <a:pt x="676" y="1312"/>
                  </a:lnTo>
                  <a:lnTo>
                    <a:pt x="652" y="1305"/>
                  </a:lnTo>
                  <a:lnTo>
                    <a:pt x="629" y="1294"/>
                  </a:lnTo>
                  <a:lnTo>
                    <a:pt x="606" y="1286"/>
                  </a:lnTo>
                  <a:lnTo>
                    <a:pt x="584" y="1274"/>
                  </a:lnTo>
                  <a:lnTo>
                    <a:pt x="563" y="1262"/>
                  </a:lnTo>
                  <a:lnTo>
                    <a:pt x="542" y="1248"/>
                  </a:lnTo>
                  <a:lnTo>
                    <a:pt x="523" y="1234"/>
                  </a:lnTo>
                  <a:lnTo>
                    <a:pt x="504" y="1220"/>
                  </a:lnTo>
                  <a:lnTo>
                    <a:pt x="485" y="1203"/>
                  </a:lnTo>
                  <a:lnTo>
                    <a:pt x="468" y="1187"/>
                  </a:lnTo>
                  <a:lnTo>
                    <a:pt x="451" y="1168"/>
                  </a:lnTo>
                  <a:lnTo>
                    <a:pt x="435" y="1151"/>
                  </a:lnTo>
                  <a:lnTo>
                    <a:pt x="419" y="1132"/>
                  </a:lnTo>
                  <a:lnTo>
                    <a:pt x="405" y="1111"/>
                  </a:lnTo>
                  <a:lnTo>
                    <a:pt x="392" y="1090"/>
                  </a:lnTo>
                  <a:lnTo>
                    <a:pt x="379" y="1069"/>
                  </a:lnTo>
                  <a:lnTo>
                    <a:pt x="369" y="1047"/>
                  </a:lnTo>
                  <a:lnTo>
                    <a:pt x="359" y="1024"/>
                  </a:lnTo>
                  <a:lnTo>
                    <a:pt x="350" y="1002"/>
                  </a:lnTo>
                  <a:lnTo>
                    <a:pt x="341" y="977"/>
                  </a:lnTo>
                  <a:lnTo>
                    <a:pt x="334" y="955"/>
                  </a:lnTo>
                  <a:lnTo>
                    <a:pt x="329" y="929"/>
                  </a:lnTo>
                  <a:lnTo>
                    <a:pt x="324" y="905"/>
                  </a:lnTo>
                  <a:lnTo>
                    <a:pt x="321" y="879"/>
                  </a:lnTo>
                  <a:lnTo>
                    <a:pt x="319" y="853"/>
                  </a:lnTo>
                  <a:lnTo>
                    <a:pt x="319" y="827"/>
                  </a:lnTo>
                  <a:lnTo>
                    <a:pt x="319" y="827"/>
                  </a:lnTo>
                  <a:lnTo>
                    <a:pt x="319" y="801"/>
                  </a:lnTo>
                  <a:lnTo>
                    <a:pt x="321" y="775"/>
                  </a:lnTo>
                  <a:lnTo>
                    <a:pt x="324" y="750"/>
                  </a:lnTo>
                  <a:lnTo>
                    <a:pt x="329" y="724"/>
                  </a:lnTo>
                  <a:lnTo>
                    <a:pt x="334" y="700"/>
                  </a:lnTo>
                  <a:lnTo>
                    <a:pt x="341" y="676"/>
                  </a:lnTo>
                  <a:lnTo>
                    <a:pt x="350" y="652"/>
                  </a:lnTo>
                  <a:lnTo>
                    <a:pt x="359" y="629"/>
                  </a:lnTo>
                  <a:lnTo>
                    <a:pt x="369" y="607"/>
                  </a:lnTo>
                  <a:lnTo>
                    <a:pt x="379" y="584"/>
                  </a:lnTo>
                  <a:lnTo>
                    <a:pt x="392" y="563"/>
                  </a:lnTo>
                  <a:lnTo>
                    <a:pt x="405" y="543"/>
                  </a:lnTo>
                  <a:lnTo>
                    <a:pt x="419" y="524"/>
                  </a:lnTo>
                  <a:lnTo>
                    <a:pt x="435" y="504"/>
                  </a:lnTo>
                  <a:lnTo>
                    <a:pt x="451" y="485"/>
                  </a:lnTo>
                  <a:lnTo>
                    <a:pt x="468" y="468"/>
                  </a:lnTo>
                  <a:lnTo>
                    <a:pt x="485" y="451"/>
                  </a:lnTo>
                  <a:lnTo>
                    <a:pt x="504" y="435"/>
                  </a:lnTo>
                  <a:lnTo>
                    <a:pt x="523" y="420"/>
                  </a:lnTo>
                  <a:lnTo>
                    <a:pt x="542" y="406"/>
                  </a:lnTo>
                  <a:lnTo>
                    <a:pt x="563" y="392"/>
                  </a:lnTo>
                  <a:lnTo>
                    <a:pt x="584" y="380"/>
                  </a:lnTo>
                  <a:lnTo>
                    <a:pt x="606" y="369"/>
                  </a:lnTo>
                  <a:lnTo>
                    <a:pt x="629" y="359"/>
                  </a:lnTo>
                  <a:lnTo>
                    <a:pt x="652" y="350"/>
                  </a:lnTo>
                  <a:lnTo>
                    <a:pt x="676" y="342"/>
                  </a:lnTo>
                  <a:lnTo>
                    <a:pt x="700" y="335"/>
                  </a:lnTo>
                  <a:lnTo>
                    <a:pt x="724" y="330"/>
                  </a:lnTo>
                  <a:lnTo>
                    <a:pt x="749" y="324"/>
                  </a:lnTo>
                  <a:lnTo>
                    <a:pt x="775" y="323"/>
                  </a:lnTo>
                  <a:lnTo>
                    <a:pt x="801" y="319"/>
                  </a:lnTo>
                  <a:lnTo>
                    <a:pt x="827" y="319"/>
                  </a:lnTo>
                  <a:lnTo>
                    <a:pt x="827" y="319"/>
                  </a:lnTo>
                  <a:lnTo>
                    <a:pt x="853" y="319"/>
                  </a:lnTo>
                  <a:lnTo>
                    <a:pt x="879" y="323"/>
                  </a:lnTo>
                  <a:lnTo>
                    <a:pt x="905" y="324"/>
                  </a:lnTo>
                  <a:lnTo>
                    <a:pt x="929" y="330"/>
                  </a:lnTo>
                  <a:lnTo>
                    <a:pt x="953" y="335"/>
                  </a:lnTo>
                  <a:lnTo>
                    <a:pt x="977" y="342"/>
                  </a:lnTo>
                  <a:lnTo>
                    <a:pt x="1002" y="350"/>
                  </a:lnTo>
                  <a:lnTo>
                    <a:pt x="1024" y="359"/>
                  </a:lnTo>
                  <a:lnTo>
                    <a:pt x="1047" y="369"/>
                  </a:lnTo>
                  <a:lnTo>
                    <a:pt x="1069" y="380"/>
                  </a:lnTo>
                  <a:lnTo>
                    <a:pt x="1090" y="392"/>
                  </a:lnTo>
                  <a:lnTo>
                    <a:pt x="1111" y="406"/>
                  </a:lnTo>
                  <a:lnTo>
                    <a:pt x="1130" y="420"/>
                  </a:lnTo>
                  <a:lnTo>
                    <a:pt x="1151" y="435"/>
                  </a:lnTo>
                  <a:lnTo>
                    <a:pt x="1168" y="451"/>
                  </a:lnTo>
                  <a:lnTo>
                    <a:pt x="1185" y="468"/>
                  </a:lnTo>
                  <a:lnTo>
                    <a:pt x="1203" y="485"/>
                  </a:lnTo>
                  <a:lnTo>
                    <a:pt x="1218" y="504"/>
                  </a:lnTo>
                  <a:lnTo>
                    <a:pt x="1234" y="524"/>
                  </a:lnTo>
                  <a:lnTo>
                    <a:pt x="1248" y="543"/>
                  </a:lnTo>
                  <a:lnTo>
                    <a:pt x="1261" y="563"/>
                  </a:lnTo>
                  <a:lnTo>
                    <a:pt x="1274" y="584"/>
                  </a:lnTo>
                  <a:lnTo>
                    <a:pt x="1284" y="607"/>
                  </a:lnTo>
                  <a:lnTo>
                    <a:pt x="1294" y="629"/>
                  </a:lnTo>
                  <a:lnTo>
                    <a:pt x="1303" y="652"/>
                  </a:lnTo>
                  <a:lnTo>
                    <a:pt x="1312" y="676"/>
                  </a:lnTo>
                  <a:lnTo>
                    <a:pt x="1319" y="700"/>
                  </a:lnTo>
                  <a:lnTo>
                    <a:pt x="1324" y="724"/>
                  </a:lnTo>
                  <a:lnTo>
                    <a:pt x="1329" y="750"/>
                  </a:lnTo>
                  <a:lnTo>
                    <a:pt x="1333" y="775"/>
                  </a:lnTo>
                  <a:lnTo>
                    <a:pt x="1334" y="801"/>
                  </a:lnTo>
                  <a:lnTo>
                    <a:pt x="1334" y="827"/>
                  </a:lnTo>
                  <a:lnTo>
                    <a:pt x="1334" y="827"/>
                  </a:lnTo>
                  <a:lnTo>
                    <a:pt x="1334" y="853"/>
                  </a:lnTo>
                  <a:lnTo>
                    <a:pt x="1333" y="879"/>
                  </a:lnTo>
                  <a:lnTo>
                    <a:pt x="1329" y="905"/>
                  </a:lnTo>
                  <a:lnTo>
                    <a:pt x="1324" y="929"/>
                  </a:lnTo>
                  <a:lnTo>
                    <a:pt x="1319" y="955"/>
                  </a:lnTo>
                  <a:lnTo>
                    <a:pt x="1312" y="977"/>
                  </a:lnTo>
                  <a:lnTo>
                    <a:pt x="1303" y="1002"/>
                  </a:lnTo>
                  <a:lnTo>
                    <a:pt x="1294" y="1024"/>
                  </a:lnTo>
                  <a:lnTo>
                    <a:pt x="1284" y="1047"/>
                  </a:lnTo>
                  <a:lnTo>
                    <a:pt x="1274" y="1069"/>
                  </a:lnTo>
                  <a:lnTo>
                    <a:pt x="1261" y="1090"/>
                  </a:lnTo>
                  <a:lnTo>
                    <a:pt x="1248" y="1111"/>
                  </a:lnTo>
                  <a:lnTo>
                    <a:pt x="1234" y="1132"/>
                  </a:lnTo>
                  <a:lnTo>
                    <a:pt x="1218" y="1151"/>
                  </a:lnTo>
                  <a:lnTo>
                    <a:pt x="1203" y="1168"/>
                  </a:lnTo>
                  <a:lnTo>
                    <a:pt x="1185" y="1187"/>
                  </a:lnTo>
                  <a:lnTo>
                    <a:pt x="1168" y="1203"/>
                  </a:lnTo>
                  <a:lnTo>
                    <a:pt x="1151" y="1220"/>
                  </a:lnTo>
                  <a:lnTo>
                    <a:pt x="1130" y="1234"/>
                  </a:lnTo>
                  <a:lnTo>
                    <a:pt x="1111" y="1248"/>
                  </a:lnTo>
                  <a:lnTo>
                    <a:pt x="1090" y="1262"/>
                  </a:lnTo>
                  <a:lnTo>
                    <a:pt x="1069" y="1274"/>
                  </a:lnTo>
                  <a:lnTo>
                    <a:pt x="1047" y="1286"/>
                  </a:lnTo>
                  <a:lnTo>
                    <a:pt x="1024" y="1294"/>
                  </a:lnTo>
                  <a:lnTo>
                    <a:pt x="1002" y="1305"/>
                  </a:lnTo>
                  <a:lnTo>
                    <a:pt x="977" y="1312"/>
                  </a:lnTo>
                  <a:lnTo>
                    <a:pt x="953" y="1319"/>
                  </a:lnTo>
                  <a:lnTo>
                    <a:pt x="929" y="1326"/>
                  </a:lnTo>
                  <a:lnTo>
                    <a:pt x="905" y="1329"/>
                  </a:lnTo>
                  <a:lnTo>
                    <a:pt x="879" y="1333"/>
                  </a:lnTo>
                  <a:lnTo>
                    <a:pt x="853" y="1334"/>
                  </a:lnTo>
                  <a:lnTo>
                    <a:pt x="827" y="1334"/>
                  </a:lnTo>
                  <a:lnTo>
                    <a:pt x="827" y="1334"/>
                  </a:ln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1" name="椭圆 30"/>
            <p:cNvSpPr/>
            <p:nvPr/>
          </p:nvSpPr>
          <p:spPr>
            <a:xfrm>
              <a:off x="7508082" y="4152106"/>
              <a:ext cx="263524" cy="263524"/>
            </a:xfrm>
            <a:prstGeom prst="ellipse">
              <a:avLst/>
            </a:prstGeom>
            <a:gr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2" name="组合 31"/>
          <p:cNvGrpSpPr/>
          <p:nvPr/>
        </p:nvGrpSpPr>
        <p:grpSpPr>
          <a:xfrm>
            <a:off x="4165542" y="3591347"/>
            <a:ext cx="1246839" cy="1245330"/>
            <a:chOff x="4038919" y="3621071"/>
            <a:chExt cx="1327187" cy="1325581"/>
          </a:xfrm>
          <a:solidFill>
            <a:srgbClr val="686868"/>
          </a:solidFill>
          <a:effectLst/>
        </p:grpSpPr>
        <p:sp>
          <p:nvSpPr>
            <p:cNvPr id="33" name="Freeform 8"/>
            <p:cNvSpPr>
              <a:spLocks noEditPoints="1"/>
            </p:cNvSpPr>
            <p:nvPr/>
          </p:nvSpPr>
          <p:spPr bwMode="auto">
            <a:xfrm>
              <a:off x="4038919" y="3621071"/>
              <a:ext cx="1327187" cy="1325581"/>
            </a:xfrm>
            <a:custGeom>
              <a:avLst/>
              <a:gdLst>
                <a:gd name="T0" fmla="*/ 180 w 1653"/>
                <a:gd name="T1" fmla="*/ 1028 h 1653"/>
                <a:gd name="T2" fmla="*/ 109 w 1653"/>
                <a:gd name="T3" fmla="*/ 1239 h 1653"/>
                <a:gd name="T4" fmla="*/ 347 w 1653"/>
                <a:gd name="T5" fmla="*/ 1300 h 1653"/>
                <a:gd name="T6" fmla="*/ 371 w 1653"/>
                <a:gd name="T7" fmla="*/ 1516 h 1653"/>
                <a:gd name="T8" fmla="*/ 588 w 1653"/>
                <a:gd name="T9" fmla="*/ 1454 h 1653"/>
                <a:gd name="T10" fmla="*/ 730 w 1653"/>
                <a:gd name="T11" fmla="*/ 1648 h 1653"/>
                <a:gd name="T12" fmla="*/ 865 w 1653"/>
                <a:gd name="T13" fmla="*/ 1653 h 1653"/>
                <a:gd name="T14" fmla="*/ 1017 w 1653"/>
                <a:gd name="T15" fmla="*/ 1464 h 1653"/>
                <a:gd name="T16" fmla="*/ 1237 w 1653"/>
                <a:gd name="T17" fmla="*/ 1544 h 1653"/>
                <a:gd name="T18" fmla="*/ 1276 w 1653"/>
                <a:gd name="T19" fmla="*/ 1315 h 1653"/>
                <a:gd name="T20" fmla="*/ 1501 w 1653"/>
                <a:gd name="T21" fmla="*/ 1307 h 1653"/>
                <a:gd name="T22" fmla="*/ 1452 w 1653"/>
                <a:gd name="T23" fmla="*/ 1043 h 1653"/>
                <a:gd name="T24" fmla="*/ 1480 w 1653"/>
                <a:gd name="T25" fmla="*/ 938 h 1653"/>
                <a:gd name="T26" fmla="*/ 1653 w 1653"/>
                <a:gd name="T27" fmla="*/ 827 h 1653"/>
                <a:gd name="T28" fmla="*/ 1473 w 1653"/>
                <a:gd name="T29" fmla="*/ 673 h 1653"/>
                <a:gd name="T30" fmla="*/ 1575 w 1653"/>
                <a:gd name="T31" fmla="*/ 477 h 1653"/>
                <a:gd name="T32" fmla="*/ 1329 w 1653"/>
                <a:gd name="T33" fmla="*/ 388 h 1653"/>
                <a:gd name="T34" fmla="*/ 1302 w 1653"/>
                <a:gd name="T35" fmla="*/ 151 h 1653"/>
                <a:gd name="T36" fmla="*/ 1163 w 1653"/>
                <a:gd name="T37" fmla="*/ 73 h 1653"/>
                <a:gd name="T38" fmla="*/ 972 w 1653"/>
                <a:gd name="T39" fmla="*/ 172 h 1653"/>
                <a:gd name="T40" fmla="*/ 827 w 1653"/>
                <a:gd name="T41" fmla="*/ 0 h 1653"/>
                <a:gd name="T42" fmla="*/ 700 w 1653"/>
                <a:gd name="T43" fmla="*/ 165 h 1653"/>
                <a:gd name="T44" fmla="*/ 485 w 1653"/>
                <a:gd name="T45" fmla="*/ 75 h 1653"/>
                <a:gd name="T46" fmla="*/ 333 w 1653"/>
                <a:gd name="T47" fmla="*/ 165 h 1653"/>
                <a:gd name="T48" fmla="*/ 324 w 1653"/>
                <a:gd name="T49" fmla="*/ 373 h 1653"/>
                <a:gd name="T50" fmla="*/ 106 w 1653"/>
                <a:gd name="T51" fmla="*/ 421 h 1653"/>
                <a:gd name="T52" fmla="*/ 177 w 1653"/>
                <a:gd name="T53" fmla="*/ 631 h 1653"/>
                <a:gd name="T54" fmla="*/ 4 w 1653"/>
                <a:gd name="T55" fmla="*/ 749 h 1653"/>
                <a:gd name="T56" fmla="*/ 5 w 1653"/>
                <a:gd name="T57" fmla="*/ 917 h 1653"/>
                <a:gd name="T58" fmla="*/ 321 w 1653"/>
                <a:gd name="T59" fmla="*/ 775 h 1653"/>
                <a:gd name="T60" fmla="*/ 350 w 1653"/>
                <a:gd name="T61" fmla="*/ 652 h 1653"/>
                <a:gd name="T62" fmla="*/ 406 w 1653"/>
                <a:gd name="T63" fmla="*/ 543 h 1653"/>
                <a:gd name="T64" fmla="*/ 485 w 1653"/>
                <a:gd name="T65" fmla="*/ 451 h 1653"/>
                <a:gd name="T66" fmla="*/ 584 w 1653"/>
                <a:gd name="T67" fmla="*/ 380 h 1653"/>
                <a:gd name="T68" fmla="*/ 700 w 1653"/>
                <a:gd name="T69" fmla="*/ 335 h 1653"/>
                <a:gd name="T70" fmla="*/ 827 w 1653"/>
                <a:gd name="T71" fmla="*/ 319 h 1653"/>
                <a:gd name="T72" fmla="*/ 929 w 1653"/>
                <a:gd name="T73" fmla="*/ 330 h 1653"/>
                <a:gd name="T74" fmla="*/ 1047 w 1653"/>
                <a:gd name="T75" fmla="*/ 369 h 1653"/>
                <a:gd name="T76" fmla="*/ 1149 w 1653"/>
                <a:gd name="T77" fmla="*/ 435 h 1653"/>
                <a:gd name="T78" fmla="*/ 1234 w 1653"/>
                <a:gd name="T79" fmla="*/ 524 h 1653"/>
                <a:gd name="T80" fmla="*/ 1295 w 1653"/>
                <a:gd name="T81" fmla="*/ 629 h 1653"/>
                <a:gd name="T82" fmla="*/ 1329 w 1653"/>
                <a:gd name="T83" fmla="*/ 750 h 1653"/>
                <a:gd name="T84" fmla="*/ 1334 w 1653"/>
                <a:gd name="T85" fmla="*/ 853 h 1653"/>
                <a:gd name="T86" fmla="*/ 1312 w 1653"/>
                <a:gd name="T87" fmla="*/ 977 h 1653"/>
                <a:gd name="T88" fmla="*/ 1262 w 1653"/>
                <a:gd name="T89" fmla="*/ 1090 h 1653"/>
                <a:gd name="T90" fmla="*/ 1185 w 1653"/>
                <a:gd name="T91" fmla="*/ 1187 h 1653"/>
                <a:gd name="T92" fmla="*/ 1090 w 1653"/>
                <a:gd name="T93" fmla="*/ 1262 h 1653"/>
                <a:gd name="T94" fmla="*/ 977 w 1653"/>
                <a:gd name="T95" fmla="*/ 1312 h 1653"/>
                <a:gd name="T96" fmla="*/ 853 w 1653"/>
                <a:gd name="T97" fmla="*/ 1334 h 1653"/>
                <a:gd name="T98" fmla="*/ 749 w 1653"/>
                <a:gd name="T99" fmla="*/ 1329 h 1653"/>
                <a:gd name="T100" fmla="*/ 629 w 1653"/>
                <a:gd name="T101" fmla="*/ 1294 h 1653"/>
                <a:gd name="T102" fmla="*/ 522 w 1653"/>
                <a:gd name="T103" fmla="*/ 1234 h 1653"/>
                <a:gd name="T104" fmla="*/ 435 w 1653"/>
                <a:gd name="T105" fmla="*/ 1151 h 1653"/>
                <a:gd name="T106" fmla="*/ 369 w 1653"/>
                <a:gd name="T107" fmla="*/ 1047 h 1653"/>
                <a:gd name="T108" fmla="*/ 329 w 1653"/>
                <a:gd name="T109" fmla="*/ 929 h 1653"/>
                <a:gd name="T110" fmla="*/ 319 w 1653"/>
                <a:gd name="T111" fmla="*/ 82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3" h="1653">
                  <a:moveTo>
                    <a:pt x="160" y="948"/>
                  </a:moveTo>
                  <a:lnTo>
                    <a:pt x="160" y="948"/>
                  </a:lnTo>
                  <a:lnTo>
                    <a:pt x="165" y="976"/>
                  </a:lnTo>
                  <a:lnTo>
                    <a:pt x="172" y="1002"/>
                  </a:lnTo>
                  <a:lnTo>
                    <a:pt x="180" y="1028"/>
                  </a:lnTo>
                  <a:lnTo>
                    <a:pt x="189" y="1054"/>
                  </a:lnTo>
                  <a:lnTo>
                    <a:pt x="71" y="1164"/>
                  </a:lnTo>
                  <a:lnTo>
                    <a:pt x="71" y="1164"/>
                  </a:lnTo>
                  <a:lnTo>
                    <a:pt x="90" y="1203"/>
                  </a:lnTo>
                  <a:lnTo>
                    <a:pt x="109" y="1239"/>
                  </a:lnTo>
                  <a:lnTo>
                    <a:pt x="132" y="1275"/>
                  </a:lnTo>
                  <a:lnTo>
                    <a:pt x="156" y="1310"/>
                  </a:lnTo>
                  <a:lnTo>
                    <a:pt x="309" y="1260"/>
                  </a:lnTo>
                  <a:lnTo>
                    <a:pt x="309" y="1260"/>
                  </a:lnTo>
                  <a:lnTo>
                    <a:pt x="347" y="1300"/>
                  </a:lnTo>
                  <a:lnTo>
                    <a:pt x="366" y="1319"/>
                  </a:lnTo>
                  <a:lnTo>
                    <a:pt x="387" y="1336"/>
                  </a:lnTo>
                  <a:lnTo>
                    <a:pt x="338" y="1494"/>
                  </a:lnTo>
                  <a:lnTo>
                    <a:pt x="338" y="1494"/>
                  </a:lnTo>
                  <a:lnTo>
                    <a:pt x="371" y="1516"/>
                  </a:lnTo>
                  <a:lnTo>
                    <a:pt x="404" y="1537"/>
                  </a:lnTo>
                  <a:lnTo>
                    <a:pt x="440" y="1558"/>
                  </a:lnTo>
                  <a:lnTo>
                    <a:pt x="475" y="1575"/>
                  </a:lnTo>
                  <a:lnTo>
                    <a:pt x="588" y="1454"/>
                  </a:lnTo>
                  <a:lnTo>
                    <a:pt x="588" y="1454"/>
                  </a:lnTo>
                  <a:lnTo>
                    <a:pt x="614" y="1462"/>
                  </a:lnTo>
                  <a:lnTo>
                    <a:pt x="640" y="1469"/>
                  </a:lnTo>
                  <a:lnTo>
                    <a:pt x="666" y="1476"/>
                  </a:lnTo>
                  <a:lnTo>
                    <a:pt x="693" y="1482"/>
                  </a:lnTo>
                  <a:lnTo>
                    <a:pt x="730" y="1648"/>
                  </a:lnTo>
                  <a:lnTo>
                    <a:pt x="730" y="1648"/>
                  </a:lnTo>
                  <a:lnTo>
                    <a:pt x="778" y="1651"/>
                  </a:lnTo>
                  <a:lnTo>
                    <a:pt x="827" y="1653"/>
                  </a:lnTo>
                  <a:lnTo>
                    <a:pt x="827" y="1653"/>
                  </a:lnTo>
                  <a:lnTo>
                    <a:pt x="865" y="1653"/>
                  </a:lnTo>
                  <a:lnTo>
                    <a:pt x="901" y="1650"/>
                  </a:lnTo>
                  <a:lnTo>
                    <a:pt x="938" y="1485"/>
                  </a:lnTo>
                  <a:lnTo>
                    <a:pt x="938" y="1485"/>
                  </a:lnTo>
                  <a:lnTo>
                    <a:pt x="991" y="1471"/>
                  </a:lnTo>
                  <a:lnTo>
                    <a:pt x="1017" y="1464"/>
                  </a:lnTo>
                  <a:lnTo>
                    <a:pt x="1043" y="1456"/>
                  </a:lnTo>
                  <a:lnTo>
                    <a:pt x="1161" y="1584"/>
                  </a:lnTo>
                  <a:lnTo>
                    <a:pt x="1161" y="1584"/>
                  </a:lnTo>
                  <a:lnTo>
                    <a:pt x="1199" y="1565"/>
                  </a:lnTo>
                  <a:lnTo>
                    <a:pt x="1237" y="1544"/>
                  </a:lnTo>
                  <a:lnTo>
                    <a:pt x="1274" y="1521"/>
                  </a:lnTo>
                  <a:lnTo>
                    <a:pt x="1310" y="1497"/>
                  </a:lnTo>
                  <a:lnTo>
                    <a:pt x="1256" y="1333"/>
                  </a:lnTo>
                  <a:lnTo>
                    <a:pt x="1256" y="1333"/>
                  </a:lnTo>
                  <a:lnTo>
                    <a:pt x="1276" y="1315"/>
                  </a:lnTo>
                  <a:lnTo>
                    <a:pt x="1296" y="1296"/>
                  </a:lnTo>
                  <a:lnTo>
                    <a:pt x="1314" y="1275"/>
                  </a:lnTo>
                  <a:lnTo>
                    <a:pt x="1331" y="1255"/>
                  </a:lnTo>
                  <a:lnTo>
                    <a:pt x="1501" y="1307"/>
                  </a:lnTo>
                  <a:lnTo>
                    <a:pt x="1501" y="1307"/>
                  </a:lnTo>
                  <a:lnTo>
                    <a:pt x="1523" y="1270"/>
                  </a:lnTo>
                  <a:lnTo>
                    <a:pt x="1546" y="1234"/>
                  </a:lnTo>
                  <a:lnTo>
                    <a:pt x="1565" y="1197"/>
                  </a:lnTo>
                  <a:lnTo>
                    <a:pt x="1584" y="1159"/>
                  </a:lnTo>
                  <a:lnTo>
                    <a:pt x="1452" y="1043"/>
                  </a:lnTo>
                  <a:lnTo>
                    <a:pt x="1452" y="1043"/>
                  </a:lnTo>
                  <a:lnTo>
                    <a:pt x="1461" y="1017"/>
                  </a:lnTo>
                  <a:lnTo>
                    <a:pt x="1468" y="991"/>
                  </a:lnTo>
                  <a:lnTo>
                    <a:pt x="1475" y="964"/>
                  </a:lnTo>
                  <a:lnTo>
                    <a:pt x="1480" y="938"/>
                  </a:lnTo>
                  <a:lnTo>
                    <a:pt x="1650" y="896"/>
                  </a:lnTo>
                  <a:lnTo>
                    <a:pt x="1650" y="896"/>
                  </a:lnTo>
                  <a:lnTo>
                    <a:pt x="1652" y="861"/>
                  </a:lnTo>
                  <a:lnTo>
                    <a:pt x="1653" y="827"/>
                  </a:lnTo>
                  <a:lnTo>
                    <a:pt x="1653" y="827"/>
                  </a:lnTo>
                  <a:lnTo>
                    <a:pt x="1652" y="782"/>
                  </a:lnTo>
                  <a:lnTo>
                    <a:pt x="1648" y="735"/>
                  </a:lnTo>
                  <a:lnTo>
                    <a:pt x="1478" y="700"/>
                  </a:lnTo>
                  <a:lnTo>
                    <a:pt x="1478" y="700"/>
                  </a:lnTo>
                  <a:lnTo>
                    <a:pt x="1473" y="673"/>
                  </a:lnTo>
                  <a:lnTo>
                    <a:pt x="1466" y="647"/>
                  </a:lnTo>
                  <a:lnTo>
                    <a:pt x="1457" y="621"/>
                  </a:lnTo>
                  <a:lnTo>
                    <a:pt x="1449" y="595"/>
                  </a:lnTo>
                  <a:lnTo>
                    <a:pt x="1575" y="477"/>
                  </a:lnTo>
                  <a:lnTo>
                    <a:pt x="1575" y="477"/>
                  </a:lnTo>
                  <a:lnTo>
                    <a:pt x="1556" y="439"/>
                  </a:lnTo>
                  <a:lnTo>
                    <a:pt x="1537" y="404"/>
                  </a:lnTo>
                  <a:lnTo>
                    <a:pt x="1515" y="369"/>
                  </a:lnTo>
                  <a:lnTo>
                    <a:pt x="1492" y="336"/>
                  </a:lnTo>
                  <a:lnTo>
                    <a:pt x="1329" y="388"/>
                  </a:lnTo>
                  <a:lnTo>
                    <a:pt x="1329" y="388"/>
                  </a:lnTo>
                  <a:lnTo>
                    <a:pt x="1310" y="369"/>
                  </a:lnTo>
                  <a:lnTo>
                    <a:pt x="1291" y="349"/>
                  </a:lnTo>
                  <a:lnTo>
                    <a:pt x="1251" y="312"/>
                  </a:lnTo>
                  <a:lnTo>
                    <a:pt x="1302" y="151"/>
                  </a:lnTo>
                  <a:lnTo>
                    <a:pt x="1302" y="151"/>
                  </a:lnTo>
                  <a:lnTo>
                    <a:pt x="1269" y="129"/>
                  </a:lnTo>
                  <a:lnTo>
                    <a:pt x="1234" y="108"/>
                  </a:lnTo>
                  <a:lnTo>
                    <a:pt x="1199" y="89"/>
                  </a:lnTo>
                  <a:lnTo>
                    <a:pt x="1163" y="73"/>
                  </a:lnTo>
                  <a:lnTo>
                    <a:pt x="1050" y="194"/>
                  </a:lnTo>
                  <a:lnTo>
                    <a:pt x="1050" y="194"/>
                  </a:lnTo>
                  <a:lnTo>
                    <a:pt x="1024" y="186"/>
                  </a:lnTo>
                  <a:lnTo>
                    <a:pt x="998" y="179"/>
                  </a:lnTo>
                  <a:lnTo>
                    <a:pt x="972" y="172"/>
                  </a:lnTo>
                  <a:lnTo>
                    <a:pt x="945" y="167"/>
                  </a:lnTo>
                  <a:lnTo>
                    <a:pt x="910" y="6"/>
                  </a:lnTo>
                  <a:lnTo>
                    <a:pt x="910" y="6"/>
                  </a:lnTo>
                  <a:lnTo>
                    <a:pt x="868" y="2"/>
                  </a:lnTo>
                  <a:lnTo>
                    <a:pt x="827" y="0"/>
                  </a:lnTo>
                  <a:lnTo>
                    <a:pt x="827" y="0"/>
                  </a:lnTo>
                  <a:lnTo>
                    <a:pt x="780" y="2"/>
                  </a:lnTo>
                  <a:lnTo>
                    <a:pt x="735" y="6"/>
                  </a:lnTo>
                  <a:lnTo>
                    <a:pt x="700" y="165"/>
                  </a:lnTo>
                  <a:lnTo>
                    <a:pt x="700" y="165"/>
                  </a:lnTo>
                  <a:lnTo>
                    <a:pt x="673" y="170"/>
                  </a:lnTo>
                  <a:lnTo>
                    <a:pt x="647" y="177"/>
                  </a:lnTo>
                  <a:lnTo>
                    <a:pt x="621" y="184"/>
                  </a:lnTo>
                  <a:lnTo>
                    <a:pt x="595" y="193"/>
                  </a:lnTo>
                  <a:lnTo>
                    <a:pt x="485" y="75"/>
                  </a:lnTo>
                  <a:lnTo>
                    <a:pt x="485" y="75"/>
                  </a:lnTo>
                  <a:lnTo>
                    <a:pt x="446" y="94"/>
                  </a:lnTo>
                  <a:lnTo>
                    <a:pt x="406" y="116"/>
                  </a:lnTo>
                  <a:lnTo>
                    <a:pt x="369" y="139"/>
                  </a:lnTo>
                  <a:lnTo>
                    <a:pt x="333" y="165"/>
                  </a:lnTo>
                  <a:lnTo>
                    <a:pt x="381" y="316"/>
                  </a:lnTo>
                  <a:lnTo>
                    <a:pt x="381" y="316"/>
                  </a:lnTo>
                  <a:lnTo>
                    <a:pt x="362" y="335"/>
                  </a:lnTo>
                  <a:lnTo>
                    <a:pt x="342" y="354"/>
                  </a:lnTo>
                  <a:lnTo>
                    <a:pt x="324" y="373"/>
                  </a:lnTo>
                  <a:lnTo>
                    <a:pt x="305" y="394"/>
                  </a:lnTo>
                  <a:lnTo>
                    <a:pt x="154" y="347"/>
                  </a:lnTo>
                  <a:lnTo>
                    <a:pt x="154" y="347"/>
                  </a:lnTo>
                  <a:lnTo>
                    <a:pt x="128" y="383"/>
                  </a:lnTo>
                  <a:lnTo>
                    <a:pt x="106" y="421"/>
                  </a:lnTo>
                  <a:lnTo>
                    <a:pt x="85" y="461"/>
                  </a:lnTo>
                  <a:lnTo>
                    <a:pt x="68" y="501"/>
                  </a:lnTo>
                  <a:lnTo>
                    <a:pt x="186" y="605"/>
                  </a:lnTo>
                  <a:lnTo>
                    <a:pt x="186" y="605"/>
                  </a:lnTo>
                  <a:lnTo>
                    <a:pt x="177" y="631"/>
                  </a:lnTo>
                  <a:lnTo>
                    <a:pt x="170" y="659"/>
                  </a:lnTo>
                  <a:lnTo>
                    <a:pt x="163" y="685"/>
                  </a:lnTo>
                  <a:lnTo>
                    <a:pt x="160" y="711"/>
                  </a:lnTo>
                  <a:lnTo>
                    <a:pt x="4" y="749"/>
                  </a:lnTo>
                  <a:lnTo>
                    <a:pt x="4" y="749"/>
                  </a:lnTo>
                  <a:lnTo>
                    <a:pt x="2" y="787"/>
                  </a:lnTo>
                  <a:lnTo>
                    <a:pt x="0" y="827"/>
                  </a:lnTo>
                  <a:lnTo>
                    <a:pt x="0" y="827"/>
                  </a:lnTo>
                  <a:lnTo>
                    <a:pt x="2" y="872"/>
                  </a:lnTo>
                  <a:lnTo>
                    <a:pt x="5" y="917"/>
                  </a:lnTo>
                  <a:lnTo>
                    <a:pt x="160" y="948"/>
                  </a:lnTo>
                  <a:close/>
                  <a:moveTo>
                    <a:pt x="319" y="827"/>
                  </a:moveTo>
                  <a:lnTo>
                    <a:pt x="319" y="827"/>
                  </a:lnTo>
                  <a:lnTo>
                    <a:pt x="319" y="801"/>
                  </a:lnTo>
                  <a:lnTo>
                    <a:pt x="321" y="775"/>
                  </a:lnTo>
                  <a:lnTo>
                    <a:pt x="324" y="750"/>
                  </a:lnTo>
                  <a:lnTo>
                    <a:pt x="329" y="724"/>
                  </a:lnTo>
                  <a:lnTo>
                    <a:pt x="335" y="700"/>
                  </a:lnTo>
                  <a:lnTo>
                    <a:pt x="342" y="676"/>
                  </a:lnTo>
                  <a:lnTo>
                    <a:pt x="350" y="652"/>
                  </a:lnTo>
                  <a:lnTo>
                    <a:pt x="359" y="629"/>
                  </a:lnTo>
                  <a:lnTo>
                    <a:pt x="369" y="607"/>
                  </a:lnTo>
                  <a:lnTo>
                    <a:pt x="380" y="584"/>
                  </a:lnTo>
                  <a:lnTo>
                    <a:pt x="392" y="563"/>
                  </a:lnTo>
                  <a:lnTo>
                    <a:pt x="406" y="543"/>
                  </a:lnTo>
                  <a:lnTo>
                    <a:pt x="420" y="524"/>
                  </a:lnTo>
                  <a:lnTo>
                    <a:pt x="435" y="504"/>
                  </a:lnTo>
                  <a:lnTo>
                    <a:pt x="451" y="485"/>
                  </a:lnTo>
                  <a:lnTo>
                    <a:pt x="468" y="468"/>
                  </a:lnTo>
                  <a:lnTo>
                    <a:pt x="485" y="451"/>
                  </a:lnTo>
                  <a:lnTo>
                    <a:pt x="503" y="435"/>
                  </a:lnTo>
                  <a:lnTo>
                    <a:pt x="522" y="420"/>
                  </a:lnTo>
                  <a:lnTo>
                    <a:pt x="543" y="406"/>
                  </a:lnTo>
                  <a:lnTo>
                    <a:pt x="563" y="392"/>
                  </a:lnTo>
                  <a:lnTo>
                    <a:pt x="584" y="380"/>
                  </a:lnTo>
                  <a:lnTo>
                    <a:pt x="607" y="369"/>
                  </a:lnTo>
                  <a:lnTo>
                    <a:pt x="629" y="359"/>
                  </a:lnTo>
                  <a:lnTo>
                    <a:pt x="652" y="350"/>
                  </a:lnTo>
                  <a:lnTo>
                    <a:pt x="676" y="342"/>
                  </a:lnTo>
                  <a:lnTo>
                    <a:pt x="700" y="335"/>
                  </a:lnTo>
                  <a:lnTo>
                    <a:pt x="725" y="330"/>
                  </a:lnTo>
                  <a:lnTo>
                    <a:pt x="749" y="324"/>
                  </a:lnTo>
                  <a:lnTo>
                    <a:pt x="775" y="323"/>
                  </a:lnTo>
                  <a:lnTo>
                    <a:pt x="801" y="319"/>
                  </a:lnTo>
                  <a:lnTo>
                    <a:pt x="827" y="319"/>
                  </a:lnTo>
                  <a:lnTo>
                    <a:pt x="827" y="319"/>
                  </a:lnTo>
                  <a:lnTo>
                    <a:pt x="853" y="319"/>
                  </a:lnTo>
                  <a:lnTo>
                    <a:pt x="879" y="323"/>
                  </a:lnTo>
                  <a:lnTo>
                    <a:pt x="905" y="324"/>
                  </a:lnTo>
                  <a:lnTo>
                    <a:pt x="929" y="330"/>
                  </a:lnTo>
                  <a:lnTo>
                    <a:pt x="953" y="335"/>
                  </a:lnTo>
                  <a:lnTo>
                    <a:pt x="977" y="342"/>
                  </a:lnTo>
                  <a:lnTo>
                    <a:pt x="1002" y="350"/>
                  </a:lnTo>
                  <a:lnTo>
                    <a:pt x="1024" y="359"/>
                  </a:lnTo>
                  <a:lnTo>
                    <a:pt x="1047" y="369"/>
                  </a:lnTo>
                  <a:lnTo>
                    <a:pt x="1069" y="380"/>
                  </a:lnTo>
                  <a:lnTo>
                    <a:pt x="1090" y="392"/>
                  </a:lnTo>
                  <a:lnTo>
                    <a:pt x="1111" y="406"/>
                  </a:lnTo>
                  <a:lnTo>
                    <a:pt x="1130" y="420"/>
                  </a:lnTo>
                  <a:lnTo>
                    <a:pt x="1149" y="435"/>
                  </a:lnTo>
                  <a:lnTo>
                    <a:pt x="1168" y="451"/>
                  </a:lnTo>
                  <a:lnTo>
                    <a:pt x="1185" y="468"/>
                  </a:lnTo>
                  <a:lnTo>
                    <a:pt x="1203" y="485"/>
                  </a:lnTo>
                  <a:lnTo>
                    <a:pt x="1218" y="504"/>
                  </a:lnTo>
                  <a:lnTo>
                    <a:pt x="1234" y="524"/>
                  </a:lnTo>
                  <a:lnTo>
                    <a:pt x="1248" y="543"/>
                  </a:lnTo>
                  <a:lnTo>
                    <a:pt x="1262" y="563"/>
                  </a:lnTo>
                  <a:lnTo>
                    <a:pt x="1274" y="584"/>
                  </a:lnTo>
                  <a:lnTo>
                    <a:pt x="1284" y="607"/>
                  </a:lnTo>
                  <a:lnTo>
                    <a:pt x="1295" y="629"/>
                  </a:lnTo>
                  <a:lnTo>
                    <a:pt x="1303" y="652"/>
                  </a:lnTo>
                  <a:lnTo>
                    <a:pt x="1312" y="676"/>
                  </a:lnTo>
                  <a:lnTo>
                    <a:pt x="1319" y="700"/>
                  </a:lnTo>
                  <a:lnTo>
                    <a:pt x="1324" y="724"/>
                  </a:lnTo>
                  <a:lnTo>
                    <a:pt x="1329" y="750"/>
                  </a:lnTo>
                  <a:lnTo>
                    <a:pt x="1331" y="775"/>
                  </a:lnTo>
                  <a:lnTo>
                    <a:pt x="1334" y="801"/>
                  </a:lnTo>
                  <a:lnTo>
                    <a:pt x="1334" y="827"/>
                  </a:lnTo>
                  <a:lnTo>
                    <a:pt x="1334" y="827"/>
                  </a:lnTo>
                  <a:lnTo>
                    <a:pt x="1334" y="853"/>
                  </a:lnTo>
                  <a:lnTo>
                    <a:pt x="1331" y="879"/>
                  </a:lnTo>
                  <a:lnTo>
                    <a:pt x="1329" y="905"/>
                  </a:lnTo>
                  <a:lnTo>
                    <a:pt x="1324" y="929"/>
                  </a:lnTo>
                  <a:lnTo>
                    <a:pt x="1319" y="955"/>
                  </a:lnTo>
                  <a:lnTo>
                    <a:pt x="1312" y="977"/>
                  </a:lnTo>
                  <a:lnTo>
                    <a:pt x="1303" y="1002"/>
                  </a:lnTo>
                  <a:lnTo>
                    <a:pt x="1295" y="1024"/>
                  </a:lnTo>
                  <a:lnTo>
                    <a:pt x="1284" y="1047"/>
                  </a:lnTo>
                  <a:lnTo>
                    <a:pt x="1274" y="1069"/>
                  </a:lnTo>
                  <a:lnTo>
                    <a:pt x="1262" y="1090"/>
                  </a:lnTo>
                  <a:lnTo>
                    <a:pt x="1248" y="1111"/>
                  </a:lnTo>
                  <a:lnTo>
                    <a:pt x="1234" y="1132"/>
                  </a:lnTo>
                  <a:lnTo>
                    <a:pt x="1218" y="1151"/>
                  </a:lnTo>
                  <a:lnTo>
                    <a:pt x="1203" y="1168"/>
                  </a:lnTo>
                  <a:lnTo>
                    <a:pt x="1185" y="1187"/>
                  </a:lnTo>
                  <a:lnTo>
                    <a:pt x="1168" y="1203"/>
                  </a:lnTo>
                  <a:lnTo>
                    <a:pt x="1149" y="1220"/>
                  </a:lnTo>
                  <a:lnTo>
                    <a:pt x="1130" y="1234"/>
                  </a:lnTo>
                  <a:lnTo>
                    <a:pt x="1111" y="1248"/>
                  </a:lnTo>
                  <a:lnTo>
                    <a:pt x="1090" y="1262"/>
                  </a:lnTo>
                  <a:lnTo>
                    <a:pt x="1069" y="1274"/>
                  </a:lnTo>
                  <a:lnTo>
                    <a:pt x="1047" y="1286"/>
                  </a:lnTo>
                  <a:lnTo>
                    <a:pt x="1024" y="1294"/>
                  </a:lnTo>
                  <a:lnTo>
                    <a:pt x="1002" y="1305"/>
                  </a:lnTo>
                  <a:lnTo>
                    <a:pt x="977" y="1312"/>
                  </a:lnTo>
                  <a:lnTo>
                    <a:pt x="953" y="1319"/>
                  </a:lnTo>
                  <a:lnTo>
                    <a:pt x="929" y="1326"/>
                  </a:lnTo>
                  <a:lnTo>
                    <a:pt x="905" y="1329"/>
                  </a:lnTo>
                  <a:lnTo>
                    <a:pt x="879" y="1333"/>
                  </a:lnTo>
                  <a:lnTo>
                    <a:pt x="853" y="1334"/>
                  </a:lnTo>
                  <a:lnTo>
                    <a:pt x="827" y="1334"/>
                  </a:lnTo>
                  <a:lnTo>
                    <a:pt x="827" y="1334"/>
                  </a:lnTo>
                  <a:lnTo>
                    <a:pt x="801" y="1334"/>
                  </a:lnTo>
                  <a:lnTo>
                    <a:pt x="775" y="1333"/>
                  </a:lnTo>
                  <a:lnTo>
                    <a:pt x="749" y="1329"/>
                  </a:lnTo>
                  <a:lnTo>
                    <a:pt x="725" y="1326"/>
                  </a:lnTo>
                  <a:lnTo>
                    <a:pt x="700" y="1319"/>
                  </a:lnTo>
                  <a:lnTo>
                    <a:pt x="676" y="1312"/>
                  </a:lnTo>
                  <a:lnTo>
                    <a:pt x="652" y="1305"/>
                  </a:lnTo>
                  <a:lnTo>
                    <a:pt x="629" y="1294"/>
                  </a:lnTo>
                  <a:lnTo>
                    <a:pt x="607" y="1286"/>
                  </a:lnTo>
                  <a:lnTo>
                    <a:pt x="584" y="1274"/>
                  </a:lnTo>
                  <a:lnTo>
                    <a:pt x="563" y="1262"/>
                  </a:lnTo>
                  <a:lnTo>
                    <a:pt x="543" y="1248"/>
                  </a:lnTo>
                  <a:lnTo>
                    <a:pt x="522" y="1234"/>
                  </a:lnTo>
                  <a:lnTo>
                    <a:pt x="503" y="1220"/>
                  </a:lnTo>
                  <a:lnTo>
                    <a:pt x="485" y="1203"/>
                  </a:lnTo>
                  <a:lnTo>
                    <a:pt x="468" y="1187"/>
                  </a:lnTo>
                  <a:lnTo>
                    <a:pt x="451" y="1168"/>
                  </a:lnTo>
                  <a:lnTo>
                    <a:pt x="435" y="1151"/>
                  </a:lnTo>
                  <a:lnTo>
                    <a:pt x="420" y="1132"/>
                  </a:lnTo>
                  <a:lnTo>
                    <a:pt x="406" y="1111"/>
                  </a:lnTo>
                  <a:lnTo>
                    <a:pt x="392" y="1090"/>
                  </a:lnTo>
                  <a:lnTo>
                    <a:pt x="380" y="1069"/>
                  </a:lnTo>
                  <a:lnTo>
                    <a:pt x="369" y="1047"/>
                  </a:lnTo>
                  <a:lnTo>
                    <a:pt x="359" y="1024"/>
                  </a:lnTo>
                  <a:lnTo>
                    <a:pt x="350" y="1002"/>
                  </a:lnTo>
                  <a:lnTo>
                    <a:pt x="342" y="977"/>
                  </a:lnTo>
                  <a:lnTo>
                    <a:pt x="335" y="955"/>
                  </a:lnTo>
                  <a:lnTo>
                    <a:pt x="329" y="929"/>
                  </a:lnTo>
                  <a:lnTo>
                    <a:pt x="324" y="905"/>
                  </a:lnTo>
                  <a:lnTo>
                    <a:pt x="321" y="879"/>
                  </a:lnTo>
                  <a:lnTo>
                    <a:pt x="319" y="853"/>
                  </a:lnTo>
                  <a:lnTo>
                    <a:pt x="319" y="827"/>
                  </a:lnTo>
                  <a:lnTo>
                    <a:pt x="319" y="827"/>
                  </a:ln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4" name="椭圆 33"/>
            <p:cNvSpPr/>
            <p:nvPr/>
          </p:nvSpPr>
          <p:spPr>
            <a:xfrm>
              <a:off x="4580732" y="4152106"/>
              <a:ext cx="263524" cy="263524"/>
            </a:xfrm>
            <a:prstGeom prst="ellipse">
              <a:avLst/>
            </a:prstGeom>
            <a:gr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5" name="组合 34"/>
          <p:cNvGrpSpPr/>
          <p:nvPr/>
        </p:nvGrpSpPr>
        <p:grpSpPr>
          <a:xfrm rot="21067229">
            <a:off x="2977223" y="2578707"/>
            <a:ext cx="1592807" cy="1592807"/>
            <a:chOff x="2774023" y="2581275"/>
            <a:chExt cx="1695450" cy="1695450"/>
          </a:xfrm>
        </p:grpSpPr>
        <p:sp>
          <p:nvSpPr>
            <p:cNvPr id="36" name="弧形 35"/>
            <p:cNvSpPr/>
            <p:nvPr/>
          </p:nvSpPr>
          <p:spPr>
            <a:xfrm>
              <a:off x="2774023" y="2581275"/>
              <a:ext cx="1695450" cy="1695450"/>
            </a:xfrm>
            <a:prstGeom prst="arc">
              <a:avLst>
                <a:gd name="adj1" fmla="val 7604769"/>
                <a:gd name="adj2" fmla="val 18331434"/>
              </a:avLst>
            </a:prstGeom>
            <a:ln w="9525">
              <a:solidFill>
                <a:srgbClr val="686868"/>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7" name="等腰三角形 36"/>
            <p:cNvSpPr/>
            <p:nvPr/>
          </p:nvSpPr>
          <p:spPr>
            <a:xfrm rot="7689308">
              <a:off x="3107773" y="4069533"/>
              <a:ext cx="97040" cy="132338"/>
            </a:xfrm>
            <a:prstGeom prst="triangle">
              <a:avLst/>
            </a:prstGeom>
            <a:solidFill>
              <a:srgbClr val="686868"/>
            </a:solid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9" name="组合 38"/>
          <p:cNvGrpSpPr/>
          <p:nvPr/>
        </p:nvGrpSpPr>
        <p:grpSpPr>
          <a:xfrm rot="20883527">
            <a:off x="5028460" y="2211825"/>
            <a:ext cx="2112360" cy="2112360"/>
            <a:chOff x="4957445" y="2190750"/>
            <a:chExt cx="2248484" cy="2248484"/>
          </a:xfrm>
        </p:grpSpPr>
        <p:sp>
          <p:nvSpPr>
            <p:cNvPr id="40" name="弧形 39"/>
            <p:cNvSpPr/>
            <p:nvPr/>
          </p:nvSpPr>
          <p:spPr>
            <a:xfrm>
              <a:off x="4957445" y="2190750"/>
              <a:ext cx="2248484" cy="2248484"/>
            </a:xfrm>
            <a:prstGeom prst="arc">
              <a:avLst>
                <a:gd name="adj1" fmla="val 19023793"/>
                <a:gd name="adj2" fmla="val 6532336"/>
              </a:avLst>
            </a:prstGeom>
            <a:ln w="9525">
              <a:solidFill>
                <a:srgbClr val="686868"/>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1" name="等腰三角形 40"/>
            <p:cNvSpPr/>
            <p:nvPr/>
          </p:nvSpPr>
          <p:spPr>
            <a:xfrm rot="19263650">
              <a:off x="6812524" y="2433773"/>
              <a:ext cx="97040" cy="132338"/>
            </a:xfrm>
            <a:prstGeom prst="triangle">
              <a:avLst/>
            </a:prstGeom>
            <a:solidFill>
              <a:srgbClr val="686868"/>
            </a:solid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42" name="组合 41"/>
          <p:cNvGrpSpPr/>
          <p:nvPr/>
        </p:nvGrpSpPr>
        <p:grpSpPr>
          <a:xfrm>
            <a:off x="7784553" y="2610276"/>
            <a:ext cx="1499148" cy="1499147"/>
            <a:chOff x="7891145" y="2614878"/>
            <a:chExt cx="1595755" cy="1595755"/>
          </a:xfrm>
        </p:grpSpPr>
        <p:sp>
          <p:nvSpPr>
            <p:cNvPr id="43" name="弧形 42"/>
            <p:cNvSpPr/>
            <p:nvPr/>
          </p:nvSpPr>
          <p:spPr>
            <a:xfrm>
              <a:off x="7891145" y="2614878"/>
              <a:ext cx="1595755" cy="1595755"/>
            </a:xfrm>
            <a:prstGeom prst="arc">
              <a:avLst>
                <a:gd name="adj1" fmla="val 11909911"/>
                <a:gd name="adj2" fmla="val 19445110"/>
              </a:avLst>
            </a:prstGeom>
            <a:ln w="9525">
              <a:solidFill>
                <a:srgbClr val="686868"/>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4" name="等腰三角形 43"/>
            <p:cNvSpPr/>
            <p:nvPr/>
          </p:nvSpPr>
          <p:spPr>
            <a:xfrm rot="8898254">
              <a:off x="9320932" y="2927486"/>
              <a:ext cx="97040" cy="132338"/>
            </a:xfrm>
            <a:prstGeom prst="triangle">
              <a:avLst/>
            </a:prstGeom>
            <a:solidFill>
              <a:srgbClr val="686868"/>
            </a:solid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
        <p:nvSpPr>
          <p:cNvPr id="48" name="文本框 47"/>
          <p:cNvSpPr txBox="1"/>
          <p:nvPr/>
        </p:nvSpPr>
        <p:spPr>
          <a:xfrm>
            <a:off x="782317" y="3248316"/>
            <a:ext cx="2035271" cy="784830"/>
          </a:xfrm>
          <a:prstGeom prst="rect">
            <a:avLst/>
          </a:prstGeom>
          <a:noFill/>
        </p:spPr>
        <p:txBody>
          <a:bodyPr wrap="square" rtlCol="0">
            <a:spAutoFit/>
          </a:bodyPr>
          <a:lstStyle>
            <a:defPPr>
              <a:defRPr lang="zh-CN"/>
            </a:defPPr>
            <a:lvl1pPr algn="ctr">
              <a:lnSpc>
                <a:spcPts val="1800"/>
              </a:lnSpc>
              <a:defRPr sz="1200" b="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p>
        </p:txBody>
      </p:sp>
      <p:grpSp>
        <p:nvGrpSpPr>
          <p:cNvPr id="45" name="组合 44">
            <a:extLst>
              <a:ext uri="{FF2B5EF4-FFF2-40B4-BE49-F238E27FC236}">
                <a16:creationId xmlns:a16="http://schemas.microsoft.com/office/drawing/2014/main" id="{D79AEEF0-7005-49B7-B30B-796C880F91BC}"/>
              </a:ext>
            </a:extLst>
          </p:cNvPr>
          <p:cNvGrpSpPr/>
          <p:nvPr/>
        </p:nvGrpSpPr>
        <p:grpSpPr>
          <a:xfrm>
            <a:off x="78277" y="215456"/>
            <a:ext cx="12104391" cy="6642544"/>
            <a:chOff x="78277" y="215456"/>
            <a:chExt cx="12104391" cy="6642544"/>
          </a:xfrm>
        </p:grpSpPr>
        <p:pic>
          <p:nvPicPr>
            <p:cNvPr id="46" name="图片 45">
              <a:extLst>
                <a:ext uri="{FF2B5EF4-FFF2-40B4-BE49-F238E27FC236}">
                  <a16:creationId xmlns:a16="http://schemas.microsoft.com/office/drawing/2014/main" id="{081710B9-0895-4077-B6F1-2CCAB8B818A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7" name="图片 46">
              <a:extLst>
                <a:ext uri="{FF2B5EF4-FFF2-40B4-BE49-F238E27FC236}">
                  <a16:creationId xmlns:a16="http://schemas.microsoft.com/office/drawing/2014/main" id="{5C4296A2-37A6-4B77-8FBA-7FC2111E8777}"/>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9" name="组合 48">
              <a:extLst>
                <a:ext uri="{FF2B5EF4-FFF2-40B4-BE49-F238E27FC236}">
                  <a16:creationId xmlns:a16="http://schemas.microsoft.com/office/drawing/2014/main" id="{0CFBD4B1-3A41-4660-B312-81ABC544FE8D}"/>
                </a:ext>
              </a:extLst>
            </p:cNvPr>
            <p:cNvGrpSpPr/>
            <p:nvPr/>
          </p:nvGrpSpPr>
          <p:grpSpPr>
            <a:xfrm>
              <a:off x="78277" y="215456"/>
              <a:ext cx="4775851" cy="1204298"/>
              <a:chOff x="78277" y="215456"/>
              <a:chExt cx="4775851" cy="1204298"/>
            </a:xfrm>
          </p:grpSpPr>
          <p:sp>
            <p:nvSpPr>
              <p:cNvPr id="50" name="文本框 49">
                <a:extLst>
                  <a:ext uri="{FF2B5EF4-FFF2-40B4-BE49-F238E27FC236}">
                    <a16:creationId xmlns:a16="http://schemas.microsoft.com/office/drawing/2014/main" id="{744B48A5-0F84-4A3E-BCD1-F3E5BE401749}"/>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56" name="图片 55">
                <a:extLst>
                  <a:ext uri="{FF2B5EF4-FFF2-40B4-BE49-F238E27FC236}">
                    <a16:creationId xmlns:a16="http://schemas.microsoft.com/office/drawing/2014/main" id="{88F39737-5476-4E50-ACE7-649C796FCFD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57" name="图片 56">
                <a:extLst>
                  <a:ext uri="{FF2B5EF4-FFF2-40B4-BE49-F238E27FC236}">
                    <a16:creationId xmlns:a16="http://schemas.microsoft.com/office/drawing/2014/main" id="{992EC5DD-D07C-4D89-8FA7-A93FD76DD1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1671987176"/>
      </p:ext>
    </p:extLst>
  </p:cSld>
  <p:clrMapOvr>
    <a:masterClrMapping/>
  </p:clrMapOvr>
  <mc:AlternateContent xmlns:mc="http://schemas.openxmlformats.org/markup-compatibility/2006" xmlns:p14="http://schemas.microsoft.com/office/powerpoint/2010/main">
    <mc:Choice Requires="p14">
      <p:transition spd="slow" p14:dur="1500" advTm="6469">
        <p:random/>
      </p:transition>
    </mc:Choice>
    <mc:Fallback xmlns="">
      <p:transition spd="slow" advTm="646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53" presetClass="entr" presetSubtype="16"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8" presetClass="emph" presetSubtype="0" accel="56000" fill="hold" nodeType="withEffect">
                                  <p:stCondLst>
                                    <p:cond delay="0"/>
                                  </p:stCondLst>
                                  <p:childTnLst>
                                    <p:animRot by="21600000">
                                      <p:cBhvr>
                                        <p:cTn id="31" dur="3000" fill="hold"/>
                                        <p:tgtEl>
                                          <p:spTgt spid="26"/>
                                        </p:tgtEl>
                                        <p:attrNameLst>
                                          <p:attrName>r</p:attrName>
                                        </p:attrNameLst>
                                      </p:cBhvr>
                                    </p:animRot>
                                  </p:childTnLst>
                                </p:cTn>
                              </p:par>
                              <p:par>
                                <p:cTn id="32" presetID="8" presetClass="emph" presetSubtype="0" accel="56000" fill="hold" nodeType="withEffect">
                                  <p:stCondLst>
                                    <p:cond delay="0"/>
                                  </p:stCondLst>
                                  <p:childTnLst>
                                    <p:animRot by="21600000">
                                      <p:cBhvr>
                                        <p:cTn id="33" dur="3000" fill="hold"/>
                                        <p:tgtEl>
                                          <p:spTgt spid="32"/>
                                        </p:tgtEl>
                                        <p:attrNameLst>
                                          <p:attrName>r</p:attrName>
                                        </p:attrNameLst>
                                      </p:cBhvr>
                                    </p:animRot>
                                  </p:childTnLst>
                                </p:cTn>
                              </p:par>
                              <p:par>
                                <p:cTn id="34" presetID="8" presetClass="emph" presetSubtype="0" accel="56000" fill="hold" nodeType="withEffect">
                                  <p:stCondLst>
                                    <p:cond delay="0"/>
                                  </p:stCondLst>
                                  <p:childTnLst>
                                    <p:animRot by="21600000">
                                      <p:cBhvr>
                                        <p:cTn id="35" dur="3000" fill="hold"/>
                                        <p:tgtEl>
                                          <p:spTgt spid="19"/>
                                        </p:tgtEl>
                                        <p:attrNameLst>
                                          <p:attrName>r</p:attrName>
                                        </p:attrNameLst>
                                      </p:cBhvr>
                                    </p:animRot>
                                  </p:childTnLst>
                                </p:cTn>
                              </p:par>
                              <p:par>
                                <p:cTn id="36" presetID="8" presetClass="emph" presetSubtype="0" accel="56000" fill="hold" nodeType="withEffect">
                                  <p:stCondLst>
                                    <p:cond delay="0"/>
                                  </p:stCondLst>
                                  <p:childTnLst>
                                    <p:animRot by="21600000">
                                      <p:cBhvr>
                                        <p:cTn id="37" dur="3000" fill="hold"/>
                                        <p:tgtEl>
                                          <p:spTgt spid="29"/>
                                        </p:tgtEl>
                                        <p:attrNameLst>
                                          <p:attrName>r</p:attrName>
                                        </p:attrNameLst>
                                      </p:cBhvr>
                                    </p:animRot>
                                  </p:childTnLst>
                                </p:cTn>
                              </p:par>
                              <p:par>
                                <p:cTn id="38" presetID="8" presetClass="emph" presetSubtype="0" accel="56000" fill="hold" nodeType="withEffect">
                                  <p:stCondLst>
                                    <p:cond delay="0"/>
                                  </p:stCondLst>
                                  <p:childTnLst>
                                    <p:animRot by="21600000">
                                      <p:cBhvr>
                                        <p:cTn id="39" dur="3000" fill="hold"/>
                                        <p:tgtEl>
                                          <p:spTgt spid="23"/>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up)">
                                      <p:cBhvr>
                                        <p:cTn id="44" dur="5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iterate type="lt">
                                    <p:tmPct val="10000"/>
                                  </p:iterate>
                                  <p:childTnLst>
                                    <p:set>
                                      <p:cBhvr>
                                        <p:cTn id="48" dur="1" fill="hold">
                                          <p:stCondLst>
                                            <p:cond delay="0"/>
                                          </p:stCondLst>
                                        </p:cTn>
                                        <p:tgtEl>
                                          <p:spTgt spid="13"/>
                                        </p:tgtEl>
                                        <p:attrNameLst>
                                          <p:attrName>style.visibility</p:attrName>
                                        </p:attrNameLst>
                                      </p:cBhvr>
                                      <p:to>
                                        <p:strVal val="visible"/>
                                      </p:to>
                                    </p:set>
                                    <p:anim calcmode="lin" valueType="num">
                                      <p:cBhvr>
                                        <p:cTn id="49" dur="300" fill="hold"/>
                                        <p:tgtEl>
                                          <p:spTgt spid="13"/>
                                        </p:tgtEl>
                                        <p:attrNameLst>
                                          <p:attrName>ppt_w</p:attrName>
                                        </p:attrNameLst>
                                      </p:cBhvr>
                                      <p:tavLst>
                                        <p:tav tm="0">
                                          <p:val>
                                            <p:fltVal val="0"/>
                                          </p:val>
                                        </p:tav>
                                        <p:tav tm="100000">
                                          <p:val>
                                            <p:strVal val="#ppt_w"/>
                                          </p:val>
                                        </p:tav>
                                      </p:tavLst>
                                    </p:anim>
                                    <p:anim calcmode="lin" valueType="num">
                                      <p:cBhvr>
                                        <p:cTn id="50" dur="300" fill="hold"/>
                                        <p:tgtEl>
                                          <p:spTgt spid="13"/>
                                        </p:tgtEl>
                                        <p:attrNameLst>
                                          <p:attrName>ppt_h</p:attrName>
                                        </p:attrNameLst>
                                      </p:cBhvr>
                                      <p:tavLst>
                                        <p:tav tm="0">
                                          <p:val>
                                            <p:fltVal val="0"/>
                                          </p:val>
                                        </p:tav>
                                        <p:tav tm="100000">
                                          <p:val>
                                            <p:strVal val="#ppt_h"/>
                                          </p:val>
                                        </p:tav>
                                      </p:tavLst>
                                    </p:anim>
                                    <p:animEffect transition="in" filter="fade">
                                      <p:cBhvr>
                                        <p:cTn id="51" dur="3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iterate type="lt">
                                    <p:tmPct val="10000"/>
                                  </p:iterate>
                                  <p:childTnLst>
                                    <p:set>
                                      <p:cBhvr>
                                        <p:cTn id="55" dur="1" fill="hold">
                                          <p:stCondLst>
                                            <p:cond delay="0"/>
                                          </p:stCondLst>
                                        </p:cTn>
                                        <p:tgtEl>
                                          <p:spTgt spid="48"/>
                                        </p:tgtEl>
                                        <p:attrNameLst>
                                          <p:attrName>style.visibility</p:attrName>
                                        </p:attrNameLst>
                                      </p:cBhvr>
                                      <p:to>
                                        <p:strVal val="visible"/>
                                      </p:to>
                                    </p:set>
                                    <p:anim calcmode="lin" valueType="num">
                                      <p:cBhvr>
                                        <p:cTn id="56" dur="200" fill="hold"/>
                                        <p:tgtEl>
                                          <p:spTgt spid="48"/>
                                        </p:tgtEl>
                                        <p:attrNameLst>
                                          <p:attrName>ppt_w</p:attrName>
                                        </p:attrNameLst>
                                      </p:cBhvr>
                                      <p:tavLst>
                                        <p:tav tm="0">
                                          <p:val>
                                            <p:fltVal val="0"/>
                                          </p:val>
                                        </p:tav>
                                        <p:tav tm="100000">
                                          <p:val>
                                            <p:strVal val="#ppt_w"/>
                                          </p:val>
                                        </p:tav>
                                      </p:tavLst>
                                    </p:anim>
                                    <p:anim calcmode="lin" valueType="num">
                                      <p:cBhvr>
                                        <p:cTn id="57" dur="200" fill="hold"/>
                                        <p:tgtEl>
                                          <p:spTgt spid="48"/>
                                        </p:tgtEl>
                                        <p:attrNameLst>
                                          <p:attrName>ppt_h</p:attrName>
                                        </p:attrNameLst>
                                      </p:cBhvr>
                                      <p:tavLst>
                                        <p:tav tm="0">
                                          <p:val>
                                            <p:fltVal val="0"/>
                                          </p:val>
                                        </p:tav>
                                        <p:tav tm="100000">
                                          <p:val>
                                            <p:strVal val="#ppt_h"/>
                                          </p:val>
                                        </p:tav>
                                      </p:tavLst>
                                    </p:anim>
                                    <p:animEffect transition="in" filter="fade">
                                      <p:cBhvr>
                                        <p:cTn id="58" dur="200"/>
                                        <p:tgtEl>
                                          <p:spTgt spid="4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iterate type="lt">
                                    <p:tmPct val="10000"/>
                                  </p:iterate>
                                  <p:childTnLst>
                                    <p:set>
                                      <p:cBhvr>
                                        <p:cTn id="67" dur="1" fill="hold">
                                          <p:stCondLst>
                                            <p:cond delay="0"/>
                                          </p:stCondLst>
                                        </p:cTn>
                                        <p:tgtEl>
                                          <p:spTgt spid="10"/>
                                        </p:tgtEl>
                                        <p:attrNameLst>
                                          <p:attrName>style.visibility</p:attrName>
                                        </p:attrNameLst>
                                      </p:cBhvr>
                                      <p:to>
                                        <p:strVal val="visible"/>
                                      </p:to>
                                    </p:set>
                                    <p:anim calcmode="lin" valueType="num">
                                      <p:cBhvr>
                                        <p:cTn id="68" dur="300" fill="hold"/>
                                        <p:tgtEl>
                                          <p:spTgt spid="10"/>
                                        </p:tgtEl>
                                        <p:attrNameLst>
                                          <p:attrName>ppt_w</p:attrName>
                                        </p:attrNameLst>
                                      </p:cBhvr>
                                      <p:tavLst>
                                        <p:tav tm="0">
                                          <p:val>
                                            <p:fltVal val="0"/>
                                          </p:val>
                                        </p:tav>
                                        <p:tav tm="100000">
                                          <p:val>
                                            <p:strVal val="#ppt_w"/>
                                          </p:val>
                                        </p:tav>
                                      </p:tavLst>
                                    </p:anim>
                                    <p:anim calcmode="lin" valueType="num">
                                      <p:cBhvr>
                                        <p:cTn id="69" dur="300" fill="hold"/>
                                        <p:tgtEl>
                                          <p:spTgt spid="10"/>
                                        </p:tgtEl>
                                        <p:attrNameLst>
                                          <p:attrName>ppt_h</p:attrName>
                                        </p:attrNameLst>
                                      </p:cBhvr>
                                      <p:tavLst>
                                        <p:tav tm="0">
                                          <p:val>
                                            <p:fltVal val="0"/>
                                          </p:val>
                                        </p:tav>
                                        <p:tav tm="100000">
                                          <p:val>
                                            <p:strVal val="#ppt_h"/>
                                          </p:val>
                                        </p:tav>
                                      </p:tavLst>
                                    </p:anim>
                                    <p:animEffect transition="in" filter="fade">
                                      <p:cBhvr>
                                        <p:cTn id="70" dur="300"/>
                                        <p:tgtEl>
                                          <p:spTgt spid="10"/>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iterate type="lt">
                                    <p:tmPct val="10000"/>
                                  </p:iterate>
                                  <p:childTnLst>
                                    <p:set>
                                      <p:cBhvr>
                                        <p:cTn id="74" dur="1" fill="hold">
                                          <p:stCondLst>
                                            <p:cond delay="0"/>
                                          </p:stCondLst>
                                        </p:cTn>
                                        <p:tgtEl>
                                          <p:spTgt spid="11"/>
                                        </p:tgtEl>
                                        <p:attrNameLst>
                                          <p:attrName>style.visibility</p:attrName>
                                        </p:attrNameLst>
                                      </p:cBhvr>
                                      <p:to>
                                        <p:strVal val="visible"/>
                                      </p:to>
                                    </p:set>
                                    <p:anim calcmode="lin" valueType="num">
                                      <p:cBhvr>
                                        <p:cTn id="75" dur="200" fill="hold"/>
                                        <p:tgtEl>
                                          <p:spTgt spid="11"/>
                                        </p:tgtEl>
                                        <p:attrNameLst>
                                          <p:attrName>ppt_w</p:attrName>
                                        </p:attrNameLst>
                                      </p:cBhvr>
                                      <p:tavLst>
                                        <p:tav tm="0">
                                          <p:val>
                                            <p:fltVal val="0"/>
                                          </p:val>
                                        </p:tav>
                                        <p:tav tm="100000">
                                          <p:val>
                                            <p:strVal val="#ppt_w"/>
                                          </p:val>
                                        </p:tav>
                                      </p:tavLst>
                                    </p:anim>
                                    <p:anim calcmode="lin" valueType="num">
                                      <p:cBhvr>
                                        <p:cTn id="76" dur="200" fill="hold"/>
                                        <p:tgtEl>
                                          <p:spTgt spid="11"/>
                                        </p:tgtEl>
                                        <p:attrNameLst>
                                          <p:attrName>ppt_h</p:attrName>
                                        </p:attrNameLst>
                                      </p:cBhvr>
                                      <p:tavLst>
                                        <p:tav tm="0">
                                          <p:val>
                                            <p:fltVal val="0"/>
                                          </p:val>
                                        </p:tav>
                                        <p:tav tm="100000">
                                          <p:val>
                                            <p:strVal val="#ppt_h"/>
                                          </p:val>
                                        </p:tav>
                                      </p:tavLst>
                                    </p:anim>
                                    <p:animEffect transition="in" filter="fade">
                                      <p:cBhvr>
                                        <p:cTn id="77" dur="200"/>
                                        <p:tgtEl>
                                          <p:spTgt spid="1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wipe(left)">
                                      <p:cBhvr>
                                        <p:cTn id="82" dur="500"/>
                                        <p:tgtEl>
                                          <p:spTgt spid="42"/>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iterate type="lt">
                                    <p:tmPct val="10000"/>
                                  </p:iterate>
                                  <p:childTnLst>
                                    <p:set>
                                      <p:cBhvr>
                                        <p:cTn id="86" dur="1" fill="hold">
                                          <p:stCondLst>
                                            <p:cond delay="0"/>
                                          </p:stCondLst>
                                        </p:cTn>
                                        <p:tgtEl>
                                          <p:spTgt spid="38"/>
                                        </p:tgtEl>
                                        <p:attrNameLst>
                                          <p:attrName>style.visibility</p:attrName>
                                        </p:attrNameLst>
                                      </p:cBhvr>
                                      <p:to>
                                        <p:strVal val="visible"/>
                                      </p:to>
                                    </p:set>
                                    <p:anim calcmode="lin" valueType="num">
                                      <p:cBhvr>
                                        <p:cTn id="87" dur="300" fill="hold"/>
                                        <p:tgtEl>
                                          <p:spTgt spid="38"/>
                                        </p:tgtEl>
                                        <p:attrNameLst>
                                          <p:attrName>ppt_w</p:attrName>
                                        </p:attrNameLst>
                                      </p:cBhvr>
                                      <p:tavLst>
                                        <p:tav tm="0">
                                          <p:val>
                                            <p:fltVal val="0"/>
                                          </p:val>
                                        </p:tav>
                                        <p:tav tm="100000">
                                          <p:val>
                                            <p:strVal val="#ppt_w"/>
                                          </p:val>
                                        </p:tav>
                                      </p:tavLst>
                                    </p:anim>
                                    <p:anim calcmode="lin" valueType="num">
                                      <p:cBhvr>
                                        <p:cTn id="88" dur="300" fill="hold"/>
                                        <p:tgtEl>
                                          <p:spTgt spid="38"/>
                                        </p:tgtEl>
                                        <p:attrNameLst>
                                          <p:attrName>ppt_h</p:attrName>
                                        </p:attrNameLst>
                                      </p:cBhvr>
                                      <p:tavLst>
                                        <p:tav tm="0">
                                          <p:val>
                                            <p:fltVal val="0"/>
                                          </p:val>
                                        </p:tav>
                                        <p:tav tm="100000">
                                          <p:val>
                                            <p:strVal val="#ppt_h"/>
                                          </p:val>
                                        </p:tav>
                                      </p:tavLst>
                                    </p:anim>
                                    <p:animEffect transition="in" filter="fade">
                                      <p:cBhvr>
                                        <p:cTn id="89" dur="300"/>
                                        <p:tgtEl>
                                          <p:spTgt spid="38"/>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iterate type="lt">
                                    <p:tmPct val="10000"/>
                                  </p:iterate>
                                  <p:childTnLst>
                                    <p:set>
                                      <p:cBhvr>
                                        <p:cTn id="93" dur="1" fill="hold">
                                          <p:stCondLst>
                                            <p:cond delay="0"/>
                                          </p:stCondLst>
                                        </p:cTn>
                                        <p:tgtEl>
                                          <p:spTgt spid="12"/>
                                        </p:tgtEl>
                                        <p:attrNameLst>
                                          <p:attrName>style.visibility</p:attrName>
                                        </p:attrNameLst>
                                      </p:cBhvr>
                                      <p:to>
                                        <p:strVal val="visible"/>
                                      </p:to>
                                    </p:set>
                                    <p:anim calcmode="lin" valueType="num">
                                      <p:cBhvr>
                                        <p:cTn id="94" dur="200" fill="hold"/>
                                        <p:tgtEl>
                                          <p:spTgt spid="12"/>
                                        </p:tgtEl>
                                        <p:attrNameLst>
                                          <p:attrName>ppt_w</p:attrName>
                                        </p:attrNameLst>
                                      </p:cBhvr>
                                      <p:tavLst>
                                        <p:tav tm="0">
                                          <p:val>
                                            <p:fltVal val="0"/>
                                          </p:val>
                                        </p:tav>
                                        <p:tav tm="100000">
                                          <p:val>
                                            <p:strVal val="#ppt_w"/>
                                          </p:val>
                                        </p:tav>
                                      </p:tavLst>
                                    </p:anim>
                                    <p:anim calcmode="lin" valueType="num">
                                      <p:cBhvr>
                                        <p:cTn id="95" dur="200" fill="hold"/>
                                        <p:tgtEl>
                                          <p:spTgt spid="12"/>
                                        </p:tgtEl>
                                        <p:attrNameLst>
                                          <p:attrName>ppt_h</p:attrName>
                                        </p:attrNameLst>
                                      </p:cBhvr>
                                      <p:tavLst>
                                        <p:tav tm="0">
                                          <p:val>
                                            <p:fltVal val="0"/>
                                          </p:val>
                                        </p:tav>
                                        <p:tav tm="100000">
                                          <p:val>
                                            <p:strVal val="#ppt_h"/>
                                          </p:val>
                                        </p:tav>
                                      </p:tavLst>
                                    </p:anim>
                                    <p:animEffect transition="in" filter="fade">
                                      <p:cBhvr>
                                        <p:cTn id="96" dur="200"/>
                                        <p:tgtEl>
                                          <p:spTgt spid="12"/>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iterate type="lt">
                                    <p:tmPct val="10000"/>
                                  </p:iterate>
                                  <p:childTnLst>
                                    <p:set>
                                      <p:cBhvr>
                                        <p:cTn id="100" dur="1" fill="hold">
                                          <p:stCondLst>
                                            <p:cond delay="0"/>
                                          </p:stCondLst>
                                        </p:cTn>
                                        <p:tgtEl>
                                          <p:spTgt spid="7"/>
                                        </p:tgtEl>
                                        <p:attrNameLst>
                                          <p:attrName>style.visibility</p:attrName>
                                        </p:attrNameLst>
                                      </p:cBhvr>
                                      <p:to>
                                        <p:strVal val="visible"/>
                                      </p:to>
                                    </p:set>
                                    <p:anim calcmode="lin" valueType="num">
                                      <p:cBhvr>
                                        <p:cTn id="101" dur="300" fill="hold"/>
                                        <p:tgtEl>
                                          <p:spTgt spid="7"/>
                                        </p:tgtEl>
                                        <p:attrNameLst>
                                          <p:attrName>ppt_w</p:attrName>
                                        </p:attrNameLst>
                                      </p:cBhvr>
                                      <p:tavLst>
                                        <p:tav tm="0">
                                          <p:val>
                                            <p:fltVal val="0"/>
                                          </p:val>
                                        </p:tav>
                                        <p:tav tm="100000">
                                          <p:val>
                                            <p:strVal val="#ppt_w"/>
                                          </p:val>
                                        </p:tav>
                                      </p:tavLst>
                                    </p:anim>
                                    <p:anim calcmode="lin" valueType="num">
                                      <p:cBhvr>
                                        <p:cTn id="102" dur="300" fill="hold"/>
                                        <p:tgtEl>
                                          <p:spTgt spid="7"/>
                                        </p:tgtEl>
                                        <p:attrNameLst>
                                          <p:attrName>ppt_h</p:attrName>
                                        </p:attrNameLst>
                                      </p:cBhvr>
                                      <p:tavLst>
                                        <p:tav tm="0">
                                          <p:val>
                                            <p:fltVal val="0"/>
                                          </p:val>
                                        </p:tav>
                                        <p:tav tm="100000">
                                          <p:val>
                                            <p:strVal val="#ppt_h"/>
                                          </p:val>
                                        </p:tav>
                                      </p:tavLst>
                                    </p:anim>
                                    <p:animEffect transition="in" filter="fade">
                                      <p:cBhvr>
                                        <p:cTn id="103" dur="300"/>
                                        <p:tgtEl>
                                          <p:spTgt spid="7"/>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iterate type="lt">
                                    <p:tmPct val="10000"/>
                                  </p:iterate>
                                  <p:childTnLst>
                                    <p:set>
                                      <p:cBhvr>
                                        <p:cTn id="107" dur="1" fill="hold">
                                          <p:stCondLst>
                                            <p:cond delay="0"/>
                                          </p:stCondLst>
                                        </p:cTn>
                                        <p:tgtEl>
                                          <p:spTgt spid="8"/>
                                        </p:tgtEl>
                                        <p:attrNameLst>
                                          <p:attrName>style.visibility</p:attrName>
                                        </p:attrNameLst>
                                      </p:cBhvr>
                                      <p:to>
                                        <p:strVal val="visible"/>
                                      </p:to>
                                    </p:set>
                                    <p:anim calcmode="lin" valueType="num">
                                      <p:cBhvr>
                                        <p:cTn id="108" dur="200" fill="hold"/>
                                        <p:tgtEl>
                                          <p:spTgt spid="8"/>
                                        </p:tgtEl>
                                        <p:attrNameLst>
                                          <p:attrName>ppt_w</p:attrName>
                                        </p:attrNameLst>
                                      </p:cBhvr>
                                      <p:tavLst>
                                        <p:tav tm="0">
                                          <p:val>
                                            <p:fltVal val="0"/>
                                          </p:val>
                                        </p:tav>
                                        <p:tav tm="100000">
                                          <p:val>
                                            <p:strVal val="#ppt_w"/>
                                          </p:val>
                                        </p:tav>
                                      </p:tavLst>
                                    </p:anim>
                                    <p:anim calcmode="lin" valueType="num">
                                      <p:cBhvr>
                                        <p:cTn id="109" dur="200" fill="hold"/>
                                        <p:tgtEl>
                                          <p:spTgt spid="8"/>
                                        </p:tgtEl>
                                        <p:attrNameLst>
                                          <p:attrName>ppt_h</p:attrName>
                                        </p:attrNameLst>
                                      </p:cBhvr>
                                      <p:tavLst>
                                        <p:tav tm="0">
                                          <p:val>
                                            <p:fltVal val="0"/>
                                          </p:val>
                                        </p:tav>
                                        <p:tav tm="100000">
                                          <p:val>
                                            <p:strVal val="#ppt_h"/>
                                          </p:val>
                                        </p:tav>
                                      </p:tavLst>
                                    </p:anim>
                                    <p:animEffect transition="in" filter="fade">
                                      <p:cBhvr>
                                        <p:cTn id="110" dur="200"/>
                                        <p:tgtEl>
                                          <p:spTgt spid="8"/>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iterate type="lt">
                                    <p:tmPct val="10000"/>
                                  </p:iterate>
                                  <p:childTnLst>
                                    <p:set>
                                      <p:cBhvr>
                                        <p:cTn id="114" dur="1" fill="hold">
                                          <p:stCondLst>
                                            <p:cond delay="0"/>
                                          </p:stCondLst>
                                        </p:cTn>
                                        <p:tgtEl>
                                          <p:spTgt spid="9"/>
                                        </p:tgtEl>
                                        <p:attrNameLst>
                                          <p:attrName>style.visibility</p:attrName>
                                        </p:attrNameLst>
                                      </p:cBhvr>
                                      <p:to>
                                        <p:strVal val="visible"/>
                                      </p:to>
                                    </p:set>
                                    <p:anim calcmode="lin" valueType="num">
                                      <p:cBhvr>
                                        <p:cTn id="115" dur="300" fill="hold"/>
                                        <p:tgtEl>
                                          <p:spTgt spid="9"/>
                                        </p:tgtEl>
                                        <p:attrNameLst>
                                          <p:attrName>ppt_w</p:attrName>
                                        </p:attrNameLst>
                                      </p:cBhvr>
                                      <p:tavLst>
                                        <p:tav tm="0">
                                          <p:val>
                                            <p:fltVal val="0"/>
                                          </p:val>
                                        </p:tav>
                                        <p:tav tm="100000">
                                          <p:val>
                                            <p:strVal val="#ppt_w"/>
                                          </p:val>
                                        </p:tav>
                                      </p:tavLst>
                                    </p:anim>
                                    <p:anim calcmode="lin" valueType="num">
                                      <p:cBhvr>
                                        <p:cTn id="116" dur="300" fill="hold"/>
                                        <p:tgtEl>
                                          <p:spTgt spid="9"/>
                                        </p:tgtEl>
                                        <p:attrNameLst>
                                          <p:attrName>ppt_h</p:attrName>
                                        </p:attrNameLst>
                                      </p:cBhvr>
                                      <p:tavLst>
                                        <p:tav tm="0">
                                          <p:val>
                                            <p:fltVal val="0"/>
                                          </p:val>
                                        </p:tav>
                                        <p:tav tm="100000">
                                          <p:val>
                                            <p:strVal val="#ppt_h"/>
                                          </p:val>
                                        </p:tav>
                                      </p:tavLst>
                                    </p:anim>
                                    <p:animEffect transition="in" filter="fade">
                                      <p:cBhvr>
                                        <p:cTn id="117" dur="300"/>
                                        <p:tgtEl>
                                          <p:spTgt spid="9"/>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iterate type="lt">
                                    <p:tmPct val="10000"/>
                                  </p:iterate>
                                  <p:childTnLst>
                                    <p:set>
                                      <p:cBhvr>
                                        <p:cTn id="121" dur="1" fill="hold">
                                          <p:stCondLst>
                                            <p:cond delay="0"/>
                                          </p:stCondLst>
                                        </p:cTn>
                                        <p:tgtEl>
                                          <p:spTgt spid="17"/>
                                        </p:tgtEl>
                                        <p:attrNameLst>
                                          <p:attrName>style.visibility</p:attrName>
                                        </p:attrNameLst>
                                      </p:cBhvr>
                                      <p:to>
                                        <p:strVal val="visible"/>
                                      </p:to>
                                    </p:set>
                                    <p:anim calcmode="lin" valueType="num">
                                      <p:cBhvr>
                                        <p:cTn id="122" dur="200" fill="hold"/>
                                        <p:tgtEl>
                                          <p:spTgt spid="17"/>
                                        </p:tgtEl>
                                        <p:attrNameLst>
                                          <p:attrName>ppt_w</p:attrName>
                                        </p:attrNameLst>
                                      </p:cBhvr>
                                      <p:tavLst>
                                        <p:tav tm="0">
                                          <p:val>
                                            <p:fltVal val="0"/>
                                          </p:val>
                                        </p:tav>
                                        <p:tav tm="100000">
                                          <p:val>
                                            <p:strVal val="#ppt_w"/>
                                          </p:val>
                                        </p:tav>
                                      </p:tavLst>
                                    </p:anim>
                                    <p:anim calcmode="lin" valueType="num">
                                      <p:cBhvr>
                                        <p:cTn id="123" dur="200" fill="hold"/>
                                        <p:tgtEl>
                                          <p:spTgt spid="17"/>
                                        </p:tgtEl>
                                        <p:attrNameLst>
                                          <p:attrName>ppt_h</p:attrName>
                                        </p:attrNameLst>
                                      </p:cBhvr>
                                      <p:tavLst>
                                        <p:tav tm="0">
                                          <p:val>
                                            <p:fltVal val="0"/>
                                          </p:val>
                                        </p:tav>
                                        <p:tav tm="100000">
                                          <p:val>
                                            <p:strVal val="#ppt_h"/>
                                          </p:val>
                                        </p:tav>
                                      </p:tavLst>
                                    </p:anim>
                                    <p:animEffect transition="in" filter="fade">
                                      <p:cBhvr>
                                        <p:cTn id="124" dur="2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7" grpId="0"/>
      <p:bldP spid="38"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91EECFF7-3B2B-41C1-9B88-FCEACB6E7C0D}"/>
              </a:ext>
            </a:extLst>
          </p:cNvPr>
          <p:cNvGrpSpPr/>
          <p:nvPr/>
        </p:nvGrpSpPr>
        <p:grpSpPr>
          <a:xfrm>
            <a:off x="78277" y="215456"/>
            <a:ext cx="12104391" cy="6642544"/>
            <a:chOff x="78277" y="215456"/>
            <a:chExt cx="12104391" cy="6642544"/>
          </a:xfrm>
        </p:grpSpPr>
        <p:pic>
          <p:nvPicPr>
            <p:cNvPr id="23" name="图片 22">
              <a:extLst>
                <a:ext uri="{FF2B5EF4-FFF2-40B4-BE49-F238E27FC236}">
                  <a16:creationId xmlns:a16="http://schemas.microsoft.com/office/drawing/2014/main" id="{9C02A4F3-B3E9-468C-AB48-11B329F19D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24" name="图片 23">
              <a:extLst>
                <a:ext uri="{FF2B5EF4-FFF2-40B4-BE49-F238E27FC236}">
                  <a16:creationId xmlns:a16="http://schemas.microsoft.com/office/drawing/2014/main" id="{B98C638A-67C6-41CC-8C4E-A9753BEF99A2}"/>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25" name="组合 24">
              <a:extLst>
                <a:ext uri="{FF2B5EF4-FFF2-40B4-BE49-F238E27FC236}">
                  <a16:creationId xmlns:a16="http://schemas.microsoft.com/office/drawing/2014/main" id="{97523074-293D-4EA9-8542-474E4824C784}"/>
                </a:ext>
              </a:extLst>
            </p:cNvPr>
            <p:cNvGrpSpPr/>
            <p:nvPr/>
          </p:nvGrpSpPr>
          <p:grpSpPr>
            <a:xfrm>
              <a:off x="78277" y="215456"/>
              <a:ext cx="4775851" cy="1204298"/>
              <a:chOff x="78277" y="215456"/>
              <a:chExt cx="4775851" cy="1204298"/>
            </a:xfrm>
          </p:grpSpPr>
          <p:sp>
            <p:nvSpPr>
              <p:cNvPr id="26" name="文本框 25">
                <a:extLst>
                  <a:ext uri="{FF2B5EF4-FFF2-40B4-BE49-F238E27FC236}">
                    <a16:creationId xmlns:a16="http://schemas.microsoft.com/office/drawing/2014/main" id="{FE8B1FC5-ECAE-41D9-8285-843D85504334}"/>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32" name="图片 31">
                <a:extLst>
                  <a:ext uri="{FF2B5EF4-FFF2-40B4-BE49-F238E27FC236}">
                    <a16:creationId xmlns:a16="http://schemas.microsoft.com/office/drawing/2014/main" id="{323812C6-212B-4249-AC32-14D3878DF2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33" name="图片 32">
                <a:extLst>
                  <a:ext uri="{FF2B5EF4-FFF2-40B4-BE49-F238E27FC236}">
                    <a16:creationId xmlns:a16="http://schemas.microsoft.com/office/drawing/2014/main" id="{3F2619B3-D24D-4DC5-A0FA-4312E883434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
        <p:nvSpPr>
          <p:cNvPr id="60" name="椭圆 59"/>
          <p:cNvSpPr/>
          <p:nvPr/>
        </p:nvSpPr>
        <p:spPr>
          <a:xfrm>
            <a:off x="1670070" y="1946021"/>
            <a:ext cx="1857355" cy="1860143"/>
          </a:xfrm>
          <a:prstGeom prst="ellipse">
            <a:avLst/>
          </a:prstGeom>
          <a:solidFill>
            <a:srgbClr val="686868">
              <a:alpha val="40000"/>
            </a:srgbClr>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61" name="椭圆 60"/>
          <p:cNvSpPr/>
          <p:nvPr/>
        </p:nvSpPr>
        <p:spPr>
          <a:xfrm>
            <a:off x="3146445" y="1793621"/>
            <a:ext cx="2257405" cy="2260793"/>
          </a:xfrm>
          <a:prstGeom prst="ellipse">
            <a:avLst/>
          </a:prstGeom>
          <a:solidFill>
            <a:srgbClr val="686868">
              <a:alpha val="80000"/>
            </a:srgbClr>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62" name="椭圆 61"/>
          <p:cNvSpPr/>
          <p:nvPr/>
        </p:nvSpPr>
        <p:spPr>
          <a:xfrm>
            <a:off x="2222520" y="3258883"/>
            <a:ext cx="1916605" cy="1919482"/>
          </a:xfrm>
          <a:prstGeom prst="ellipse">
            <a:avLst/>
          </a:prstGeom>
          <a:solidFill>
            <a:srgbClr val="686868">
              <a:alpha val="60000"/>
            </a:srgbClr>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63" name="文本框 62"/>
          <p:cNvSpPr txBox="1"/>
          <p:nvPr/>
        </p:nvSpPr>
        <p:spPr>
          <a:xfrm flipH="1">
            <a:off x="5952786" y="4524959"/>
            <a:ext cx="1984714" cy="514738"/>
          </a:xfrm>
          <a:prstGeom prst="rect">
            <a:avLst/>
          </a:prstGeom>
          <a:noFill/>
        </p:spPr>
        <p:txBody>
          <a:bodyPr wrap="square" lIns="0" tIns="72000" bIns="72000" rtlCol="0" anchor="ctr" anchorCtr="0">
            <a:spAutoFit/>
          </a:bodyPr>
          <a:lstStyle>
            <a:defPPr>
              <a:defRPr lang="zh-CN"/>
            </a:defPPr>
            <a:lvl1pPr algn="ct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sz="2400" dirty="0">
                <a:solidFill>
                  <a:srgbClr val="686868"/>
                </a:solidFill>
                <a:effectLst/>
                <a:latin typeface="幼圆" panose="02010509060101010101" pitchFamily="49" charset="-122"/>
                <a:ea typeface="幼圆" panose="02010509060101010101" pitchFamily="49" charset="-122"/>
                <a:cs typeface="+mn-ea"/>
                <a:sym typeface="+mn-lt"/>
              </a:rPr>
              <a:t>点击添加标题</a:t>
            </a:r>
          </a:p>
        </p:txBody>
      </p:sp>
      <p:sp>
        <p:nvSpPr>
          <p:cNvPr id="64" name="文本框 63"/>
          <p:cNvSpPr txBox="1"/>
          <p:nvPr/>
        </p:nvSpPr>
        <p:spPr>
          <a:xfrm>
            <a:off x="5879683" y="5044529"/>
            <a:ext cx="4772442" cy="827984"/>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20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65" name="矩形 26"/>
          <p:cNvSpPr/>
          <p:nvPr/>
        </p:nvSpPr>
        <p:spPr>
          <a:xfrm flipV="1">
            <a:off x="5096934" y="3700904"/>
            <a:ext cx="5438985" cy="520700"/>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 name="connsiteX0" fmla="*/ 0 w 10000"/>
              <a:gd name="connsiteY0" fmla="*/ 0 h 503"/>
              <a:gd name="connsiteX1" fmla="*/ 282 w 10000"/>
              <a:gd name="connsiteY1" fmla="*/ 503 h 503"/>
              <a:gd name="connsiteX2" fmla="*/ 10000 w 10000"/>
              <a:gd name="connsiteY2" fmla="*/ 0 h 503"/>
              <a:gd name="connsiteX0" fmla="*/ 0 w 11711"/>
              <a:gd name="connsiteY0" fmla="*/ 483726 h 483726"/>
              <a:gd name="connsiteX1" fmla="*/ 1993 w 11711"/>
              <a:gd name="connsiteY1" fmla="*/ 10000 h 483726"/>
              <a:gd name="connsiteX2" fmla="*/ 11711 w 11711"/>
              <a:gd name="connsiteY2" fmla="*/ 0 h 483726"/>
              <a:gd name="connsiteX0" fmla="*/ 0 w 11630"/>
              <a:gd name="connsiteY0" fmla="*/ 450745 h 450745"/>
              <a:gd name="connsiteX1" fmla="*/ 1912 w 11630"/>
              <a:gd name="connsiteY1" fmla="*/ 10000 h 450745"/>
              <a:gd name="connsiteX2" fmla="*/ 11630 w 11630"/>
              <a:gd name="connsiteY2" fmla="*/ 0 h 450745"/>
            </a:gdLst>
            <a:ahLst/>
            <a:cxnLst>
              <a:cxn ang="0">
                <a:pos x="connsiteX0" y="connsiteY0"/>
              </a:cxn>
              <a:cxn ang="0">
                <a:pos x="connsiteX1" y="connsiteY1"/>
              </a:cxn>
              <a:cxn ang="0">
                <a:pos x="connsiteX2" y="connsiteY2"/>
              </a:cxn>
            </a:cxnLst>
            <a:rect l="l" t="t" r="r" b="b"/>
            <a:pathLst>
              <a:path w="11630" h="450745">
                <a:moveTo>
                  <a:pt x="0" y="450745"/>
                </a:moveTo>
                <a:cubicBezTo>
                  <a:pt x="664" y="292836"/>
                  <a:pt x="1248" y="167909"/>
                  <a:pt x="1912" y="10000"/>
                </a:cubicBezTo>
                <a:cubicBezTo>
                  <a:pt x="4963" y="0"/>
                  <a:pt x="8297" y="0"/>
                  <a:pt x="11630" y="0"/>
                </a:cubicBezTo>
              </a:path>
            </a:pathLst>
          </a:custGeom>
          <a:noFill/>
          <a:ln w="9525">
            <a:solidFill>
              <a:srgbClr val="68686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28575">
                <a:solidFill>
                  <a:schemeClr val="bg1"/>
                </a:solidFill>
                <a:prstDash val="solid"/>
              </a:ln>
              <a:solidFill>
                <a:srgbClr val="686868"/>
              </a:solidFill>
              <a:latin typeface="幼圆" panose="02010509060101010101" pitchFamily="49" charset="-122"/>
              <a:ea typeface="幼圆" panose="02010509060101010101" pitchFamily="49" charset="-122"/>
              <a:cs typeface="+mn-ea"/>
              <a:sym typeface="+mn-lt"/>
            </a:endParaRPr>
          </a:p>
        </p:txBody>
      </p:sp>
      <p:sp>
        <p:nvSpPr>
          <p:cNvPr id="3" name="左箭头 2"/>
          <p:cNvSpPr/>
          <p:nvPr/>
        </p:nvSpPr>
        <p:spPr>
          <a:xfrm rot="5400000">
            <a:off x="7682231" y="3127165"/>
            <a:ext cx="1104900" cy="1074420"/>
          </a:xfrm>
          <a:prstGeom prst="leftArrow">
            <a:avLst>
              <a:gd name="adj1" fmla="val 66844"/>
              <a:gd name="adj2" fmla="val 32713"/>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6" name="左箭头 65"/>
          <p:cNvSpPr/>
          <p:nvPr/>
        </p:nvSpPr>
        <p:spPr>
          <a:xfrm rot="5400000">
            <a:off x="6423343" y="3341477"/>
            <a:ext cx="676276" cy="1074420"/>
          </a:xfrm>
          <a:prstGeom prst="leftArrow">
            <a:avLst>
              <a:gd name="adj1" fmla="val 66844"/>
              <a:gd name="adj2" fmla="val 49614"/>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67" name="左箭头 66"/>
          <p:cNvSpPr/>
          <p:nvPr/>
        </p:nvSpPr>
        <p:spPr>
          <a:xfrm rot="5400000">
            <a:off x="8906193" y="2833477"/>
            <a:ext cx="1692276" cy="1074420"/>
          </a:xfrm>
          <a:prstGeom prst="leftArrow">
            <a:avLst>
              <a:gd name="adj1" fmla="val 66844"/>
              <a:gd name="adj2" fmla="val 32713"/>
            </a:avLst>
          </a:prstGeom>
          <a:solidFill>
            <a:srgbClr val="6868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9" name="文本框 68"/>
          <p:cNvSpPr txBox="1"/>
          <p:nvPr/>
        </p:nvSpPr>
        <p:spPr>
          <a:xfrm>
            <a:off x="6028908" y="3158579"/>
            <a:ext cx="1466632" cy="35791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2000"/>
              </a:lnSpc>
            </a:pPr>
            <a:r>
              <a:rPr lang="en-US" altLang="zh-CN" b="0" dirty="0">
                <a:solidFill>
                  <a:srgbClr val="686868"/>
                </a:solidFill>
                <a:latin typeface="幼圆" panose="02010509060101010101" pitchFamily="49" charset="-122"/>
                <a:ea typeface="幼圆" panose="02010509060101010101" pitchFamily="49" charset="-122"/>
                <a:cs typeface="+mn-ea"/>
                <a:sym typeface="+mn-lt"/>
              </a:rPr>
              <a:t>2000000</a:t>
            </a: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70" name="文本框 69"/>
          <p:cNvSpPr txBox="1"/>
          <p:nvPr/>
        </p:nvSpPr>
        <p:spPr>
          <a:xfrm>
            <a:off x="7537668" y="2663279"/>
            <a:ext cx="1466632" cy="35791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2000"/>
              </a:lnSpc>
            </a:pPr>
            <a:r>
              <a:rPr lang="en-US" altLang="zh-CN" b="0" dirty="0">
                <a:solidFill>
                  <a:srgbClr val="686868"/>
                </a:solidFill>
                <a:latin typeface="幼圆" panose="02010509060101010101" pitchFamily="49" charset="-122"/>
                <a:ea typeface="幼圆" panose="02010509060101010101" pitchFamily="49" charset="-122"/>
                <a:cs typeface="+mn-ea"/>
                <a:sym typeface="+mn-lt"/>
              </a:rPr>
              <a:t>4000000</a:t>
            </a: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71" name="文本框 70"/>
          <p:cNvSpPr txBox="1"/>
          <p:nvPr/>
        </p:nvSpPr>
        <p:spPr>
          <a:xfrm>
            <a:off x="9008328" y="2107019"/>
            <a:ext cx="1466632" cy="35791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2000"/>
              </a:lnSpc>
            </a:pPr>
            <a:r>
              <a:rPr lang="en-US" altLang="zh-CN" b="0" dirty="0">
                <a:solidFill>
                  <a:srgbClr val="686868"/>
                </a:solidFill>
                <a:latin typeface="幼圆" panose="02010509060101010101" pitchFamily="49" charset="-122"/>
                <a:ea typeface="幼圆" panose="02010509060101010101" pitchFamily="49" charset="-122"/>
                <a:cs typeface="+mn-ea"/>
                <a:sym typeface="+mn-lt"/>
              </a:rPr>
              <a:t>6000000</a:t>
            </a:r>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72" name="文本框 71"/>
          <p:cNvSpPr txBox="1"/>
          <p:nvPr/>
        </p:nvSpPr>
        <p:spPr>
          <a:xfrm flipH="1">
            <a:off x="3841410" y="2660261"/>
            <a:ext cx="1124289" cy="453183"/>
          </a:xfrm>
          <a:prstGeom prst="rect">
            <a:avLst/>
          </a:prstGeom>
          <a:noFill/>
        </p:spPr>
        <p:txBody>
          <a:bodyPr wrap="square" lIns="0" tIns="72000" bIns="72000" rtlCol="0" anchor="ctr" anchorCtr="0">
            <a:spAutoFit/>
          </a:bodyPr>
          <a:lstStyle/>
          <a:p>
            <a:r>
              <a:rPr lang="zh-CN" altLang="en-US" sz="2000" dirty="0">
                <a:solidFill>
                  <a:schemeClr val="bg1"/>
                </a:solidFill>
                <a:latin typeface="幼圆" panose="02010509060101010101" pitchFamily="49" charset="-122"/>
                <a:ea typeface="幼圆" panose="02010509060101010101" pitchFamily="49" charset="-122"/>
                <a:cs typeface="+mn-ea"/>
                <a:sym typeface="+mn-lt"/>
              </a:rPr>
              <a:t>添加内容</a:t>
            </a:r>
          </a:p>
        </p:txBody>
      </p:sp>
      <p:sp>
        <p:nvSpPr>
          <p:cNvPr id="73" name="文本框 72"/>
          <p:cNvSpPr txBox="1"/>
          <p:nvPr/>
        </p:nvSpPr>
        <p:spPr>
          <a:xfrm flipH="1">
            <a:off x="2031660" y="2574536"/>
            <a:ext cx="1124289" cy="453183"/>
          </a:xfrm>
          <a:prstGeom prst="rect">
            <a:avLst/>
          </a:prstGeom>
          <a:noFill/>
        </p:spPr>
        <p:txBody>
          <a:bodyPr wrap="square" lIns="0" tIns="72000" bIns="72000" rtlCol="0" anchor="ctr" anchorCtr="0">
            <a:spAutoFit/>
          </a:bodyPr>
          <a:lstStyle/>
          <a:p>
            <a:r>
              <a:rPr lang="zh-CN" altLang="en-US" sz="2000" dirty="0">
                <a:solidFill>
                  <a:schemeClr val="bg1"/>
                </a:solidFill>
                <a:latin typeface="幼圆" panose="02010509060101010101" pitchFamily="49" charset="-122"/>
                <a:ea typeface="幼圆" panose="02010509060101010101" pitchFamily="49" charset="-122"/>
                <a:cs typeface="+mn-ea"/>
                <a:sym typeface="+mn-lt"/>
              </a:rPr>
              <a:t>添加内容</a:t>
            </a:r>
          </a:p>
        </p:txBody>
      </p:sp>
      <p:sp>
        <p:nvSpPr>
          <p:cNvPr id="74" name="文本框 73"/>
          <p:cNvSpPr txBox="1"/>
          <p:nvPr/>
        </p:nvSpPr>
        <p:spPr>
          <a:xfrm flipH="1">
            <a:off x="2622210" y="3993761"/>
            <a:ext cx="1124289" cy="453183"/>
          </a:xfrm>
          <a:prstGeom prst="rect">
            <a:avLst/>
          </a:prstGeom>
          <a:noFill/>
        </p:spPr>
        <p:txBody>
          <a:bodyPr wrap="square" lIns="0" tIns="72000" bIns="72000" rtlCol="0" anchor="ctr" anchorCtr="0">
            <a:spAutoFit/>
          </a:bodyPr>
          <a:lstStyle/>
          <a:p>
            <a:r>
              <a:rPr lang="zh-CN" altLang="en-US" sz="2000" dirty="0">
                <a:solidFill>
                  <a:schemeClr val="bg1"/>
                </a:solidFill>
                <a:latin typeface="幼圆" panose="02010509060101010101" pitchFamily="49" charset="-122"/>
                <a:ea typeface="幼圆" panose="02010509060101010101" pitchFamily="49" charset="-122"/>
                <a:cs typeface="+mn-ea"/>
                <a:sym typeface="+mn-lt"/>
              </a:rPr>
              <a:t>添加内容</a:t>
            </a:r>
          </a:p>
        </p:txBody>
      </p:sp>
    </p:spTree>
    <p:custDataLst>
      <p:tags r:id="rId1"/>
    </p:custDataLst>
    <p:extLst>
      <p:ext uri="{BB962C8B-B14F-4D97-AF65-F5344CB8AC3E}">
        <p14:creationId xmlns:p14="http://schemas.microsoft.com/office/powerpoint/2010/main" val="2223846547"/>
      </p:ext>
    </p:extLst>
  </p:cSld>
  <p:clrMapOvr>
    <a:masterClrMapping/>
  </p:clrMapOvr>
  <mc:AlternateContent xmlns:mc="http://schemas.openxmlformats.org/markup-compatibility/2006" xmlns:p14="http://schemas.microsoft.com/office/powerpoint/2010/main">
    <mc:Choice Requires="p14">
      <p:transition spd="slow" p14:dur="1500" advTm="5229">
        <p:random/>
      </p:transition>
    </mc:Choice>
    <mc:Fallback xmlns="">
      <p:transition spd="slow" advTm="522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iterate type="lt">
                                    <p:tmPct val="20000"/>
                                  </p:iterate>
                                  <p:childTnLst>
                                    <p:set>
                                      <p:cBhvr>
                                        <p:cTn id="27" dur="1" fill="hold">
                                          <p:stCondLst>
                                            <p:cond delay="0"/>
                                          </p:stCondLst>
                                        </p:cTn>
                                        <p:tgtEl>
                                          <p:spTgt spid="74"/>
                                        </p:tgtEl>
                                        <p:attrNameLst>
                                          <p:attrName>style.visibility</p:attrName>
                                        </p:attrNameLst>
                                      </p:cBhvr>
                                      <p:to>
                                        <p:strVal val="visible"/>
                                      </p:to>
                                    </p:set>
                                    <p:anim calcmode="lin" valueType="num">
                                      <p:cBhvr>
                                        <p:cTn id="28" dur="300" fill="hold"/>
                                        <p:tgtEl>
                                          <p:spTgt spid="74"/>
                                        </p:tgtEl>
                                        <p:attrNameLst>
                                          <p:attrName>ppt_w</p:attrName>
                                        </p:attrNameLst>
                                      </p:cBhvr>
                                      <p:tavLst>
                                        <p:tav tm="0">
                                          <p:val>
                                            <p:fltVal val="0"/>
                                          </p:val>
                                        </p:tav>
                                        <p:tav tm="100000">
                                          <p:val>
                                            <p:strVal val="#ppt_w"/>
                                          </p:val>
                                        </p:tav>
                                      </p:tavLst>
                                    </p:anim>
                                    <p:anim calcmode="lin" valueType="num">
                                      <p:cBhvr>
                                        <p:cTn id="29" dur="300" fill="hold"/>
                                        <p:tgtEl>
                                          <p:spTgt spid="74"/>
                                        </p:tgtEl>
                                        <p:attrNameLst>
                                          <p:attrName>ppt_h</p:attrName>
                                        </p:attrNameLst>
                                      </p:cBhvr>
                                      <p:tavLst>
                                        <p:tav tm="0">
                                          <p:val>
                                            <p:fltVal val="0"/>
                                          </p:val>
                                        </p:tav>
                                        <p:tav tm="100000">
                                          <p:val>
                                            <p:strVal val="#ppt_h"/>
                                          </p:val>
                                        </p:tav>
                                      </p:tavLst>
                                    </p:anim>
                                    <p:animEffect transition="in" filter="fade">
                                      <p:cBhvr>
                                        <p:cTn id="30" dur="300"/>
                                        <p:tgtEl>
                                          <p:spTgt spid="7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iterate type="lt">
                                    <p:tmPct val="2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300" fill="hold"/>
                                        <p:tgtEl>
                                          <p:spTgt spid="72"/>
                                        </p:tgtEl>
                                        <p:attrNameLst>
                                          <p:attrName>ppt_w</p:attrName>
                                        </p:attrNameLst>
                                      </p:cBhvr>
                                      <p:tavLst>
                                        <p:tav tm="0">
                                          <p:val>
                                            <p:fltVal val="0"/>
                                          </p:val>
                                        </p:tav>
                                        <p:tav tm="100000">
                                          <p:val>
                                            <p:strVal val="#ppt_w"/>
                                          </p:val>
                                        </p:tav>
                                      </p:tavLst>
                                    </p:anim>
                                    <p:anim calcmode="lin" valueType="num">
                                      <p:cBhvr>
                                        <p:cTn id="36" dur="300" fill="hold"/>
                                        <p:tgtEl>
                                          <p:spTgt spid="72"/>
                                        </p:tgtEl>
                                        <p:attrNameLst>
                                          <p:attrName>ppt_h</p:attrName>
                                        </p:attrNameLst>
                                      </p:cBhvr>
                                      <p:tavLst>
                                        <p:tav tm="0">
                                          <p:val>
                                            <p:fltVal val="0"/>
                                          </p:val>
                                        </p:tav>
                                        <p:tav tm="100000">
                                          <p:val>
                                            <p:strVal val="#ppt_h"/>
                                          </p:val>
                                        </p:tav>
                                      </p:tavLst>
                                    </p:anim>
                                    <p:animEffect transition="in" filter="fade">
                                      <p:cBhvr>
                                        <p:cTn id="37" dur="300"/>
                                        <p:tgtEl>
                                          <p:spTgt spid="7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iterate type="lt">
                                    <p:tmPct val="20000"/>
                                  </p:iterate>
                                  <p:childTnLst>
                                    <p:set>
                                      <p:cBhvr>
                                        <p:cTn id="41" dur="1" fill="hold">
                                          <p:stCondLst>
                                            <p:cond delay="0"/>
                                          </p:stCondLst>
                                        </p:cTn>
                                        <p:tgtEl>
                                          <p:spTgt spid="73"/>
                                        </p:tgtEl>
                                        <p:attrNameLst>
                                          <p:attrName>style.visibility</p:attrName>
                                        </p:attrNameLst>
                                      </p:cBhvr>
                                      <p:to>
                                        <p:strVal val="visible"/>
                                      </p:to>
                                    </p:set>
                                    <p:anim calcmode="lin" valueType="num">
                                      <p:cBhvr>
                                        <p:cTn id="42" dur="300" fill="hold"/>
                                        <p:tgtEl>
                                          <p:spTgt spid="73"/>
                                        </p:tgtEl>
                                        <p:attrNameLst>
                                          <p:attrName>ppt_w</p:attrName>
                                        </p:attrNameLst>
                                      </p:cBhvr>
                                      <p:tavLst>
                                        <p:tav tm="0">
                                          <p:val>
                                            <p:fltVal val="0"/>
                                          </p:val>
                                        </p:tav>
                                        <p:tav tm="100000">
                                          <p:val>
                                            <p:strVal val="#ppt_w"/>
                                          </p:val>
                                        </p:tav>
                                      </p:tavLst>
                                    </p:anim>
                                    <p:anim calcmode="lin" valueType="num">
                                      <p:cBhvr>
                                        <p:cTn id="43" dur="300" fill="hold"/>
                                        <p:tgtEl>
                                          <p:spTgt spid="73"/>
                                        </p:tgtEl>
                                        <p:attrNameLst>
                                          <p:attrName>ppt_h</p:attrName>
                                        </p:attrNameLst>
                                      </p:cBhvr>
                                      <p:tavLst>
                                        <p:tav tm="0">
                                          <p:val>
                                            <p:fltVal val="0"/>
                                          </p:val>
                                        </p:tav>
                                        <p:tav tm="100000">
                                          <p:val>
                                            <p:strVal val="#ppt_h"/>
                                          </p:val>
                                        </p:tav>
                                      </p:tavLst>
                                    </p:anim>
                                    <p:animEffect transition="in" filter="fade">
                                      <p:cBhvr>
                                        <p:cTn id="44" dur="300"/>
                                        <p:tgtEl>
                                          <p:spTgt spid="7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ipe(left)">
                                      <p:cBhvr>
                                        <p:cTn id="49" dur="500"/>
                                        <p:tgtEl>
                                          <p:spTgt spid="65"/>
                                        </p:tgtEl>
                                      </p:cBhvr>
                                    </p:animEffect>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p:tgtEl>
                                          <p:spTgt spid="66"/>
                                        </p:tgtEl>
                                        <p:attrNameLst>
                                          <p:attrName>ppt_y</p:attrName>
                                        </p:attrNameLst>
                                      </p:cBhvr>
                                      <p:tavLst>
                                        <p:tav tm="0">
                                          <p:val>
                                            <p:strVal val="#ppt_y+#ppt_h*1.125000"/>
                                          </p:val>
                                        </p:tav>
                                        <p:tav tm="100000">
                                          <p:val>
                                            <p:strVal val="#ppt_y"/>
                                          </p:val>
                                        </p:tav>
                                      </p:tavLst>
                                    </p:anim>
                                    <p:animEffect transition="in" filter="wipe(up)">
                                      <p:cBhvr>
                                        <p:cTn id="55" dur="500"/>
                                        <p:tgtEl>
                                          <p:spTgt spid="66"/>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iterate type="lt">
                                    <p:tmPct val="20000"/>
                                  </p:iterate>
                                  <p:childTnLst>
                                    <p:set>
                                      <p:cBhvr>
                                        <p:cTn id="59" dur="1" fill="hold">
                                          <p:stCondLst>
                                            <p:cond delay="0"/>
                                          </p:stCondLst>
                                        </p:cTn>
                                        <p:tgtEl>
                                          <p:spTgt spid="69"/>
                                        </p:tgtEl>
                                        <p:attrNameLst>
                                          <p:attrName>style.visibility</p:attrName>
                                        </p:attrNameLst>
                                      </p:cBhvr>
                                      <p:to>
                                        <p:strVal val="visible"/>
                                      </p:to>
                                    </p:set>
                                    <p:anim calcmode="lin" valueType="num">
                                      <p:cBhvr>
                                        <p:cTn id="60" dur="300" fill="hold"/>
                                        <p:tgtEl>
                                          <p:spTgt spid="69"/>
                                        </p:tgtEl>
                                        <p:attrNameLst>
                                          <p:attrName>ppt_w</p:attrName>
                                        </p:attrNameLst>
                                      </p:cBhvr>
                                      <p:tavLst>
                                        <p:tav tm="0">
                                          <p:val>
                                            <p:fltVal val="0"/>
                                          </p:val>
                                        </p:tav>
                                        <p:tav tm="100000">
                                          <p:val>
                                            <p:strVal val="#ppt_w"/>
                                          </p:val>
                                        </p:tav>
                                      </p:tavLst>
                                    </p:anim>
                                    <p:anim calcmode="lin" valueType="num">
                                      <p:cBhvr>
                                        <p:cTn id="61" dur="300" fill="hold"/>
                                        <p:tgtEl>
                                          <p:spTgt spid="69"/>
                                        </p:tgtEl>
                                        <p:attrNameLst>
                                          <p:attrName>ppt_h</p:attrName>
                                        </p:attrNameLst>
                                      </p:cBhvr>
                                      <p:tavLst>
                                        <p:tav tm="0">
                                          <p:val>
                                            <p:fltVal val="0"/>
                                          </p:val>
                                        </p:tav>
                                        <p:tav tm="100000">
                                          <p:val>
                                            <p:strVal val="#ppt_h"/>
                                          </p:val>
                                        </p:tav>
                                      </p:tavLst>
                                    </p:anim>
                                    <p:animEffect transition="in" filter="fade">
                                      <p:cBhvr>
                                        <p:cTn id="62" dur="300"/>
                                        <p:tgtEl>
                                          <p:spTgt spid="69"/>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grpId="0" nodeType="click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additive="base">
                                        <p:cTn id="67" dur="500"/>
                                        <p:tgtEl>
                                          <p:spTgt spid="3"/>
                                        </p:tgtEl>
                                        <p:attrNameLst>
                                          <p:attrName>ppt_y</p:attrName>
                                        </p:attrNameLst>
                                      </p:cBhvr>
                                      <p:tavLst>
                                        <p:tav tm="0">
                                          <p:val>
                                            <p:strVal val="#ppt_y+#ppt_h*1.125000"/>
                                          </p:val>
                                        </p:tav>
                                        <p:tav tm="100000">
                                          <p:val>
                                            <p:strVal val="#ppt_y"/>
                                          </p:val>
                                        </p:tav>
                                      </p:tavLst>
                                    </p:anim>
                                    <p:animEffect transition="in" filter="wipe(up)">
                                      <p:cBhvr>
                                        <p:cTn id="68" dur="500"/>
                                        <p:tgtEl>
                                          <p:spTgt spid="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iterate type="lt">
                                    <p:tmPct val="20000"/>
                                  </p:iterate>
                                  <p:childTnLst>
                                    <p:set>
                                      <p:cBhvr>
                                        <p:cTn id="72" dur="1" fill="hold">
                                          <p:stCondLst>
                                            <p:cond delay="0"/>
                                          </p:stCondLst>
                                        </p:cTn>
                                        <p:tgtEl>
                                          <p:spTgt spid="70"/>
                                        </p:tgtEl>
                                        <p:attrNameLst>
                                          <p:attrName>style.visibility</p:attrName>
                                        </p:attrNameLst>
                                      </p:cBhvr>
                                      <p:to>
                                        <p:strVal val="visible"/>
                                      </p:to>
                                    </p:set>
                                    <p:anim calcmode="lin" valueType="num">
                                      <p:cBhvr>
                                        <p:cTn id="73" dur="300" fill="hold"/>
                                        <p:tgtEl>
                                          <p:spTgt spid="70"/>
                                        </p:tgtEl>
                                        <p:attrNameLst>
                                          <p:attrName>ppt_w</p:attrName>
                                        </p:attrNameLst>
                                      </p:cBhvr>
                                      <p:tavLst>
                                        <p:tav tm="0">
                                          <p:val>
                                            <p:fltVal val="0"/>
                                          </p:val>
                                        </p:tav>
                                        <p:tav tm="100000">
                                          <p:val>
                                            <p:strVal val="#ppt_w"/>
                                          </p:val>
                                        </p:tav>
                                      </p:tavLst>
                                    </p:anim>
                                    <p:anim calcmode="lin" valueType="num">
                                      <p:cBhvr>
                                        <p:cTn id="74" dur="300" fill="hold"/>
                                        <p:tgtEl>
                                          <p:spTgt spid="70"/>
                                        </p:tgtEl>
                                        <p:attrNameLst>
                                          <p:attrName>ppt_h</p:attrName>
                                        </p:attrNameLst>
                                      </p:cBhvr>
                                      <p:tavLst>
                                        <p:tav tm="0">
                                          <p:val>
                                            <p:fltVal val="0"/>
                                          </p:val>
                                        </p:tav>
                                        <p:tav tm="100000">
                                          <p:val>
                                            <p:strVal val="#ppt_h"/>
                                          </p:val>
                                        </p:tav>
                                      </p:tavLst>
                                    </p:anim>
                                    <p:animEffect transition="in" filter="fade">
                                      <p:cBhvr>
                                        <p:cTn id="75" dur="300"/>
                                        <p:tgtEl>
                                          <p:spTgt spid="70"/>
                                        </p:tgtEl>
                                      </p:cBhvr>
                                    </p:animEffect>
                                  </p:childTnLst>
                                </p:cTn>
                              </p:par>
                            </p:childTnLst>
                          </p:cTn>
                        </p:par>
                      </p:childTnLst>
                    </p:cTn>
                  </p:par>
                  <p:par>
                    <p:cTn id="76" fill="hold">
                      <p:stCondLst>
                        <p:cond delay="indefinite"/>
                      </p:stCondLst>
                      <p:childTnLst>
                        <p:par>
                          <p:cTn id="77" fill="hold">
                            <p:stCondLst>
                              <p:cond delay="0"/>
                            </p:stCondLst>
                            <p:childTnLst>
                              <p:par>
                                <p:cTn id="78" presetID="12" presetClass="entr" presetSubtype="4" fill="hold" grpId="0" nodeType="clickEffect">
                                  <p:stCondLst>
                                    <p:cond delay="0"/>
                                  </p:stCondLst>
                                  <p:childTnLst>
                                    <p:set>
                                      <p:cBhvr>
                                        <p:cTn id="79" dur="1" fill="hold">
                                          <p:stCondLst>
                                            <p:cond delay="0"/>
                                          </p:stCondLst>
                                        </p:cTn>
                                        <p:tgtEl>
                                          <p:spTgt spid="67"/>
                                        </p:tgtEl>
                                        <p:attrNameLst>
                                          <p:attrName>style.visibility</p:attrName>
                                        </p:attrNameLst>
                                      </p:cBhvr>
                                      <p:to>
                                        <p:strVal val="visible"/>
                                      </p:to>
                                    </p:set>
                                    <p:anim calcmode="lin" valueType="num">
                                      <p:cBhvr additive="base">
                                        <p:cTn id="80" dur="500"/>
                                        <p:tgtEl>
                                          <p:spTgt spid="67"/>
                                        </p:tgtEl>
                                        <p:attrNameLst>
                                          <p:attrName>ppt_y</p:attrName>
                                        </p:attrNameLst>
                                      </p:cBhvr>
                                      <p:tavLst>
                                        <p:tav tm="0">
                                          <p:val>
                                            <p:strVal val="#ppt_y+#ppt_h*1.125000"/>
                                          </p:val>
                                        </p:tav>
                                        <p:tav tm="100000">
                                          <p:val>
                                            <p:strVal val="#ppt_y"/>
                                          </p:val>
                                        </p:tav>
                                      </p:tavLst>
                                    </p:anim>
                                    <p:animEffect transition="in" filter="wipe(up)">
                                      <p:cBhvr>
                                        <p:cTn id="81" dur="500"/>
                                        <p:tgtEl>
                                          <p:spTgt spid="67"/>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iterate type="lt">
                                    <p:tmPct val="20000"/>
                                  </p:iterate>
                                  <p:childTnLst>
                                    <p:set>
                                      <p:cBhvr>
                                        <p:cTn id="85" dur="1" fill="hold">
                                          <p:stCondLst>
                                            <p:cond delay="0"/>
                                          </p:stCondLst>
                                        </p:cTn>
                                        <p:tgtEl>
                                          <p:spTgt spid="71"/>
                                        </p:tgtEl>
                                        <p:attrNameLst>
                                          <p:attrName>style.visibility</p:attrName>
                                        </p:attrNameLst>
                                      </p:cBhvr>
                                      <p:to>
                                        <p:strVal val="visible"/>
                                      </p:to>
                                    </p:set>
                                    <p:anim calcmode="lin" valueType="num">
                                      <p:cBhvr>
                                        <p:cTn id="86" dur="300" fill="hold"/>
                                        <p:tgtEl>
                                          <p:spTgt spid="71"/>
                                        </p:tgtEl>
                                        <p:attrNameLst>
                                          <p:attrName>ppt_w</p:attrName>
                                        </p:attrNameLst>
                                      </p:cBhvr>
                                      <p:tavLst>
                                        <p:tav tm="0">
                                          <p:val>
                                            <p:fltVal val="0"/>
                                          </p:val>
                                        </p:tav>
                                        <p:tav tm="100000">
                                          <p:val>
                                            <p:strVal val="#ppt_w"/>
                                          </p:val>
                                        </p:tav>
                                      </p:tavLst>
                                    </p:anim>
                                    <p:anim calcmode="lin" valueType="num">
                                      <p:cBhvr>
                                        <p:cTn id="87" dur="300" fill="hold"/>
                                        <p:tgtEl>
                                          <p:spTgt spid="71"/>
                                        </p:tgtEl>
                                        <p:attrNameLst>
                                          <p:attrName>ppt_h</p:attrName>
                                        </p:attrNameLst>
                                      </p:cBhvr>
                                      <p:tavLst>
                                        <p:tav tm="0">
                                          <p:val>
                                            <p:fltVal val="0"/>
                                          </p:val>
                                        </p:tav>
                                        <p:tav tm="100000">
                                          <p:val>
                                            <p:strVal val="#ppt_h"/>
                                          </p:val>
                                        </p:tav>
                                      </p:tavLst>
                                    </p:anim>
                                    <p:animEffect transition="in" filter="fade">
                                      <p:cBhvr>
                                        <p:cTn id="88" dur="300"/>
                                        <p:tgtEl>
                                          <p:spTgt spid="71"/>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grpId="0" nodeType="clickEffect">
                                  <p:stCondLst>
                                    <p:cond delay="0"/>
                                  </p:stCondLst>
                                  <p:iterate type="lt">
                                    <p:tmPct val="20000"/>
                                  </p:iterate>
                                  <p:childTnLst>
                                    <p:set>
                                      <p:cBhvr>
                                        <p:cTn id="92" dur="1" fill="hold">
                                          <p:stCondLst>
                                            <p:cond delay="0"/>
                                          </p:stCondLst>
                                        </p:cTn>
                                        <p:tgtEl>
                                          <p:spTgt spid="63"/>
                                        </p:tgtEl>
                                        <p:attrNameLst>
                                          <p:attrName>style.visibility</p:attrName>
                                        </p:attrNameLst>
                                      </p:cBhvr>
                                      <p:to>
                                        <p:strVal val="visible"/>
                                      </p:to>
                                    </p:set>
                                    <p:anim calcmode="lin" valueType="num">
                                      <p:cBhvr>
                                        <p:cTn id="93" dur="300" fill="hold"/>
                                        <p:tgtEl>
                                          <p:spTgt spid="63"/>
                                        </p:tgtEl>
                                        <p:attrNameLst>
                                          <p:attrName>ppt_w</p:attrName>
                                        </p:attrNameLst>
                                      </p:cBhvr>
                                      <p:tavLst>
                                        <p:tav tm="0">
                                          <p:val>
                                            <p:fltVal val="0"/>
                                          </p:val>
                                        </p:tav>
                                        <p:tav tm="100000">
                                          <p:val>
                                            <p:strVal val="#ppt_w"/>
                                          </p:val>
                                        </p:tav>
                                      </p:tavLst>
                                    </p:anim>
                                    <p:anim calcmode="lin" valueType="num">
                                      <p:cBhvr>
                                        <p:cTn id="94" dur="300" fill="hold"/>
                                        <p:tgtEl>
                                          <p:spTgt spid="63"/>
                                        </p:tgtEl>
                                        <p:attrNameLst>
                                          <p:attrName>ppt_h</p:attrName>
                                        </p:attrNameLst>
                                      </p:cBhvr>
                                      <p:tavLst>
                                        <p:tav tm="0">
                                          <p:val>
                                            <p:fltVal val="0"/>
                                          </p:val>
                                        </p:tav>
                                        <p:tav tm="100000">
                                          <p:val>
                                            <p:strVal val="#ppt_h"/>
                                          </p:val>
                                        </p:tav>
                                      </p:tavLst>
                                    </p:anim>
                                    <p:animEffect transition="in" filter="fade">
                                      <p:cBhvr>
                                        <p:cTn id="95" dur="300"/>
                                        <p:tgtEl>
                                          <p:spTgt spid="63"/>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iterate type="lt">
                                    <p:tmPct val="20000"/>
                                  </p:iterate>
                                  <p:childTnLst>
                                    <p:set>
                                      <p:cBhvr>
                                        <p:cTn id="99" dur="1" fill="hold">
                                          <p:stCondLst>
                                            <p:cond delay="0"/>
                                          </p:stCondLst>
                                        </p:cTn>
                                        <p:tgtEl>
                                          <p:spTgt spid="64"/>
                                        </p:tgtEl>
                                        <p:attrNameLst>
                                          <p:attrName>style.visibility</p:attrName>
                                        </p:attrNameLst>
                                      </p:cBhvr>
                                      <p:to>
                                        <p:strVal val="visible"/>
                                      </p:to>
                                    </p:set>
                                    <p:anim calcmode="lin" valueType="num">
                                      <p:cBhvr>
                                        <p:cTn id="100" dur="200" fill="hold"/>
                                        <p:tgtEl>
                                          <p:spTgt spid="64"/>
                                        </p:tgtEl>
                                        <p:attrNameLst>
                                          <p:attrName>ppt_w</p:attrName>
                                        </p:attrNameLst>
                                      </p:cBhvr>
                                      <p:tavLst>
                                        <p:tav tm="0">
                                          <p:val>
                                            <p:fltVal val="0"/>
                                          </p:val>
                                        </p:tav>
                                        <p:tav tm="100000">
                                          <p:val>
                                            <p:strVal val="#ppt_w"/>
                                          </p:val>
                                        </p:tav>
                                      </p:tavLst>
                                    </p:anim>
                                    <p:anim calcmode="lin" valueType="num">
                                      <p:cBhvr>
                                        <p:cTn id="101" dur="200" fill="hold"/>
                                        <p:tgtEl>
                                          <p:spTgt spid="64"/>
                                        </p:tgtEl>
                                        <p:attrNameLst>
                                          <p:attrName>ppt_h</p:attrName>
                                        </p:attrNameLst>
                                      </p:cBhvr>
                                      <p:tavLst>
                                        <p:tav tm="0">
                                          <p:val>
                                            <p:fltVal val="0"/>
                                          </p:val>
                                        </p:tav>
                                        <p:tav tm="100000">
                                          <p:val>
                                            <p:strVal val="#ppt_h"/>
                                          </p:val>
                                        </p:tav>
                                      </p:tavLst>
                                    </p:anim>
                                    <p:animEffect transition="in" filter="fade">
                                      <p:cBhvr>
                                        <p:cTn id="102" dur="2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p:bldP spid="64" grpId="0"/>
      <p:bldP spid="65" grpId="0" animBg="1"/>
      <p:bldP spid="3" grpId="0" animBg="1"/>
      <p:bldP spid="66" grpId="0" animBg="1"/>
      <p:bldP spid="67" grpId="0" animBg="1"/>
      <p:bldP spid="69" grpId="0"/>
      <p:bldP spid="70" grpId="0"/>
      <p:bldP spid="71" grpId="0"/>
      <p:bldP spid="72" grpId="0"/>
      <p:bldP spid="73" grpId="0"/>
      <p:bldP spid="7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id="{B0127B1D-41B5-44B1-8A4F-2F51EA83349F}"/>
              </a:ext>
            </a:extLst>
          </p:cNvPr>
          <p:cNvGrpSpPr/>
          <p:nvPr/>
        </p:nvGrpSpPr>
        <p:grpSpPr>
          <a:xfrm>
            <a:off x="78277" y="215456"/>
            <a:ext cx="12104391" cy="6642544"/>
            <a:chOff x="78277" y="215456"/>
            <a:chExt cx="12104391" cy="6642544"/>
          </a:xfrm>
        </p:grpSpPr>
        <p:pic>
          <p:nvPicPr>
            <p:cNvPr id="35" name="图片 34">
              <a:extLst>
                <a:ext uri="{FF2B5EF4-FFF2-40B4-BE49-F238E27FC236}">
                  <a16:creationId xmlns:a16="http://schemas.microsoft.com/office/drawing/2014/main" id="{7E82F6E5-7DE2-4F4A-9630-6E56FD929C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45" name="图片 44">
              <a:extLst>
                <a:ext uri="{FF2B5EF4-FFF2-40B4-BE49-F238E27FC236}">
                  <a16:creationId xmlns:a16="http://schemas.microsoft.com/office/drawing/2014/main" id="{9BAE6CD1-0A93-4067-9274-42BAA68C6A37}"/>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46" name="组合 45">
              <a:extLst>
                <a:ext uri="{FF2B5EF4-FFF2-40B4-BE49-F238E27FC236}">
                  <a16:creationId xmlns:a16="http://schemas.microsoft.com/office/drawing/2014/main" id="{C68B1AF1-6A46-4CB3-81F4-4A442360F695}"/>
                </a:ext>
              </a:extLst>
            </p:cNvPr>
            <p:cNvGrpSpPr/>
            <p:nvPr/>
          </p:nvGrpSpPr>
          <p:grpSpPr>
            <a:xfrm>
              <a:off x="78277" y="215456"/>
              <a:ext cx="4775851" cy="1204298"/>
              <a:chOff x="78277" y="215456"/>
              <a:chExt cx="4775851" cy="1204298"/>
            </a:xfrm>
          </p:grpSpPr>
          <p:sp>
            <p:nvSpPr>
              <p:cNvPr id="47" name="文本框 46">
                <a:extLst>
                  <a:ext uri="{FF2B5EF4-FFF2-40B4-BE49-F238E27FC236}">
                    <a16:creationId xmlns:a16="http://schemas.microsoft.com/office/drawing/2014/main" id="{664420DC-2586-40D0-8375-3F3A1D9D8662}"/>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48" name="图片 47">
                <a:extLst>
                  <a:ext uri="{FF2B5EF4-FFF2-40B4-BE49-F238E27FC236}">
                    <a16:creationId xmlns:a16="http://schemas.microsoft.com/office/drawing/2014/main" id="{693ECD15-8EF3-4A54-B58A-5B15A4976B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49" name="图片 48">
                <a:extLst>
                  <a:ext uri="{FF2B5EF4-FFF2-40B4-BE49-F238E27FC236}">
                    <a16:creationId xmlns:a16="http://schemas.microsoft.com/office/drawing/2014/main" id="{4515AB61-AC38-42E7-96C9-8D6A984FD0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grpSp>
        <p:nvGrpSpPr>
          <p:cNvPr id="7" name="组合 6"/>
          <p:cNvGrpSpPr/>
          <p:nvPr/>
        </p:nvGrpSpPr>
        <p:grpSpPr>
          <a:xfrm>
            <a:off x="6801902" y="2105737"/>
            <a:ext cx="915661" cy="2475676"/>
            <a:chOff x="2167310" y="2556587"/>
            <a:chExt cx="915661" cy="2475676"/>
          </a:xfrm>
          <a:solidFill>
            <a:srgbClr val="686868"/>
          </a:solidFill>
          <a:effectLst/>
        </p:grpSpPr>
        <p:sp>
          <p:nvSpPr>
            <p:cNvPr id="8" name="Freeform 5"/>
            <p:cNvSpPr>
              <a:spLocks/>
            </p:cNvSpPr>
            <p:nvPr/>
          </p:nvSpPr>
          <p:spPr bwMode="auto">
            <a:xfrm>
              <a:off x="2398538" y="2556587"/>
              <a:ext cx="467080" cy="470162"/>
            </a:xfrm>
            <a:custGeom>
              <a:avLst/>
              <a:gdLst>
                <a:gd name="T0" fmla="*/ 221 w 221"/>
                <a:gd name="T1" fmla="*/ 111 h 222"/>
                <a:gd name="T2" fmla="*/ 110 w 221"/>
                <a:gd name="T3" fmla="*/ 222 h 222"/>
                <a:gd name="T4" fmla="*/ 110 w 221"/>
                <a:gd name="T5" fmla="*/ 222 h 222"/>
                <a:gd name="T6" fmla="*/ 0 w 221"/>
                <a:gd name="T7" fmla="*/ 111 h 222"/>
                <a:gd name="T8" fmla="*/ 0 w 221"/>
                <a:gd name="T9" fmla="*/ 111 h 222"/>
                <a:gd name="T10" fmla="*/ 110 w 221"/>
                <a:gd name="T11" fmla="*/ 0 h 222"/>
                <a:gd name="T12" fmla="*/ 110 w 221"/>
                <a:gd name="T13" fmla="*/ 0 h 222"/>
                <a:gd name="T14" fmla="*/ 221 w 221"/>
                <a:gd name="T15" fmla="*/ 111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222">
                  <a:moveTo>
                    <a:pt x="221" y="111"/>
                  </a:moveTo>
                  <a:cubicBezTo>
                    <a:pt x="221" y="172"/>
                    <a:pt x="171" y="222"/>
                    <a:pt x="110" y="222"/>
                  </a:cubicBezTo>
                  <a:cubicBezTo>
                    <a:pt x="110" y="222"/>
                    <a:pt x="110" y="222"/>
                    <a:pt x="110" y="222"/>
                  </a:cubicBezTo>
                  <a:cubicBezTo>
                    <a:pt x="49" y="222"/>
                    <a:pt x="0" y="172"/>
                    <a:pt x="0" y="111"/>
                  </a:cubicBezTo>
                  <a:cubicBezTo>
                    <a:pt x="0" y="111"/>
                    <a:pt x="0" y="111"/>
                    <a:pt x="0" y="111"/>
                  </a:cubicBezTo>
                  <a:cubicBezTo>
                    <a:pt x="0" y="50"/>
                    <a:pt x="49" y="0"/>
                    <a:pt x="110" y="0"/>
                  </a:cubicBezTo>
                  <a:cubicBezTo>
                    <a:pt x="110" y="0"/>
                    <a:pt x="110" y="0"/>
                    <a:pt x="110" y="0"/>
                  </a:cubicBezTo>
                  <a:cubicBezTo>
                    <a:pt x="171" y="0"/>
                    <a:pt x="221" y="50"/>
                    <a:pt x="221" y="111"/>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9" name="Freeform 6"/>
            <p:cNvSpPr>
              <a:spLocks/>
            </p:cNvSpPr>
            <p:nvPr/>
          </p:nvSpPr>
          <p:spPr bwMode="auto">
            <a:xfrm>
              <a:off x="2167310" y="3032916"/>
              <a:ext cx="915661" cy="1999347"/>
            </a:xfrm>
            <a:custGeom>
              <a:avLst/>
              <a:gdLst>
                <a:gd name="T0" fmla="*/ 77 w 433"/>
                <a:gd name="T1" fmla="*/ 426 h 945"/>
                <a:gd name="T2" fmla="*/ 77 w 433"/>
                <a:gd name="T3" fmla="*/ 229 h 945"/>
                <a:gd name="T4" fmla="*/ 77 w 433"/>
                <a:gd name="T5" fmla="*/ 190 h 945"/>
                <a:gd name="T6" fmla="*/ 109 w 433"/>
                <a:gd name="T7" fmla="*/ 205 h 945"/>
                <a:gd name="T8" fmla="*/ 109 w 433"/>
                <a:gd name="T9" fmla="*/ 896 h 945"/>
                <a:gd name="T10" fmla="*/ 147 w 433"/>
                <a:gd name="T11" fmla="*/ 945 h 945"/>
                <a:gd name="T12" fmla="*/ 193 w 433"/>
                <a:gd name="T13" fmla="*/ 896 h 945"/>
                <a:gd name="T14" fmla="*/ 193 w 433"/>
                <a:gd name="T15" fmla="*/ 514 h 945"/>
                <a:gd name="T16" fmla="*/ 215 w 433"/>
                <a:gd name="T17" fmla="*/ 476 h 945"/>
                <a:gd name="T18" fmla="*/ 236 w 433"/>
                <a:gd name="T19" fmla="*/ 514 h 945"/>
                <a:gd name="T20" fmla="*/ 236 w 433"/>
                <a:gd name="T21" fmla="*/ 896 h 945"/>
                <a:gd name="T22" fmla="*/ 280 w 433"/>
                <a:gd name="T23" fmla="*/ 945 h 945"/>
                <a:gd name="T24" fmla="*/ 320 w 433"/>
                <a:gd name="T25" fmla="*/ 896 h 945"/>
                <a:gd name="T26" fmla="*/ 320 w 433"/>
                <a:gd name="T27" fmla="*/ 205 h 945"/>
                <a:gd name="T28" fmla="*/ 352 w 433"/>
                <a:gd name="T29" fmla="*/ 190 h 945"/>
                <a:gd name="T30" fmla="*/ 352 w 433"/>
                <a:gd name="T31" fmla="*/ 229 h 945"/>
                <a:gd name="T32" fmla="*/ 352 w 433"/>
                <a:gd name="T33" fmla="*/ 426 h 945"/>
                <a:gd name="T34" fmla="*/ 394 w 433"/>
                <a:gd name="T35" fmla="*/ 470 h 945"/>
                <a:gd name="T36" fmla="*/ 433 w 433"/>
                <a:gd name="T37" fmla="*/ 426 h 945"/>
                <a:gd name="T38" fmla="*/ 433 w 433"/>
                <a:gd name="T39" fmla="*/ 157 h 945"/>
                <a:gd name="T40" fmla="*/ 433 w 433"/>
                <a:gd name="T41" fmla="*/ 155 h 945"/>
                <a:gd name="T42" fmla="*/ 356 w 433"/>
                <a:gd name="T43" fmla="*/ 21 h 945"/>
                <a:gd name="T44" fmla="*/ 308 w 433"/>
                <a:gd name="T45" fmla="*/ 3 h 945"/>
                <a:gd name="T46" fmla="*/ 274 w 433"/>
                <a:gd name="T47" fmla="*/ 14 h 945"/>
                <a:gd name="T48" fmla="*/ 215 w 433"/>
                <a:gd name="T49" fmla="*/ 58 h 945"/>
                <a:gd name="T50" fmla="*/ 157 w 433"/>
                <a:gd name="T51" fmla="*/ 14 h 945"/>
                <a:gd name="T52" fmla="*/ 122 w 433"/>
                <a:gd name="T53" fmla="*/ 3 h 945"/>
                <a:gd name="T54" fmla="*/ 74 w 433"/>
                <a:gd name="T55" fmla="*/ 21 h 945"/>
                <a:gd name="T56" fmla="*/ 0 w 433"/>
                <a:gd name="T57" fmla="*/ 155 h 945"/>
                <a:gd name="T58" fmla="*/ 0 w 433"/>
                <a:gd name="T59" fmla="*/ 157 h 945"/>
                <a:gd name="T60" fmla="*/ 0 w 433"/>
                <a:gd name="T61" fmla="*/ 426 h 945"/>
                <a:gd name="T62" fmla="*/ 38 w 433"/>
                <a:gd name="T63" fmla="*/ 470 h 945"/>
                <a:gd name="T64" fmla="*/ 77 w 433"/>
                <a:gd name="T65" fmla="*/ 426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3" h="945">
                  <a:moveTo>
                    <a:pt x="77" y="426"/>
                  </a:moveTo>
                  <a:cubicBezTo>
                    <a:pt x="77" y="229"/>
                    <a:pt x="77" y="229"/>
                    <a:pt x="77" y="229"/>
                  </a:cubicBezTo>
                  <a:cubicBezTo>
                    <a:pt x="77" y="229"/>
                    <a:pt x="77" y="213"/>
                    <a:pt x="77" y="190"/>
                  </a:cubicBezTo>
                  <a:cubicBezTo>
                    <a:pt x="77" y="168"/>
                    <a:pt x="109" y="151"/>
                    <a:pt x="109" y="205"/>
                  </a:cubicBezTo>
                  <a:cubicBezTo>
                    <a:pt x="109" y="896"/>
                    <a:pt x="109" y="896"/>
                    <a:pt x="109" y="896"/>
                  </a:cubicBezTo>
                  <a:cubicBezTo>
                    <a:pt x="109" y="896"/>
                    <a:pt x="102" y="945"/>
                    <a:pt x="147" y="945"/>
                  </a:cubicBezTo>
                  <a:cubicBezTo>
                    <a:pt x="193" y="945"/>
                    <a:pt x="193" y="896"/>
                    <a:pt x="193" y="896"/>
                  </a:cubicBezTo>
                  <a:cubicBezTo>
                    <a:pt x="193" y="514"/>
                    <a:pt x="193" y="514"/>
                    <a:pt x="193" y="514"/>
                  </a:cubicBezTo>
                  <a:cubicBezTo>
                    <a:pt x="193" y="493"/>
                    <a:pt x="199" y="476"/>
                    <a:pt x="215" y="476"/>
                  </a:cubicBezTo>
                  <a:cubicBezTo>
                    <a:pt x="231" y="476"/>
                    <a:pt x="236" y="493"/>
                    <a:pt x="236" y="514"/>
                  </a:cubicBezTo>
                  <a:cubicBezTo>
                    <a:pt x="236" y="896"/>
                    <a:pt x="236" y="896"/>
                    <a:pt x="236" y="896"/>
                  </a:cubicBezTo>
                  <a:cubicBezTo>
                    <a:pt x="236" y="896"/>
                    <a:pt x="238" y="945"/>
                    <a:pt x="280" y="945"/>
                  </a:cubicBezTo>
                  <a:cubicBezTo>
                    <a:pt x="322" y="945"/>
                    <a:pt x="320" y="896"/>
                    <a:pt x="320" y="896"/>
                  </a:cubicBezTo>
                  <a:cubicBezTo>
                    <a:pt x="320" y="205"/>
                    <a:pt x="320" y="205"/>
                    <a:pt x="320" y="205"/>
                  </a:cubicBezTo>
                  <a:cubicBezTo>
                    <a:pt x="320" y="151"/>
                    <a:pt x="352" y="168"/>
                    <a:pt x="352" y="190"/>
                  </a:cubicBezTo>
                  <a:cubicBezTo>
                    <a:pt x="352" y="213"/>
                    <a:pt x="352" y="229"/>
                    <a:pt x="352" y="229"/>
                  </a:cubicBezTo>
                  <a:cubicBezTo>
                    <a:pt x="352" y="426"/>
                    <a:pt x="352" y="426"/>
                    <a:pt x="352" y="426"/>
                  </a:cubicBezTo>
                  <a:cubicBezTo>
                    <a:pt x="352" y="448"/>
                    <a:pt x="367" y="470"/>
                    <a:pt x="394" y="470"/>
                  </a:cubicBezTo>
                  <a:cubicBezTo>
                    <a:pt x="416" y="470"/>
                    <a:pt x="433" y="448"/>
                    <a:pt x="433" y="426"/>
                  </a:cubicBezTo>
                  <a:cubicBezTo>
                    <a:pt x="433" y="157"/>
                    <a:pt x="433" y="157"/>
                    <a:pt x="433" y="157"/>
                  </a:cubicBezTo>
                  <a:cubicBezTo>
                    <a:pt x="433" y="157"/>
                    <a:pt x="433" y="156"/>
                    <a:pt x="433" y="155"/>
                  </a:cubicBezTo>
                  <a:cubicBezTo>
                    <a:pt x="431" y="88"/>
                    <a:pt x="401" y="43"/>
                    <a:pt x="356" y="21"/>
                  </a:cubicBezTo>
                  <a:cubicBezTo>
                    <a:pt x="338" y="12"/>
                    <a:pt x="325" y="7"/>
                    <a:pt x="308" y="3"/>
                  </a:cubicBezTo>
                  <a:cubicBezTo>
                    <a:pt x="301" y="2"/>
                    <a:pt x="286" y="3"/>
                    <a:pt x="274" y="14"/>
                  </a:cubicBezTo>
                  <a:cubicBezTo>
                    <a:pt x="257" y="28"/>
                    <a:pt x="246" y="58"/>
                    <a:pt x="215" y="58"/>
                  </a:cubicBezTo>
                  <a:cubicBezTo>
                    <a:pt x="183" y="58"/>
                    <a:pt x="172" y="29"/>
                    <a:pt x="157" y="14"/>
                  </a:cubicBezTo>
                  <a:cubicBezTo>
                    <a:pt x="144" y="0"/>
                    <a:pt x="129" y="2"/>
                    <a:pt x="122" y="3"/>
                  </a:cubicBezTo>
                  <a:cubicBezTo>
                    <a:pt x="104" y="7"/>
                    <a:pt x="91" y="13"/>
                    <a:pt x="74" y="21"/>
                  </a:cubicBezTo>
                  <a:cubicBezTo>
                    <a:pt x="28" y="43"/>
                    <a:pt x="2" y="88"/>
                    <a:pt x="0" y="155"/>
                  </a:cubicBezTo>
                  <a:cubicBezTo>
                    <a:pt x="0" y="156"/>
                    <a:pt x="0" y="157"/>
                    <a:pt x="0" y="157"/>
                  </a:cubicBezTo>
                  <a:cubicBezTo>
                    <a:pt x="0" y="426"/>
                    <a:pt x="0" y="426"/>
                    <a:pt x="0" y="426"/>
                  </a:cubicBezTo>
                  <a:cubicBezTo>
                    <a:pt x="0" y="448"/>
                    <a:pt x="16" y="470"/>
                    <a:pt x="38" y="470"/>
                  </a:cubicBezTo>
                  <a:cubicBezTo>
                    <a:pt x="60" y="470"/>
                    <a:pt x="77" y="448"/>
                    <a:pt x="77" y="426"/>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10" name="组合 9"/>
          <p:cNvGrpSpPr/>
          <p:nvPr/>
        </p:nvGrpSpPr>
        <p:grpSpPr>
          <a:xfrm>
            <a:off x="9103386" y="2600564"/>
            <a:ext cx="872498" cy="2352356"/>
            <a:chOff x="4468794" y="3051414"/>
            <a:chExt cx="872498" cy="2352356"/>
          </a:xfrm>
          <a:solidFill>
            <a:srgbClr val="686868"/>
          </a:solidFill>
          <a:effectLst/>
        </p:grpSpPr>
        <p:sp>
          <p:nvSpPr>
            <p:cNvPr id="11" name="Freeform 7"/>
            <p:cNvSpPr>
              <a:spLocks/>
            </p:cNvSpPr>
            <p:nvPr/>
          </p:nvSpPr>
          <p:spPr bwMode="auto">
            <a:xfrm>
              <a:off x="4678439" y="3051414"/>
              <a:ext cx="447040" cy="447040"/>
            </a:xfrm>
            <a:custGeom>
              <a:avLst/>
              <a:gdLst>
                <a:gd name="T0" fmla="*/ 211 w 211"/>
                <a:gd name="T1" fmla="*/ 106 h 211"/>
                <a:gd name="T2" fmla="*/ 106 w 211"/>
                <a:gd name="T3" fmla="*/ 211 h 211"/>
                <a:gd name="T4" fmla="*/ 106 w 211"/>
                <a:gd name="T5" fmla="*/ 211 h 211"/>
                <a:gd name="T6" fmla="*/ 0 w 211"/>
                <a:gd name="T7" fmla="*/ 106 h 211"/>
                <a:gd name="T8" fmla="*/ 0 w 211"/>
                <a:gd name="T9" fmla="*/ 106 h 211"/>
                <a:gd name="T10" fmla="*/ 106 w 211"/>
                <a:gd name="T11" fmla="*/ 0 h 211"/>
                <a:gd name="T12" fmla="*/ 106 w 211"/>
                <a:gd name="T13" fmla="*/ 0 h 211"/>
                <a:gd name="T14" fmla="*/ 211 w 211"/>
                <a:gd name="T15" fmla="*/ 106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211">
                  <a:moveTo>
                    <a:pt x="211" y="106"/>
                  </a:moveTo>
                  <a:cubicBezTo>
                    <a:pt x="211" y="164"/>
                    <a:pt x="164" y="211"/>
                    <a:pt x="106" y="211"/>
                  </a:cubicBezTo>
                  <a:cubicBezTo>
                    <a:pt x="106" y="211"/>
                    <a:pt x="106" y="211"/>
                    <a:pt x="106" y="211"/>
                  </a:cubicBezTo>
                  <a:cubicBezTo>
                    <a:pt x="47" y="211"/>
                    <a:pt x="0" y="164"/>
                    <a:pt x="0" y="106"/>
                  </a:cubicBezTo>
                  <a:cubicBezTo>
                    <a:pt x="0" y="106"/>
                    <a:pt x="0" y="106"/>
                    <a:pt x="0" y="106"/>
                  </a:cubicBezTo>
                  <a:cubicBezTo>
                    <a:pt x="0" y="47"/>
                    <a:pt x="47" y="0"/>
                    <a:pt x="106" y="0"/>
                  </a:cubicBezTo>
                  <a:cubicBezTo>
                    <a:pt x="106" y="0"/>
                    <a:pt x="106" y="0"/>
                    <a:pt x="106" y="0"/>
                  </a:cubicBezTo>
                  <a:cubicBezTo>
                    <a:pt x="164" y="0"/>
                    <a:pt x="211" y="47"/>
                    <a:pt x="211" y="106"/>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2" name="Freeform 8"/>
            <p:cNvSpPr>
              <a:spLocks/>
            </p:cNvSpPr>
            <p:nvPr/>
          </p:nvSpPr>
          <p:spPr bwMode="auto">
            <a:xfrm>
              <a:off x="4468794" y="3498455"/>
              <a:ext cx="872498" cy="1905315"/>
            </a:xfrm>
            <a:custGeom>
              <a:avLst/>
              <a:gdLst>
                <a:gd name="T0" fmla="*/ 73 w 412"/>
                <a:gd name="T1" fmla="*/ 406 h 901"/>
                <a:gd name="T2" fmla="*/ 73 w 412"/>
                <a:gd name="T3" fmla="*/ 218 h 901"/>
                <a:gd name="T4" fmla="*/ 73 w 412"/>
                <a:gd name="T5" fmla="*/ 181 h 901"/>
                <a:gd name="T6" fmla="*/ 103 w 412"/>
                <a:gd name="T7" fmla="*/ 195 h 901"/>
                <a:gd name="T8" fmla="*/ 103 w 412"/>
                <a:gd name="T9" fmla="*/ 854 h 901"/>
                <a:gd name="T10" fmla="*/ 143 w 412"/>
                <a:gd name="T11" fmla="*/ 901 h 901"/>
                <a:gd name="T12" fmla="*/ 183 w 412"/>
                <a:gd name="T13" fmla="*/ 854 h 901"/>
                <a:gd name="T14" fmla="*/ 183 w 412"/>
                <a:gd name="T15" fmla="*/ 490 h 901"/>
                <a:gd name="T16" fmla="*/ 204 w 412"/>
                <a:gd name="T17" fmla="*/ 453 h 901"/>
                <a:gd name="T18" fmla="*/ 225 w 412"/>
                <a:gd name="T19" fmla="*/ 490 h 901"/>
                <a:gd name="T20" fmla="*/ 225 w 412"/>
                <a:gd name="T21" fmla="*/ 854 h 901"/>
                <a:gd name="T22" fmla="*/ 266 w 412"/>
                <a:gd name="T23" fmla="*/ 901 h 901"/>
                <a:gd name="T24" fmla="*/ 305 w 412"/>
                <a:gd name="T25" fmla="*/ 854 h 901"/>
                <a:gd name="T26" fmla="*/ 305 w 412"/>
                <a:gd name="T27" fmla="*/ 195 h 901"/>
                <a:gd name="T28" fmla="*/ 335 w 412"/>
                <a:gd name="T29" fmla="*/ 181 h 901"/>
                <a:gd name="T30" fmla="*/ 335 w 412"/>
                <a:gd name="T31" fmla="*/ 218 h 901"/>
                <a:gd name="T32" fmla="*/ 335 w 412"/>
                <a:gd name="T33" fmla="*/ 406 h 901"/>
                <a:gd name="T34" fmla="*/ 375 w 412"/>
                <a:gd name="T35" fmla="*/ 448 h 901"/>
                <a:gd name="T36" fmla="*/ 412 w 412"/>
                <a:gd name="T37" fmla="*/ 406 h 901"/>
                <a:gd name="T38" fmla="*/ 412 w 412"/>
                <a:gd name="T39" fmla="*/ 150 h 901"/>
                <a:gd name="T40" fmla="*/ 412 w 412"/>
                <a:gd name="T41" fmla="*/ 147 h 901"/>
                <a:gd name="T42" fmla="*/ 338 w 412"/>
                <a:gd name="T43" fmla="*/ 19 h 901"/>
                <a:gd name="T44" fmla="*/ 293 w 412"/>
                <a:gd name="T45" fmla="*/ 2 h 901"/>
                <a:gd name="T46" fmla="*/ 260 w 412"/>
                <a:gd name="T47" fmla="*/ 13 h 901"/>
                <a:gd name="T48" fmla="*/ 204 w 412"/>
                <a:gd name="T49" fmla="*/ 55 h 901"/>
                <a:gd name="T50" fmla="*/ 149 w 412"/>
                <a:gd name="T51" fmla="*/ 13 h 901"/>
                <a:gd name="T52" fmla="*/ 116 w 412"/>
                <a:gd name="T53" fmla="*/ 3 h 901"/>
                <a:gd name="T54" fmla="*/ 70 w 412"/>
                <a:gd name="T55" fmla="*/ 19 h 901"/>
                <a:gd name="T56" fmla="*/ 0 w 412"/>
                <a:gd name="T57" fmla="*/ 147 h 901"/>
                <a:gd name="T58" fmla="*/ 0 w 412"/>
                <a:gd name="T59" fmla="*/ 150 h 901"/>
                <a:gd name="T60" fmla="*/ 0 w 412"/>
                <a:gd name="T61" fmla="*/ 406 h 901"/>
                <a:gd name="T62" fmla="*/ 35 w 412"/>
                <a:gd name="T63" fmla="*/ 448 h 901"/>
                <a:gd name="T64" fmla="*/ 73 w 412"/>
                <a:gd name="T65" fmla="*/ 406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2" h="901">
                  <a:moveTo>
                    <a:pt x="73" y="406"/>
                  </a:moveTo>
                  <a:cubicBezTo>
                    <a:pt x="73" y="218"/>
                    <a:pt x="73" y="218"/>
                    <a:pt x="73" y="218"/>
                  </a:cubicBezTo>
                  <a:cubicBezTo>
                    <a:pt x="73" y="218"/>
                    <a:pt x="73" y="202"/>
                    <a:pt x="73" y="181"/>
                  </a:cubicBezTo>
                  <a:cubicBezTo>
                    <a:pt x="73" y="159"/>
                    <a:pt x="103" y="144"/>
                    <a:pt x="103" y="195"/>
                  </a:cubicBezTo>
                  <a:cubicBezTo>
                    <a:pt x="103" y="854"/>
                    <a:pt x="103" y="854"/>
                    <a:pt x="103" y="854"/>
                  </a:cubicBezTo>
                  <a:cubicBezTo>
                    <a:pt x="103" y="854"/>
                    <a:pt x="101" y="901"/>
                    <a:pt x="143" y="901"/>
                  </a:cubicBezTo>
                  <a:cubicBezTo>
                    <a:pt x="187" y="901"/>
                    <a:pt x="183" y="854"/>
                    <a:pt x="183" y="854"/>
                  </a:cubicBezTo>
                  <a:cubicBezTo>
                    <a:pt x="183" y="490"/>
                    <a:pt x="183" y="490"/>
                    <a:pt x="183" y="490"/>
                  </a:cubicBezTo>
                  <a:cubicBezTo>
                    <a:pt x="183" y="470"/>
                    <a:pt x="189" y="453"/>
                    <a:pt x="204" y="453"/>
                  </a:cubicBezTo>
                  <a:cubicBezTo>
                    <a:pt x="220" y="453"/>
                    <a:pt x="225" y="470"/>
                    <a:pt x="225" y="490"/>
                  </a:cubicBezTo>
                  <a:cubicBezTo>
                    <a:pt x="225" y="854"/>
                    <a:pt x="225" y="854"/>
                    <a:pt x="225" y="854"/>
                  </a:cubicBezTo>
                  <a:cubicBezTo>
                    <a:pt x="225" y="854"/>
                    <a:pt x="226" y="901"/>
                    <a:pt x="266" y="901"/>
                  </a:cubicBezTo>
                  <a:cubicBezTo>
                    <a:pt x="307" y="901"/>
                    <a:pt x="305" y="854"/>
                    <a:pt x="305" y="854"/>
                  </a:cubicBezTo>
                  <a:cubicBezTo>
                    <a:pt x="305" y="195"/>
                    <a:pt x="305" y="195"/>
                    <a:pt x="305" y="195"/>
                  </a:cubicBezTo>
                  <a:cubicBezTo>
                    <a:pt x="305" y="144"/>
                    <a:pt x="335" y="159"/>
                    <a:pt x="335" y="181"/>
                  </a:cubicBezTo>
                  <a:cubicBezTo>
                    <a:pt x="335" y="202"/>
                    <a:pt x="335" y="218"/>
                    <a:pt x="335" y="218"/>
                  </a:cubicBezTo>
                  <a:cubicBezTo>
                    <a:pt x="335" y="406"/>
                    <a:pt x="335" y="406"/>
                    <a:pt x="335" y="406"/>
                  </a:cubicBezTo>
                  <a:cubicBezTo>
                    <a:pt x="335" y="427"/>
                    <a:pt x="350" y="448"/>
                    <a:pt x="375" y="448"/>
                  </a:cubicBezTo>
                  <a:cubicBezTo>
                    <a:pt x="396" y="448"/>
                    <a:pt x="412" y="427"/>
                    <a:pt x="412" y="406"/>
                  </a:cubicBezTo>
                  <a:cubicBezTo>
                    <a:pt x="412" y="150"/>
                    <a:pt x="412" y="150"/>
                    <a:pt x="412" y="150"/>
                  </a:cubicBezTo>
                  <a:cubicBezTo>
                    <a:pt x="412" y="149"/>
                    <a:pt x="412" y="148"/>
                    <a:pt x="412" y="147"/>
                  </a:cubicBezTo>
                  <a:cubicBezTo>
                    <a:pt x="411" y="83"/>
                    <a:pt x="382" y="41"/>
                    <a:pt x="338" y="19"/>
                  </a:cubicBezTo>
                  <a:cubicBezTo>
                    <a:pt x="322" y="11"/>
                    <a:pt x="310" y="6"/>
                    <a:pt x="293" y="2"/>
                  </a:cubicBezTo>
                  <a:cubicBezTo>
                    <a:pt x="287" y="1"/>
                    <a:pt x="272" y="2"/>
                    <a:pt x="260" y="13"/>
                  </a:cubicBezTo>
                  <a:cubicBezTo>
                    <a:pt x="245" y="26"/>
                    <a:pt x="234" y="55"/>
                    <a:pt x="204" y="55"/>
                  </a:cubicBezTo>
                  <a:cubicBezTo>
                    <a:pt x="174" y="55"/>
                    <a:pt x="163" y="27"/>
                    <a:pt x="149" y="13"/>
                  </a:cubicBezTo>
                  <a:cubicBezTo>
                    <a:pt x="137" y="0"/>
                    <a:pt x="122" y="1"/>
                    <a:pt x="116" y="3"/>
                  </a:cubicBezTo>
                  <a:cubicBezTo>
                    <a:pt x="99" y="6"/>
                    <a:pt x="86" y="11"/>
                    <a:pt x="70" y="19"/>
                  </a:cubicBezTo>
                  <a:cubicBezTo>
                    <a:pt x="26" y="41"/>
                    <a:pt x="1" y="83"/>
                    <a:pt x="0" y="147"/>
                  </a:cubicBezTo>
                  <a:cubicBezTo>
                    <a:pt x="0" y="148"/>
                    <a:pt x="0" y="149"/>
                    <a:pt x="0" y="150"/>
                  </a:cubicBezTo>
                  <a:cubicBezTo>
                    <a:pt x="0" y="406"/>
                    <a:pt x="0" y="406"/>
                    <a:pt x="0" y="406"/>
                  </a:cubicBezTo>
                  <a:cubicBezTo>
                    <a:pt x="0" y="427"/>
                    <a:pt x="14" y="448"/>
                    <a:pt x="35" y="448"/>
                  </a:cubicBezTo>
                  <a:cubicBezTo>
                    <a:pt x="56" y="448"/>
                    <a:pt x="73" y="427"/>
                    <a:pt x="73" y="406"/>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13" name="组合 12"/>
          <p:cNvGrpSpPr/>
          <p:nvPr/>
        </p:nvGrpSpPr>
        <p:grpSpPr>
          <a:xfrm>
            <a:off x="7444714" y="1553874"/>
            <a:ext cx="1925354" cy="2625204"/>
            <a:chOff x="2810122" y="2004724"/>
            <a:chExt cx="1925354" cy="2625204"/>
          </a:xfrm>
          <a:solidFill>
            <a:srgbClr val="686868"/>
          </a:solidFill>
          <a:effectLst/>
        </p:grpSpPr>
        <p:sp>
          <p:nvSpPr>
            <p:cNvPr id="14" name="Freeform 9"/>
            <p:cNvSpPr>
              <a:spLocks/>
            </p:cNvSpPr>
            <p:nvPr/>
          </p:nvSpPr>
          <p:spPr bwMode="auto">
            <a:xfrm>
              <a:off x="3519219" y="2004724"/>
              <a:ext cx="494827" cy="494826"/>
            </a:xfrm>
            <a:custGeom>
              <a:avLst/>
              <a:gdLst>
                <a:gd name="T0" fmla="*/ 234 w 234"/>
                <a:gd name="T1" fmla="*/ 117 h 234"/>
                <a:gd name="T2" fmla="*/ 117 w 234"/>
                <a:gd name="T3" fmla="*/ 234 h 234"/>
                <a:gd name="T4" fmla="*/ 117 w 234"/>
                <a:gd name="T5" fmla="*/ 234 h 234"/>
                <a:gd name="T6" fmla="*/ 0 w 234"/>
                <a:gd name="T7" fmla="*/ 117 h 234"/>
                <a:gd name="T8" fmla="*/ 0 w 234"/>
                <a:gd name="T9" fmla="*/ 117 h 234"/>
                <a:gd name="T10" fmla="*/ 117 w 234"/>
                <a:gd name="T11" fmla="*/ 0 h 234"/>
                <a:gd name="T12" fmla="*/ 117 w 234"/>
                <a:gd name="T13" fmla="*/ 0 h 234"/>
                <a:gd name="T14" fmla="*/ 234 w 234"/>
                <a:gd name="T15" fmla="*/ 117 h 2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234">
                  <a:moveTo>
                    <a:pt x="234" y="117"/>
                  </a:moveTo>
                  <a:cubicBezTo>
                    <a:pt x="234" y="182"/>
                    <a:pt x="182" y="234"/>
                    <a:pt x="117" y="234"/>
                  </a:cubicBezTo>
                  <a:cubicBezTo>
                    <a:pt x="117" y="234"/>
                    <a:pt x="117" y="234"/>
                    <a:pt x="117" y="234"/>
                  </a:cubicBezTo>
                  <a:cubicBezTo>
                    <a:pt x="52" y="234"/>
                    <a:pt x="0" y="182"/>
                    <a:pt x="0" y="117"/>
                  </a:cubicBezTo>
                  <a:cubicBezTo>
                    <a:pt x="0" y="117"/>
                    <a:pt x="0" y="117"/>
                    <a:pt x="0" y="117"/>
                  </a:cubicBezTo>
                  <a:cubicBezTo>
                    <a:pt x="0" y="53"/>
                    <a:pt x="52" y="0"/>
                    <a:pt x="117" y="0"/>
                  </a:cubicBezTo>
                  <a:cubicBezTo>
                    <a:pt x="117" y="0"/>
                    <a:pt x="117" y="0"/>
                    <a:pt x="117" y="0"/>
                  </a:cubicBezTo>
                  <a:cubicBezTo>
                    <a:pt x="182" y="0"/>
                    <a:pt x="234" y="53"/>
                    <a:pt x="234" y="117"/>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17" name="Freeform 10"/>
            <p:cNvSpPr>
              <a:spLocks/>
            </p:cNvSpPr>
            <p:nvPr/>
          </p:nvSpPr>
          <p:spPr bwMode="auto">
            <a:xfrm>
              <a:off x="2810122" y="2013974"/>
              <a:ext cx="1925354" cy="2615954"/>
            </a:xfrm>
            <a:custGeom>
              <a:avLst/>
              <a:gdLst>
                <a:gd name="T0" fmla="*/ 866 w 910"/>
                <a:gd name="T1" fmla="*/ 9 h 1237"/>
                <a:gd name="T2" fmla="*/ 800 w 910"/>
                <a:gd name="T3" fmla="*/ 47 h 1237"/>
                <a:gd name="T4" fmla="*/ 702 w 910"/>
                <a:gd name="T5" fmla="*/ 156 h 1237"/>
                <a:gd name="T6" fmla="*/ 511 w 910"/>
                <a:gd name="T7" fmla="*/ 246 h 1237"/>
                <a:gd name="T8" fmla="*/ 452 w 910"/>
                <a:gd name="T9" fmla="*/ 299 h 1237"/>
                <a:gd name="T10" fmla="*/ 447 w 910"/>
                <a:gd name="T11" fmla="*/ 299 h 1237"/>
                <a:gd name="T12" fmla="*/ 444 w 910"/>
                <a:gd name="T13" fmla="*/ 298 h 1237"/>
                <a:gd name="T14" fmla="*/ 441 w 910"/>
                <a:gd name="T15" fmla="*/ 298 h 1237"/>
                <a:gd name="T16" fmla="*/ 438 w 910"/>
                <a:gd name="T17" fmla="*/ 297 h 1237"/>
                <a:gd name="T18" fmla="*/ 437 w 910"/>
                <a:gd name="T19" fmla="*/ 297 h 1237"/>
                <a:gd name="T20" fmla="*/ 392 w 910"/>
                <a:gd name="T21" fmla="*/ 246 h 1237"/>
                <a:gd name="T22" fmla="*/ 201 w 910"/>
                <a:gd name="T23" fmla="*/ 156 h 1237"/>
                <a:gd name="T24" fmla="*/ 103 w 910"/>
                <a:gd name="T25" fmla="*/ 47 h 1237"/>
                <a:gd name="T26" fmla="*/ 38 w 910"/>
                <a:gd name="T27" fmla="*/ 9 h 1237"/>
                <a:gd name="T28" fmla="*/ 41 w 910"/>
                <a:gd name="T29" fmla="*/ 105 h 1237"/>
                <a:gd name="T30" fmla="*/ 150 w 910"/>
                <a:gd name="T31" fmla="*/ 226 h 1237"/>
                <a:gd name="T32" fmla="*/ 252 w 910"/>
                <a:gd name="T33" fmla="*/ 317 h 1237"/>
                <a:gd name="T34" fmla="*/ 340 w 910"/>
                <a:gd name="T35" fmla="*/ 509 h 1237"/>
                <a:gd name="T36" fmla="*/ 340 w 910"/>
                <a:gd name="T37" fmla="*/ 1185 h 1237"/>
                <a:gd name="T38" fmla="*/ 384 w 910"/>
                <a:gd name="T39" fmla="*/ 1237 h 1237"/>
                <a:gd name="T40" fmla="*/ 429 w 910"/>
                <a:gd name="T41" fmla="*/ 1185 h 1237"/>
                <a:gd name="T42" fmla="*/ 429 w 910"/>
                <a:gd name="T43" fmla="*/ 781 h 1237"/>
                <a:gd name="T44" fmla="*/ 452 w 910"/>
                <a:gd name="T45" fmla="*/ 741 h 1237"/>
                <a:gd name="T46" fmla="*/ 474 w 910"/>
                <a:gd name="T47" fmla="*/ 781 h 1237"/>
                <a:gd name="T48" fmla="*/ 474 w 910"/>
                <a:gd name="T49" fmla="*/ 1185 h 1237"/>
                <a:gd name="T50" fmla="*/ 520 w 910"/>
                <a:gd name="T51" fmla="*/ 1237 h 1237"/>
                <a:gd name="T52" fmla="*/ 563 w 910"/>
                <a:gd name="T53" fmla="*/ 1185 h 1237"/>
                <a:gd name="T54" fmla="*/ 563 w 910"/>
                <a:gd name="T55" fmla="*/ 514 h 1237"/>
                <a:gd name="T56" fmla="*/ 654 w 910"/>
                <a:gd name="T57" fmla="*/ 310 h 1237"/>
                <a:gd name="T58" fmla="*/ 753 w 910"/>
                <a:gd name="T59" fmla="*/ 226 h 1237"/>
                <a:gd name="T60" fmla="*/ 862 w 910"/>
                <a:gd name="T61" fmla="*/ 105 h 1237"/>
                <a:gd name="T62" fmla="*/ 866 w 910"/>
                <a:gd name="T63" fmla="*/ 9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0" h="1237">
                  <a:moveTo>
                    <a:pt x="866" y="9"/>
                  </a:moveTo>
                  <a:cubicBezTo>
                    <a:pt x="840" y="2"/>
                    <a:pt x="819" y="20"/>
                    <a:pt x="800" y="47"/>
                  </a:cubicBezTo>
                  <a:cubicBezTo>
                    <a:pt x="780" y="76"/>
                    <a:pt x="745" y="118"/>
                    <a:pt x="702" y="156"/>
                  </a:cubicBezTo>
                  <a:cubicBezTo>
                    <a:pt x="571" y="270"/>
                    <a:pt x="552" y="219"/>
                    <a:pt x="511" y="246"/>
                  </a:cubicBezTo>
                  <a:cubicBezTo>
                    <a:pt x="492" y="258"/>
                    <a:pt x="485" y="299"/>
                    <a:pt x="452" y="299"/>
                  </a:cubicBezTo>
                  <a:cubicBezTo>
                    <a:pt x="450" y="299"/>
                    <a:pt x="448" y="299"/>
                    <a:pt x="447" y="299"/>
                  </a:cubicBezTo>
                  <a:cubicBezTo>
                    <a:pt x="446" y="299"/>
                    <a:pt x="445" y="298"/>
                    <a:pt x="444" y="298"/>
                  </a:cubicBezTo>
                  <a:cubicBezTo>
                    <a:pt x="443" y="298"/>
                    <a:pt x="442" y="298"/>
                    <a:pt x="441" y="298"/>
                  </a:cubicBezTo>
                  <a:cubicBezTo>
                    <a:pt x="440" y="298"/>
                    <a:pt x="439" y="297"/>
                    <a:pt x="438" y="297"/>
                  </a:cubicBezTo>
                  <a:cubicBezTo>
                    <a:pt x="437" y="297"/>
                    <a:pt x="437" y="297"/>
                    <a:pt x="437" y="297"/>
                  </a:cubicBezTo>
                  <a:cubicBezTo>
                    <a:pt x="416" y="290"/>
                    <a:pt x="408" y="256"/>
                    <a:pt x="392" y="246"/>
                  </a:cubicBezTo>
                  <a:cubicBezTo>
                    <a:pt x="351" y="219"/>
                    <a:pt x="332" y="270"/>
                    <a:pt x="201" y="156"/>
                  </a:cubicBezTo>
                  <a:cubicBezTo>
                    <a:pt x="158" y="118"/>
                    <a:pt x="123" y="76"/>
                    <a:pt x="103" y="47"/>
                  </a:cubicBezTo>
                  <a:cubicBezTo>
                    <a:pt x="84" y="20"/>
                    <a:pt x="63" y="0"/>
                    <a:pt x="38" y="9"/>
                  </a:cubicBezTo>
                  <a:cubicBezTo>
                    <a:pt x="0" y="21"/>
                    <a:pt x="21" y="75"/>
                    <a:pt x="41" y="105"/>
                  </a:cubicBezTo>
                  <a:cubicBezTo>
                    <a:pt x="61" y="134"/>
                    <a:pt x="87" y="163"/>
                    <a:pt x="150" y="226"/>
                  </a:cubicBezTo>
                  <a:cubicBezTo>
                    <a:pt x="208" y="285"/>
                    <a:pt x="214" y="287"/>
                    <a:pt x="252" y="317"/>
                  </a:cubicBezTo>
                  <a:cubicBezTo>
                    <a:pt x="336" y="382"/>
                    <a:pt x="339" y="486"/>
                    <a:pt x="340" y="509"/>
                  </a:cubicBezTo>
                  <a:cubicBezTo>
                    <a:pt x="340" y="1185"/>
                    <a:pt x="340" y="1185"/>
                    <a:pt x="340" y="1185"/>
                  </a:cubicBezTo>
                  <a:cubicBezTo>
                    <a:pt x="340" y="1185"/>
                    <a:pt x="337" y="1237"/>
                    <a:pt x="384" y="1237"/>
                  </a:cubicBezTo>
                  <a:cubicBezTo>
                    <a:pt x="433" y="1237"/>
                    <a:pt x="429" y="1185"/>
                    <a:pt x="429" y="1185"/>
                  </a:cubicBezTo>
                  <a:cubicBezTo>
                    <a:pt x="429" y="781"/>
                    <a:pt x="429" y="781"/>
                    <a:pt x="429" y="781"/>
                  </a:cubicBezTo>
                  <a:cubicBezTo>
                    <a:pt x="429" y="759"/>
                    <a:pt x="435" y="741"/>
                    <a:pt x="452" y="741"/>
                  </a:cubicBezTo>
                  <a:cubicBezTo>
                    <a:pt x="469" y="741"/>
                    <a:pt x="474" y="759"/>
                    <a:pt x="474" y="781"/>
                  </a:cubicBezTo>
                  <a:cubicBezTo>
                    <a:pt x="474" y="1185"/>
                    <a:pt x="474" y="1185"/>
                    <a:pt x="474" y="1185"/>
                  </a:cubicBezTo>
                  <a:cubicBezTo>
                    <a:pt x="474" y="1185"/>
                    <a:pt x="476" y="1237"/>
                    <a:pt x="520" y="1237"/>
                  </a:cubicBezTo>
                  <a:cubicBezTo>
                    <a:pt x="565" y="1237"/>
                    <a:pt x="563" y="1185"/>
                    <a:pt x="563" y="1185"/>
                  </a:cubicBezTo>
                  <a:cubicBezTo>
                    <a:pt x="563" y="514"/>
                    <a:pt x="563" y="514"/>
                    <a:pt x="563" y="514"/>
                  </a:cubicBezTo>
                  <a:cubicBezTo>
                    <a:pt x="563" y="498"/>
                    <a:pt x="558" y="380"/>
                    <a:pt x="654" y="310"/>
                  </a:cubicBezTo>
                  <a:cubicBezTo>
                    <a:pt x="693" y="281"/>
                    <a:pt x="695" y="285"/>
                    <a:pt x="753" y="226"/>
                  </a:cubicBezTo>
                  <a:cubicBezTo>
                    <a:pt x="816" y="163"/>
                    <a:pt x="843" y="134"/>
                    <a:pt x="862" y="105"/>
                  </a:cubicBezTo>
                  <a:cubicBezTo>
                    <a:pt x="883" y="75"/>
                    <a:pt x="910" y="20"/>
                    <a:pt x="866" y="9"/>
                  </a:cubicBezTo>
                  <a:close/>
                </a:path>
              </a:pathLst>
            </a:custGeom>
            <a:grp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6" name="组合 35"/>
          <p:cNvGrpSpPr/>
          <p:nvPr/>
        </p:nvGrpSpPr>
        <p:grpSpPr>
          <a:xfrm>
            <a:off x="7783847" y="4262319"/>
            <a:ext cx="1256336" cy="1273293"/>
            <a:chOff x="3149255" y="4713169"/>
            <a:chExt cx="1256336" cy="1273293"/>
          </a:xfrm>
        </p:grpSpPr>
        <p:sp>
          <p:nvSpPr>
            <p:cNvPr id="37" name="Freeform 11"/>
            <p:cNvSpPr>
              <a:spLocks/>
            </p:cNvSpPr>
            <p:nvPr/>
          </p:nvSpPr>
          <p:spPr bwMode="auto">
            <a:xfrm>
              <a:off x="3149255" y="4713169"/>
              <a:ext cx="1256336" cy="1273293"/>
            </a:xfrm>
            <a:custGeom>
              <a:avLst/>
              <a:gdLst>
                <a:gd name="T0" fmla="*/ 594 w 594"/>
                <a:gd name="T1" fmla="*/ 602 h 602"/>
                <a:gd name="T2" fmla="*/ 556 w 594"/>
                <a:gd name="T3" fmla="*/ 48 h 602"/>
                <a:gd name="T4" fmla="*/ 508 w 594"/>
                <a:gd name="T5" fmla="*/ 0 h 602"/>
                <a:gd name="T6" fmla="*/ 86 w 594"/>
                <a:gd name="T7" fmla="*/ 0 h 602"/>
                <a:gd name="T8" fmla="*/ 38 w 594"/>
                <a:gd name="T9" fmla="*/ 48 h 602"/>
                <a:gd name="T10" fmla="*/ 0 w 594"/>
                <a:gd name="T11" fmla="*/ 602 h 602"/>
                <a:gd name="T12" fmla="*/ 594 w 594"/>
                <a:gd name="T13" fmla="*/ 602 h 602"/>
              </a:gdLst>
              <a:ahLst/>
              <a:cxnLst>
                <a:cxn ang="0">
                  <a:pos x="T0" y="T1"/>
                </a:cxn>
                <a:cxn ang="0">
                  <a:pos x="T2" y="T3"/>
                </a:cxn>
                <a:cxn ang="0">
                  <a:pos x="T4" y="T5"/>
                </a:cxn>
                <a:cxn ang="0">
                  <a:pos x="T6" y="T7"/>
                </a:cxn>
                <a:cxn ang="0">
                  <a:pos x="T8" y="T9"/>
                </a:cxn>
                <a:cxn ang="0">
                  <a:pos x="T10" y="T11"/>
                </a:cxn>
                <a:cxn ang="0">
                  <a:pos x="T12" y="T13"/>
                </a:cxn>
              </a:cxnLst>
              <a:rect l="0" t="0" r="r" b="b"/>
              <a:pathLst>
                <a:path w="594" h="602">
                  <a:moveTo>
                    <a:pt x="594" y="602"/>
                  </a:moveTo>
                  <a:cubicBezTo>
                    <a:pt x="556" y="48"/>
                    <a:pt x="556" y="48"/>
                    <a:pt x="556" y="48"/>
                  </a:cubicBezTo>
                  <a:cubicBezTo>
                    <a:pt x="556" y="22"/>
                    <a:pt x="534" y="0"/>
                    <a:pt x="508" y="0"/>
                  </a:cubicBezTo>
                  <a:cubicBezTo>
                    <a:pt x="86" y="0"/>
                    <a:pt x="86" y="0"/>
                    <a:pt x="86" y="0"/>
                  </a:cubicBezTo>
                  <a:cubicBezTo>
                    <a:pt x="60" y="0"/>
                    <a:pt x="38" y="22"/>
                    <a:pt x="38" y="48"/>
                  </a:cubicBezTo>
                  <a:cubicBezTo>
                    <a:pt x="0" y="602"/>
                    <a:pt x="0" y="602"/>
                    <a:pt x="0" y="602"/>
                  </a:cubicBezTo>
                  <a:lnTo>
                    <a:pt x="594" y="602"/>
                  </a:lnTo>
                  <a:close/>
                </a:path>
              </a:pathLst>
            </a:custGeom>
            <a:solidFill>
              <a:srgbClr val="686868"/>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8" name="Freeform 17"/>
            <p:cNvSpPr>
              <a:spLocks noEditPoints="1"/>
            </p:cNvSpPr>
            <p:nvPr/>
          </p:nvSpPr>
          <p:spPr bwMode="auto">
            <a:xfrm>
              <a:off x="3559199" y="5155293"/>
              <a:ext cx="400674" cy="401636"/>
            </a:xfrm>
            <a:custGeom>
              <a:avLst/>
              <a:gdLst>
                <a:gd name="T0" fmla="*/ 276 w 553"/>
                <a:gd name="T1" fmla="*/ 0 h 553"/>
                <a:gd name="T2" fmla="*/ 0 w 553"/>
                <a:gd name="T3" fmla="*/ 276 h 553"/>
                <a:gd name="T4" fmla="*/ 276 w 553"/>
                <a:gd name="T5" fmla="*/ 553 h 553"/>
                <a:gd name="T6" fmla="*/ 553 w 553"/>
                <a:gd name="T7" fmla="*/ 276 h 553"/>
                <a:gd name="T8" fmla="*/ 276 w 553"/>
                <a:gd name="T9" fmla="*/ 0 h 553"/>
                <a:gd name="T10" fmla="*/ 276 w 553"/>
                <a:gd name="T11" fmla="*/ 505 h 553"/>
                <a:gd name="T12" fmla="*/ 48 w 553"/>
                <a:gd name="T13" fmla="*/ 276 h 553"/>
                <a:gd name="T14" fmla="*/ 276 w 553"/>
                <a:gd name="T15" fmla="*/ 48 h 553"/>
                <a:gd name="T16" fmla="*/ 505 w 553"/>
                <a:gd name="T17" fmla="*/ 276 h 553"/>
                <a:gd name="T18" fmla="*/ 276 w 553"/>
                <a:gd name="T19" fmla="*/ 505 h 553"/>
                <a:gd name="T20" fmla="*/ 291 w 553"/>
                <a:gd name="T21" fmla="*/ 141 h 553"/>
                <a:gd name="T22" fmla="*/ 246 w 553"/>
                <a:gd name="T23" fmla="*/ 141 h 553"/>
                <a:gd name="T24" fmla="*/ 219 w 553"/>
                <a:gd name="T25" fmla="*/ 166 h 553"/>
                <a:gd name="T26" fmla="*/ 246 w 553"/>
                <a:gd name="T27" fmla="*/ 193 h 553"/>
                <a:gd name="T28" fmla="*/ 260 w 553"/>
                <a:gd name="T29" fmla="*/ 193 h 553"/>
                <a:gd name="T30" fmla="*/ 260 w 553"/>
                <a:gd name="T31" fmla="*/ 385 h 553"/>
                <a:gd name="T32" fmla="*/ 288 w 553"/>
                <a:gd name="T33" fmla="*/ 412 h 553"/>
                <a:gd name="T34" fmla="*/ 317 w 553"/>
                <a:gd name="T35" fmla="*/ 385 h 553"/>
                <a:gd name="T36" fmla="*/ 317 w 553"/>
                <a:gd name="T37" fmla="*/ 168 h 553"/>
                <a:gd name="T38" fmla="*/ 291 w 553"/>
                <a:gd name="T39" fmla="*/ 141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3" h="553">
                  <a:moveTo>
                    <a:pt x="276" y="0"/>
                  </a:moveTo>
                  <a:cubicBezTo>
                    <a:pt x="124" y="0"/>
                    <a:pt x="0" y="123"/>
                    <a:pt x="0" y="276"/>
                  </a:cubicBezTo>
                  <a:cubicBezTo>
                    <a:pt x="0" y="429"/>
                    <a:pt x="124" y="553"/>
                    <a:pt x="276" y="553"/>
                  </a:cubicBezTo>
                  <a:cubicBezTo>
                    <a:pt x="429" y="553"/>
                    <a:pt x="553" y="429"/>
                    <a:pt x="553" y="276"/>
                  </a:cubicBezTo>
                  <a:cubicBezTo>
                    <a:pt x="553" y="123"/>
                    <a:pt x="429" y="0"/>
                    <a:pt x="276" y="0"/>
                  </a:cubicBezTo>
                  <a:close/>
                  <a:moveTo>
                    <a:pt x="276" y="505"/>
                  </a:moveTo>
                  <a:cubicBezTo>
                    <a:pt x="150" y="505"/>
                    <a:pt x="48" y="403"/>
                    <a:pt x="48" y="276"/>
                  </a:cubicBezTo>
                  <a:cubicBezTo>
                    <a:pt x="48" y="150"/>
                    <a:pt x="150" y="48"/>
                    <a:pt x="276" y="48"/>
                  </a:cubicBezTo>
                  <a:cubicBezTo>
                    <a:pt x="403" y="48"/>
                    <a:pt x="505" y="150"/>
                    <a:pt x="505" y="276"/>
                  </a:cubicBezTo>
                  <a:cubicBezTo>
                    <a:pt x="505" y="403"/>
                    <a:pt x="403" y="505"/>
                    <a:pt x="276" y="505"/>
                  </a:cubicBezTo>
                  <a:close/>
                  <a:moveTo>
                    <a:pt x="291" y="141"/>
                  </a:moveTo>
                  <a:cubicBezTo>
                    <a:pt x="246" y="141"/>
                    <a:pt x="246" y="141"/>
                    <a:pt x="246" y="141"/>
                  </a:cubicBezTo>
                  <a:cubicBezTo>
                    <a:pt x="229" y="142"/>
                    <a:pt x="220" y="150"/>
                    <a:pt x="219" y="166"/>
                  </a:cubicBezTo>
                  <a:cubicBezTo>
                    <a:pt x="220" y="183"/>
                    <a:pt x="229" y="192"/>
                    <a:pt x="246" y="193"/>
                  </a:cubicBezTo>
                  <a:cubicBezTo>
                    <a:pt x="260" y="193"/>
                    <a:pt x="260" y="193"/>
                    <a:pt x="260" y="193"/>
                  </a:cubicBezTo>
                  <a:cubicBezTo>
                    <a:pt x="260" y="385"/>
                    <a:pt x="260" y="385"/>
                    <a:pt x="260" y="385"/>
                  </a:cubicBezTo>
                  <a:cubicBezTo>
                    <a:pt x="261" y="403"/>
                    <a:pt x="271" y="412"/>
                    <a:pt x="288" y="412"/>
                  </a:cubicBezTo>
                  <a:cubicBezTo>
                    <a:pt x="306" y="412"/>
                    <a:pt x="316" y="403"/>
                    <a:pt x="317" y="385"/>
                  </a:cubicBezTo>
                  <a:cubicBezTo>
                    <a:pt x="317" y="168"/>
                    <a:pt x="317" y="168"/>
                    <a:pt x="317" y="168"/>
                  </a:cubicBezTo>
                  <a:cubicBezTo>
                    <a:pt x="316" y="151"/>
                    <a:pt x="307" y="142"/>
                    <a:pt x="291" y="141"/>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9" name="组合 38"/>
          <p:cNvGrpSpPr/>
          <p:nvPr/>
        </p:nvGrpSpPr>
        <p:grpSpPr>
          <a:xfrm>
            <a:off x="6635418" y="4632283"/>
            <a:ext cx="1165386" cy="903329"/>
            <a:chOff x="2000826" y="5083133"/>
            <a:chExt cx="1165386" cy="903329"/>
          </a:xfrm>
        </p:grpSpPr>
        <p:sp>
          <p:nvSpPr>
            <p:cNvPr id="40" name="Freeform 12"/>
            <p:cNvSpPr>
              <a:spLocks/>
            </p:cNvSpPr>
            <p:nvPr/>
          </p:nvSpPr>
          <p:spPr bwMode="auto">
            <a:xfrm>
              <a:off x="2000826" y="5083133"/>
              <a:ext cx="1165386" cy="903329"/>
            </a:xfrm>
            <a:custGeom>
              <a:avLst/>
              <a:gdLst>
                <a:gd name="T0" fmla="*/ 521 w 551"/>
                <a:gd name="T1" fmla="*/ 427 h 427"/>
                <a:gd name="T2" fmla="*/ 551 w 551"/>
                <a:gd name="T3" fmla="*/ 0 h 427"/>
                <a:gd name="T4" fmla="*/ 74 w 551"/>
                <a:gd name="T5" fmla="*/ 0 h 427"/>
                <a:gd name="T6" fmla="*/ 26 w 551"/>
                <a:gd name="T7" fmla="*/ 48 h 427"/>
                <a:gd name="T8" fmla="*/ 0 w 551"/>
                <a:gd name="T9" fmla="*/ 427 h 427"/>
                <a:gd name="T10" fmla="*/ 521 w 551"/>
                <a:gd name="T11" fmla="*/ 427 h 427"/>
              </a:gdLst>
              <a:ahLst/>
              <a:cxnLst>
                <a:cxn ang="0">
                  <a:pos x="T0" y="T1"/>
                </a:cxn>
                <a:cxn ang="0">
                  <a:pos x="T2" y="T3"/>
                </a:cxn>
                <a:cxn ang="0">
                  <a:pos x="T4" y="T5"/>
                </a:cxn>
                <a:cxn ang="0">
                  <a:pos x="T6" y="T7"/>
                </a:cxn>
                <a:cxn ang="0">
                  <a:pos x="T8" y="T9"/>
                </a:cxn>
                <a:cxn ang="0">
                  <a:pos x="T10" y="T11"/>
                </a:cxn>
              </a:cxnLst>
              <a:rect l="0" t="0" r="r" b="b"/>
              <a:pathLst>
                <a:path w="551" h="427">
                  <a:moveTo>
                    <a:pt x="521" y="427"/>
                  </a:moveTo>
                  <a:cubicBezTo>
                    <a:pt x="551" y="0"/>
                    <a:pt x="551" y="0"/>
                    <a:pt x="551" y="0"/>
                  </a:cubicBezTo>
                  <a:cubicBezTo>
                    <a:pt x="74" y="0"/>
                    <a:pt x="74" y="0"/>
                    <a:pt x="74" y="0"/>
                  </a:cubicBezTo>
                  <a:cubicBezTo>
                    <a:pt x="47" y="0"/>
                    <a:pt x="26" y="22"/>
                    <a:pt x="26" y="48"/>
                  </a:cubicBezTo>
                  <a:cubicBezTo>
                    <a:pt x="0" y="427"/>
                    <a:pt x="0" y="427"/>
                    <a:pt x="0" y="427"/>
                  </a:cubicBezTo>
                  <a:lnTo>
                    <a:pt x="521" y="427"/>
                  </a:lnTo>
                  <a:close/>
                </a:path>
              </a:pathLst>
            </a:custGeom>
            <a:solidFill>
              <a:srgbClr val="686868">
                <a:alpha val="70000"/>
              </a:srgbClr>
            </a:solidFill>
            <a:ln w="57150">
              <a:noFill/>
            </a:ln>
            <a:effectLst/>
          </p:spPr>
          <p:txBody>
            <a:bodyPr vert="horz" wrap="square" lIns="91440" tIns="45720" rIns="91440" bIns="45720" numCol="1" anchor="t" anchorCtr="0" compatLnSpc="1">
              <a:prstTxWarp prst="textNoShape">
                <a:avLst/>
              </a:prstTxWarp>
            </a:bodyPr>
            <a:lstStyle/>
            <a:p>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sp>
          <p:nvSpPr>
            <p:cNvPr id="41" name="Freeform 18"/>
            <p:cNvSpPr>
              <a:spLocks noEditPoints="1"/>
            </p:cNvSpPr>
            <p:nvPr/>
          </p:nvSpPr>
          <p:spPr bwMode="auto">
            <a:xfrm>
              <a:off x="2413000" y="5345793"/>
              <a:ext cx="401638" cy="401636"/>
            </a:xfrm>
            <a:custGeom>
              <a:avLst/>
              <a:gdLst>
                <a:gd name="T0" fmla="*/ 277 w 554"/>
                <a:gd name="T1" fmla="*/ 0 h 553"/>
                <a:gd name="T2" fmla="*/ 0 w 554"/>
                <a:gd name="T3" fmla="*/ 276 h 553"/>
                <a:gd name="T4" fmla="*/ 277 w 554"/>
                <a:gd name="T5" fmla="*/ 553 h 553"/>
                <a:gd name="T6" fmla="*/ 554 w 554"/>
                <a:gd name="T7" fmla="*/ 276 h 553"/>
                <a:gd name="T8" fmla="*/ 277 w 554"/>
                <a:gd name="T9" fmla="*/ 0 h 553"/>
                <a:gd name="T10" fmla="*/ 277 w 554"/>
                <a:gd name="T11" fmla="*/ 505 h 553"/>
                <a:gd name="T12" fmla="*/ 48 w 554"/>
                <a:gd name="T13" fmla="*/ 276 h 553"/>
                <a:gd name="T14" fmla="*/ 277 w 554"/>
                <a:gd name="T15" fmla="*/ 48 h 553"/>
                <a:gd name="T16" fmla="*/ 506 w 554"/>
                <a:gd name="T17" fmla="*/ 276 h 553"/>
                <a:gd name="T18" fmla="*/ 277 w 554"/>
                <a:gd name="T19" fmla="*/ 505 h 553"/>
                <a:gd name="T20" fmla="*/ 339 w 554"/>
                <a:gd name="T21" fmla="*/ 363 h 553"/>
                <a:gd name="T22" fmla="*/ 270 w 554"/>
                <a:gd name="T23" fmla="*/ 363 h 553"/>
                <a:gd name="T24" fmla="*/ 294 w 554"/>
                <a:gd name="T25" fmla="*/ 335 h 553"/>
                <a:gd name="T26" fmla="*/ 361 w 554"/>
                <a:gd name="T27" fmla="*/ 218 h 553"/>
                <a:gd name="T28" fmla="*/ 276 w 554"/>
                <a:gd name="T29" fmla="*/ 139 h 553"/>
                <a:gd name="T30" fmla="*/ 187 w 554"/>
                <a:gd name="T31" fmla="*/ 225 h 553"/>
                <a:gd name="T32" fmla="*/ 215 w 554"/>
                <a:gd name="T33" fmla="*/ 252 h 553"/>
                <a:gd name="T34" fmla="*/ 241 w 554"/>
                <a:gd name="T35" fmla="*/ 224 h 553"/>
                <a:gd name="T36" fmla="*/ 275 w 554"/>
                <a:gd name="T37" fmla="*/ 191 h 553"/>
                <a:gd name="T38" fmla="*/ 302 w 554"/>
                <a:gd name="T39" fmla="*/ 221 h 553"/>
                <a:gd name="T40" fmla="*/ 288 w 554"/>
                <a:gd name="T41" fmla="*/ 256 h 553"/>
                <a:gd name="T42" fmla="*/ 217 w 554"/>
                <a:gd name="T43" fmla="*/ 342 h 553"/>
                <a:gd name="T44" fmla="*/ 193 w 554"/>
                <a:gd name="T45" fmla="*/ 369 h 553"/>
                <a:gd name="T46" fmla="*/ 186 w 554"/>
                <a:gd name="T47" fmla="*/ 388 h 553"/>
                <a:gd name="T48" fmla="*/ 214 w 554"/>
                <a:gd name="T49" fmla="*/ 414 h 553"/>
                <a:gd name="T50" fmla="*/ 342 w 554"/>
                <a:gd name="T51" fmla="*/ 414 h 553"/>
                <a:gd name="T52" fmla="*/ 368 w 554"/>
                <a:gd name="T53" fmla="*/ 388 h 553"/>
                <a:gd name="T54" fmla="*/ 339 w 554"/>
                <a:gd name="T55" fmla="*/ 36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553">
                  <a:moveTo>
                    <a:pt x="277" y="0"/>
                  </a:moveTo>
                  <a:cubicBezTo>
                    <a:pt x="124" y="0"/>
                    <a:pt x="0" y="123"/>
                    <a:pt x="0" y="276"/>
                  </a:cubicBezTo>
                  <a:cubicBezTo>
                    <a:pt x="0" y="429"/>
                    <a:pt x="124" y="553"/>
                    <a:pt x="277" y="553"/>
                  </a:cubicBezTo>
                  <a:cubicBezTo>
                    <a:pt x="430" y="553"/>
                    <a:pt x="554" y="429"/>
                    <a:pt x="554" y="276"/>
                  </a:cubicBezTo>
                  <a:cubicBezTo>
                    <a:pt x="554" y="123"/>
                    <a:pt x="430" y="0"/>
                    <a:pt x="277" y="0"/>
                  </a:cubicBezTo>
                  <a:close/>
                  <a:moveTo>
                    <a:pt x="277" y="505"/>
                  </a:moveTo>
                  <a:cubicBezTo>
                    <a:pt x="151" y="505"/>
                    <a:pt x="48" y="403"/>
                    <a:pt x="48" y="276"/>
                  </a:cubicBezTo>
                  <a:cubicBezTo>
                    <a:pt x="48" y="150"/>
                    <a:pt x="151" y="48"/>
                    <a:pt x="277" y="48"/>
                  </a:cubicBezTo>
                  <a:cubicBezTo>
                    <a:pt x="403" y="48"/>
                    <a:pt x="506" y="150"/>
                    <a:pt x="506" y="276"/>
                  </a:cubicBezTo>
                  <a:cubicBezTo>
                    <a:pt x="506" y="403"/>
                    <a:pt x="403" y="505"/>
                    <a:pt x="277" y="505"/>
                  </a:cubicBezTo>
                  <a:close/>
                  <a:moveTo>
                    <a:pt x="339" y="363"/>
                  </a:moveTo>
                  <a:cubicBezTo>
                    <a:pt x="270" y="363"/>
                    <a:pt x="270" y="363"/>
                    <a:pt x="270" y="363"/>
                  </a:cubicBezTo>
                  <a:cubicBezTo>
                    <a:pt x="275" y="357"/>
                    <a:pt x="283" y="348"/>
                    <a:pt x="294" y="335"/>
                  </a:cubicBezTo>
                  <a:cubicBezTo>
                    <a:pt x="339" y="283"/>
                    <a:pt x="361" y="244"/>
                    <a:pt x="361" y="218"/>
                  </a:cubicBezTo>
                  <a:cubicBezTo>
                    <a:pt x="358" y="168"/>
                    <a:pt x="330" y="142"/>
                    <a:pt x="276" y="139"/>
                  </a:cubicBezTo>
                  <a:cubicBezTo>
                    <a:pt x="223" y="145"/>
                    <a:pt x="193" y="174"/>
                    <a:pt x="187" y="225"/>
                  </a:cubicBezTo>
                  <a:cubicBezTo>
                    <a:pt x="188" y="242"/>
                    <a:pt x="198" y="251"/>
                    <a:pt x="215" y="252"/>
                  </a:cubicBezTo>
                  <a:cubicBezTo>
                    <a:pt x="226" y="252"/>
                    <a:pt x="235" y="242"/>
                    <a:pt x="241" y="224"/>
                  </a:cubicBezTo>
                  <a:cubicBezTo>
                    <a:pt x="248" y="202"/>
                    <a:pt x="259" y="191"/>
                    <a:pt x="275" y="191"/>
                  </a:cubicBezTo>
                  <a:cubicBezTo>
                    <a:pt x="291" y="193"/>
                    <a:pt x="300" y="203"/>
                    <a:pt x="302" y="221"/>
                  </a:cubicBezTo>
                  <a:cubicBezTo>
                    <a:pt x="302" y="231"/>
                    <a:pt x="297" y="243"/>
                    <a:pt x="288" y="256"/>
                  </a:cubicBezTo>
                  <a:cubicBezTo>
                    <a:pt x="273" y="278"/>
                    <a:pt x="250" y="307"/>
                    <a:pt x="217" y="342"/>
                  </a:cubicBezTo>
                  <a:cubicBezTo>
                    <a:pt x="206" y="354"/>
                    <a:pt x="198" y="363"/>
                    <a:pt x="193" y="369"/>
                  </a:cubicBezTo>
                  <a:cubicBezTo>
                    <a:pt x="188" y="376"/>
                    <a:pt x="186" y="383"/>
                    <a:pt x="186" y="388"/>
                  </a:cubicBezTo>
                  <a:cubicBezTo>
                    <a:pt x="186" y="405"/>
                    <a:pt x="195" y="414"/>
                    <a:pt x="214" y="414"/>
                  </a:cubicBezTo>
                  <a:cubicBezTo>
                    <a:pt x="342" y="414"/>
                    <a:pt x="342" y="414"/>
                    <a:pt x="342" y="414"/>
                  </a:cubicBezTo>
                  <a:cubicBezTo>
                    <a:pt x="360" y="413"/>
                    <a:pt x="368" y="404"/>
                    <a:pt x="368" y="388"/>
                  </a:cubicBezTo>
                  <a:cubicBezTo>
                    <a:pt x="368" y="372"/>
                    <a:pt x="359" y="363"/>
                    <a:pt x="339" y="363"/>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42" name="组合 41"/>
          <p:cNvGrpSpPr/>
          <p:nvPr/>
        </p:nvGrpSpPr>
        <p:grpSpPr>
          <a:xfrm>
            <a:off x="9052516" y="5025369"/>
            <a:ext cx="1156137" cy="510242"/>
            <a:chOff x="4417924" y="5476219"/>
            <a:chExt cx="1156137" cy="510242"/>
          </a:xfrm>
        </p:grpSpPr>
        <p:sp>
          <p:nvSpPr>
            <p:cNvPr id="43" name="Freeform 13"/>
            <p:cNvSpPr>
              <a:spLocks/>
            </p:cNvSpPr>
            <p:nvPr/>
          </p:nvSpPr>
          <p:spPr bwMode="auto">
            <a:xfrm>
              <a:off x="4417924" y="5476219"/>
              <a:ext cx="1156137" cy="510242"/>
            </a:xfrm>
            <a:custGeom>
              <a:avLst/>
              <a:gdLst>
                <a:gd name="T0" fmla="*/ 546 w 546"/>
                <a:gd name="T1" fmla="*/ 241 h 241"/>
                <a:gd name="T2" fmla="*/ 529 w 546"/>
                <a:gd name="T3" fmla="*/ 48 h 241"/>
                <a:gd name="T4" fmla="*/ 481 w 546"/>
                <a:gd name="T5" fmla="*/ 0 h 241"/>
                <a:gd name="T6" fmla="*/ 0 w 546"/>
                <a:gd name="T7" fmla="*/ 0 h 241"/>
                <a:gd name="T8" fmla="*/ 17 w 546"/>
                <a:gd name="T9" fmla="*/ 241 h 241"/>
                <a:gd name="T10" fmla="*/ 546 w 546"/>
                <a:gd name="T11" fmla="*/ 241 h 241"/>
              </a:gdLst>
              <a:ahLst/>
              <a:cxnLst>
                <a:cxn ang="0">
                  <a:pos x="T0" y="T1"/>
                </a:cxn>
                <a:cxn ang="0">
                  <a:pos x="T2" y="T3"/>
                </a:cxn>
                <a:cxn ang="0">
                  <a:pos x="T4" y="T5"/>
                </a:cxn>
                <a:cxn ang="0">
                  <a:pos x="T6" y="T7"/>
                </a:cxn>
                <a:cxn ang="0">
                  <a:pos x="T8" y="T9"/>
                </a:cxn>
                <a:cxn ang="0">
                  <a:pos x="T10" y="T11"/>
                </a:cxn>
              </a:cxnLst>
              <a:rect l="0" t="0" r="r" b="b"/>
              <a:pathLst>
                <a:path w="546" h="241">
                  <a:moveTo>
                    <a:pt x="546" y="241"/>
                  </a:moveTo>
                  <a:cubicBezTo>
                    <a:pt x="529" y="48"/>
                    <a:pt x="529" y="48"/>
                    <a:pt x="529" y="48"/>
                  </a:cubicBezTo>
                  <a:cubicBezTo>
                    <a:pt x="529" y="22"/>
                    <a:pt x="507" y="0"/>
                    <a:pt x="481" y="0"/>
                  </a:cubicBezTo>
                  <a:cubicBezTo>
                    <a:pt x="0" y="0"/>
                    <a:pt x="0" y="0"/>
                    <a:pt x="0" y="0"/>
                  </a:cubicBezTo>
                  <a:cubicBezTo>
                    <a:pt x="17" y="241"/>
                    <a:pt x="17" y="241"/>
                    <a:pt x="17" y="241"/>
                  </a:cubicBezTo>
                  <a:lnTo>
                    <a:pt x="546" y="241"/>
                  </a:lnTo>
                  <a:close/>
                </a:path>
              </a:pathLst>
            </a:custGeom>
            <a:solidFill>
              <a:srgbClr val="686868">
                <a:alpha val="40000"/>
              </a:srgbClr>
            </a:solid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4" name="Freeform 19"/>
            <p:cNvSpPr>
              <a:spLocks noEditPoints="1"/>
            </p:cNvSpPr>
            <p:nvPr/>
          </p:nvSpPr>
          <p:spPr bwMode="auto">
            <a:xfrm>
              <a:off x="4735536" y="5529943"/>
              <a:ext cx="400674" cy="401636"/>
            </a:xfrm>
            <a:custGeom>
              <a:avLst/>
              <a:gdLst>
                <a:gd name="T0" fmla="*/ 277 w 554"/>
                <a:gd name="T1" fmla="*/ 0 h 553"/>
                <a:gd name="T2" fmla="*/ 0 w 554"/>
                <a:gd name="T3" fmla="*/ 276 h 553"/>
                <a:gd name="T4" fmla="*/ 277 w 554"/>
                <a:gd name="T5" fmla="*/ 553 h 553"/>
                <a:gd name="T6" fmla="*/ 554 w 554"/>
                <a:gd name="T7" fmla="*/ 276 h 553"/>
                <a:gd name="T8" fmla="*/ 277 w 554"/>
                <a:gd name="T9" fmla="*/ 0 h 553"/>
                <a:gd name="T10" fmla="*/ 277 w 554"/>
                <a:gd name="T11" fmla="*/ 505 h 553"/>
                <a:gd name="T12" fmla="*/ 48 w 554"/>
                <a:gd name="T13" fmla="*/ 276 h 553"/>
                <a:gd name="T14" fmla="*/ 277 w 554"/>
                <a:gd name="T15" fmla="*/ 48 h 553"/>
                <a:gd name="T16" fmla="*/ 506 w 554"/>
                <a:gd name="T17" fmla="*/ 276 h 553"/>
                <a:gd name="T18" fmla="*/ 277 w 554"/>
                <a:gd name="T19" fmla="*/ 505 h 553"/>
                <a:gd name="T20" fmla="*/ 325 w 554"/>
                <a:gd name="T21" fmla="*/ 266 h 553"/>
                <a:gd name="T22" fmla="*/ 356 w 554"/>
                <a:gd name="T23" fmla="*/ 208 h 553"/>
                <a:gd name="T24" fmla="*/ 274 w 554"/>
                <a:gd name="T25" fmla="*/ 138 h 553"/>
                <a:gd name="T26" fmla="*/ 192 w 554"/>
                <a:gd name="T27" fmla="*/ 199 h 553"/>
                <a:gd name="T28" fmla="*/ 216 w 554"/>
                <a:gd name="T29" fmla="*/ 227 h 553"/>
                <a:gd name="T30" fmla="*/ 240 w 554"/>
                <a:gd name="T31" fmla="*/ 211 h 553"/>
                <a:gd name="T32" fmla="*/ 274 w 554"/>
                <a:gd name="T33" fmla="*/ 190 h 553"/>
                <a:gd name="T34" fmla="*/ 301 w 554"/>
                <a:gd name="T35" fmla="*/ 215 h 553"/>
                <a:gd name="T36" fmla="*/ 274 w 554"/>
                <a:gd name="T37" fmla="*/ 244 h 553"/>
                <a:gd name="T38" fmla="*/ 247 w 554"/>
                <a:gd name="T39" fmla="*/ 270 h 553"/>
                <a:gd name="T40" fmla="*/ 277 w 554"/>
                <a:gd name="T41" fmla="*/ 297 h 553"/>
                <a:gd name="T42" fmla="*/ 311 w 554"/>
                <a:gd name="T43" fmla="*/ 330 h 553"/>
                <a:gd name="T44" fmla="*/ 276 w 554"/>
                <a:gd name="T45" fmla="*/ 365 h 553"/>
                <a:gd name="T46" fmla="*/ 236 w 554"/>
                <a:gd name="T47" fmla="*/ 339 h 553"/>
                <a:gd name="T48" fmla="*/ 213 w 554"/>
                <a:gd name="T49" fmla="*/ 321 h 553"/>
                <a:gd name="T50" fmla="*/ 184 w 554"/>
                <a:gd name="T51" fmla="*/ 346 h 553"/>
                <a:gd name="T52" fmla="*/ 276 w 554"/>
                <a:gd name="T53" fmla="*/ 414 h 553"/>
                <a:gd name="T54" fmla="*/ 371 w 554"/>
                <a:gd name="T55" fmla="*/ 333 h 553"/>
                <a:gd name="T56" fmla="*/ 325 w 554"/>
                <a:gd name="T57" fmla="*/ 266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4" h="553">
                  <a:moveTo>
                    <a:pt x="277" y="0"/>
                  </a:moveTo>
                  <a:cubicBezTo>
                    <a:pt x="124" y="0"/>
                    <a:pt x="0" y="123"/>
                    <a:pt x="0" y="276"/>
                  </a:cubicBezTo>
                  <a:cubicBezTo>
                    <a:pt x="0" y="429"/>
                    <a:pt x="124" y="553"/>
                    <a:pt x="277" y="553"/>
                  </a:cubicBezTo>
                  <a:cubicBezTo>
                    <a:pt x="430" y="553"/>
                    <a:pt x="554" y="429"/>
                    <a:pt x="554" y="276"/>
                  </a:cubicBezTo>
                  <a:cubicBezTo>
                    <a:pt x="554" y="123"/>
                    <a:pt x="430" y="0"/>
                    <a:pt x="277" y="0"/>
                  </a:cubicBezTo>
                  <a:close/>
                  <a:moveTo>
                    <a:pt x="277" y="505"/>
                  </a:moveTo>
                  <a:cubicBezTo>
                    <a:pt x="151" y="505"/>
                    <a:pt x="48" y="403"/>
                    <a:pt x="48" y="276"/>
                  </a:cubicBezTo>
                  <a:cubicBezTo>
                    <a:pt x="48" y="150"/>
                    <a:pt x="151" y="48"/>
                    <a:pt x="277" y="48"/>
                  </a:cubicBezTo>
                  <a:cubicBezTo>
                    <a:pt x="403" y="48"/>
                    <a:pt x="506" y="150"/>
                    <a:pt x="506" y="276"/>
                  </a:cubicBezTo>
                  <a:cubicBezTo>
                    <a:pt x="506" y="403"/>
                    <a:pt x="403" y="505"/>
                    <a:pt x="277" y="505"/>
                  </a:cubicBezTo>
                  <a:close/>
                  <a:moveTo>
                    <a:pt x="325" y="266"/>
                  </a:moveTo>
                  <a:cubicBezTo>
                    <a:pt x="346" y="252"/>
                    <a:pt x="356" y="233"/>
                    <a:pt x="356" y="208"/>
                  </a:cubicBezTo>
                  <a:cubicBezTo>
                    <a:pt x="350" y="164"/>
                    <a:pt x="323" y="141"/>
                    <a:pt x="274" y="138"/>
                  </a:cubicBezTo>
                  <a:cubicBezTo>
                    <a:pt x="227" y="143"/>
                    <a:pt x="199" y="163"/>
                    <a:pt x="192" y="199"/>
                  </a:cubicBezTo>
                  <a:cubicBezTo>
                    <a:pt x="193" y="217"/>
                    <a:pt x="201" y="226"/>
                    <a:pt x="216" y="227"/>
                  </a:cubicBezTo>
                  <a:cubicBezTo>
                    <a:pt x="224" y="227"/>
                    <a:pt x="232" y="222"/>
                    <a:pt x="240" y="211"/>
                  </a:cubicBezTo>
                  <a:cubicBezTo>
                    <a:pt x="249" y="197"/>
                    <a:pt x="260" y="190"/>
                    <a:pt x="274" y="190"/>
                  </a:cubicBezTo>
                  <a:cubicBezTo>
                    <a:pt x="291" y="191"/>
                    <a:pt x="300" y="200"/>
                    <a:pt x="301" y="215"/>
                  </a:cubicBezTo>
                  <a:cubicBezTo>
                    <a:pt x="301" y="230"/>
                    <a:pt x="292" y="240"/>
                    <a:pt x="274" y="244"/>
                  </a:cubicBezTo>
                  <a:cubicBezTo>
                    <a:pt x="256" y="249"/>
                    <a:pt x="247" y="257"/>
                    <a:pt x="247" y="270"/>
                  </a:cubicBezTo>
                  <a:cubicBezTo>
                    <a:pt x="247" y="284"/>
                    <a:pt x="257" y="293"/>
                    <a:pt x="277" y="297"/>
                  </a:cubicBezTo>
                  <a:cubicBezTo>
                    <a:pt x="297" y="295"/>
                    <a:pt x="308" y="306"/>
                    <a:pt x="311" y="330"/>
                  </a:cubicBezTo>
                  <a:cubicBezTo>
                    <a:pt x="309" y="352"/>
                    <a:pt x="297" y="363"/>
                    <a:pt x="276" y="365"/>
                  </a:cubicBezTo>
                  <a:cubicBezTo>
                    <a:pt x="260" y="365"/>
                    <a:pt x="246" y="357"/>
                    <a:pt x="236" y="339"/>
                  </a:cubicBezTo>
                  <a:cubicBezTo>
                    <a:pt x="228" y="327"/>
                    <a:pt x="220" y="321"/>
                    <a:pt x="213" y="321"/>
                  </a:cubicBezTo>
                  <a:cubicBezTo>
                    <a:pt x="195" y="323"/>
                    <a:pt x="186" y="331"/>
                    <a:pt x="184" y="346"/>
                  </a:cubicBezTo>
                  <a:cubicBezTo>
                    <a:pt x="191" y="389"/>
                    <a:pt x="222" y="412"/>
                    <a:pt x="276" y="414"/>
                  </a:cubicBezTo>
                  <a:cubicBezTo>
                    <a:pt x="334" y="411"/>
                    <a:pt x="366" y="383"/>
                    <a:pt x="371" y="333"/>
                  </a:cubicBezTo>
                  <a:cubicBezTo>
                    <a:pt x="370" y="303"/>
                    <a:pt x="354" y="281"/>
                    <a:pt x="325" y="266"/>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sp>
        <p:nvSpPr>
          <p:cNvPr id="72" name="文本框 71"/>
          <p:cNvSpPr txBox="1"/>
          <p:nvPr/>
        </p:nvSpPr>
        <p:spPr>
          <a:xfrm>
            <a:off x="1819933" y="1527511"/>
            <a:ext cx="3939518" cy="966144"/>
          </a:xfrm>
          <a:prstGeom prst="rect">
            <a:avLst/>
          </a:prstGeom>
          <a:noFill/>
        </p:spPr>
        <p:txBody>
          <a:bodyPr wrap="square" lIns="0" tIns="72000" bIns="72000" rtlCol="0" anchor="t" anchorCtr="0">
            <a:spAutoFit/>
          </a:bodyPr>
          <a:lstStyle/>
          <a:p>
            <a:pPr>
              <a:lnSpc>
                <a:spcPts val="3200"/>
              </a:lnSpc>
            </a:pPr>
            <a:r>
              <a:rPr lang="zh-CN" altLang="en-US" sz="2400" kern="1000" spc="10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输入你的文字信息输入你的文字信息文字</a:t>
            </a:r>
          </a:p>
        </p:txBody>
      </p:sp>
      <p:sp>
        <p:nvSpPr>
          <p:cNvPr id="73" name="文本框 72"/>
          <p:cNvSpPr txBox="1"/>
          <p:nvPr/>
        </p:nvSpPr>
        <p:spPr>
          <a:xfrm>
            <a:off x="3321050" y="2516407"/>
            <a:ext cx="2447925" cy="837904"/>
          </a:xfrm>
          <a:prstGeom prst="rect">
            <a:avLst/>
          </a:prstGeom>
          <a:noFill/>
        </p:spPr>
        <p:txBody>
          <a:bodyPr wrap="square" lIns="0" tIns="72000" bIns="72000" rtlCol="0" anchor="b" anchorCtr="0">
            <a:spAutoFit/>
          </a:bodyPr>
          <a:lstStyle>
            <a:defPPr>
              <a:defRPr lang="zh-CN"/>
            </a:defPPr>
            <a:lvl1pPr>
              <a:lnSpc>
                <a:spcPts val="1800"/>
              </a:lnSpc>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a:t>
            </a:r>
          </a:p>
        </p:txBody>
      </p:sp>
      <p:sp>
        <p:nvSpPr>
          <p:cNvPr id="74" name="文本框 73"/>
          <p:cNvSpPr txBox="1"/>
          <p:nvPr/>
        </p:nvSpPr>
        <p:spPr>
          <a:xfrm>
            <a:off x="1763348" y="2442599"/>
            <a:ext cx="1517071" cy="976403"/>
          </a:xfrm>
          <a:prstGeom prst="rect">
            <a:avLst/>
          </a:prstGeom>
          <a:noFill/>
        </p:spPr>
        <p:txBody>
          <a:bodyPr wrap="square" lIns="0" tIns="72000" bIns="72000" rtlCol="0" anchor="ctr" anchorCtr="0">
            <a:spAutoFit/>
          </a:bodyPr>
          <a:lstStyle>
            <a:defPPr>
              <a:defRPr lang="zh-CN"/>
            </a:defPPr>
            <a:lvl1pPr algn="ctr">
              <a:defRPr sz="2800" b="1">
                <a:solidFill>
                  <a:srgbClr val="70CBCD"/>
                </a:solidFill>
                <a:latin typeface="Geometr706 Md BT" panose="020B0502020203020204" pitchFamily="34" charset="0"/>
                <a:ea typeface="微软雅黑" panose="020B0503020204020204" pitchFamily="34" charset="-122"/>
              </a:defRPr>
            </a:lvl1pPr>
          </a:lstStyle>
          <a:p>
            <a:r>
              <a:rPr lang="en-US" altLang="zh-CN" sz="5400" spc="-150" dirty="0">
                <a:solidFill>
                  <a:srgbClr val="686868"/>
                </a:solidFill>
                <a:latin typeface="幼圆" panose="02010509060101010101" pitchFamily="49" charset="-122"/>
                <a:ea typeface="幼圆" panose="02010509060101010101" pitchFamily="49" charset="-122"/>
                <a:cs typeface="+mn-ea"/>
                <a:sym typeface="+mn-lt"/>
              </a:rPr>
              <a:t>97%</a:t>
            </a:r>
            <a:endParaRPr lang="zh-CN" altLang="en-US" sz="5400" spc="-150" dirty="0">
              <a:solidFill>
                <a:srgbClr val="686868"/>
              </a:solidFill>
              <a:latin typeface="幼圆" panose="02010509060101010101" pitchFamily="49" charset="-122"/>
              <a:ea typeface="幼圆" panose="02010509060101010101" pitchFamily="49" charset="-122"/>
              <a:cs typeface="+mn-ea"/>
              <a:sym typeface="+mn-lt"/>
            </a:endParaRPr>
          </a:p>
        </p:txBody>
      </p:sp>
      <p:sp>
        <p:nvSpPr>
          <p:cNvPr id="75" name="文本框 74"/>
          <p:cNvSpPr txBox="1"/>
          <p:nvPr/>
        </p:nvSpPr>
        <p:spPr>
          <a:xfrm>
            <a:off x="1820815" y="3353518"/>
            <a:ext cx="3929110" cy="837904"/>
          </a:xfrm>
          <a:prstGeom prst="rect">
            <a:avLst/>
          </a:prstGeom>
          <a:noFill/>
        </p:spPr>
        <p:txBody>
          <a:bodyPr wrap="square" lIns="0" tIns="72000" bIns="72000" rtlCol="0" anchor="b" anchorCtr="0">
            <a:spAutoFit/>
          </a:bodyPr>
          <a:lstStyle>
            <a:defPPr>
              <a:defRPr lang="zh-CN"/>
            </a:defPPr>
            <a:lvl1pPr>
              <a:lnSpc>
                <a:spcPts val="1800"/>
              </a:lnSpc>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输入你的文字信息输入你的文字信息输入你的文字信息输入你的文字信息输入你的输入你的文字信息输入你的文字信息输入你的文字信息输入你的文字信息</a:t>
            </a:r>
            <a:endParaRPr lang="en-US" altLang="zh-CN"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76" name="组合 75"/>
          <p:cNvGrpSpPr/>
          <p:nvPr/>
        </p:nvGrpSpPr>
        <p:grpSpPr>
          <a:xfrm>
            <a:off x="1870731" y="4562499"/>
            <a:ext cx="1486220" cy="764184"/>
            <a:chOff x="1548696" y="4943499"/>
            <a:chExt cx="1486220" cy="764184"/>
          </a:xfrm>
        </p:grpSpPr>
        <p:sp>
          <p:nvSpPr>
            <p:cNvPr id="77" name="文本框 76"/>
            <p:cNvSpPr txBox="1"/>
            <p:nvPr/>
          </p:nvSpPr>
          <p:spPr>
            <a:xfrm>
              <a:off x="1876129" y="5393000"/>
              <a:ext cx="1158787" cy="314683"/>
            </a:xfrm>
            <a:prstGeom prst="rect">
              <a:avLst/>
            </a:prstGeom>
            <a:noFill/>
          </p:spPr>
          <p:txBody>
            <a:bodyPr wrap="square" lIns="0" tIns="72000" bIns="72000" rtlCol="0" anchor="t" anchorCtr="0">
              <a:spAutoFit/>
            </a:bodyPr>
            <a:lstStyle/>
            <a:p>
              <a:r>
                <a:rPr lang="zh-CN" altLang="en-US" sz="1100" dirty="0">
                  <a:solidFill>
                    <a:srgbClr val="686868"/>
                  </a:solidFill>
                  <a:latin typeface="幼圆" panose="02010509060101010101" pitchFamily="49" charset="-122"/>
                  <a:ea typeface="幼圆" panose="02010509060101010101" pitchFamily="49" charset="-122"/>
                  <a:cs typeface="+mn-ea"/>
                  <a:sym typeface="+mn-lt"/>
                </a:rPr>
                <a:t>输入你的文字</a:t>
              </a:r>
            </a:p>
          </p:txBody>
        </p:sp>
        <p:sp>
          <p:nvSpPr>
            <p:cNvPr id="78" name="文本框 77"/>
            <p:cNvSpPr txBox="1"/>
            <p:nvPr/>
          </p:nvSpPr>
          <p:spPr>
            <a:xfrm>
              <a:off x="1834219" y="4943499"/>
              <a:ext cx="1020016" cy="637849"/>
            </a:xfrm>
            <a:prstGeom prst="rect">
              <a:avLst/>
            </a:prstGeom>
            <a:noFill/>
          </p:spPr>
          <p:txBody>
            <a:bodyPr wrap="square" lIns="0" tIns="72000" bIns="72000" rtlCol="0" anchor="ctr" anchorCtr="0">
              <a:spAutoFit/>
            </a:bodyPr>
            <a:lstStyle>
              <a:defPPr>
                <a:defRPr lang="zh-CN"/>
              </a:defPPr>
              <a:lvl1pPr algn="ctr">
                <a:defRPr sz="2800" b="1">
                  <a:solidFill>
                    <a:schemeClr val="bg1"/>
                  </a:solidFill>
                  <a:latin typeface="微软雅黑" panose="020B0503020204020204" pitchFamily="34" charset="-122"/>
                  <a:ea typeface="微软雅黑" panose="020B0503020204020204" pitchFamily="34" charset="-122"/>
                </a:defRPr>
              </a:lvl1pPr>
            </a:lstStyle>
            <a:p>
              <a:r>
                <a:rPr lang="en-US" altLang="zh-CN" sz="3200" dirty="0">
                  <a:solidFill>
                    <a:srgbClr val="686868"/>
                  </a:solidFill>
                  <a:latin typeface="幼圆" panose="02010509060101010101" pitchFamily="49" charset="-122"/>
                  <a:ea typeface="幼圆" panose="02010509060101010101" pitchFamily="49" charset="-122"/>
                  <a:cs typeface="+mn-ea"/>
                  <a:sym typeface="+mn-lt"/>
                </a:rPr>
                <a:t>35%</a:t>
              </a:r>
              <a:endParaRPr lang="zh-CN" altLang="en-US" sz="3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79" name="文本框 78"/>
            <p:cNvSpPr txBox="1"/>
            <p:nvPr/>
          </p:nvSpPr>
          <p:spPr>
            <a:xfrm>
              <a:off x="1548696" y="5090982"/>
              <a:ext cx="228598" cy="563715"/>
            </a:xfrm>
            <a:prstGeom prst="rect">
              <a:avLst/>
            </a:prstGeom>
            <a:noFill/>
          </p:spPr>
          <p:txBody>
            <a:bodyPr wrap="square" rtlCol="0">
              <a:prstTxWarp prst="textPlain">
                <a:avLst/>
              </a:prstTxWarp>
              <a:spAutoFit/>
            </a:bodyPr>
            <a:lstStyle/>
            <a:p>
              <a:pPr algn="ctr"/>
              <a:r>
                <a:rPr lang="zh-CN" altLang="en-US" sz="5200" dirty="0">
                  <a:solidFill>
                    <a:srgbClr val="686868"/>
                  </a:solidFill>
                  <a:latin typeface="幼圆" panose="02010509060101010101" pitchFamily="49" charset="-122"/>
                  <a:ea typeface="幼圆" panose="02010509060101010101" pitchFamily="49" charset="-122"/>
                  <a:cs typeface="+mn-ea"/>
                  <a:sym typeface="+mn-lt"/>
                </a:rPr>
                <a:t></a:t>
              </a:r>
            </a:p>
          </p:txBody>
        </p:sp>
      </p:grpSp>
      <p:grpSp>
        <p:nvGrpSpPr>
          <p:cNvPr id="80" name="组合 79"/>
          <p:cNvGrpSpPr/>
          <p:nvPr/>
        </p:nvGrpSpPr>
        <p:grpSpPr>
          <a:xfrm>
            <a:off x="3599513" y="4559959"/>
            <a:ext cx="1479558" cy="751484"/>
            <a:chOff x="3277478" y="4940959"/>
            <a:chExt cx="1479558" cy="751484"/>
          </a:xfrm>
        </p:grpSpPr>
        <p:sp>
          <p:nvSpPr>
            <p:cNvPr id="81" name="文本框 80"/>
            <p:cNvSpPr txBox="1"/>
            <p:nvPr/>
          </p:nvSpPr>
          <p:spPr>
            <a:xfrm>
              <a:off x="3598249" y="5377760"/>
              <a:ext cx="1158787" cy="314683"/>
            </a:xfrm>
            <a:prstGeom prst="rect">
              <a:avLst/>
            </a:prstGeom>
            <a:noFill/>
          </p:spPr>
          <p:txBody>
            <a:bodyPr wrap="square" lIns="0" tIns="72000" bIns="72000" rtlCol="0" anchor="t" anchorCtr="0">
              <a:spAutoFit/>
            </a:bodyPr>
            <a:lstStyle/>
            <a:p>
              <a:r>
                <a:rPr lang="zh-CN" altLang="en-US" sz="1100" dirty="0">
                  <a:solidFill>
                    <a:srgbClr val="686868"/>
                  </a:solidFill>
                  <a:latin typeface="幼圆" panose="02010509060101010101" pitchFamily="49" charset="-122"/>
                  <a:ea typeface="幼圆" panose="02010509060101010101" pitchFamily="49" charset="-122"/>
                  <a:cs typeface="+mn-ea"/>
                  <a:sym typeface="+mn-lt"/>
                </a:rPr>
                <a:t>输入你的文字</a:t>
              </a:r>
            </a:p>
          </p:txBody>
        </p:sp>
        <p:sp>
          <p:nvSpPr>
            <p:cNvPr id="82" name="文本框 81"/>
            <p:cNvSpPr txBox="1"/>
            <p:nvPr/>
          </p:nvSpPr>
          <p:spPr>
            <a:xfrm>
              <a:off x="3277478" y="5092928"/>
              <a:ext cx="216000" cy="514350"/>
            </a:xfrm>
            <a:prstGeom prst="rect">
              <a:avLst/>
            </a:prstGeom>
            <a:noFill/>
          </p:spPr>
          <p:txBody>
            <a:bodyPr wrap="square" rtlCol="0">
              <a:prstTxWarp prst="textPlain">
                <a:avLst/>
              </a:prstTxWarp>
              <a:spAutoFit/>
            </a:bodyPr>
            <a:lstStyle/>
            <a:p>
              <a:pPr algn="ctr"/>
              <a:r>
                <a:rPr lang="zh-CN" altLang="en-US" sz="5200" dirty="0">
                  <a:solidFill>
                    <a:srgbClr val="686868"/>
                  </a:solidFill>
                  <a:latin typeface="幼圆" panose="02010509060101010101" pitchFamily="49" charset="-122"/>
                  <a:ea typeface="幼圆" panose="02010509060101010101" pitchFamily="49" charset="-122"/>
                  <a:cs typeface="+mn-ea"/>
                  <a:sym typeface="+mn-lt"/>
                </a:rPr>
                <a:t></a:t>
              </a:r>
            </a:p>
          </p:txBody>
        </p:sp>
        <p:sp>
          <p:nvSpPr>
            <p:cNvPr id="83" name="文本框 82"/>
            <p:cNvSpPr txBox="1"/>
            <p:nvPr/>
          </p:nvSpPr>
          <p:spPr>
            <a:xfrm>
              <a:off x="3502999" y="4940959"/>
              <a:ext cx="1111456" cy="637849"/>
            </a:xfrm>
            <a:prstGeom prst="rect">
              <a:avLst/>
            </a:prstGeom>
            <a:noFill/>
          </p:spPr>
          <p:txBody>
            <a:bodyPr wrap="square" lIns="0" tIns="72000" bIns="72000" rtlCol="0" anchor="ctr" anchorCtr="0">
              <a:spAutoFit/>
            </a:bodyPr>
            <a:lstStyle>
              <a:defPPr>
                <a:defRPr lang="zh-CN"/>
              </a:defPPr>
              <a:lvl1pPr algn="ctr">
                <a:defRPr sz="2800" b="1">
                  <a:solidFill>
                    <a:schemeClr val="bg1">
                      <a:lumMod val="50000"/>
                    </a:schemeClr>
                  </a:solidFill>
                  <a:latin typeface="Geometr706 Md BT" panose="020B0502020203020204" pitchFamily="34" charset="0"/>
                  <a:ea typeface="微软雅黑" panose="020B0503020204020204" pitchFamily="34" charset="-122"/>
                </a:defRPr>
              </a:lvl1pPr>
            </a:lstStyle>
            <a:p>
              <a:r>
                <a:rPr lang="en-US" altLang="zh-CN" sz="3200" dirty="0">
                  <a:solidFill>
                    <a:srgbClr val="686868"/>
                  </a:solidFill>
                  <a:latin typeface="幼圆" panose="02010509060101010101" pitchFamily="49" charset="-122"/>
                  <a:ea typeface="幼圆" panose="02010509060101010101" pitchFamily="49" charset="-122"/>
                  <a:cs typeface="+mn-ea"/>
                  <a:sym typeface="+mn-lt"/>
                </a:rPr>
                <a:t>62%</a:t>
              </a:r>
              <a:endParaRPr lang="zh-CN" altLang="en-US" sz="3200" dirty="0">
                <a:solidFill>
                  <a:srgbClr val="686868"/>
                </a:solidFill>
                <a:latin typeface="幼圆" panose="02010509060101010101" pitchFamily="49" charset="-122"/>
                <a:ea typeface="幼圆" panose="02010509060101010101" pitchFamily="49" charset="-122"/>
                <a:cs typeface="+mn-ea"/>
                <a:sym typeface="+mn-lt"/>
              </a:endParaRPr>
            </a:p>
          </p:txBody>
        </p:sp>
      </p:grpSp>
      <p:sp>
        <p:nvSpPr>
          <p:cNvPr id="84" name="矩形 26"/>
          <p:cNvSpPr/>
          <p:nvPr/>
        </p:nvSpPr>
        <p:spPr>
          <a:xfrm flipV="1">
            <a:off x="1847002" y="4348572"/>
            <a:ext cx="3817198" cy="109216"/>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6350">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85" name="矩形 26"/>
          <p:cNvSpPr/>
          <p:nvPr/>
        </p:nvSpPr>
        <p:spPr>
          <a:xfrm flipV="1">
            <a:off x="1847002" y="5377272"/>
            <a:ext cx="3817198" cy="109216"/>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6350">
            <a:solidFill>
              <a:srgbClr val="68686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Tree>
    <p:custDataLst>
      <p:tags r:id="rId1"/>
    </p:custDataLst>
    <p:extLst>
      <p:ext uri="{BB962C8B-B14F-4D97-AF65-F5344CB8AC3E}">
        <p14:creationId xmlns:p14="http://schemas.microsoft.com/office/powerpoint/2010/main" val="2293132520"/>
      </p:ext>
    </p:extLst>
  </p:cSld>
  <p:clrMapOvr>
    <a:masterClrMapping/>
  </p:clrMapOvr>
  <mc:AlternateContent xmlns:mc="http://schemas.openxmlformats.org/markup-compatibility/2006" xmlns:p14="http://schemas.microsoft.com/office/powerpoint/2010/main">
    <mc:Choice Requires="p14">
      <p:transition spd="slow" p14:dur="1500" advTm="4631">
        <p:random/>
      </p:transition>
    </mc:Choice>
    <mc:Fallback xmlns="">
      <p:transition spd="slow" advTm="463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p:tgtEl>
                                          <p:spTgt spid="36"/>
                                        </p:tgtEl>
                                        <p:attrNameLst>
                                          <p:attrName>ppt_y</p:attrName>
                                        </p:attrNameLst>
                                      </p:cBhvr>
                                      <p:tavLst>
                                        <p:tav tm="0">
                                          <p:val>
                                            <p:strVal val="#ppt_y+#ppt_h*1.125000"/>
                                          </p:val>
                                        </p:tav>
                                        <p:tav tm="100000">
                                          <p:val>
                                            <p:strVal val="#ppt_y"/>
                                          </p:val>
                                        </p:tav>
                                      </p:tavLst>
                                    </p:anim>
                                    <p:animEffect transition="in" filter="wipe(up)">
                                      <p:cBhvr>
                                        <p:cTn id="8" dur="500"/>
                                        <p:tgtEl>
                                          <p:spTgt spid="36"/>
                                        </p:tgtEl>
                                      </p:cBhvr>
                                    </p:animEffect>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p:tgtEl>
                                          <p:spTgt spid="39"/>
                                        </p:tgtEl>
                                        <p:attrNameLst>
                                          <p:attrName>ppt_y</p:attrName>
                                        </p:attrNameLst>
                                      </p:cBhvr>
                                      <p:tavLst>
                                        <p:tav tm="0">
                                          <p:val>
                                            <p:strVal val="#ppt_y+#ppt_h*1.125000"/>
                                          </p:val>
                                        </p:tav>
                                        <p:tav tm="100000">
                                          <p:val>
                                            <p:strVal val="#ppt_y"/>
                                          </p:val>
                                        </p:tav>
                                      </p:tavLst>
                                    </p:anim>
                                    <p:animEffect transition="in" filter="wipe(up)">
                                      <p:cBhvr>
                                        <p:cTn id="21" dur="500"/>
                                        <p:tgtEl>
                                          <p:spTgt spid="39"/>
                                        </p:tgtEl>
                                      </p:cBhvr>
                                    </p:animEffect>
                                  </p:childTnLst>
                                </p:cTn>
                              </p:par>
                              <p:par>
                                <p:cTn id="22" presetID="12" presetClass="entr" presetSubtype="4"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p:tgtEl>
                                          <p:spTgt spid="42"/>
                                        </p:tgtEl>
                                        <p:attrNameLst>
                                          <p:attrName>ppt_y</p:attrName>
                                        </p:attrNameLst>
                                      </p:cBhvr>
                                      <p:tavLst>
                                        <p:tav tm="0">
                                          <p:val>
                                            <p:strVal val="#ppt_y+#ppt_h*1.125000"/>
                                          </p:val>
                                        </p:tav>
                                        <p:tav tm="100000">
                                          <p:val>
                                            <p:strVal val="#ppt_y"/>
                                          </p:val>
                                        </p:tav>
                                      </p:tavLst>
                                    </p:anim>
                                    <p:animEffect transition="in" filter="wipe(up)">
                                      <p:cBhvr>
                                        <p:cTn id="25" dur="500"/>
                                        <p:tgtEl>
                                          <p:spTgt spid="42"/>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iterate type="lt">
                                    <p:tmPct val="10000"/>
                                  </p:iterate>
                                  <p:childTnLst>
                                    <p:set>
                                      <p:cBhvr>
                                        <p:cTn id="41" dur="1" fill="hold">
                                          <p:stCondLst>
                                            <p:cond delay="0"/>
                                          </p:stCondLst>
                                        </p:cTn>
                                        <p:tgtEl>
                                          <p:spTgt spid="72"/>
                                        </p:tgtEl>
                                        <p:attrNameLst>
                                          <p:attrName>style.visibility</p:attrName>
                                        </p:attrNameLst>
                                      </p:cBhvr>
                                      <p:to>
                                        <p:strVal val="visible"/>
                                      </p:to>
                                    </p:set>
                                    <p:anim calcmode="lin" valueType="num">
                                      <p:cBhvr>
                                        <p:cTn id="42" dur="300" fill="hold"/>
                                        <p:tgtEl>
                                          <p:spTgt spid="72"/>
                                        </p:tgtEl>
                                        <p:attrNameLst>
                                          <p:attrName>ppt_w</p:attrName>
                                        </p:attrNameLst>
                                      </p:cBhvr>
                                      <p:tavLst>
                                        <p:tav tm="0">
                                          <p:val>
                                            <p:fltVal val="0"/>
                                          </p:val>
                                        </p:tav>
                                        <p:tav tm="100000">
                                          <p:val>
                                            <p:strVal val="#ppt_w"/>
                                          </p:val>
                                        </p:tav>
                                      </p:tavLst>
                                    </p:anim>
                                    <p:anim calcmode="lin" valueType="num">
                                      <p:cBhvr>
                                        <p:cTn id="43" dur="300" fill="hold"/>
                                        <p:tgtEl>
                                          <p:spTgt spid="72"/>
                                        </p:tgtEl>
                                        <p:attrNameLst>
                                          <p:attrName>ppt_h</p:attrName>
                                        </p:attrNameLst>
                                      </p:cBhvr>
                                      <p:tavLst>
                                        <p:tav tm="0">
                                          <p:val>
                                            <p:fltVal val="0"/>
                                          </p:val>
                                        </p:tav>
                                        <p:tav tm="100000">
                                          <p:val>
                                            <p:strVal val="#ppt_h"/>
                                          </p:val>
                                        </p:tav>
                                      </p:tavLst>
                                    </p:anim>
                                    <p:animEffect transition="in" filter="fade">
                                      <p:cBhvr>
                                        <p:cTn id="44" dur="300"/>
                                        <p:tgtEl>
                                          <p:spTgt spid="7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iterate type="lt">
                                    <p:tmPct val="10000"/>
                                  </p:iterate>
                                  <p:childTnLst>
                                    <p:set>
                                      <p:cBhvr>
                                        <p:cTn id="48" dur="1" fill="hold">
                                          <p:stCondLst>
                                            <p:cond delay="0"/>
                                          </p:stCondLst>
                                        </p:cTn>
                                        <p:tgtEl>
                                          <p:spTgt spid="74"/>
                                        </p:tgtEl>
                                        <p:attrNameLst>
                                          <p:attrName>style.visibility</p:attrName>
                                        </p:attrNameLst>
                                      </p:cBhvr>
                                      <p:to>
                                        <p:strVal val="visible"/>
                                      </p:to>
                                    </p:set>
                                    <p:anim calcmode="lin" valueType="num">
                                      <p:cBhvr>
                                        <p:cTn id="49" dur="300" fill="hold"/>
                                        <p:tgtEl>
                                          <p:spTgt spid="74"/>
                                        </p:tgtEl>
                                        <p:attrNameLst>
                                          <p:attrName>ppt_w</p:attrName>
                                        </p:attrNameLst>
                                      </p:cBhvr>
                                      <p:tavLst>
                                        <p:tav tm="0">
                                          <p:val>
                                            <p:fltVal val="0"/>
                                          </p:val>
                                        </p:tav>
                                        <p:tav tm="100000">
                                          <p:val>
                                            <p:strVal val="#ppt_w"/>
                                          </p:val>
                                        </p:tav>
                                      </p:tavLst>
                                    </p:anim>
                                    <p:anim calcmode="lin" valueType="num">
                                      <p:cBhvr>
                                        <p:cTn id="50" dur="300" fill="hold"/>
                                        <p:tgtEl>
                                          <p:spTgt spid="74"/>
                                        </p:tgtEl>
                                        <p:attrNameLst>
                                          <p:attrName>ppt_h</p:attrName>
                                        </p:attrNameLst>
                                      </p:cBhvr>
                                      <p:tavLst>
                                        <p:tav tm="0">
                                          <p:val>
                                            <p:fltVal val="0"/>
                                          </p:val>
                                        </p:tav>
                                        <p:tav tm="100000">
                                          <p:val>
                                            <p:strVal val="#ppt_h"/>
                                          </p:val>
                                        </p:tav>
                                      </p:tavLst>
                                    </p:anim>
                                    <p:animEffect transition="in" filter="fade">
                                      <p:cBhvr>
                                        <p:cTn id="51" dur="300"/>
                                        <p:tgtEl>
                                          <p:spTgt spid="7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iterate type="lt">
                                    <p:tmPct val="10000"/>
                                  </p:iterate>
                                  <p:childTnLst>
                                    <p:set>
                                      <p:cBhvr>
                                        <p:cTn id="55" dur="1" fill="hold">
                                          <p:stCondLst>
                                            <p:cond delay="0"/>
                                          </p:stCondLst>
                                        </p:cTn>
                                        <p:tgtEl>
                                          <p:spTgt spid="73"/>
                                        </p:tgtEl>
                                        <p:attrNameLst>
                                          <p:attrName>style.visibility</p:attrName>
                                        </p:attrNameLst>
                                      </p:cBhvr>
                                      <p:to>
                                        <p:strVal val="visible"/>
                                      </p:to>
                                    </p:set>
                                    <p:anim calcmode="lin" valueType="num">
                                      <p:cBhvr>
                                        <p:cTn id="56" dur="200" fill="hold"/>
                                        <p:tgtEl>
                                          <p:spTgt spid="73"/>
                                        </p:tgtEl>
                                        <p:attrNameLst>
                                          <p:attrName>ppt_w</p:attrName>
                                        </p:attrNameLst>
                                      </p:cBhvr>
                                      <p:tavLst>
                                        <p:tav tm="0">
                                          <p:val>
                                            <p:fltVal val="0"/>
                                          </p:val>
                                        </p:tav>
                                        <p:tav tm="100000">
                                          <p:val>
                                            <p:strVal val="#ppt_w"/>
                                          </p:val>
                                        </p:tav>
                                      </p:tavLst>
                                    </p:anim>
                                    <p:anim calcmode="lin" valueType="num">
                                      <p:cBhvr>
                                        <p:cTn id="57" dur="200" fill="hold"/>
                                        <p:tgtEl>
                                          <p:spTgt spid="73"/>
                                        </p:tgtEl>
                                        <p:attrNameLst>
                                          <p:attrName>ppt_h</p:attrName>
                                        </p:attrNameLst>
                                      </p:cBhvr>
                                      <p:tavLst>
                                        <p:tav tm="0">
                                          <p:val>
                                            <p:fltVal val="0"/>
                                          </p:val>
                                        </p:tav>
                                        <p:tav tm="100000">
                                          <p:val>
                                            <p:strVal val="#ppt_h"/>
                                          </p:val>
                                        </p:tav>
                                      </p:tavLst>
                                    </p:anim>
                                    <p:animEffect transition="in" filter="fade">
                                      <p:cBhvr>
                                        <p:cTn id="58" dur="200"/>
                                        <p:tgtEl>
                                          <p:spTgt spid="73"/>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iterate type="lt">
                                    <p:tmPct val="10000"/>
                                  </p:iterate>
                                  <p:childTnLst>
                                    <p:set>
                                      <p:cBhvr>
                                        <p:cTn id="62" dur="1" fill="hold">
                                          <p:stCondLst>
                                            <p:cond delay="0"/>
                                          </p:stCondLst>
                                        </p:cTn>
                                        <p:tgtEl>
                                          <p:spTgt spid="75"/>
                                        </p:tgtEl>
                                        <p:attrNameLst>
                                          <p:attrName>style.visibility</p:attrName>
                                        </p:attrNameLst>
                                      </p:cBhvr>
                                      <p:to>
                                        <p:strVal val="visible"/>
                                      </p:to>
                                    </p:set>
                                    <p:anim calcmode="lin" valueType="num">
                                      <p:cBhvr>
                                        <p:cTn id="63" dur="200" fill="hold"/>
                                        <p:tgtEl>
                                          <p:spTgt spid="75"/>
                                        </p:tgtEl>
                                        <p:attrNameLst>
                                          <p:attrName>ppt_w</p:attrName>
                                        </p:attrNameLst>
                                      </p:cBhvr>
                                      <p:tavLst>
                                        <p:tav tm="0">
                                          <p:val>
                                            <p:fltVal val="0"/>
                                          </p:val>
                                        </p:tav>
                                        <p:tav tm="100000">
                                          <p:val>
                                            <p:strVal val="#ppt_w"/>
                                          </p:val>
                                        </p:tav>
                                      </p:tavLst>
                                    </p:anim>
                                    <p:anim calcmode="lin" valueType="num">
                                      <p:cBhvr>
                                        <p:cTn id="64" dur="200" fill="hold"/>
                                        <p:tgtEl>
                                          <p:spTgt spid="75"/>
                                        </p:tgtEl>
                                        <p:attrNameLst>
                                          <p:attrName>ppt_h</p:attrName>
                                        </p:attrNameLst>
                                      </p:cBhvr>
                                      <p:tavLst>
                                        <p:tav tm="0">
                                          <p:val>
                                            <p:fltVal val="0"/>
                                          </p:val>
                                        </p:tav>
                                        <p:tav tm="100000">
                                          <p:val>
                                            <p:strVal val="#ppt_h"/>
                                          </p:val>
                                        </p:tav>
                                      </p:tavLst>
                                    </p:anim>
                                    <p:animEffect transition="in" filter="fade">
                                      <p:cBhvr>
                                        <p:cTn id="65" dur="200"/>
                                        <p:tgtEl>
                                          <p:spTgt spid="7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wipe(left)">
                                      <p:cBhvr>
                                        <p:cTn id="70" dur="500"/>
                                        <p:tgtEl>
                                          <p:spTgt spid="84"/>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76"/>
                                        </p:tgtEl>
                                        <p:attrNameLst>
                                          <p:attrName>style.visibility</p:attrName>
                                        </p:attrNameLst>
                                      </p:cBhvr>
                                      <p:to>
                                        <p:strVal val="visible"/>
                                      </p:to>
                                    </p:set>
                                    <p:animEffect transition="in" filter="wipe(left)">
                                      <p:cBhvr>
                                        <p:cTn id="75" dur="500"/>
                                        <p:tgtEl>
                                          <p:spTgt spid="76"/>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wipe(left)">
                                      <p:cBhvr>
                                        <p:cTn id="8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84" grpId="0" animBg="1"/>
      <p:bldP spid="8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90" name="Freeform 87"/>
          <p:cNvSpPr>
            <a:spLocks/>
          </p:cNvSpPr>
          <p:nvPr/>
        </p:nvSpPr>
        <p:spPr bwMode="auto">
          <a:xfrm rot="21368463">
            <a:off x="10185884" y="5813792"/>
            <a:ext cx="166688" cy="3354388"/>
          </a:xfrm>
          <a:custGeom>
            <a:avLst/>
            <a:gdLst>
              <a:gd name="T0" fmla="*/ 158 w 164"/>
              <a:gd name="T1" fmla="*/ 3301 h 3301"/>
              <a:gd name="T2" fmla="*/ 152 w 164"/>
              <a:gd name="T3" fmla="*/ 3295 h 3301"/>
              <a:gd name="T4" fmla="*/ 0 w 164"/>
              <a:gd name="T5" fmla="*/ 7 h 3301"/>
              <a:gd name="T6" fmla="*/ 6 w 164"/>
              <a:gd name="T7" fmla="*/ 1 h 3301"/>
              <a:gd name="T8" fmla="*/ 12 w 164"/>
              <a:gd name="T9" fmla="*/ 6 h 3301"/>
              <a:gd name="T10" fmla="*/ 164 w 164"/>
              <a:gd name="T11" fmla="*/ 3295 h 3301"/>
              <a:gd name="T12" fmla="*/ 158 w 164"/>
              <a:gd name="T13" fmla="*/ 3301 h 3301"/>
              <a:gd name="T14" fmla="*/ 158 w 164"/>
              <a:gd name="T15" fmla="*/ 3301 h 33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3301">
                <a:moveTo>
                  <a:pt x="158" y="3301"/>
                </a:moveTo>
                <a:cubicBezTo>
                  <a:pt x="155" y="3301"/>
                  <a:pt x="152" y="3298"/>
                  <a:pt x="152" y="3295"/>
                </a:cubicBezTo>
                <a:cubicBezTo>
                  <a:pt x="0" y="7"/>
                  <a:pt x="0" y="7"/>
                  <a:pt x="0" y="7"/>
                </a:cubicBezTo>
                <a:cubicBezTo>
                  <a:pt x="0" y="4"/>
                  <a:pt x="2" y="1"/>
                  <a:pt x="6" y="1"/>
                </a:cubicBezTo>
                <a:cubicBezTo>
                  <a:pt x="9" y="0"/>
                  <a:pt x="12" y="3"/>
                  <a:pt x="12" y="6"/>
                </a:cubicBezTo>
                <a:cubicBezTo>
                  <a:pt x="164" y="3295"/>
                  <a:pt x="164" y="3295"/>
                  <a:pt x="164" y="3295"/>
                </a:cubicBezTo>
                <a:cubicBezTo>
                  <a:pt x="164" y="3298"/>
                  <a:pt x="161" y="3301"/>
                  <a:pt x="158" y="3301"/>
                </a:cubicBezTo>
                <a:cubicBezTo>
                  <a:pt x="158" y="3301"/>
                  <a:pt x="158" y="3301"/>
                  <a:pt x="158" y="3301"/>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4" name="文本框 213"/>
          <p:cNvSpPr txBox="1"/>
          <p:nvPr/>
        </p:nvSpPr>
        <p:spPr>
          <a:xfrm>
            <a:off x="2850248" y="2884903"/>
            <a:ext cx="6396265" cy="1200329"/>
          </a:xfrm>
          <a:prstGeom prst="rect">
            <a:avLst/>
          </a:prstGeom>
          <a:noFill/>
          <a:effectLst>
            <a:outerShdw sx="102000" sy="102000" algn="ctr" rotWithShape="0">
              <a:prstClr val="black">
                <a:alpha val="40000"/>
              </a:prstClr>
            </a:outerShdw>
          </a:effectLst>
        </p:spPr>
        <p:txBody>
          <a:bodyPr wrap="square" rtlCol="0">
            <a:spAutoFit/>
          </a:bodyPr>
          <a:lstStyle>
            <a:defPPr>
              <a:defRPr lang="zh-CN"/>
            </a:defPPr>
            <a:lvl1pPr algn="ctr">
              <a:defRPr sz="5400" spc="0">
                <a:solidFill>
                  <a:srgbClr val="45D8FF"/>
                </a:solidFill>
                <a:effectLst>
                  <a:outerShdw blurRad="101600" dir="5400000" algn="ctr" rotWithShape="0">
                    <a:srgbClr val="45D8FF">
                      <a:alpha val="90000"/>
                    </a:srgbClr>
                  </a:outerShdw>
                </a:effectLst>
                <a:latin typeface="ZapfHumnst Ult BT" panose="020B0805050508090204" pitchFamily="34" charset="0"/>
              </a:defRPr>
            </a:lvl1pPr>
          </a:lstStyle>
          <a:p>
            <a:r>
              <a:rPr lang="zh-CN" altLang="en-US" sz="7200" dirty="0">
                <a:solidFill>
                  <a:srgbClr val="686868"/>
                </a:solidFill>
                <a:effectLst/>
                <a:latin typeface="+mn-lt"/>
                <a:cs typeface="+mn-ea"/>
                <a:sym typeface="+mn-lt"/>
              </a:rPr>
              <a:t>谢谢观看</a:t>
            </a:r>
          </a:p>
        </p:txBody>
      </p:sp>
      <p:pic>
        <p:nvPicPr>
          <p:cNvPr id="205" name="图片 204">
            <a:extLst>
              <a:ext uri="{FF2B5EF4-FFF2-40B4-BE49-F238E27FC236}">
                <a16:creationId xmlns:a16="http://schemas.microsoft.com/office/drawing/2014/main" id="{ABAF14DD-4456-4975-B966-62B62E2DAC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464" y="3778616"/>
            <a:ext cx="578884" cy="753894"/>
          </a:xfrm>
          <a:prstGeom prst="rect">
            <a:avLst/>
          </a:prstGeom>
        </p:spPr>
      </p:pic>
      <p:pic>
        <p:nvPicPr>
          <p:cNvPr id="206" name="图片 205">
            <a:extLst>
              <a:ext uri="{FF2B5EF4-FFF2-40B4-BE49-F238E27FC236}">
                <a16:creationId xmlns:a16="http://schemas.microsoft.com/office/drawing/2014/main" id="{CCE73C0B-46FF-4D9E-933E-C22DB4D6F6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70746" y="1144895"/>
            <a:ext cx="2233687" cy="613999"/>
          </a:xfrm>
          <a:prstGeom prst="rect">
            <a:avLst/>
          </a:prstGeom>
        </p:spPr>
      </p:pic>
      <p:pic>
        <p:nvPicPr>
          <p:cNvPr id="207" name="图片 206">
            <a:extLst>
              <a:ext uri="{FF2B5EF4-FFF2-40B4-BE49-F238E27FC236}">
                <a16:creationId xmlns:a16="http://schemas.microsoft.com/office/drawing/2014/main" id="{B3E20C1B-415F-46D5-90AB-90C74529090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37906" y="2698077"/>
            <a:ext cx="1533053" cy="976602"/>
          </a:xfrm>
          <a:prstGeom prst="rect">
            <a:avLst/>
          </a:prstGeom>
        </p:spPr>
      </p:pic>
    </p:spTree>
    <p:custDataLst>
      <p:tags r:id="rId1"/>
    </p:custDataLst>
    <p:extLst>
      <p:ext uri="{BB962C8B-B14F-4D97-AF65-F5344CB8AC3E}">
        <p14:creationId xmlns:p14="http://schemas.microsoft.com/office/powerpoint/2010/main" val="920557655"/>
      </p:ext>
    </p:extLst>
  </p:cSld>
  <p:clrMapOvr>
    <a:masterClrMapping/>
  </p:clrMapOvr>
  <mc:AlternateContent xmlns:mc="http://schemas.openxmlformats.org/markup-compatibility/2006" xmlns:p14="http://schemas.microsoft.com/office/powerpoint/2010/main">
    <mc:Choice Requires="p14">
      <p:transition spd="slow" p14:dur="1500" advTm="3785">
        <p:random/>
      </p:transition>
    </mc:Choice>
    <mc:Fallback xmlns="">
      <p:transition spd="slow" advTm="3785">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90"/>
                                            </p:tgtEl>
                                            <p:attrNameLst>
                                              <p:attrName>style.visibility</p:attrName>
                                            </p:attrNameLst>
                                          </p:cBhvr>
                                          <p:to>
                                            <p:strVal val="visible"/>
                                          </p:to>
                                        </p:set>
                                        <p:animEffect transition="in" filter="wipe(up)">
                                          <p:cBhvr>
                                            <p:cTn id="7" dur="700"/>
                                            <p:tgtEl>
                                              <p:spTgt spid="49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50000"/>
                                      </p:iterate>
                                      <p:childTnLst>
                                        <p:set>
                                          <p:cBhvr>
                                            <p:cTn id="11" dur="1" fill="hold">
                                              <p:stCondLst>
                                                <p:cond delay="0"/>
                                              </p:stCondLst>
                                            </p:cTn>
                                            <p:tgtEl>
                                              <p:spTgt spid="214"/>
                                            </p:tgtEl>
                                            <p:attrNameLst>
                                              <p:attrName>style.visibility</p:attrName>
                                            </p:attrNameLst>
                                          </p:cBhvr>
                                          <p:to>
                                            <p:strVal val="visible"/>
                                          </p:to>
                                        </p:set>
                                        <p:anim calcmode="lin" valueType="num">
                                          <p:cBhvr>
                                            <p:cTn id="12" dur="500" fill="hold"/>
                                            <p:tgtEl>
                                              <p:spTgt spid="21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14"/>
                                            </p:tgtEl>
                                            <p:attrNameLst>
                                              <p:attrName>ppt_y</p:attrName>
                                            </p:attrNameLst>
                                          </p:cBhvr>
                                          <p:tavLst>
                                            <p:tav tm="0">
                                              <p:val>
                                                <p:strVal val="#ppt_y"/>
                                              </p:val>
                                            </p:tav>
                                            <p:tav tm="100000">
                                              <p:val>
                                                <p:strVal val="#ppt_y"/>
                                              </p:val>
                                            </p:tav>
                                          </p:tavLst>
                                        </p:anim>
                                        <p:anim calcmode="lin" valueType="num">
                                          <p:cBhvr>
                                            <p:cTn id="14" dur="500" fill="hold"/>
                                            <p:tgtEl>
                                              <p:spTgt spid="21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1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14"/>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205"/>
                                            </p:tgtEl>
                                            <p:attrNameLst>
                                              <p:attrName>style.visibility</p:attrName>
                                            </p:attrNameLst>
                                          </p:cBhvr>
                                          <p:to>
                                            <p:strVal val="visible"/>
                                          </p:to>
                                        </p:set>
                                        <p:animEffect transition="in" filter="wipe(down)">
                                          <p:cBhvr>
                                            <p:cTn id="21" dur="580">
                                              <p:stCondLst>
                                                <p:cond delay="0"/>
                                              </p:stCondLst>
                                            </p:cTn>
                                            <p:tgtEl>
                                              <p:spTgt spid="205"/>
                                            </p:tgtEl>
                                          </p:cBhvr>
                                        </p:animEffect>
                                        <p:anim calcmode="lin" valueType="num">
                                          <p:cBhvr>
                                            <p:cTn id="22" dur="1822" tmFilter="0,0; 0.14,0.36; 0.43,0.73; 0.71,0.91; 1.0,1.0">
                                              <p:stCondLst>
                                                <p:cond delay="0"/>
                                              </p:stCondLst>
                                            </p:cTn>
                                            <p:tgtEl>
                                              <p:spTgt spid="20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0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0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0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05"/>
                                            </p:tgtEl>
                                            <p:attrNameLst>
                                              <p:attrName>ppt_y</p:attrName>
                                            </p:attrNameLst>
                                          </p:cBhvr>
                                          <p:tavLst>
                                            <p:tav tm="0" fmla="#ppt_y-sin(pi*$)/81">
                                              <p:val>
                                                <p:fltVal val="0"/>
                                              </p:val>
                                            </p:tav>
                                            <p:tav tm="100000">
                                              <p:val>
                                                <p:fltVal val="1"/>
                                              </p:val>
                                            </p:tav>
                                          </p:tavLst>
                                        </p:anim>
                                        <p:animScale>
                                          <p:cBhvr>
                                            <p:cTn id="27" dur="26">
                                              <p:stCondLst>
                                                <p:cond delay="650"/>
                                              </p:stCondLst>
                                            </p:cTn>
                                            <p:tgtEl>
                                              <p:spTgt spid="205"/>
                                            </p:tgtEl>
                                          </p:cBhvr>
                                          <p:to x="100000" y="60000"/>
                                        </p:animScale>
                                        <p:animScale>
                                          <p:cBhvr>
                                            <p:cTn id="28" dur="166" decel="50000">
                                              <p:stCondLst>
                                                <p:cond delay="676"/>
                                              </p:stCondLst>
                                            </p:cTn>
                                            <p:tgtEl>
                                              <p:spTgt spid="205"/>
                                            </p:tgtEl>
                                          </p:cBhvr>
                                          <p:to x="100000" y="100000"/>
                                        </p:animScale>
                                        <p:animScale>
                                          <p:cBhvr>
                                            <p:cTn id="29" dur="26">
                                              <p:stCondLst>
                                                <p:cond delay="1312"/>
                                              </p:stCondLst>
                                            </p:cTn>
                                            <p:tgtEl>
                                              <p:spTgt spid="205"/>
                                            </p:tgtEl>
                                          </p:cBhvr>
                                          <p:to x="100000" y="80000"/>
                                        </p:animScale>
                                        <p:animScale>
                                          <p:cBhvr>
                                            <p:cTn id="30" dur="166" decel="50000">
                                              <p:stCondLst>
                                                <p:cond delay="1338"/>
                                              </p:stCondLst>
                                            </p:cTn>
                                            <p:tgtEl>
                                              <p:spTgt spid="205"/>
                                            </p:tgtEl>
                                          </p:cBhvr>
                                          <p:to x="100000" y="100000"/>
                                        </p:animScale>
                                        <p:animScale>
                                          <p:cBhvr>
                                            <p:cTn id="31" dur="26">
                                              <p:stCondLst>
                                                <p:cond delay="1642"/>
                                              </p:stCondLst>
                                            </p:cTn>
                                            <p:tgtEl>
                                              <p:spTgt spid="205"/>
                                            </p:tgtEl>
                                          </p:cBhvr>
                                          <p:to x="100000" y="90000"/>
                                        </p:animScale>
                                        <p:animScale>
                                          <p:cBhvr>
                                            <p:cTn id="32" dur="166" decel="50000">
                                              <p:stCondLst>
                                                <p:cond delay="1668"/>
                                              </p:stCondLst>
                                            </p:cTn>
                                            <p:tgtEl>
                                              <p:spTgt spid="205"/>
                                            </p:tgtEl>
                                          </p:cBhvr>
                                          <p:to x="100000" y="100000"/>
                                        </p:animScale>
                                        <p:animScale>
                                          <p:cBhvr>
                                            <p:cTn id="33" dur="26">
                                              <p:stCondLst>
                                                <p:cond delay="1808"/>
                                              </p:stCondLst>
                                            </p:cTn>
                                            <p:tgtEl>
                                              <p:spTgt spid="205"/>
                                            </p:tgtEl>
                                          </p:cBhvr>
                                          <p:to x="100000" y="95000"/>
                                        </p:animScale>
                                        <p:animScale>
                                          <p:cBhvr>
                                            <p:cTn id="34" dur="166" decel="50000">
                                              <p:stCondLst>
                                                <p:cond delay="1834"/>
                                              </p:stCondLst>
                                            </p:cTn>
                                            <p:tgtEl>
                                              <p:spTgt spid="205"/>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07"/>
                                            </p:tgtEl>
                                            <p:attrNameLst>
                                              <p:attrName>style.visibility</p:attrName>
                                            </p:attrNameLst>
                                          </p:cBhvr>
                                          <p:to>
                                            <p:strVal val="visible"/>
                                          </p:to>
                                        </p:set>
                                        <p:anim calcmode="lin" valueType="num">
                                          <p:cBhvr additive="base">
                                            <p:cTn id="39" dur="500" fill="hold"/>
                                            <p:tgtEl>
                                              <p:spTgt spid="207"/>
                                            </p:tgtEl>
                                            <p:attrNameLst>
                                              <p:attrName>ppt_x</p:attrName>
                                            </p:attrNameLst>
                                          </p:cBhvr>
                                          <p:tavLst>
                                            <p:tav tm="0">
                                              <p:val>
                                                <p:strVal val="1+#ppt_w/2"/>
                                              </p:val>
                                            </p:tav>
                                            <p:tav tm="100000">
                                              <p:val>
                                                <p:strVal val="#ppt_x"/>
                                              </p:val>
                                            </p:tav>
                                          </p:tavLst>
                                        </p:anim>
                                        <p:anim calcmode="lin" valueType="num">
                                          <p:cBhvr additive="base">
                                            <p:cTn id="40" dur="500" fill="hold"/>
                                            <p:tgtEl>
                                              <p:spTgt spid="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 grpId="0" animBg="1"/>
          <p:bldP spid="2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90"/>
                                            </p:tgtEl>
                                            <p:attrNameLst>
                                              <p:attrName>style.visibility</p:attrName>
                                            </p:attrNameLst>
                                          </p:cBhvr>
                                          <p:to>
                                            <p:strVal val="visible"/>
                                          </p:to>
                                        </p:set>
                                        <p:animEffect transition="in" filter="wipe(up)">
                                          <p:cBhvr>
                                            <p:cTn id="7" dur="700"/>
                                            <p:tgtEl>
                                              <p:spTgt spid="49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50000"/>
                                      </p:iterate>
                                      <p:childTnLst>
                                        <p:set>
                                          <p:cBhvr>
                                            <p:cTn id="11" dur="1" fill="hold">
                                              <p:stCondLst>
                                                <p:cond delay="0"/>
                                              </p:stCondLst>
                                            </p:cTn>
                                            <p:tgtEl>
                                              <p:spTgt spid="214"/>
                                            </p:tgtEl>
                                            <p:attrNameLst>
                                              <p:attrName>style.visibility</p:attrName>
                                            </p:attrNameLst>
                                          </p:cBhvr>
                                          <p:to>
                                            <p:strVal val="visible"/>
                                          </p:to>
                                        </p:set>
                                        <p:anim calcmode="lin" valueType="num">
                                          <p:cBhvr>
                                            <p:cTn id="12" dur="500" fill="hold"/>
                                            <p:tgtEl>
                                              <p:spTgt spid="21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14"/>
                                            </p:tgtEl>
                                            <p:attrNameLst>
                                              <p:attrName>ppt_y</p:attrName>
                                            </p:attrNameLst>
                                          </p:cBhvr>
                                          <p:tavLst>
                                            <p:tav tm="0">
                                              <p:val>
                                                <p:strVal val="#ppt_y"/>
                                              </p:val>
                                            </p:tav>
                                            <p:tav tm="100000">
                                              <p:val>
                                                <p:strVal val="#ppt_y"/>
                                              </p:val>
                                            </p:tav>
                                          </p:tavLst>
                                        </p:anim>
                                        <p:anim calcmode="lin" valueType="num">
                                          <p:cBhvr>
                                            <p:cTn id="14" dur="500" fill="hold"/>
                                            <p:tgtEl>
                                              <p:spTgt spid="21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1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1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accel="36000" fill="hold" grpId="0" nodeType="clickEffect">
                                      <p:stCondLst>
                                        <p:cond delay="0"/>
                                      </p:stCondLst>
                                      <p:iterate type="lt">
                                        <p:tmPct val="10000"/>
                                      </p:iterate>
                                      <p:childTnLst>
                                        <p:set>
                                          <p:cBhvr>
                                            <p:cTn id="20" dur="1" fill="hold">
                                              <p:stCondLst>
                                                <p:cond delay="0"/>
                                              </p:stCondLst>
                                            </p:cTn>
                                            <p:tgtEl>
                                              <p:spTgt spid="203"/>
                                            </p:tgtEl>
                                            <p:attrNameLst>
                                              <p:attrName>style.visibility</p:attrName>
                                            </p:attrNameLst>
                                          </p:cBhvr>
                                          <p:to>
                                            <p:strVal val="visible"/>
                                          </p:to>
                                        </p:set>
                                        <p:anim calcmode="lin" valueType="num">
                                          <p:cBhvr additive="base">
                                            <p:cTn id="21" dur="700" fill="hold"/>
                                            <p:tgtEl>
                                              <p:spTgt spid="203"/>
                                            </p:tgtEl>
                                            <p:attrNameLst>
                                              <p:attrName>ppt_x</p:attrName>
                                            </p:attrNameLst>
                                          </p:cBhvr>
                                          <p:tavLst>
                                            <p:tav tm="0">
                                              <p:val>
                                                <p:strVal val="0-#ppt_w/2"/>
                                              </p:val>
                                            </p:tav>
                                            <p:tav tm="100000">
                                              <p:val>
                                                <p:strVal val="#ppt_x"/>
                                              </p:val>
                                            </p:tav>
                                          </p:tavLst>
                                        </p:anim>
                                        <p:anim calcmode="lin" valueType="num">
                                          <p:cBhvr additive="base">
                                            <p:cTn id="22" dur="700" fill="hold"/>
                                            <p:tgtEl>
                                              <p:spTgt spid="20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accel="36000" fill="hold" grpId="0" nodeType="clickEffect">
                                      <p:stCondLst>
                                        <p:cond delay="0"/>
                                      </p:stCondLst>
                                      <p:iterate type="lt">
                                        <p:tmPct val="10000"/>
                                      </p:iterate>
                                      <p:childTnLst>
                                        <p:set>
                                          <p:cBhvr>
                                            <p:cTn id="26" dur="1" fill="hold">
                                              <p:stCondLst>
                                                <p:cond delay="0"/>
                                              </p:stCondLst>
                                            </p:cTn>
                                            <p:tgtEl>
                                              <p:spTgt spid="204"/>
                                            </p:tgtEl>
                                            <p:attrNameLst>
                                              <p:attrName>style.visibility</p:attrName>
                                            </p:attrNameLst>
                                          </p:cBhvr>
                                          <p:to>
                                            <p:strVal val="visible"/>
                                          </p:to>
                                        </p:set>
                                        <p:anim calcmode="lin" valueType="num">
                                          <p:cBhvr additive="base">
                                            <p:cTn id="27" dur="700" fill="hold"/>
                                            <p:tgtEl>
                                              <p:spTgt spid="204"/>
                                            </p:tgtEl>
                                            <p:attrNameLst>
                                              <p:attrName>ppt_x</p:attrName>
                                            </p:attrNameLst>
                                          </p:cBhvr>
                                          <p:tavLst>
                                            <p:tav tm="0">
                                              <p:val>
                                                <p:strVal val="0-#ppt_w/2"/>
                                              </p:val>
                                            </p:tav>
                                            <p:tav tm="100000">
                                              <p:val>
                                                <p:strVal val="#ppt_x"/>
                                              </p:val>
                                            </p:tav>
                                          </p:tavLst>
                                        </p:anim>
                                        <p:anim calcmode="lin" valueType="num">
                                          <p:cBhvr additive="base">
                                            <p:cTn id="28" dur="700" fill="hold"/>
                                            <p:tgtEl>
                                              <p:spTgt spid="204"/>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205"/>
                                            </p:tgtEl>
                                            <p:attrNameLst>
                                              <p:attrName>style.visibility</p:attrName>
                                            </p:attrNameLst>
                                          </p:cBhvr>
                                          <p:to>
                                            <p:strVal val="visible"/>
                                          </p:to>
                                        </p:set>
                                        <p:animEffect transition="in" filter="wipe(down)">
                                          <p:cBhvr>
                                            <p:cTn id="33" dur="580">
                                              <p:stCondLst>
                                                <p:cond delay="0"/>
                                              </p:stCondLst>
                                            </p:cTn>
                                            <p:tgtEl>
                                              <p:spTgt spid="205"/>
                                            </p:tgtEl>
                                          </p:cBhvr>
                                        </p:animEffect>
                                        <p:anim calcmode="lin" valueType="num">
                                          <p:cBhvr>
                                            <p:cTn id="34" dur="1822" tmFilter="0,0; 0.14,0.36; 0.43,0.73; 0.71,0.91; 1.0,1.0">
                                              <p:stCondLst>
                                                <p:cond delay="0"/>
                                              </p:stCondLst>
                                            </p:cTn>
                                            <p:tgtEl>
                                              <p:spTgt spid="20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20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20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20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205"/>
                                            </p:tgtEl>
                                            <p:attrNameLst>
                                              <p:attrName>ppt_y</p:attrName>
                                            </p:attrNameLst>
                                          </p:cBhvr>
                                          <p:tavLst>
                                            <p:tav tm="0" fmla="#ppt_y-sin(pi*$)/81">
                                              <p:val>
                                                <p:fltVal val="0"/>
                                              </p:val>
                                            </p:tav>
                                            <p:tav tm="100000">
                                              <p:val>
                                                <p:fltVal val="1"/>
                                              </p:val>
                                            </p:tav>
                                          </p:tavLst>
                                        </p:anim>
                                        <p:animScale>
                                          <p:cBhvr>
                                            <p:cTn id="39" dur="26">
                                              <p:stCondLst>
                                                <p:cond delay="650"/>
                                              </p:stCondLst>
                                            </p:cTn>
                                            <p:tgtEl>
                                              <p:spTgt spid="205"/>
                                            </p:tgtEl>
                                          </p:cBhvr>
                                          <p:to x="100000" y="60000"/>
                                        </p:animScale>
                                        <p:animScale>
                                          <p:cBhvr>
                                            <p:cTn id="40" dur="166" decel="50000">
                                              <p:stCondLst>
                                                <p:cond delay="676"/>
                                              </p:stCondLst>
                                            </p:cTn>
                                            <p:tgtEl>
                                              <p:spTgt spid="205"/>
                                            </p:tgtEl>
                                          </p:cBhvr>
                                          <p:to x="100000" y="100000"/>
                                        </p:animScale>
                                        <p:animScale>
                                          <p:cBhvr>
                                            <p:cTn id="41" dur="26">
                                              <p:stCondLst>
                                                <p:cond delay="1312"/>
                                              </p:stCondLst>
                                            </p:cTn>
                                            <p:tgtEl>
                                              <p:spTgt spid="205"/>
                                            </p:tgtEl>
                                          </p:cBhvr>
                                          <p:to x="100000" y="80000"/>
                                        </p:animScale>
                                        <p:animScale>
                                          <p:cBhvr>
                                            <p:cTn id="42" dur="166" decel="50000">
                                              <p:stCondLst>
                                                <p:cond delay="1338"/>
                                              </p:stCondLst>
                                            </p:cTn>
                                            <p:tgtEl>
                                              <p:spTgt spid="205"/>
                                            </p:tgtEl>
                                          </p:cBhvr>
                                          <p:to x="100000" y="100000"/>
                                        </p:animScale>
                                        <p:animScale>
                                          <p:cBhvr>
                                            <p:cTn id="43" dur="26">
                                              <p:stCondLst>
                                                <p:cond delay="1642"/>
                                              </p:stCondLst>
                                            </p:cTn>
                                            <p:tgtEl>
                                              <p:spTgt spid="205"/>
                                            </p:tgtEl>
                                          </p:cBhvr>
                                          <p:to x="100000" y="90000"/>
                                        </p:animScale>
                                        <p:animScale>
                                          <p:cBhvr>
                                            <p:cTn id="44" dur="166" decel="50000">
                                              <p:stCondLst>
                                                <p:cond delay="1668"/>
                                              </p:stCondLst>
                                            </p:cTn>
                                            <p:tgtEl>
                                              <p:spTgt spid="205"/>
                                            </p:tgtEl>
                                          </p:cBhvr>
                                          <p:to x="100000" y="100000"/>
                                        </p:animScale>
                                        <p:animScale>
                                          <p:cBhvr>
                                            <p:cTn id="45" dur="26">
                                              <p:stCondLst>
                                                <p:cond delay="1808"/>
                                              </p:stCondLst>
                                            </p:cTn>
                                            <p:tgtEl>
                                              <p:spTgt spid="205"/>
                                            </p:tgtEl>
                                          </p:cBhvr>
                                          <p:to x="100000" y="95000"/>
                                        </p:animScale>
                                        <p:animScale>
                                          <p:cBhvr>
                                            <p:cTn id="46" dur="166" decel="50000">
                                              <p:stCondLst>
                                                <p:cond delay="1834"/>
                                              </p:stCondLst>
                                            </p:cTn>
                                            <p:tgtEl>
                                              <p:spTgt spid="205"/>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nodeType="clickEffect">
                                      <p:stCondLst>
                                        <p:cond delay="0"/>
                                      </p:stCondLst>
                                      <p:childTnLst>
                                        <p:set>
                                          <p:cBhvr>
                                            <p:cTn id="50" dur="1" fill="hold">
                                              <p:stCondLst>
                                                <p:cond delay="0"/>
                                              </p:stCondLst>
                                            </p:cTn>
                                            <p:tgtEl>
                                              <p:spTgt spid="207"/>
                                            </p:tgtEl>
                                            <p:attrNameLst>
                                              <p:attrName>style.visibility</p:attrName>
                                            </p:attrNameLst>
                                          </p:cBhvr>
                                          <p:to>
                                            <p:strVal val="visible"/>
                                          </p:to>
                                        </p:set>
                                        <p:anim calcmode="lin" valueType="num">
                                          <p:cBhvr additive="base">
                                            <p:cTn id="51" dur="500" fill="hold"/>
                                            <p:tgtEl>
                                              <p:spTgt spid="207"/>
                                            </p:tgtEl>
                                            <p:attrNameLst>
                                              <p:attrName>ppt_x</p:attrName>
                                            </p:attrNameLst>
                                          </p:cBhvr>
                                          <p:tavLst>
                                            <p:tav tm="0">
                                              <p:val>
                                                <p:strVal val="1+#ppt_w/2"/>
                                              </p:val>
                                            </p:tav>
                                            <p:tav tm="100000">
                                              <p:val>
                                                <p:strVal val="#ppt_x"/>
                                              </p:val>
                                            </p:tav>
                                          </p:tavLst>
                                        </p:anim>
                                        <p:anim calcmode="lin" valueType="num">
                                          <p:cBhvr additive="base">
                                            <p:cTn id="52" dur="500" fill="hold"/>
                                            <p:tgtEl>
                                              <p:spTgt spid="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 grpId="0" animBg="1"/>
          <p:bldP spid="214" grpId="0"/>
          <p:bldP spid="203" grpId="0"/>
          <p:bldP spid="20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6" name="Freeform 5">
            <a:extLst>
              <a:ext uri="{FF2B5EF4-FFF2-40B4-BE49-F238E27FC236}">
                <a16:creationId xmlns:a16="http://schemas.microsoft.com/office/drawing/2014/main" id="{B288E474-442E-4AC3-A32B-6179D7FC3A16}"/>
              </a:ext>
            </a:extLst>
          </p:cNvPr>
          <p:cNvSpPr>
            <a:spLocks/>
          </p:cNvSpPr>
          <p:nvPr/>
        </p:nvSpPr>
        <p:spPr bwMode="auto">
          <a:xfrm rot="18900000">
            <a:off x="4469405" y="1997542"/>
            <a:ext cx="3005962" cy="3005962"/>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4"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77" name="文本框 176">
            <a:extLst>
              <a:ext uri="{FF2B5EF4-FFF2-40B4-BE49-F238E27FC236}">
                <a16:creationId xmlns:a16="http://schemas.microsoft.com/office/drawing/2014/main" id="{6BBB5BFD-2698-40CB-A739-0F4C23D411D0}"/>
              </a:ext>
            </a:extLst>
          </p:cNvPr>
          <p:cNvSpPr txBox="1"/>
          <p:nvPr/>
        </p:nvSpPr>
        <p:spPr>
          <a:xfrm>
            <a:off x="5203494" y="3635495"/>
            <a:ext cx="15481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78" name="文本框 177">
            <a:extLst>
              <a:ext uri="{FF2B5EF4-FFF2-40B4-BE49-F238E27FC236}">
                <a16:creationId xmlns:a16="http://schemas.microsoft.com/office/drawing/2014/main" id="{9D7E63A2-9FA3-4E9C-8294-3629404B9DA3}"/>
              </a:ext>
            </a:extLst>
          </p:cNvPr>
          <p:cNvSpPr txBox="1"/>
          <p:nvPr/>
        </p:nvSpPr>
        <p:spPr>
          <a:xfrm>
            <a:off x="5674529" y="2890530"/>
            <a:ext cx="532518" cy="769441"/>
          </a:xfrm>
          <a:prstGeom prst="rect">
            <a:avLst/>
          </a:prstGeom>
          <a:noFill/>
        </p:spPr>
        <p:txBody>
          <a:bodyPr wrap="none" rtlCol="0">
            <a:spAutoFit/>
          </a:bodyPr>
          <a:lstStyle/>
          <a:p>
            <a:pPr algn="ctr"/>
            <a:r>
              <a:rPr lang="en-US" altLang="zh-CN" sz="4400" b="1" dirty="0">
                <a:solidFill>
                  <a:schemeClr val="bg1"/>
                </a:solidFill>
                <a:cs typeface="+mn-ea"/>
                <a:sym typeface="+mn-lt"/>
              </a:rPr>
              <a:t>1</a:t>
            </a:r>
            <a:endParaRPr lang="zh-CN" altLang="en-US" sz="4400" b="1" dirty="0">
              <a:solidFill>
                <a:schemeClr val="bg1"/>
              </a:solidFill>
              <a:cs typeface="+mn-ea"/>
              <a:sym typeface="+mn-lt"/>
            </a:endParaRPr>
          </a:p>
        </p:txBody>
      </p:sp>
      <p:pic>
        <p:nvPicPr>
          <p:cNvPr id="179" name="图片 178">
            <a:extLst>
              <a:ext uri="{FF2B5EF4-FFF2-40B4-BE49-F238E27FC236}">
                <a16:creationId xmlns:a16="http://schemas.microsoft.com/office/drawing/2014/main" id="{CFB90C11-745C-49A4-B23B-A4D059FDEFE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078" y="1980117"/>
            <a:ext cx="2226881" cy="1418592"/>
          </a:xfrm>
          <a:prstGeom prst="rect">
            <a:avLst/>
          </a:prstGeom>
        </p:spPr>
      </p:pic>
      <p:pic>
        <p:nvPicPr>
          <p:cNvPr id="180" name="图片 179">
            <a:extLst>
              <a:ext uri="{FF2B5EF4-FFF2-40B4-BE49-F238E27FC236}">
                <a16:creationId xmlns:a16="http://schemas.microsoft.com/office/drawing/2014/main" id="{B6599B34-A7FC-4474-BF9B-B4020EB03F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5518" y="3958660"/>
            <a:ext cx="3961978" cy="1089074"/>
          </a:xfrm>
          <a:prstGeom prst="rect">
            <a:avLst/>
          </a:prstGeom>
        </p:spPr>
      </p:pic>
    </p:spTree>
    <p:custDataLst>
      <p:tags r:id="rId1"/>
    </p:custDataLst>
    <p:extLst>
      <p:ext uri="{BB962C8B-B14F-4D97-AF65-F5344CB8AC3E}">
        <p14:creationId xmlns:p14="http://schemas.microsoft.com/office/powerpoint/2010/main" val="2940162146"/>
      </p:ext>
    </p:extLst>
  </p:cSld>
  <p:clrMapOvr>
    <a:masterClrMapping/>
  </p:clrMapOvr>
  <mc:AlternateContent xmlns:mc="http://schemas.openxmlformats.org/markup-compatibility/2006" xmlns:p14="http://schemas.microsoft.com/office/powerpoint/2010/main">
    <mc:Choice Requires="p14">
      <p:transition spd="slow" p14:dur="1500" advTm="3646">
        <p:random/>
      </p:transition>
    </mc:Choice>
    <mc:Fallback xmlns="">
      <p:transition spd="slow" advTm="3646">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14:presetBounceEnd="33333">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14:bounceEnd="33333">
                                          <p:cBhvr additive="base">
                                            <p:cTn id="7" dur="600" fill="hold"/>
                                            <p:tgtEl>
                                              <p:spTgt spid="176"/>
                                            </p:tgtEl>
                                            <p:attrNameLst>
                                              <p:attrName>ppt_x</p:attrName>
                                            </p:attrNameLst>
                                          </p:cBhvr>
                                          <p:tavLst>
                                            <p:tav tm="0">
                                              <p:val>
                                                <p:strVal val="0-#ppt_w/2"/>
                                              </p:val>
                                            </p:tav>
                                            <p:tav tm="100000">
                                              <p:val>
                                                <p:strVal val="#ppt_x"/>
                                              </p:val>
                                            </p:tav>
                                          </p:tavLst>
                                        </p:anim>
                                        <p:anim calcmode="lin" valueType="num" p14:bounceEnd="33333">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cBhvr additive="base">
                                            <p:cTn id="7" dur="600" fill="hold"/>
                                            <p:tgtEl>
                                              <p:spTgt spid="176"/>
                                            </p:tgtEl>
                                            <p:attrNameLst>
                                              <p:attrName>ppt_x</p:attrName>
                                            </p:attrNameLst>
                                          </p:cBhvr>
                                          <p:tavLst>
                                            <p:tav tm="0">
                                              <p:val>
                                                <p:strVal val="0-#ppt_w/2"/>
                                              </p:val>
                                            </p:tav>
                                            <p:tav tm="100000">
                                              <p:val>
                                                <p:strVal val="#ppt_x"/>
                                              </p:val>
                                            </p:tav>
                                          </p:tavLst>
                                        </p:anim>
                                        <p:anim calcmode="lin" valueType="num">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17" name="矩形 26"/>
          <p:cNvSpPr/>
          <p:nvPr/>
        </p:nvSpPr>
        <p:spPr>
          <a:xfrm rot="10800000">
            <a:off x="2209255" y="2807381"/>
            <a:ext cx="1596340" cy="26083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18" name="矩形 26"/>
          <p:cNvSpPr/>
          <p:nvPr/>
        </p:nvSpPr>
        <p:spPr>
          <a:xfrm rot="10800000">
            <a:off x="3804748" y="2807382"/>
            <a:ext cx="1596340" cy="26083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19" name="矩形 26"/>
          <p:cNvSpPr/>
          <p:nvPr/>
        </p:nvSpPr>
        <p:spPr>
          <a:xfrm rot="10800000">
            <a:off x="5400595" y="2807381"/>
            <a:ext cx="1596340" cy="26083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20" name="矩形 26"/>
          <p:cNvSpPr/>
          <p:nvPr/>
        </p:nvSpPr>
        <p:spPr>
          <a:xfrm rot="10800000">
            <a:off x="6995884" y="2806587"/>
            <a:ext cx="1596340" cy="26083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21" name="矩形 26"/>
          <p:cNvSpPr/>
          <p:nvPr/>
        </p:nvSpPr>
        <p:spPr>
          <a:xfrm rot="10800000">
            <a:off x="8586908" y="2807381"/>
            <a:ext cx="1596340" cy="26083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24" name="矩形 26"/>
          <p:cNvSpPr/>
          <p:nvPr/>
        </p:nvSpPr>
        <p:spPr>
          <a:xfrm rot="5400000">
            <a:off x="1692932" y="3641911"/>
            <a:ext cx="1003466" cy="46868"/>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27" name="文本框 126"/>
          <p:cNvSpPr txBox="1"/>
          <p:nvPr/>
        </p:nvSpPr>
        <p:spPr>
          <a:xfrm flipH="1">
            <a:off x="4758897" y="3622881"/>
            <a:ext cx="1392439" cy="422405"/>
          </a:xfrm>
          <a:prstGeom prst="rect">
            <a:avLst/>
          </a:prstGeom>
          <a:noFill/>
        </p:spPr>
        <p:txBody>
          <a:bodyPr wrap="square" lIns="0" tIns="72000" bIns="72000" rtlCol="0" anchor="ctr" anchorCtr="0">
            <a:spAutoFit/>
          </a:bodyPr>
          <a:lstStyle>
            <a:defPPr>
              <a:defRPr lang="zh-CN"/>
            </a:defPPr>
            <a:lvl1pPr algn="ct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28" name="文本框 127"/>
          <p:cNvSpPr txBox="1"/>
          <p:nvPr/>
        </p:nvSpPr>
        <p:spPr>
          <a:xfrm>
            <a:off x="4337814" y="3971512"/>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35" name="矩形 26"/>
          <p:cNvSpPr/>
          <p:nvPr/>
        </p:nvSpPr>
        <p:spPr>
          <a:xfrm rot="5400000">
            <a:off x="2865125" y="4050868"/>
            <a:ext cx="1820232" cy="45719"/>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36" name="矩形 26"/>
          <p:cNvSpPr/>
          <p:nvPr/>
        </p:nvSpPr>
        <p:spPr>
          <a:xfrm rot="5400000">
            <a:off x="6268440" y="3842398"/>
            <a:ext cx="1407482" cy="49910"/>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37" name="矩形 26"/>
          <p:cNvSpPr/>
          <p:nvPr/>
        </p:nvSpPr>
        <p:spPr>
          <a:xfrm rot="5400000">
            <a:off x="8316604" y="3387293"/>
            <a:ext cx="493082" cy="45719"/>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38" name="矩形 26"/>
          <p:cNvSpPr/>
          <p:nvPr/>
        </p:nvSpPr>
        <p:spPr>
          <a:xfrm rot="5400000">
            <a:off x="9345299" y="3946094"/>
            <a:ext cx="1610683" cy="45719"/>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39" name="矩形 26"/>
          <p:cNvSpPr/>
          <p:nvPr/>
        </p:nvSpPr>
        <p:spPr>
          <a:xfrm rot="5400000">
            <a:off x="5139063" y="3387294"/>
            <a:ext cx="493082" cy="45719"/>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ln w="15875">
            <a:solidFill>
              <a:srgbClr val="1D1F1F"/>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686868"/>
              </a:solidFill>
              <a:cs typeface="+mn-ea"/>
              <a:sym typeface="+mn-lt"/>
            </a:endParaRPr>
          </a:p>
        </p:txBody>
      </p:sp>
      <p:sp>
        <p:nvSpPr>
          <p:cNvPr id="140" name="Freeform 5"/>
          <p:cNvSpPr>
            <a:spLocks/>
          </p:cNvSpPr>
          <p:nvPr/>
        </p:nvSpPr>
        <p:spPr bwMode="auto">
          <a:xfrm>
            <a:off x="3407005"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1" name="Freeform 5"/>
          <p:cNvSpPr>
            <a:spLocks/>
          </p:cNvSpPr>
          <p:nvPr/>
        </p:nvSpPr>
        <p:spPr bwMode="auto">
          <a:xfrm>
            <a:off x="5023083"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2" name="Freeform 5"/>
          <p:cNvSpPr>
            <a:spLocks/>
          </p:cNvSpPr>
          <p:nvPr/>
        </p:nvSpPr>
        <p:spPr bwMode="auto">
          <a:xfrm>
            <a:off x="6626615"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3" name="Freeform 5"/>
          <p:cNvSpPr>
            <a:spLocks/>
          </p:cNvSpPr>
          <p:nvPr/>
        </p:nvSpPr>
        <p:spPr bwMode="auto">
          <a:xfrm>
            <a:off x="8200624"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4" name="Freeform 5"/>
          <p:cNvSpPr>
            <a:spLocks/>
          </p:cNvSpPr>
          <p:nvPr/>
        </p:nvSpPr>
        <p:spPr bwMode="auto">
          <a:xfrm>
            <a:off x="9818600"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3" name="组合 2"/>
          <p:cNvGrpSpPr/>
          <p:nvPr/>
        </p:nvGrpSpPr>
        <p:grpSpPr>
          <a:xfrm>
            <a:off x="6797156" y="1801885"/>
            <a:ext cx="367894" cy="395538"/>
            <a:chOff x="6777744" y="2158668"/>
            <a:chExt cx="254317" cy="273427"/>
          </a:xfrm>
        </p:grpSpPr>
        <p:sp>
          <p:nvSpPr>
            <p:cNvPr id="145" name="Freeform 168"/>
            <p:cNvSpPr>
              <a:spLocks noEditPoints="1"/>
            </p:cNvSpPr>
            <p:nvPr/>
          </p:nvSpPr>
          <p:spPr bwMode="auto">
            <a:xfrm>
              <a:off x="6777744" y="2158668"/>
              <a:ext cx="254317" cy="273427"/>
            </a:xfrm>
            <a:custGeom>
              <a:avLst/>
              <a:gdLst>
                <a:gd name="T0" fmla="*/ 529 w 692"/>
                <a:gd name="T1" fmla="*/ 0 h 745"/>
                <a:gd name="T2" fmla="*/ 0 w 692"/>
                <a:gd name="T3" fmla="*/ 0 h 745"/>
                <a:gd name="T4" fmla="*/ 0 w 692"/>
                <a:gd name="T5" fmla="*/ 745 h 745"/>
                <a:gd name="T6" fmla="*/ 692 w 692"/>
                <a:gd name="T7" fmla="*/ 745 h 745"/>
                <a:gd name="T8" fmla="*/ 692 w 692"/>
                <a:gd name="T9" fmla="*/ 161 h 745"/>
                <a:gd name="T10" fmla="*/ 529 w 692"/>
                <a:gd name="T11" fmla="*/ 0 h 745"/>
                <a:gd name="T12" fmla="*/ 159 w 692"/>
                <a:gd name="T13" fmla="*/ 54 h 745"/>
                <a:gd name="T14" fmla="*/ 372 w 692"/>
                <a:gd name="T15" fmla="*/ 54 h 745"/>
                <a:gd name="T16" fmla="*/ 372 w 692"/>
                <a:gd name="T17" fmla="*/ 186 h 745"/>
                <a:gd name="T18" fmla="*/ 478 w 692"/>
                <a:gd name="T19" fmla="*/ 186 h 745"/>
                <a:gd name="T20" fmla="*/ 478 w 692"/>
                <a:gd name="T21" fmla="*/ 54 h 745"/>
                <a:gd name="T22" fmla="*/ 532 w 692"/>
                <a:gd name="T23" fmla="*/ 54 h 745"/>
                <a:gd name="T24" fmla="*/ 532 w 692"/>
                <a:gd name="T25" fmla="*/ 240 h 745"/>
                <a:gd name="T26" fmla="*/ 159 w 692"/>
                <a:gd name="T27" fmla="*/ 240 h 745"/>
                <a:gd name="T28" fmla="*/ 159 w 692"/>
                <a:gd name="T29" fmla="*/ 54 h 745"/>
                <a:gd name="T30" fmla="*/ 612 w 692"/>
                <a:gd name="T31" fmla="*/ 585 h 745"/>
                <a:gd name="T32" fmla="*/ 612 w 692"/>
                <a:gd name="T33" fmla="*/ 691 h 745"/>
                <a:gd name="T34" fmla="*/ 79 w 692"/>
                <a:gd name="T35" fmla="*/ 691 h 745"/>
                <a:gd name="T36" fmla="*/ 79 w 692"/>
                <a:gd name="T37" fmla="*/ 585 h 745"/>
                <a:gd name="T38" fmla="*/ 79 w 692"/>
                <a:gd name="T39" fmla="*/ 479 h 745"/>
                <a:gd name="T40" fmla="*/ 79 w 692"/>
                <a:gd name="T41" fmla="*/ 479 h 745"/>
                <a:gd name="T42" fmla="*/ 81 w 692"/>
                <a:gd name="T43" fmla="*/ 470 h 745"/>
                <a:gd name="T44" fmla="*/ 82 w 692"/>
                <a:gd name="T45" fmla="*/ 463 h 745"/>
                <a:gd name="T46" fmla="*/ 83 w 692"/>
                <a:gd name="T47" fmla="*/ 455 h 745"/>
                <a:gd name="T48" fmla="*/ 86 w 692"/>
                <a:gd name="T49" fmla="*/ 448 h 745"/>
                <a:gd name="T50" fmla="*/ 89 w 692"/>
                <a:gd name="T51" fmla="*/ 440 h 745"/>
                <a:gd name="T52" fmla="*/ 93 w 692"/>
                <a:gd name="T53" fmla="*/ 434 h 745"/>
                <a:gd name="T54" fmla="*/ 103 w 692"/>
                <a:gd name="T55" fmla="*/ 423 h 745"/>
                <a:gd name="T56" fmla="*/ 116 w 692"/>
                <a:gd name="T57" fmla="*/ 413 h 745"/>
                <a:gd name="T58" fmla="*/ 122 w 692"/>
                <a:gd name="T59" fmla="*/ 409 h 745"/>
                <a:gd name="T60" fmla="*/ 128 w 692"/>
                <a:gd name="T61" fmla="*/ 406 h 745"/>
                <a:gd name="T62" fmla="*/ 135 w 692"/>
                <a:gd name="T63" fmla="*/ 403 h 745"/>
                <a:gd name="T64" fmla="*/ 143 w 692"/>
                <a:gd name="T65" fmla="*/ 401 h 745"/>
                <a:gd name="T66" fmla="*/ 152 w 692"/>
                <a:gd name="T67" fmla="*/ 399 h 745"/>
                <a:gd name="T68" fmla="*/ 159 w 692"/>
                <a:gd name="T69" fmla="*/ 399 h 745"/>
                <a:gd name="T70" fmla="*/ 532 w 692"/>
                <a:gd name="T71" fmla="*/ 399 h 745"/>
                <a:gd name="T72" fmla="*/ 532 w 692"/>
                <a:gd name="T73" fmla="*/ 399 h 745"/>
                <a:gd name="T74" fmla="*/ 541 w 692"/>
                <a:gd name="T75" fmla="*/ 399 h 745"/>
                <a:gd name="T76" fmla="*/ 548 w 692"/>
                <a:gd name="T77" fmla="*/ 401 h 745"/>
                <a:gd name="T78" fmla="*/ 556 w 692"/>
                <a:gd name="T79" fmla="*/ 403 h 745"/>
                <a:gd name="T80" fmla="*/ 563 w 692"/>
                <a:gd name="T81" fmla="*/ 406 h 745"/>
                <a:gd name="T82" fmla="*/ 569 w 692"/>
                <a:gd name="T83" fmla="*/ 409 h 745"/>
                <a:gd name="T84" fmla="*/ 577 w 692"/>
                <a:gd name="T85" fmla="*/ 413 h 745"/>
                <a:gd name="T86" fmla="*/ 588 w 692"/>
                <a:gd name="T87" fmla="*/ 423 h 745"/>
                <a:gd name="T88" fmla="*/ 598 w 692"/>
                <a:gd name="T89" fmla="*/ 434 h 745"/>
                <a:gd name="T90" fmla="*/ 602 w 692"/>
                <a:gd name="T91" fmla="*/ 440 h 745"/>
                <a:gd name="T92" fmla="*/ 606 w 692"/>
                <a:gd name="T93" fmla="*/ 448 h 745"/>
                <a:gd name="T94" fmla="*/ 608 w 692"/>
                <a:gd name="T95" fmla="*/ 455 h 745"/>
                <a:gd name="T96" fmla="*/ 611 w 692"/>
                <a:gd name="T97" fmla="*/ 463 h 745"/>
                <a:gd name="T98" fmla="*/ 612 w 692"/>
                <a:gd name="T99" fmla="*/ 470 h 745"/>
                <a:gd name="T100" fmla="*/ 612 w 692"/>
                <a:gd name="T101" fmla="*/ 479 h 745"/>
                <a:gd name="T102" fmla="*/ 612 w 692"/>
                <a:gd name="T103" fmla="*/ 585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2" h="745">
                  <a:moveTo>
                    <a:pt x="529" y="0"/>
                  </a:moveTo>
                  <a:lnTo>
                    <a:pt x="0" y="0"/>
                  </a:lnTo>
                  <a:lnTo>
                    <a:pt x="0" y="745"/>
                  </a:lnTo>
                  <a:lnTo>
                    <a:pt x="692" y="745"/>
                  </a:lnTo>
                  <a:lnTo>
                    <a:pt x="692" y="161"/>
                  </a:lnTo>
                  <a:lnTo>
                    <a:pt x="529" y="0"/>
                  </a:lnTo>
                  <a:close/>
                  <a:moveTo>
                    <a:pt x="159" y="54"/>
                  </a:moveTo>
                  <a:lnTo>
                    <a:pt x="372" y="54"/>
                  </a:lnTo>
                  <a:lnTo>
                    <a:pt x="372" y="186"/>
                  </a:lnTo>
                  <a:lnTo>
                    <a:pt x="478" y="186"/>
                  </a:lnTo>
                  <a:lnTo>
                    <a:pt x="478" y="54"/>
                  </a:lnTo>
                  <a:lnTo>
                    <a:pt x="532" y="54"/>
                  </a:lnTo>
                  <a:lnTo>
                    <a:pt x="532" y="240"/>
                  </a:lnTo>
                  <a:lnTo>
                    <a:pt x="159" y="240"/>
                  </a:lnTo>
                  <a:lnTo>
                    <a:pt x="159" y="54"/>
                  </a:lnTo>
                  <a:close/>
                  <a:moveTo>
                    <a:pt x="612" y="585"/>
                  </a:moveTo>
                  <a:lnTo>
                    <a:pt x="612" y="691"/>
                  </a:lnTo>
                  <a:lnTo>
                    <a:pt x="79" y="691"/>
                  </a:lnTo>
                  <a:lnTo>
                    <a:pt x="79" y="585"/>
                  </a:lnTo>
                  <a:lnTo>
                    <a:pt x="79" y="479"/>
                  </a:lnTo>
                  <a:lnTo>
                    <a:pt x="79" y="479"/>
                  </a:lnTo>
                  <a:lnTo>
                    <a:pt x="81" y="470"/>
                  </a:lnTo>
                  <a:lnTo>
                    <a:pt x="82" y="463"/>
                  </a:lnTo>
                  <a:lnTo>
                    <a:pt x="83" y="455"/>
                  </a:lnTo>
                  <a:lnTo>
                    <a:pt x="86" y="448"/>
                  </a:lnTo>
                  <a:lnTo>
                    <a:pt x="89" y="440"/>
                  </a:lnTo>
                  <a:lnTo>
                    <a:pt x="93" y="434"/>
                  </a:lnTo>
                  <a:lnTo>
                    <a:pt x="103" y="423"/>
                  </a:lnTo>
                  <a:lnTo>
                    <a:pt x="116" y="413"/>
                  </a:lnTo>
                  <a:lnTo>
                    <a:pt x="122" y="409"/>
                  </a:lnTo>
                  <a:lnTo>
                    <a:pt x="128" y="406"/>
                  </a:lnTo>
                  <a:lnTo>
                    <a:pt x="135" y="403"/>
                  </a:lnTo>
                  <a:lnTo>
                    <a:pt x="143" y="401"/>
                  </a:lnTo>
                  <a:lnTo>
                    <a:pt x="152" y="399"/>
                  </a:lnTo>
                  <a:lnTo>
                    <a:pt x="159" y="399"/>
                  </a:lnTo>
                  <a:lnTo>
                    <a:pt x="532" y="399"/>
                  </a:lnTo>
                  <a:lnTo>
                    <a:pt x="532" y="399"/>
                  </a:lnTo>
                  <a:lnTo>
                    <a:pt x="541" y="399"/>
                  </a:lnTo>
                  <a:lnTo>
                    <a:pt x="548" y="401"/>
                  </a:lnTo>
                  <a:lnTo>
                    <a:pt x="556" y="403"/>
                  </a:lnTo>
                  <a:lnTo>
                    <a:pt x="563" y="406"/>
                  </a:lnTo>
                  <a:lnTo>
                    <a:pt x="569" y="409"/>
                  </a:lnTo>
                  <a:lnTo>
                    <a:pt x="577" y="413"/>
                  </a:lnTo>
                  <a:lnTo>
                    <a:pt x="588" y="423"/>
                  </a:lnTo>
                  <a:lnTo>
                    <a:pt x="598" y="434"/>
                  </a:lnTo>
                  <a:lnTo>
                    <a:pt x="602" y="440"/>
                  </a:lnTo>
                  <a:lnTo>
                    <a:pt x="606" y="448"/>
                  </a:lnTo>
                  <a:lnTo>
                    <a:pt x="608" y="455"/>
                  </a:lnTo>
                  <a:lnTo>
                    <a:pt x="611" y="463"/>
                  </a:lnTo>
                  <a:lnTo>
                    <a:pt x="612" y="470"/>
                  </a:lnTo>
                  <a:lnTo>
                    <a:pt x="612" y="479"/>
                  </a:lnTo>
                  <a:lnTo>
                    <a:pt x="612" y="5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46" name="Rectangle 169"/>
            <p:cNvSpPr>
              <a:spLocks noChangeArrowheads="1"/>
            </p:cNvSpPr>
            <p:nvPr/>
          </p:nvSpPr>
          <p:spPr bwMode="auto">
            <a:xfrm>
              <a:off x="6846836" y="2324782"/>
              <a:ext cx="117603" cy="102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47" name="Rectangle 170"/>
            <p:cNvSpPr>
              <a:spLocks noChangeArrowheads="1"/>
            </p:cNvSpPr>
            <p:nvPr/>
          </p:nvSpPr>
          <p:spPr bwMode="auto">
            <a:xfrm>
              <a:off x="6846836" y="2354183"/>
              <a:ext cx="117603" cy="102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48" name="Rectangle 171"/>
            <p:cNvSpPr>
              <a:spLocks noChangeArrowheads="1"/>
            </p:cNvSpPr>
            <p:nvPr/>
          </p:nvSpPr>
          <p:spPr bwMode="auto">
            <a:xfrm>
              <a:off x="6846836" y="2383583"/>
              <a:ext cx="117603" cy="102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sp>
        <p:nvSpPr>
          <p:cNvPr id="149" name="Freeform 198"/>
          <p:cNvSpPr>
            <a:spLocks noEditPoints="1"/>
          </p:cNvSpPr>
          <p:nvPr/>
        </p:nvSpPr>
        <p:spPr bwMode="auto">
          <a:xfrm>
            <a:off x="3555831" y="1798933"/>
            <a:ext cx="442408" cy="515232"/>
          </a:xfrm>
          <a:custGeom>
            <a:avLst/>
            <a:gdLst>
              <a:gd name="T0" fmla="*/ 336 w 729"/>
              <a:gd name="T1" fmla="*/ 607 h 848"/>
              <a:gd name="T2" fmla="*/ 309 w 729"/>
              <a:gd name="T3" fmla="*/ 718 h 848"/>
              <a:gd name="T4" fmla="*/ 408 w 729"/>
              <a:gd name="T5" fmla="*/ 659 h 848"/>
              <a:gd name="T6" fmla="*/ 494 w 729"/>
              <a:gd name="T7" fmla="*/ 478 h 848"/>
              <a:gd name="T8" fmla="*/ 69 w 729"/>
              <a:gd name="T9" fmla="*/ 0 h 848"/>
              <a:gd name="T10" fmla="*/ 234 w 729"/>
              <a:gd name="T11" fmla="*/ 478 h 848"/>
              <a:gd name="T12" fmla="*/ 188 w 729"/>
              <a:gd name="T13" fmla="*/ 529 h 848"/>
              <a:gd name="T14" fmla="*/ 162 w 729"/>
              <a:gd name="T15" fmla="*/ 593 h 848"/>
              <a:gd name="T16" fmla="*/ 157 w 729"/>
              <a:gd name="T17" fmla="*/ 640 h 848"/>
              <a:gd name="T18" fmla="*/ 166 w 729"/>
              <a:gd name="T19" fmla="*/ 701 h 848"/>
              <a:gd name="T20" fmla="*/ 192 w 729"/>
              <a:gd name="T21" fmla="*/ 756 h 848"/>
              <a:gd name="T22" fmla="*/ 232 w 729"/>
              <a:gd name="T23" fmla="*/ 800 h 848"/>
              <a:gd name="T24" fmla="*/ 283 w 729"/>
              <a:gd name="T25" fmla="*/ 832 h 848"/>
              <a:gd name="T26" fmla="*/ 343 w 729"/>
              <a:gd name="T27" fmla="*/ 847 h 848"/>
              <a:gd name="T28" fmla="*/ 386 w 729"/>
              <a:gd name="T29" fmla="*/ 847 h 848"/>
              <a:gd name="T30" fmla="*/ 445 w 729"/>
              <a:gd name="T31" fmla="*/ 832 h 848"/>
              <a:gd name="T32" fmla="*/ 496 w 729"/>
              <a:gd name="T33" fmla="*/ 800 h 848"/>
              <a:gd name="T34" fmla="*/ 537 w 729"/>
              <a:gd name="T35" fmla="*/ 756 h 848"/>
              <a:gd name="T36" fmla="*/ 563 w 729"/>
              <a:gd name="T37" fmla="*/ 701 h 848"/>
              <a:gd name="T38" fmla="*/ 571 w 729"/>
              <a:gd name="T39" fmla="*/ 640 h 848"/>
              <a:gd name="T40" fmla="*/ 566 w 729"/>
              <a:gd name="T41" fmla="*/ 593 h 848"/>
              <a:gd name="T42" fmla="*/ 540 w 729"/>
              <a:gd name="T43" fmla="*/ 529 h 848"/>
              <a:gd name="T44" fmla="*/ 494 w 729"/>
              <a:gd name="T45" fmla="*/ 478 h 848"/>
              <a:gd name="T46" fmla="*/ 578 w 729"/>
              <a:gd name="T47" fmla="*/ 127 h 848"/>
              <a:gd name="T48" fmla="*/ 364 w 729"/>
              <a:gd name="T49" fmla="*/ 433 h 848"/>
              <a:gd name="T50" fmla="*/ 150 w 729"/>
              <a:gd name="T51" fmla="*/ 127 h 848"/>
              <a:gd name="T52" fmla="*/ 350 w 729"/>
              <a:gd name="T53" fmla="*/ 776 h 848"/>
              <a:gd name="T54" fmla="*/ 310 w 729"/>
              <a:gd name="T55" fmla="*/ 766 h 848"/>
              <a:gd name="T56" fmla="*/ 278 w 729"/>
              <a:gd name="T57" fmla="*/ 745 h 848"/>
              <a:gd name="T58" fmla="*/ 250 w 729"/>
              <a:gd name="T59" fmla="*/ 717 h 848"/>
              <a:gd name="T60" fmla="*/ 234 w 729"/>
              <a:gd name="T61" fmla="*/ 681 h 848"/>
              <a:gd name="T62" fmla="*/ 227 w 729"/>
              <a:gd name="T63" fmla="*/ 640 h 848"/>
              <a:gd name="T64" fmla="*/ 229 w 729"/>
              <a:gd name="T65" fmla="*/ 612 h 848"/>
              <a:gd name="T66" fmla="*/ 243 w 729"/>
              <a:gd name="T67" fmla="*/ 575 h 848"/>
              <a:gd name="T68" fmla="*/ 268 w 729"/>
              <a:gd name="T69" fmla="*/ 544 h 848"/>
              <a:gd name="T70" fmla="*/ 299 w 729"/>
              <a:gd name="T71" fmla="*/ 520 h 848"/>
              <a:gd name="T72" fmla="*/ 336 w 729"/>
              <a:gd name="T73" fmla="*/ 505 h 848"/>
              <a:gd name="T74" fmla="*/ 364 w 729"/>
              <a:gd name="T75" fmla="*/ 503 h 848"/>
              <a:gd name="T76" fmla="*/ 405 w 729"/>
              <a:gd name="T77" fmla="*/ 509 h 848"/>
              <a:gd name="T78" fmla="*/ 441 w 729"/>
              <a:gd name="T79" fmla="*/ 527 h 848"/>
              <a:gd name="T80" fmla="*/ 470 w 729"/>
              <a:gd name="T81" fmla="*/ 553 h 848"/>
              <a:gd name="T82" fmla="*/ 490 w 729"/>
              <a:gd name="T83" fmla="*/ 586 h 848"/>
              <a:gd name="T84" fmla="*/ 500 w 729"/>
              <a:gd name="T85" fmla="*/ 626 h 848"/>
              <a:gd name="T86" fmla="*/ 500 w 729"/>
              <a:gd name="T87" fmla="*/ 653 h 848"/>
              <a:gd name="T88" fmla="*/ 490 w 729"/>
              <a:gd name="T89" fmla="*/ 693 h 848"/>
              <a:gd name="T90" fmla="*/ 470 w 729"/>
              <a:gd name="T91" fmla="*/ 727 h 848"/>
              <a:gd name="T92" fmla="*/ 441 w 729"/>
              <a:gd name="T93" fmla="*/ 754 h 848"/>
              <a:gd name="T94" fmla="*/ 405 w 729"/>
              <a:gd name="T95" fmla="*/ 770 h 848"/>
              <a:gd name="T96" fmla="*/ 364 w 729"/>
              <a:gd name="T97" fmla="*/ 777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9" h="848">
                <a:moveTo>
                  <a:pt x="390" y="607"/>
                </a:moveTo>
                <a:lnTo>
                  <a:pt x="364" y="552"/>
                </a:lnTo>
                <a:lnTo>
                  <a:pt x="336" y="607"/>
                </a:lnTo>
                <a:lnTo>
                  <a:pt x="276" y="616"/>
                </a:lnTo>
                <a:lnTo>
                  <a:pt x="320" y="659"/>
                </a:lnTo>
                <a:lnTo>
                  <a:pt x="309" y="718"/>
                </a:lnTo>
                <a:lnTo>
                  <a:pt x="364" y="690"/>
                </a:lnTo>
                <a:lnTo>
                  <a:pt x="417" y="718"/>
                </a:lnTo>
                <a:lnTo>
                  <a:pt x="408" y="659"/>
                </a:lnTo>
                <a:lnTo>
                  <a:pt x="450" y="616"/>
                </a:lnTo>
                <a:lnTo>
                  <a:pt x="390" y="607"/>
                </a:lnTo>
                <a:close/>
                <a:moveTo>
                  <a:pt x="494" y="478"/>
                </a:moveTo>
                <a:lnTo>
                  <a:pt x="729" y="114"/>
                </a:lnTo>
                <a:lnTo>
                  <a:pt x="659" y="0"/>
                </a:lnTo>
                <a:lnTo>
                  <a:pt x="69" y="0"/>
                </a:lnTo>
                <a:lnTo>
                  <a:pt x="0" y="114"/>
                </a:lnTo>
                <a:lnTo>
                  <a:pt x="234" y="478"/>
                </a:lnTo>
                <a:lnTo>
                  <a:pt x="234" y="478"/>
                </a:lnTo>
                <a:lnTo>
                  <a:pt x="217" y="493"/>
                </a:lnTo>
                <a:lnTo>
                  <a:pt x="202" y="511"/>
                </a:lnTo>
                <a:lnTo>
                  <a:pt x="188" y="529"/>
                </a:lnTo>
                <a:lnTo>
                  <a:pt x="177" y="549"/>
                </a:lnTo>
                <a:lnTo>
                  <a:pt x="169" y="570"/>
                </a:lnTo>
                <a:lnTo>
                  <a:pt x="162" y="593"/>
                </a:lnTo>
                <a:lnTo>
                  <a:pt x="158" y="616"/>
                </a:lnTo>
                <a:lnTo>
                  <a:pt x="157" y="640"/>
                </a:lnTo>
                <a:lnTo>
                  <a:pt x="157" y="640"/>
                </a:lnTo>
                <a:lnTo>
                  <a:pt x="158" y="662"/>
                </a:lnTo>
                <a:lnTo>
                  <a:pt x="161" y="682"/>
                </a:lnTo>
                <a:lnTo>
                  <a:pt x="166" y="701"/>
                </a:lnTo>
                <a:lnTo>
                  <a:pt x="173" y="721"/>
                </a:lnTo>
                <a:lnTo>
                  <a:pt x="181" y="738"/>
                </a:lnTo>
                <a:lnTo>
                  <a:pt x="192" y="756"/>
                </a:lnTo>
                <a:lnTo>
                  <a:pt x="203" y="771"/>
                </a:lnTo>
                <a:lnTo>
                  <a:pt x="217" y="786"/>
                </a:lnTo>
                <a:lnTo>
                  <a:pt x="232" y="800"/>
                </a:lnTo>
                <a:lnTo>
                  <a:pt x="249" y="813"/>
                </a:lnTo>
                <a:lnTo>
                  <a:pt x="265" y="822"/>
                </a:lnTo>
                <a:lnTo>
                  <a:pt x="283" y="832"/>
                </a:lnTo>
                <a:lnTo>
                  <a:pt x="302" y="839"/>
                </a:lnTo>
                <a:lnTo>
                  <a:pt x="323" y="843"/>
                </a:lnTo>
                <a:lnTo>
                  <a:pt x="343" y="847"/>
                </a:lnTo>
                <a:lnTo>
                  <a:pt x="364" y="848"/>
                </a:lnTo>
                <a:lnTo>
                  <a:pt x="364" y="848"/>
                </a:lnTo>
                <a:lnTo>
                  <a:pt x="386" y="847"/>
                </a:lnTo>
                <a:lnTo>
                  <a:pt x="406" y="843"/>
                </a:lnTo>
                <a:lnTo>
                  <a:pt x="426" y="839"/>
                </a:lnTo>
                <a:lnTo>
                  <a:pt x="445" y="832"/>
                </a:lnTo>
                <a:lnTo>
                  <a:pt x="463" y="822"/>
                </a:lnTo>
                <a:lnTo>
                  <a:pt x="481" y="813"/>
                </a:lnTo>
                <a:lnTo>
                  <a:pt x="496" y="800"/>
                </a:lnTo>
                <a:lnTo>
                  <a:pt x="511" y="786"/>
                </a:lnTo>
                <a:lnTo>
                  <a:pt x="524" y="771"/>
                </a:lnTo>
                <a:lnTo>
                  <a:pt x="537" y="756"/>
                </a:lnTo>
                <a:lnTo>
                  <a:pt x="546" y="738"/>
                </a:lnTo>
                <a:lnTo>
                  <a:pt x="556" y="721"/>
                </a:lnTo>
                <a:lnTo>
                  <a:pt x="563" y="701"/>
                </a:lnTo>
                <a:lnTo>
                  <a:pt x="567" y="682"/>
                </a:lnTo>
                <a:lnTo>
                  <a:pt x="571" y="662"/>
                </a:lnTo>
                <a:lnTo>
                  <a:pt x="571" y="640"/>
                </a:lnTo>
                <a:lnTo>
                  <a:pt x="571" y="640"/>
                </a:lnTo>
                <a:lnTo>
                  <a:pt x="570" y="616"/>
                </a:lnTo>
                <a:lnTo>
                  <a:pt x="566" y="593"/>
                </a:lnTo>
                <a:lnTo>
                  <a:pt x="560" y="570"/>
                </a:lnTo>
                <a:lnTo>
                  <a:pt x="551" y="549"/>
                </a:lnTo>
                <a:lnTo>
                  <a:pt x="540" y="529"/>
                </a:lnTo>
                <a:lnTo>
                  <a:pt x="526" y="511"/>
                </a:lnTo>
                <a:lnTo>
                  <a:pt x="511" y="493"/>
                </a:lnTo>
                <a:lnTo>
                  <a:pt x="494" y="478"/>
                </a:lnTo>
                <a:lnTo>
                  <a:pt x="494" y="478"/>
                </a:lnTo>
                <a:close/>
                <a:moveTo>
                  <a:pt x="150" y="127"/>
                </a:moveTo>
                <a:lnTo>
                  <a:pt x="578" y="127"/>
                </a:lnTo>
                <a:lnTo>
                  <a:pt x="382" y="433"/>
                </a:lnTo>
                <a:lnTo>
                  <a:pt x="382" y="433"/>
                </a:lnTo>
                <a:lnTo>
                  <a:pt x="364" y="433"/>
                </a:lnTo>
                <a:lnTo>
                  <a:pt x="364" y="433"/>
                </a:lnTo>
                <a:lnTo>
                  <a:pt x="347" y="433"/>
                </a:lnTo>
                <a:lnTo>
                  <a:pt x="150" y="127"/>
                </a:lnTo>
                <a:close/>
                <a:moveTo>
                  <a:pt x="364" y="777"/>
                </a:moveTo>
                <a:lnTo>
                  <a:pt x="364" y="777"/>
                </a:lnTo>
                <a:lnTo>
                  <a:pt x="350" y="776"/>
                </a:lnTo>
                <a:lnTo>
                  <a:pt x="336" y="774"/>
                </a:lnTo>
                <a:lnTo>
                  <a:pt x="324" y="770"/>
                </a:lnTo>
                <a:lnTo>
                  <a:pt x="310" y="766"/>
                </a:lnTo>
                <a:lnTo>
                  <a:pt x="299" y="760"/>
                </a:lnTo>
                <a:lnTo>
                  <a:pt x="287" y="754"/>
                </a:lnTo>
                <a:lnTo>
                  <a:pt x="278" y="745"/>
                </a:lnTo>
                <a:lnTo>
                  <a:pt x="268" y="737"/>
                </a:lnTo>
                <a:lnTo>
                  <a:pt x="258" y="727"/>
                </a:lnTo>
                <a:lnTo>
                  <a:pt x="250" y="717"/>
                </a:lnTo>
                <a:lnTo>
                  <a:pt x="243" y="706"/>
                </a:lnTo>
                <a:lnTo>
                  <a:pt x="238" y="693"/>
                </a:lnTo>
                <a:lnTo>
                  <a:pt x="234" y="681"/>
                </a:lnTo>
                <a:lnTo>
                  <a:pt x="229" y="667"/>
                </a:lnTo>
                <a:lnTo>
                  <a:pt x="228" y="653"/>
                </a:lnTo>
                <a:lnTo>
                  <a:pt x="227" y="640"/>
                </a:lnTo>
                <a:lnTo>
                  <a:pt x="227" y="640"/>
                </a:lnTo>
                <a:lnTo>
                  <a:pt x="228" y="626"/>
                </a:lnTo>
                <a:lnTo>
                  <a:pt x="229" y="612"/>
                </a:lnTo>
                <a:lnTo>
                  <a:pt x="234" y="600"/>
                </a:lnTo>
                <a:lnTo>
                  <a:pt x="238" y="586"/>
                </a:lnTo>
                <a:lnTo>
                  <a:pt x="243" y="575"/>
                </a:lnTo>
                <a:lnTo>
                  <a:pt x="250" y="563"/>
                </a:lnTo>
                <a:lnTo>
                  <a:pt x="258" y="553"/>
                </a:lnTo>
                <a:lnTo>
                  <a:pt x="268" y="544"/>
                </a:lnTo>
                <a:lnTo>
                  <a:pt x="278" y="534"/>
                </a:lnTo>
                <a:lnTo>
                  <a:pt x="287" y="527"/>
                </a:lnTo>
                <a:lnTo>
                  <a:pt x="299" y="520"/>
                </a:lnTo>
                <a:lnTo>
                  <a:pt x="310" y="513"/>
                </a:lnTo>
                <a:lnTo>
                  <a:pt x="324" y="509"/>
                </a:lnTo>
                <a:lnTo>
                  <a:pt x="336" y="505"/>
                </a:lnTo>
                <a:lnTo>
                  <a:pt x="350" y="504"/>
                </a:lnTo>
                <a:lnTo>
                  <a:pt x="364" y="503"/>
                </a:lnTo>
                <a:lnTo>
                  <a:pt x="364" y="503"/>
                </a:lnTo>
                <a:lnTo>
                  <a:pt x="378" y="504"/>
                </a:lnTo>
                <a:lnTo>
                  <a:pt x="391" y="505"/>
                </a:lnTo>
                <a:lnTo>
                  <a:pt x="405" y="509"/>
                </a:lnTo>
                <a:lnTo>
                  <a:pt x="417" y="513"/>
                </a:lnTo>
                <a:lnTo>
                  <a:pt x="430" y="520"/>
                </a:lnTo>
                <a:lnTo>
                  <a:pt x="441" y="527"/>
                </a:lnTo>
                <a:lnTo>
                  <a:pt x="452" y="534"/>
                </a:lnTo>
                <a:lnTo>
                  <a:pt x="461" y="544"/>
                </a:lnTo>
                <a:lnTo>
                  <a:pt x="470" y="553"/>
                </a:lnTo>
                <a:lnTo>
                  <a:pt x="478" y="563"/>
                </a:lnTo>
                <a:lnTo>
                  <a:pt x="485" y="575"/>
                </a:lnTo>
                <a:lnTo>
                  <a:pt x="490" y="586"/>
                </a:lnTo>
                <a:lnTo>
                  <a:pt x="494" y="600"/>
                </a:lnTo>
                <a:lnTo>
                  <a:pt x="498" y="612"/>
                </a:lnTo>
                <a:lnTo>
                  <a:pt x="500" y="626"/>
                </a:lnTo>
                <a:lnTo>
                  <a:pt x="501" y="640"/>
                </a:lnTo>
                <a:lnTo>
                  <a:pt x="501" y="640"/>
                </a:lnTo>
                <a:lnTo>
                  <a:pt x="500" y="653"/>
                </a:lnTo>
                <a:lnTo>
                  <a:pt x="498" y="667"/>
                </a:lnTo>
                <a:lnTo>
                  <a:pt x="494" y="681"/>
                </a:lnTo>
                <a:lnTo>
                  <a:pt x="490" y="693"/>
                </a:lnTo>
                <a:lnTo>
                  <a:pt x="485" y="706"/>
                </a:lnTo>
                <a:lnTo>
                  <a:pt x="478" y="717"/>
                </a:lnTo>
                <a:lnTo>
                  <a:pt x="470" y="727"/>
                </a:lnTo>
                <a:lnTo>
                  <a:pt x="461" y="737"/>
                </a:lnTo>
                <a:lnTo>
                  <a:pt x="452" y="745"/>
                </a:lnTo>
                <a:lnTo>
                  <a:pt x="441" y="754"/>
                </a:lnTo>
                <a:lnTo>
                  <a:pt x="430" y="760"/>
                </a:lnTo>
                <a:lnTo>
                  <a:pt x="417" y="766"/>
                </a:lnTo>
                <a:lnTo>
                  <a:pt x="405" y="770"/>
                </a:lnTo>
                <a:lnTo>
                  <a:pt x="391" y="774"/>
                </a:lnTo>
                <a:lnTo>
                  <a:pt x="378" y="776"/>
                </a:lnTo>
                <a:lnTo>
                  <a:pt x="364" y="777"/>
                </a:lnTo>
                <a:lnTo>
                  <a:pt x="364" y="77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50" name="Freeform 5"/>
          <p:cNvSpPr>
            <a:spLocks/>
          </p:cNvSpPr>
          <p:nvPr/>
        </p:nvSpPr>
        <p:spPr bwMode="auto">
          <a:xfrm>
            <a:off x="1857605" y="1610269"/>
            <a:ext cx="728932" cy="990600"/>
          </a:xfrm>
          <a:custGeom>
            <a:avLst/>
            <a:gdLst>
              <a:gd name="T0" fmla="*/ 228 w 228"/>
              <a:gd name="T1" fmla="*/ 114 h 311"/>
              <a:gd name="T2" fmla="*/ 114 w 228"/>
              <a:gd name="T3" fmla="*/ 0 h 311"/>
              <a:gd name="T4" fmla="*/ 0 w 228"/>
              <a:gd name="T5" fmla="*/ 114 h 311"/>
              <a:gd name="T6" fmla="*/ 20 w 228"/>
              <a:gd name="T7" fmla="*/ 179 h 311"/>
              <a:gd name="T8" fmla="*/ 20 w 228"/>
              <a:gd name="T9" fmla="*/ 179 h 311"/>
              <a:gd name="T10" fmla="*/ 114 w 228"/>
              <a:gd name="T11" fmla="*/ 311 h 311"/>
              <a:gd name="T12" fmla="*/ 211 w 228"/>
              <a:gd name="T13" fmla="*/ 174 h 311"/>
              <a:gd name="T14" fmla="*/ 211 w 228"/>
              <a:gd name="T15" fmla="*/ 174 h 311"/>
              <a:gd name="T16" fmla="*/ 228 w 228"/>
              <a:gd name="T17" fmla="*/ 114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1">
                <a:moveTo>
                  <a:pt x="228" y="114"/>
                </a:moveTo>
                <a:cubicBezTo>
                  <a:pt x="228" y="51"/>
                  <a:pt x="177" y="0"/>
                  <a:pt x="114" y="0"/>
                </a:cubicBezTo>
                <a:cubicBezTo>
                  <a:pt x="51" y="0"/>
                  <a:pt x="0" y="51"/>
                  <a:pt x="0" y="114"/>
                </a:cubicBezTo>
                <a:cubicBezTo>
                  <a:pt x="0" y="138"/>
                  <a:pt x="8" y="160"/>
                  <a:pt x="20" y="179"/>
                </a:cubicBezTo>
                <a:cubicBezTo>
                  <a:pt x="20" y="179"/>
                  <a:pt x="20" y="179"/>
                  <a:pt x="20" y="179"/>
                </a:cubicBezTo>
                <a:cubicBezTo>
                  <a:pt x="114" y="311"/>
                  <a:pt x="114" y="311"/>
                  <a:pt x="114" y="311"/>
                </a:cubicBezTo>
                <a:cubicBezTo>
                  <a:pt x="211" y="174"/>
                  <a:pt x="211" y="174"/>
                  <a:pt x="211" y="174"/>
                </a:cubicBezTo>
                <a:cubicBezTo>
                  <a:pt x="211" y="174"/>
                  <a:pt x="211" y="174"/>
                  <a:pt x="211" y="174"/>
                </a:cubicBezTo>
                <a:cubicBezTo>
                  <a:pt x="222" y="157"/>
                  <a:pt x="228" y="136"/>
                  <a:pt x="228" y="114"/>
                </a:cubicBezTo>
                <a:close/>
              </a:path>
            </a:pathLst>
          </a:custGeom>
          <a:solidFill>
            <a:srgbClr val="686868"/>
          </a:solidFill>
          <a:ln w="9525">
            <a:noFill/>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1" name="Freeform 130"/>
          <p:cNvSpPr>
            <a:spLocks noEditPoints="1"/>
          </p:cNvSpPr>
          <p:nvPr/>
        </p:nvSpPr>
        <p:spPr bwMode="auto">
          <a:xfrm>
            <a:off x="1926352" y="1726556"/>
            <a:ext cx="581006" cy="527042"/>
          </a:xfrm>
          <a:custGeom>
            <a:avLst/>
            <a:gdLst>
              <a:gd name="T0" fmla="*/ 837 w 970"/>
              <a:gd name="T1" fmla="*/ 439 h 881"/>
              <a:gd name="T2" fmla="*/ 826 w 970"/>
              <a:gd name="T3" fmla="*/ 417 h 881"/>
              <a:gd name="T4" fmla="*/ 806 w 970"/>
              <a:gd name="T5" fmla="*/ 413 h 881"/>
              <a:gd name="T6" fmla="*/ 787 w 970"/>
              <a:gd name="T7" fmla="*/ 428 h 881"/>
              <a:gd name="T8" fmla="*/ 669 w 970"/>
              <a:gd name="T9" fmla="*/ 385 h 881"/>
              <a:gd name="T10" fmla="*/ 663 w 970"/>
              <a:gd name="T11" fmla="*/ 326 h 881"/>
              <a:gd name="T12" fmla="*/ 641 w 970"/>
              <a:gd name="T13" fmla="*/ 315 h 881"/>
              <a:gd name="T14" fmla="*/ 623 w 970"/>
              <a:gd name="T15" fmla="*/ 324 h 881"/>
              <a:gd name="T16" fmla="*/ 615 w 970"/>
              <a:gd name="T17" fmla="*/ 357 h 881"/>
              <a:gd name="T18" fmla="*/ 562 w 970"/>
              <a:gd name="T19" fmla="*/ 208 h 881"/>
              <a:gd name="T20" fmla="*/ 541 w 970"/>
              <a:gd name="T21" fmla="*/ 55 h 881"/>
              <a:gd name="T22" fmla="*/ 505 w 970"/>
              <a:gd name="T23" fmla="*/ 4 h 881"/>
              <a:gd name="T24" fmla="*/ 498 w 970"/>
              <a:gd name="T25" fmla="*/ 1 h 881"/>
              <a:gd name="T26" fmla="*/ 489 w 970"/>
              <a:gd name="T27" fmla="*/ 0 h 881"/>
              <a:gd name="T28" fmla="*/ 486 w 970"/>
              <a:gd name="T29" fmla="*/ 0 h 881"/>
              <a:gd name="T30" fmla="*/ 472 w 970"/>
              <a:gd name="T31" fmla="*/ 3 h 881"/>
              <a:gd name="T32" fmla="*/ 455 w 970"/>
              <a:gd name="T33" fmla="*/ 16 h 881"/>
              <a:gd name="T34" fmla="*/ 426 w 970"/>
              <a:gd name="T35" fmla="*/ 89 h 881"/>
              <a:gd name="T36" fmla="*/ 412 w 970"/>
              <a:gd name="T37" fmla="*/ 326 h 881"/>
              <a:gd name="T38" fmla="*/ 356 w 970"/>
              <a:gd name="T39" fmla="*/ 336 h 881"/>
              <a:gd name="T40" fmla="*/ 339 w 970"/>
              <a:gd name="T41" fmla="*/ 318 h 881"/>
              <a:gd name="T42" fmla="*/ 319 w 970"/>
              <a:gd name="T43" fmla="*/ 318 h 881"/>
              <a:gd name="T44" fmla="*/ 304 w 970"/>
              <a:gd name="T45" fmla="*/ 336 h 881"/>
              <a:gd name="T46" fmla="*/ 187 w 970"/>
              <a:gd name="T47" fmla="*/ 439 h 881"/>
              <a:gd name="T48" fmla="*/ 179 w 970"/>
              <a:gd name="T49" fmla="*/ 420 h 881"/>
              <a:gd name="T50" fmla="*/ 160 w 970"/>
              <a:gd name="T51" fmla="*/ 413 h 881"/>
              <a:gd name="T52" fmla="*/ 138 w 970"/>
              <a:gd name="T53" fmla="*/ 424 h 881"/>
              <a:gd name="T54" fmla="*/ 134 w 970"/>
              <a:gd name="T55" fmla="*/ 476 h 881"/>
              <a:gd name="T56" fmla="*/ 0 w 970"/>
              <a:gd name="T57" fmla="*/ 557 h 881"/>
              <a:gd name="T58" fmla="*/ 21 w 970"/>
              <a:gd name="T59" fmla="*/ 577 h 881"/>
              <a:gd name="T60" fmla="*/ 369 w 970"/>
              <a:gd name="T61" fmla="*/ 534 h 881"/>
              <a:gd name="T62" fmla="*/ 424 w 970"/>
              <a:gd name="T63" fmla="*/ 643 h 881"/>
              <a:gd name="T64" fmla="*/ 342 w 970"/>
              <a:gd name="T65" fmla="*/ 793 h 881"/>
              <a:gd name="T66" fmla="*/ 335 w 970"/>
              <a:gd name="T67" fmla="*/ 859 h 881"/>
              <a:gd name="T68" fmla="*/ 341 w 970"/>
              <a:gd name="T69" fmla="*/ 864 h 881"/>
              <a:gd name="T70" fmla="*/ 459 w 970"/>
              <a:gd name="T71" fmla="*/ 861 h 881"/>
              <a:gd name="T72" fmla="*/ 483 w 970"/>
              <a:gd name="T73" fmla="*/ 881 h 881"/>
              <a:gd name="T74" fmla="*/ 485 w 970"/>
              <a:gd name="T75" fmla="*/ 881 h 881"/>
              <a:gd name="T76" fmla="*/ 498 w 970"/>
              <a:gd name="T77" fmla="*/ 875 h 881"/>
              <a:gd name="T78" fmla="*/ 627 w 970"/>
              <a:gd name="T79" fmla="*/ 866 h 881"/>
              <a:gd name="T80" fmla="*/ 631 w 970"/>
              <a:gd name="T81" fmla="*/ 864 h 881"/>
              <a:gd name="T82" fmla="*/ 630 w 970"/>
              <a:gd name="T83" fmla="*/ 797 h 881"/>
              <a:gd name="T84" fmla="*/ 537 w 970"/>
              <a:gd name="T85" fmla="*/ 741 h 881"/>
              <a:gd name="T86" fmla="*/ 599 w 970"/>
              <a:gd name="T87" fmla="*/ 535 h 881"/>
              <a:gd name="T88" fmla="*/ 907 w 970"/>
              <a:gd name="T89" fmla="*/ 577 h 881"/>
              <a:gd name="T90" fmla="*/ 969 w 970"/>
              <a:gd name="T91" fmla="*/ 575 h 881"/>
              <a:gd name="T92" fmla="*/ 959 w 970"/>
              <a:gd name="T93" fmla="*/ 546 h 881"/>
              <a:gd name="T94" fmla="*/ 486 w 970"/>
              <a:gd name="T95" fmla="*/ 38 h 881"/>
              <a:gd name="T96" fmla="*/ 449 w 970"/>
              <a:gd name="T97" fmla="*/ 64 h 881"/>
              <a:gd name="T98" fmla="*/ 467 w 970"/>
              <a:gd name="T99" fmla="*/ 33 h 881"/>
              <a:gd name="T100" fmla="*/ 486 w 970"/>
              <a:gd name="T101" fmla="*/ 26 h 881"/>
              <a:gd name="T102" fmla="*/ 489 w 970"/>
              <a:gd name="T103" fmla="*/ 25 h 881"/>
              <a:gd name="T104" fmla="*/ 508 w 970"/>
              <a:gd name="T105" fmla="*/ 31 h 881"/>
              <a:gd name="T106" fmla="*/ 526 w 970"/>
              <a:gd name="T107" fmla="*/ 64 h 881"/>
              <a:gd name="T108" fmla="*/ 493 w 970"/>
              <a:gd name="T109" fmla="*/ 38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0" h="881">
                <a:moveTo>
                  <a:pt x="959" y="546"/>
                </a:moveTo>
                <a:lnTo>
                  <a:pt x="959" y="546"/>
                </a:lnTo>
                <a:lnTo>
                  <a:pt x="837" y="479"/>
                </a:lnTo>
                <a:lnTo>
                  <a:pt x="837" y="439"/>
                </a:lnTo>
                <a:lnTo>
                  <a:pt x="837" y="439"/>
                </a:lnTo>
                <a:lnTo>
                  <a:pt x="837" y="433"/>
                </a:lnTo>
                <a:lnTo>
                  <a:pt x="836" y="428"/>
                </a:lnTo>
                <a:lnTo>
                  <a:pt x="833" y="424"/>
                </a:lnTo>
                <a:lnTo>
                  <a:pt x="830" y="420"/>
                </a:lnTo>
                <a:lnTo>
                  <a:pt x="826" y="417"/>
                </a:lnTo>
                <a:lnTo>
                  <a:pt x="821" y="414"/>
                </a:lnTo>
                <a:lnTo>
                  <a:pt x="817" y="413"/>
                </a:lnTo>
                <a:lnTo>
                  <a:pt x="811" y="413"/>
                </a:lnTo>
                <a:lnTo>
                  <a:pt x="811" y="413"/>
                </a:lnTo>
                <a:lnTo>
                  <a:pt x="806" y="413"/>
                </a:lnTo>
                <a:lnTo>
                  <a:pt x="800" y="414"/>
                </a:lnTo>
                <a:lnTo>
                  <a:pt x="796" y="417"/>
                </a:lnTo>
                <a:lnTo>
                  <a:pt x="792" y="420"/>
                </a:lnTo>
                <a:lnTo>
                  <a:pt x="789" y="424"/>
                </a:lnTo>
                <a:lnTo>
                  <a:pt x="787" y="428"/>
                </a:lnTo>
                <a:lnTo>
                  <a:pt x="785" y="433"/>
                </a:lnTo>
                <a:lnTo>
                  <a:pt x="785" y="439"/>
                </a:lnTo>
                <a:lnTo>
                  <a:pt x="785" y="450"/>
                </a:lnTo>
                <a:lnTo>
                  <a:pt x="785" y="450"/>
                </a:lnTo>
                <a:lnTo>
                  <a:pt x="669" y="385"/>
                </a:lnTo>
                <a:lnTo>
                  <a:pt x="669" y="342"/>
                </a:lnTo>
                <a:lnTo>
                  <a:pt x="669" y="342"/>
                </a:lnTo>
                <a:lnTo>
                  <a:pt x="667" y="336"/>
                </a:lnTo>
                <a:lnTo>
                  <a:pt x="666" y="332"/>
                </a:lnTo>
                <a:lnTo>
                  <a:pt x="663" y="326"/>
                </a:lnTo>
                <a:lnTo>
                  <a:pt x="660" y="324"/>
                </a:lnTo>
                <a:lnTo>
                  <a:pt x="656" y="320"/>
                </a:lnTo>
                <a:lnTo>
                  <a:pt x="652" y="318"/>
                </a:lnTo>
                <a:lnTo>
                  <a:pt x="647" y="315"/>
                </a:lnTo>
                <a:lnTo>
                  <a:pt x="641" y="315"/>
                </a:lnTo>
                <a:lnTo>
                  <a:pt x="641" y="315"/>
                </a:lnTo>
                <a:lnTo>
                  <a:pt x="637" y="315"/>
                </a:lnTo>
                <a:lnTo>
                  <a:pt x="631" y="318"/>
                </a:lnTo>
                <a:lnTo>
                  <a:pt x="627" y="320"/>
                </a:lnTo>
                <a:lnTo>
                  <a:pt x="623" y="324"/>
                </a:lnTo>
                <a:lnTo>
                  <a:pt x="619" y="326"/>
                </a:lnTo>
                <a:lnTo>
                  <a:pt x="618" y="332"/>
                </a:lnTo>
                <a:lnTo>
                  <a:pt x="616" y="336"/>
                </a:lnTo>
                <a:lnTo>
                  <a:pt x="615" y="342"/>
                </a:lnTo>
                <a:lnTo>
                  <a:pt x="615" y="357"/>
                </a:lnTo>
                <a:lnTo>
                  <a:pt x="615" y="357"/>
                </a:lnTo>
                <a:lnTo>
                  <a:pt x="562" y="328"/>
                </a:lnTo>
                <a:lnTo>
                  <a:pt x="562" y="328"/>
                </a:lnTo>
                <a:lnTo>
                  <a:pt x="563" y="266"/>
                </a:lnTo>
                <a:lnTo>
                  <a:pt x="562" y="208"/>
                </a:lnTo>
                <a:lnTo>
                  <a:pt x="559" y="156"/>
                </a:lnTo>
                <a:lnTo>
                  <a:pt x="553" y="111"/>
                </a:lnTo>
                <a:lnTo>
                  <a:pt x="549" y="90"/>
                </a:lnTo>
                <a:lnTo>
                  <a:pt x="545" y="71"/>
                </a:lnTo>
                <a:lnTo>
                  <a:pt x="541" y="55"/>
                </a:lnTo>
                <a:lnTo>
                  <a:pt x="535" y="40"/>
                </a:lnTo>
                <a:lnTo>
                  <a:pt x="529" y="27"/>
                </a:lnTo>
                <a:lnTo>
                  <a:pt x="522" y="18"/>
                </a:lnTo>
                <a:lnTo>
                  <a:pt x="514" y="10"/>
                </a:lnTo>
                <a:lnTo>
                  <a:pt x="505" y="4"/>
                </a:lnTo>
                <a:lnTo>
                  <a:pt x="505" y="4"/>
                </a:lnTo>
                <a:lnTo>
                  <a:pt x="505" y="4"/>
                </a:lnTo>
                <a:lnTo>
                  <a:pt x="505" y="4"/>
                </a:lnTo>
                <a:lnTo>
                  <a:pt x="498" y="1"/>
                </a:lnTo>
                <a:lnTo>
                  <a:pt x="498" y="1"/>
                </a:lnTo>
                <a:lnTo>
                  <a:pt x="492" y="0"/>
                </a:lnTo>
                <a:lnTo>
                  <a:pt x="492" y="0"/>
                </a:lnTo>
                <a:lnTo>
                  <a:pt x="489" y="0"/>
                </a:lnTo>
                <a:lnTo>
                  <a:pt x="489" y="0"/>
                </a:lnTo>
                <a:lnTo>
                  <a:pt x="489" y="0"/>
                </a:lnTo>
                <a:lnTo>
                  <a:pt x="489" y="0"/>
                </a:lnTo>
                <a:lnTo>
                  <a:pt x="487" y="0"/>
                </a:lnTo>
                <a:lnTo>
                  <a:pt x="487" y="0"/>
                </a:lnTo>
                <a:lnTo>
                  <a:pt x="486" y="0"/>
                </a:lnTo>
                <a:lnTo>
                  <a:pt x="486" y="0"/>
                </a:lnTo>
                <a:lnTo>
                  <a:pt x="485" y="0"/>
                </a:lnTo>
                <a:lnTo>
                  <a:pt x="485" y="0"/>
                </a:lnTo>
                <a:lnTo>
                  <a:pt x="479" y="0"/>
                </a:lnTo>
                <a:lnTo>
                  <a:pt x="479" y="0"/>
                </a:lnTo>
                <a:lnTo>
                  <a:pt x="472" y="3"/>
                </a:lnTo>
                <a:lnTo>
                  <a:pt x="472" y="3"/>
                </a:lnTo>
                <a:lnTo>
                  <a:pt x="471" y="4"/>
                </a:lnTo>
                <a:lnTo>
                  <a:pt x="471" y="4"/>
                </a:lnTo>
                <a:lnTo>
                  <a:pt x="463" y="10"/>
                </a:lnTo>
                <a:lnTo>
                  <a:pt x="455" y="16"/>
                </a:lnTo>
                <a:lnTo>
                  <a:pt x="448" y="27"/>
                </a:lnTo>
                <a:lnTo>
                  <a:pt x="441" y="40"/>
                </a:lnTo>
                <a:lnTo>
                  <a:pt x="435" y="55"/>
                </a:lnTo>
                <a:lnTo>
                  <a:pt x="431" y="71"/>
                </a:lnTo>
                <a:lnTo>
                  <a:pt x="426" y="89"/>
                </a:lnTo>
                <a:lnTo>
                  <a:pt x="423" y="110"/>
                </a:lnTo>
                <a:lnTo>
                  <a:pt x="417" y="156"/>
                </a:lnTo>
                <a:lnTo>
                  <a:pt x="413" y="208"/>
                </a:lnTo>
                <a:lnTo>
                  <a:pt x="412" y="265"/>
                </a:lnTo>
                <a:lnTo>
                  <a:pt x="412" y="326"/>
                </a:lnTo>
                <a:lnTo>
                  <a:pt x="412" y="326"/>
                </a:lnTo>
                <a:lnTo>
                  <a:pt x="356" y="357"/>
                </a:lnTo>
                <a:lnTo>
                  <a:pt x="356" y="342"/>
                </a:lnTo>
                <a:lnTo>
                  <a:pt x="356" y="342"/>
                </a:lnTo>
                <a:lnTo>
                  <a:pt x="356" y="336"/>
                </a:lnTo>
                <a:lnTo>
                  <a:pt x="354" y="332"/>
                </a:lnTo>
                <a:lnTo>
                  <a:pt x="352" y="326"/>
                </a:lnTo>
                <a:lnTo>
                  <a:pt x="349" y="324"/>
                </a:lnTo>
                <a:lnTo>
                  <a:pt x="345" y="320"/>
                </a:lnTo>
                <a:lnTo>
                  <a:pt x="339" y="318"/>
                </a:lnTo>
                <a:lnTo>
                  <a:pt x="335" y="315"/>
                </a:lnTo>
                <a:lnTo>
                  <a:pt x="330" y="315"/>
                </a:lnTo>
                <a:lnTo>
                  <a:pt x="330" y="315"/>
                </a:lnTo>
                <a:lnTo>
                  <a:pt x="324" y="315"/>
                </a:lnTo>
                <a:lnTo>
                  <a:pt x="319" y="318"/>
                </a:lnTo>
                <a:lnTo>
                  <a:pt x="315" y="320"/>
                </a:lnTo>
                <a:lnTo>
                  <a:pt x="310" y="324"/>
                </a:lnTo>
                <a:lnTo>
                  <a:pt x="308" y="326"/>
                </a:lnTo>
                <a:lnTo>
                  <a:pt x="305" y="332"/>
                </a:lnTo>
                <a:lnTo>
                  <a:pt x="304" y="336"/>
                </a:lnTo>
                <a:lnTo>
                  <a:pt x="304" y="342"/>
                </a:lnTo>
                <a:lnTo>
                  <a:pt x="304" y="385"/>
                </a:lnTo>
                <a:lnTo>
                  <a:pt x="304" y="385"/>
                </a:lnTo>
                <a:lnTo>
                  <a:pt x="187" y="447"/>
                </a:lnTo>
                <a:lnTo>
                  <a:pt x="187" y="439"/>
                </a:lnTo>
                <a:lnTo>
                  <a:pt x="187" y="439"/>
                </a:lnTo>
                <a:lnTo>
                  <a:pt x="186" y="433"/>
                </a:lnTo>
                <a:lnTo>
                  <a:pt x="184" y="428"/>
                </a:lnTo>
                <a:lnTo>
                  <a:pt x="182" y="424"/>
                </a:lnTo>
                <a:lnTo>
                  <a:pt x="179" y="420"/>
                </a:lnTo>
                <a:lnTo>
                  <a:pt x="175" y="417"/>
                </a:lnTo>
                <a:lnTo>
                  <a:pt x="171" y="414"/>
                </a:lnTo>
                <a:lnTo>
                  <a:pt x="165" y="413"/>
                </a:lnTo>
                <a:lnTo>
                  <a:pt x="160" y="413"/>
                </a:lnTo>
                <a:lnTo>
                  <a:pt x="160" y="413"/>
                </a:lnTo>
                <a:lnTo>
                  <a:pt x="155" y="413"/>
                </a:lnTo>
                <a:lnTo>
                  <a:pt x="150" y="414"/>
                </a:lnTo>
                <a:lnTo>
                  <a:pt x="146" y="417"/>
                </a:lnTo>
                <a:lnTo>
                  <a:pt x="142" y="420"/>
                </a:lnTo>
                <a:lnTo>
                  <a:pt x="138" y="424"/>
                </a:lnTo>
                <a:lnTo>
                  <a:pt x="136" y="428"/>
                </a:lnTo>
                <a:lnTo>
                  <a:pt x="135" y="433"/>
                </a:lnTo>
                <a:lnTo>
                  <a:pt x="134" y="439"/>
                </a:lnTo>
                <a:lnTo>
                  <a:pt x="134" y="476"/>
                </a:lnTo>
                <a:lnTo>
                  <a:pt x="134" y="476"/>
                </a:lnTo>
                <a:lnTo>
                  <a:pt x="13" y="540"/>
                </a:lnTo>
                <a:lnTo>
                  <a:pt x="13" y="540"/>
                </a:lnTo>
                <a:lnTo>
                  <a:pt x="7" y="545"/>
                </a:lnTo>
                <a:lnTo>
                  <a:pt x="3" y="551"/>
                </a:lnTo>
                <a:lnTo>
                  <a:pt x="0" y="557"/>
                </a:lnTo>
                <a:lnTo>
                  <a:pt x="0" y="564"/>
                </a:lnTo>
                <a:lnTo>
                  <a:pt x="3" y="569"/>
                </a:lnTo>
                <a:lnTo>
                  <a:pt x="6" y="575"/>
                </a:lnTo>
                <a:lnTo>
                  <a:pt x="13" y="577"/>
                </a:lnTo>
                <a:lnTo>
                  <a:pt x="21" y="577"/>
                </a:lnTo>
                <a:lnTo>
                  <a:pt x="21" y="577"/>
                </a:lnTo>
                <a:lnTo>
                  <a:pt x="65" y="573"/>
                </a:lnTo>
                <a:lnTo>
                  <a:pt x="65" y="573"/>
                </a:lnTo>
                <a:lnTo>
                  <a:pt x="352" y="539"/>
                </a:lnTo>
                <a:lnTo>
                  <a:pt x="369" y="534"/>
                </a:lnTo>
                <a:lnTo>
                  <a:pt x="369" y="534"/>
                </a:lnTo>
                <a:lnTo>
                  <a:pt x="374" y="534"/>
                </a:lnTo>
                <a:lnTo>
                  <a:pt x="419" y="521"/>
                </a:lnTo>
                <a:lnTo>
                  <a:pt x="419" y="521"/>
                </a:lnTo>
                <a:lnTo>
                  <a:pt x="424" y="643"/>
                </a:lnTo>
                <a:lnTo>
                  <a:pt x="428" y="695"/>
                </a:lnTo>
                <a:lnTo>
                  <a:pt x="433" y="741"/>
                </a:lnTo>
                <a:lnTo>
                  <a:pt x="433" y="752"/>
                </a:lnTo>
                <a:lnTo>
                  <a:pt x="411" y="761"/>
                </a:lnTo>
                <a:lnTo>
                  <a:pt x="342" y="793"/>
                </a:lnTo>
                <a:lnTo>
                  <a:pt x="342" y="793"/>
                </a:lnTo>
                <a:lnTo>
                  <a:pt x="339" y="796"/>
                </a:lnTo>
                <a:lnTo>
                  <a:pt x="338" y="800"/>
                </a:lnTo>
                <a:lnTo>
                  <a:pt x="335" y="855"/>
                </a:lnTo>
                <a:lnTo>
                  <a:pt x="335" y="859"/>
                </a:lnTo>
                <a:lnTo>
                  <a:pt x="335" y="859"/>
                </a:lnTo>
                <a:lnTo>
                  <a:pt x="337" y="863"/>
                </a:lnTo>
                <a:lnTo>
                  <a:pt x="338" y="864"/>
                </a:lnTo>
                <a:lnTo>
                  <a:pt x="339" y="864"/>
                </a:lnTo>
                <a:lnTo>
                  <a:pt x="341" y="864"/>
                </a:lnTo>
                <a:lnTo>
                  <a:pt x="341" y="864"/>
                </a:lnTo>
                <a:lnTo>
                  <a:pt x="341" y="864"/>
                </a:lnTo>
                <a:lnTo>
                  <a:pt x="453" y="846"/>
                </a:lnTo>
                <a:lnTo>
                  <a:pt x="453" y="846"/>
                </a:lnTo>
                <a:lnTo>
                  <a:pt x="459" y="861"/>
                </a:lnTo>
                <a:lnTo>
                  <a:pt x="467" y="872"/>
                </a:lnTo>
                <a:lnTo>
                  <a:pt x="471" y="877"/>
                </a:lnTo>
                <a:lnTo>
                  <a:pt x="475" y="879"/>
                </a:lnTo>
                <a:lnTo>
                  <a:pt x="479" y="881"/>
                </a:lnTo>
                <a:lnTo>
                  <a:pt x="483" y="881"/>
                </a:lnTo>
                <a:lnTo>
                  <a:pt x="483" y="881"/>
                </a:lnTo>
                <a:lnTo>
                  <a:pt x="485" y="881"/>
                </a:lnTo>
                <a:lnTo>
                  <a:pt x="485" y="881"/>
                </a:lnTo>
                <a:lnTo>
                  <a:pt x="485" y="881"/>
                </a:lnTo>
                <a:lnTo>
                  <a:pt x="485" y="881"/>
                </a:lnTo>
                <a:lnTo>
                  <a:pt x="486" y="881"/>
                </a:lnTo>
                <a:lnTo>
                  <a:pt x="486" y="881"/>
                </a:lnTo>
                <a:lnTo>
                  <a:pt x="490" y="881"/>
                </a:lnTo>
                <a:lnTo>
                  <a:pt x="494" y="878"/>
                </a:lnTo>
                <a:lnTo>
                  <a:pt x="498" y="875"/>
                </a:lnTo>
                <a:lnTo>
                  <a:pt x="503" y="872"/>
                </a:lnTo>
                <a:lnTo>
                  <a:pt x="509" y="861"/>
                </a:lnTo>
                <a:lnTo>
                  <a:pt x="516" y="846"/>
                </a:lnTo>
                <a:lnTo>
                  <a:pt x="627" y="866"/>
                </a:lnTo>
                <a:lnTo>
                  <a:pt x="627" y="866"/>
                </a:lnTo>
                <a:lnTo>
                  <a:pt x="627" y="866"/>
                </a:lnTo>
                <a:lnTo>
                  <a:pt x="629" y="866"/>
                </a:lnTo>
                <a:lnTo>
                  <a:pt x="629" y="866"/>
                </a:lnTo>
                <a:lnTo>
                  <a:pt x="630" y="866"/>
                </a:lnTo>
                <a:lnTo>
                  <a:pt x="631" y="864"/>
                </a:lnTo>
                <a:lnTo>
                  <a:pt x="633" y="860"/>
                </a:lnTo>
                <a:lnTo>
                  <a:pt x="633" y="856"/>
                </a:lnTo>
                <a:lnTo>
                  <a:pt x="631" y="801"/>
                </a:lnTo>
                <a:lnTo>
                  <a:pt x="631" y="801"/>
                </a:lnTo>
                <a:lnTo>
                  <a:pt x="630" y="797"/>
                </a:lnTo>
                <a:lnTo>
                  <a:pt x="627" y="794"/>
                </a:lnTo>
                <a:lnTo>
                  <a:pt x="559" y="763"/>
                </a:lnTo>
                <a:lnTo>
                  <a:pt x="537" y="752"/>
                </a:lnTo>
                <a:lnTo>
                  <a:pt x="537" y="741"/>
                </a:lnTo>
                <a:lnTo>
                  <a:pt x="537" y="741"/>
                </a:lnTo>
                <a:lnTo>
                  <a:pt x="541" y="695"/>
                </a:lnTo>
                <a:lnTo>
                  <a:pt x="545" y="643"/>
                </a:lnTo>
                <a:lnTo>
                  <a:pt x="553" y="521"/>
                </a:lnTo>
                <a:lnTo>
                  <a:pt x="599" y="535"/>
                </a:lnTo>
                <a:lnTo>
                  <a:pt x="599" y="535"/>
                </a:lnTo>
                <a:lnTo>
                  <a:pt x="601" y="535"/>
                </a:lnTo>
                <a:lnTo>
                  <a:pt x="619" y="540"/>
                </a:lnTo>
                <a:lnTo>
                  <a:pt x="619" y="540"/>
                </a:lnTo>
                <a:lnTo>
                  <a:pt x="907" y="577"/>
                </a:lnTo>
                <a:lnTo>
                  <a:pt x="907" y="577"/>
                </a:lnTo>
                <a:lnTo>
                  <a:pt x="950" y="583"/>
                </a:lnTo>
                <a:lnTo>
                  <a:pt x="950" y="583"/>
                </a:lnTo>
                <a:lnTo>
                  <a:pt x="958" y="582"/>
                </a:lnTo>
                <a:lnTo>
                  <a:pt x="965" y="579"/>
                </a:lnTo>
                <a:lnTo>
                  <a:pt x="969" y="575"/>
                </a:lnTo>
                <a:lnTo>
                  <a:pt x="970" y="569"/>
                </a:lnTo>
                <a:lnTo>
                  <a:pt x="970" y="562"/>
                </a:lnTo>
                <a:lnTo>
                  <a:pt x="969" y="556"/>
                </a:lnTo>
                <a:lnTo>
                  <a:pt x="965" y="550"/>
                </a:lnTo>
                <a:lnTo>
                  <a:pt x="959" y="546"/>
                </a:lnTo>
                <a:lnTo>
                  <a:pt x="959" y="546"/>
                </a:lnTo>
                <a:close/>
                <a:moveTo>
                  <a:pt x="487" y="38"/>
                </a:moveTo>
                <a:lnTo>
                  <a:pt x="487" y="38"/>
                </a:lnTo>
                <a:lnTo>
                  <a:pt x="486" y="38"/>
                </a:lnTo>
                <a:lnTo>
                  <a:pt x="486" y="38"/>
                </a:lnTo>
                <a:lnTo>
                  <a:pt x="479" y="40"/>
                </a:lnTo>
                <a:lnTo>
                  <a:pt x="471" y="44"/>
                </a:lnTo>
                <a:lnTo>
                  <a:pt x="461" y="52"/>
                </a:lnTo>
                <a:lnTo>
                  <a:pt x="449" y="64"/>
                </a:lnTo>
                <a:lnTo>
                  <a:pt x="449" y="64"/>
                </a:lnTo>
                <a:lnTo>
                  <a:pt x="450" y="59"/>
                </a:lnTo>
                <a:lnTo>
                  <a:pt x="453" y="52"/>
                </a:lnTo>
                <a:lnTo>
                  <a:pt x="456" y="45"/>
                </a:lnTo>
                <a:lnTo>
                  <a:pt x="461" y="38"/>
                </a:lnTo>
                <a:lnTo>
                  <a:pt x="467" y="33"/>
                </a:lnTo>
                <a:lnTo>
                  <a:pt x="475" y="27"/>
                </a:lnTo>
                <a:lnTo>
                  <a:pt x="481" y="26"/>
                </a:lnTo>
                <a:lnTo>
                  <a:pt x="486" y="26"/>
                </a:lnTo>
                <a:lnTo>
                  <a:pt x="486" y="26"/>
                </a:lnTo>
                <a:lnTo>
                  <a:pt x="486" y="26"/>
                </a:lnTo>
                <a:lnTo>
                  <a:pt x="486" y="25"/>
                </a:lnTo>
                <a:lnTo>
                  <a:pt x="486" y="25"/>
                </a:lnTo>
                <a:lnTo>
                  <a:pt x="487" y="26"/>
                </a:lnTo>
                <a:lnTo>
                  <a:pt x="487" y="26"/>
                </a:lnTo>
                <a:lnTo>
                  <a:pt x="489" y="25"/>
                </a:lnTo>
                <a:lnTo>
                  <a:pt x="489" y="26"/>
                </a:lnTo>
                <a:lnTo>
                  <a:pt x="489" y="26"/>
                </a:lnTo>
                <a:lnTo>
                  <a:pt x="494" y="26"/>
                </a:lnTo>
                <a:lnTo>
                  <a:pt x="500" y="27"/>
                </a:lnTo>
                <a:lnTo>
                  <a:pt x="508" y="31"/>
                </a:lnTo>
                <a:lnTo>
                  <a:pt x="514" y="38"/>
                </a:lnTo>
                <a:lnTo>
                  <a:pt x="519" y="45"/>
                </a:lnTo>
                <a:lnTo>
                  <a:pt x="522" y="52"/>
                </a:lnTo>
                <a:lnTo>
                  <a:pt x="524" y="58"/>
                </a:lnTo>
                <a:lnTo>
                  <a:pt x="526" y="64"/>
                </a:lnTo>
                <a:lnTo>
                  <a:pt x="526" y="64"/>
                </a:lnTo>
                <a:lnTo>
                  <a:pt x="519" y="56"/>
                </a:lnTo>
                <a:lnTo>
                  <a:pt x="512" y="51"/>
                </a:lnTo>
                <a:lnTo>
                  <a:pt x="501" y="42"/>
                </a:lnTo>
                <a:lnTo>
                  <a:pt x="493" y="38"/>
                </a:lnTo>
                <a:lnTo>
                  <a:pt x="487" y="38"/>
                </a:lnTo>
                <a:lnTo>
                  <a:pt x="487"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2" name="Freeform 65"/>
          <p:cNvSpPr>
            <a:spLocks noEditPoints="1"/>
          </p:cNvSpPr>
          <p:nvPr/>
        </p:nvSpPr>
        <p:spPr bwMode="auto">
          <a:xfrm>
            <a:off x="8329921" y="1759548"/>
            <a:ext cx="468480" cy="450108"/>
          </a:xfrm>
          <a:custGeom>
            <a:avLst/>
            <a:gdLst>
              <a:gd name="T0" fmla="*/ 198 w 204"/>
              <a:gd name="T1" fmla="*/ 72 h 196"/>
              <a:gd name="T2" fmla="*/ 198 w 204"/>
              <a:gd name="T3" fmla="*/ 90 h 196"/>
              <a:gd name="T4" fmla="*/ 187 w 204"/>
              <a:gd name="T5" fmla="*/ 95 h 196"/>
              <a:gd name="T6" fmla="*/ 181 w 204"/>
              <a:gd name="T7" fmla="*/ 78 h 196"/>
              <a:gd name="T8" fmla="*/ 172 w 204"/>
              <a:gd name="T9" fmla="*/ 73 h 196"/>
              <a:gd name="T10" fmla="*/ 170 w 204"/>
              <a:gd name="T11" fmla="*/ 85 h 196"/>
              <a:gd name="T12" fmla="*/ 167 w 204"/>
              <a:gd name="T13" fmla="*/ 101 h 196"/>
              <a:gd name="T14" fmla="*/ 143 w 204"/>
              <a:gd name="T15" fmla="*/ 70 h 196"/>
              <a:gd name="T16" fmla="*/ 132 w 204"/>
              <a:gd name="T17" fmla="*/ 50 h 196"/>
              <a:gd name="T18" fmla="*/ 129 w 204"/>
              <a:gd name="T19" fmla="*/ 16 h 196"/>
              <a:gd name="T20" fmla="*/ 99 w 204"/>
              <a:gd name="T21" fmla="*/ 0 h 196"/>
              <a:gd name="T22" fmla="*/ 67 w 204"/>
              <a:gd name="T23" fmla="*/ 22 h 196"/>
              <a:gd name="T24" fmla="*/ 71 w 204"/>
              <a:gd name="T25" fmla="*/ 56 h 196"/>
              <a:gd name="T26" fmla="*/ 55 w 204"/>
              <a:gd name="T27" fmla="*/ 68 h 196"/>
              <a:gd name="T28" fmla="*/ 28 w 204"/>
              <a:gd name="T29" fmla="*/ 69 h 196"/>
              <a:gd name="T30" fmla="*/ 38 w 204"/>
              <a:gd name="T31" fmla="*/ 83 h 196"/>
              <a:gd name="T32" fmla="*/ 9 w 204"/>
              <a:gd name="T33" fmla="*/ 104 h 196"/>
              <a:gd name="T34" fmla="*/ 0 w 204"/>
              <a:gd name="T35" fmla="*/ 118 h 196"/>
              <a:gd name="T36" fmla="*/ 9 w 204"/>
              <a:gd name="T37" fmla="*/ 138 h 196"/>
              <a:gd name="T38" fmla="*/ 35 w 204"/>
              <a:gd name="T39" fmla="*/ 157 h 196"/>
              <a:gd name="T40" fmla="*/ 84 w 204"/>
              <a:gd name="T41" fmla="*/ 196 h 196"/>
              <a:gd name="T42" fmla="*/ 144 w 204"/>
              <a:gd name="T43" fmla="*/ 165 h 196"/>
              <a:gd name="T44" fmla="*/ 169 w 204"/>
              <a:gd name="T45" fmla="*/ 125 h 196"/>
              <a:gd name="T46" fmla="*/ 169 w 204"/>
              <a:gd name="T47" fmla="*/ 105 h 196"/>
              <a:gd name="T48" fmla="*/ 187 w 204"/>
              <a:gd name="T49" fmla="*/ 99 h 196"/>
              <a:gd name="T50" fmla="*/ 202 w 204"/>
              <a:gd name="T51" fmla="*/ 93 h 196"/>
              <a:gd name="T52" fmla="*/ 37 w 204"/>
              <a:gd name="T53" fmla="*/ 98 h 196"/>
              <a:gd name="T54" fmla="*/ 37 w 204"/>
              <a:gd name="T55" fmla="*/ 91 h 196"/>
              <a:gd name="T56" fmla="*/ 37 w 204"/>
              <a:gd name="T57" fmla="*/ 98 h 196"/>
              <a:gd name="T58" fmla="*/ 77 w 204"/>
              <a:gd name="T59" fmla="*/ 20 h 196"/>
              <a:gd name="T60" fmla="*/ 99 w 204"/>
              <a:gd name="T61" fmla="*/ 9 h 196"/>
              <a:gd name="T62" fmla="*/ 124 w 204"/>
              <a:gd name="T63" fmla="*/ 25 h 196"/>
              <a:gd name="T64" fmla="*/ 121 w 204"/>
              <a:gd name="T65" fmla="*/ 50 h 196"/>
              <a:gd name="T66" fmla="*/ 99 w 204"/>
              <a:gd name="T67" fmla="*/ 62 h 196"/>
              <a:gd name="T68" fmla="*/ 74 w 204"/>
              <a:gd name="T69" fmla="*/ 46 h 196"/>
              <a:gd name="T70" fmla="*/ 117 w 204"/>
              <a:gd name="T71" fmla="*/ 77 h 196"/>
              <a:gd name="T72" fmla="*/ 72 w 204"/>
              <a:gd name="T73" fmla="*/ 80 h 196"/>
              <a:gd name="T74" fmla="*/ 87 w 204"/>
              <a:gd name="T75" fmla="*/ 68 h 196"/>
              <a:gd name="T76" fmla="*/ 110 w 204"/>
              <a:gd name="T77" fmla="*/ 68 h 196"/>
              <a:gd name="T78" fmla="*/ 173 w 204"/>
              <a:gd name="T79" fmla="*/ 83 h 196"/>
              <a:gd name="T80" fmla="*/ 176 w 204"/>
              <a:gd name="T81" fmla="*/ 77 h 196"/>
              <a:gd name="T82" fmla="*/ 99 w 204"/>
              <a:gd name="T83" fmla="*/ 58 h 196"/>
              <a:gd name="T84" fmla="*/ 117 w 204"/>
              <a:gd name="T85" fmla="*/ 48 h 196"/>
              <a:gd name="T86" fmla="*/ 119 w 204"/>
              <a:gd name="T87" fmla="*/ 27 h 196"/>
              <a:gd name="T88" fmla="*/ 99 w 204"/>
              <a:gd name="T89" fmla="*/ 13 h 196"/>
              <a:gd name="T90" fmla="*/ 80 w 204"/>
              <a:gd name="T91" fmla="*/ 23 h 196"/>
              <a:gd name="T92" fmla="*/ 78 w 204"/>
              <a:gd name="T93" fmla="*/ 44 h 196"/>
              <a:gd name="T94" fmla="*/ 99 w 204"/>
              <a:gd name="T95" fmla="*/ 58 h 196"/>
              <a:gd name="T96" fmla="*/ 110 w 204"/>
              <a:gd name="T97" fmla="*/ 19 h 196"/>
              <a:gd name="T98" fmla="*/ 118 w 204"/>
              <a:gd name="T99" fmla="*/ 35 h 196"/>
              <a:gd name="T100" fmla="*/ 106 w 204"/>
              <a:gd name="T101" fmla="*/ 53 h 196"/>
              <a:gd name="T102" fmla="*/ 88 w 204"/>
              <a:gd name="T103" fmla="*/ 51 h 196"/>
              <a:gd name="T104" fmla="*/ 79 w 204"/>
              <a:gd name="T105" fmla="*/ 35 h 196"/>
              <a:gd name="T106" fmla="*/ 91 w 204"/>
              <a:gd name="T107" fmla="*/ 1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196">
                <a:moveTo>
                  <a:pt x="202" y="72"/>
                </a:moveTo>
                <a:lnTo>
                  <a:pt x="202" y="72"/>
                </a:lnTo>
                <a:lnTo>
                  <a:pt x="201" y="71"/>
                </a:lnTo>
                <a:lnTo>
                  <a:pt x="199" y="71"/>
                </a:lnTo>
                <a:lnTo>
                  <a:pt x="199" y="71"/>
                </a:lnTo>
                <a:lnTo>
                  <a:pt x="198" y="72"/>
                </a:lnTo>
                <a:lnTo>
                  <a:pt x="198" y="74"/>
                </a:lnTo>
                <a:lnTo>
                  <a:pt x="198" y="74"/>
                </a:lnTo>
                <a:lnTo>
                  <a:pt x="200" y="78"/>
                </a:lnTo>
                <a:lnTo>
                  <a:pt x="200" y="83"/>
                </a:lnTo>
                <a:lnTo>
                  <a:pt x="200" y="87"/>
                </a:lnTo>
                <a:lnTo>
                  <a:pt x="198" y="90"/>
                </a:lnTo>
                <a:lnTo>
                  <a:pt x="198" y="90"/>
                </a:lnTo>
                <a:lnTo>
                  <a:pt x="196" y="93"/>
                </a:lnTo>
                <a:lnTo>
                  <a:pt x="194" y="94"/>
                </a:lnTo>
                <a:lnTo>
                  <a:pt x="191" y="95"/>
                </a:lnTo>
                <a:lnTo>
                  <a:pt x="187" y="95"/>
                </a:lnTo>
                <a:lnTo>
                  <a:pt x="187" y="95"/>
                </a:lnTo>
                <a:lnTo>
                  <a:pt x="183" y="94"/>
                </a:lnTo>
                <a:lnTo>
                  <a:pt x="179" y="91"/>
                </a:lnTo>
                <a:lnTo>
                  <a:pt x="179" y="91"/>
                </a:lnTo>
                <a:lnTo>
                  <a:pt x="181" y="84"/>
                </a:lnTo>
                <a:lnTo>
                  <a:pt x="181" y="78"/>
                </a:lnTo>
                <a:lnTo>
                  <a:pt x="181" y="78"/>
                </a:lnTo>
                <a:lnTo>
                  <a:pt x="180" y="76"/>
                </a:lnTo>
                <a:lnTo>
                  <a:pt x="179" y="74"/>
                </a:lnTo>
                <a:lnTo>
                  <a:pt x="177" y="73"/>
                </a:lnTo>
                <a:lnTo>
                  <a:pt x="175" y="73"/>
                </a:lnTo>
                <a:lnTo>
                  <a:pt x="175" y="73"/>
                </a:lnTo>
                <a:lnTo>
                  <a:pt x="172" y="73"/>
                </a:lnTo>
                <a:lnTo>
                  <a:pt x="170" y="74"/>
                </a:lnTo>
                <a:lnTo>
                  <a:pt x="169" y="76"/>
                </a:lnTo>
                <a:lnTo>
                  <a:pt x="168" y="79"/>
                </a:lnTo>
                <a:lnTo>
                  <a:pt x="168" y="79"/>
                </a:lnTo>
                <a:lnTo>
                  <a:pt x="169" y="82"/>
                </a:lnTo>
                <a:lnTo>
                  <a:pt x="170" y="85"/>
                </a:lnTo>
                <a:lnTo>
                  <a:pt x="172" y="89"/>
                </a:lnTo>
                <a:lnTo>
                  <a:pt x="175" y="92"/>
                </a:lnTo>
                <a:lnTo>
                  <a:pt x="175" y="92"/>
                </a:lnTo>
                <a:lnTo>
                  <a:pt x="171" y="98"/>
                </a:lnTo>
                <a:lnTo>
                  <a:pt x="169" y="100"/>
                </a:lnTo>
                <a:lnTo>
                  <a:pt x="167" y="101"/>
                </a:lnTo>
                <a:lnTo>
                  <a:pt x="167" y="101"/>
                </a:lnTo>
                <a:lnTo>
                  <a:pt x="164" y="93"/>
                </a:lnTo>
                <a:lnTo>
                  <a:pt x="160" y="86"/>
                </a:lnTo>
                <a:lnTo>
                  <a:pt x="155" y="79"/>
                </a:lnTo>
                <a:lnTo>
                  <a:pt x="150" y="74"/>
                </a:lnTo>
                <a:lnTo>
                  <a:pt x="143" y="70"/>
                </a:lnTo>
                <a:lnTo>
                  <a:pt x="137" y="66"/>
                </a:lnTo>
                <a:lnTo>
                  <a:pt x="130" y="63"/>
                </a:lnTo>
                <a:lnTo>
                  <a:pt x="123" y="61"/>
                </a:lnTo>
                <a:lnTo>
                  <a:pt x="123" y="61"/>
                </a:lnTo>
                <a:lnTo>
                  <a:pt x="128" y="56"/>
                </a:lnTo>
                <a:lnTo>
                  <a:pt x="132" y="50"/>
                </a:lnTo>
                <a:lnTo>
                  <a:pt x="134" y="43"/>
                </a:lnTo>
                <a:lnTo>
                  <a:pt x="135" y="35"/>
                </a:lnTo>
                <a:lnTo>
                  <a:pt x="135" y="35"/>
                </a:lnTo>
                <a:lnTo>
                  <a:pt x="134" y="28"/>
                </a:lnTo>
                <a:lnTo>
                  <a:pt x="132" y="22"/>
                </a:lnTo>
                <a:lnTo>
                  <a:pt x="129" y="16"/>
                </a:lnTo>
                <a:lnTo>
                  <a:pt x="125" y="11"/>
                </a:lnTo>
                <a:lnTo>
                  <a:pt x="118" y="6"/>
                </a:lnTo>
                <a:lnTo>
                  <a:pt x="112" y="3"/>
                </a:lnTo>
                <a:lnTo>
                  <a:pt x="106" y="1"/>
                </a:lnTo>
                <a:lnTo>
                  <a:pt x="99" y="0"/>
                </a:lnTo>
                <a:lnTo>
                  <a:pt x="99" y="0"/>
                </a:lnTo>
                <a:lnTo>
                  <a:pt x="92" y="1"/>
                </a:lnTo>
                <a:lnTo>
                  <a:pt x="85" y="3"/>
                </a:lnTo>
                <a:lnTo>
                  <a:pt x="79" y="6"/>
                </a:lnTo>
                <a:lnTo>
                  <a:pt x="74" y="11"/>
                </a:lnTo>
                <a:lnTo>
                  <a:pt x="70" y="16"/>
                </a:lnTo>
                <a:lnTo>
                  <a:pt x="67" y="22"/>
                </a:lnTo>
                <a:lnTo>
                  <a:pt x="65" y="28"/>
                </a:lnTo>
                <a:lnTo>
                  <a:pt x="64" y="35"/>
                </a:lnTo>
                <a:lnTo>
                  <a:pt x="64" y="35"/>
                </a:lnTo>
                <a:lnTo>
                  <a:pt x="65" y="43"/>
                </a:lnTo>
                <a:lnTo>
                  <a:pt x="67" y="50"/>
                </a:lnTo>
                <a:lnTo>
                  <a:pt x="71" y="56"/>
                </a:lnTo>
                <a:lnTo>
                  <a:pt x="76" y="62"/>
                </a:lnTo>
                <a:lnTo>
                  <a:pt x="76" y="62"/>
                </a:lnTo>
                <a:lnTo>
                  <a:pt x="65" y="65"/>
                </a:lnTo>
                <a:lnTo>
                  <a:pt x="57" y="69"/>
                </a:lnTo>
                <a:lnTo>
                  <a:pt x="57" y="69"/>
                </a:lnTo>
                <a:lnTo>
                  <a:pt x="55" y="68"/>
                </a:lnTo>
                <a:lnTo>
                  <a:pt x="50" y="66"/>
                </a:lnTo>
                <a:lnTo>
                  <a:pt x="45" y="65"/>
                </a:lnTo>
                <a:lnTo>
                  <a:pt x="40" y="66"/>
                </a:lnTo>
                <a:lnTo>
                  <a:pt x="34" y="67"/>
                </a:lnTo>
                <a:lnTo>
                  <a:pt x="28" y="69"/>
                </a:lnTo>
                <a:lnTo>
                  <a:pt x="28" y="69"/>
                </a:lnTo>
                <a:lnTo>
                  <a:pt x="29" y="70"/>
                </a:lnTo>
                <a:lnTo>
                  <a:pt x="33" y="72"/>
                </a:lnTo>
                <a:lnTo>
                  <a:pt x="35" y="74"/>
                </a:lnTo>
                <a:lnTo>
                  <a:pt x="37" y="76"/>
                </a:lnTo>
                <a:lnTo>
                  <a:pt x="38" y="79"/>
                </a:lnTo>
                <a:lnTo>
                  <a:pt x="38" y="83"/>
                </a:lnTo>
                <a:lnTo>
                  <a:pt x="38" y="83"/>
                </a:lnTo>
                <a:lnTo>
                  <a:pt x="34" y="87"/>
                </a:lnTo>
                <a:lnTo>
                  <a:pt x="25" y="96"/>
                </a:lnTo>
                <a:lnTo>
                  <a:pt x="20" y="100"/>
                </a:lnTo>
                <a:lnTo>
                  <a:pt x="14" y="103"/>
                </a:lnTo>
                <a:lnTo>
                  <a:pt x="9" y="104"/>
                </a:lnTo>
                <a:lnTo>
                  <a:pt x="7" y="103"/>
                </a:lnTo>
                <a:lnTo>
                  <a:pt x="5" y="102"/>
                </a:lnTo>
                <a:lnTo>
                  <a:pt x="5" y="102"/>
                </a:lnTo>
                <a:lnTo>
                  <a:pt x="3" y="106"/>
                </a:lnTo>
                <a:lnTo>
                  <a:pt x="1" y="110"/>
                </a:lnTo>
                <a:lnTo>
                  <a:pt x="0" y="118"/>
                </a:lnTo>
                <a:lnTo>
                  <a:pt x="1" y="124"/>
                </a:lnTo>
                <a:lnTo>
                  <a:pt x="2" y="130"/>
                </a:lnTo>
                <a:lnTo>
                  <a:pt x="2" y="130"/>
                </a:lnTo>
                <a:lnTo>
                  <a:pt x="4" y="133"/>
                </a:lnTo>
                <a:lnTo>
                  <a:pt x="6" y="135"/>
                </a:lnTo>
                <a:lnTo>
                  <a:pt x="9" y="138"/>
                </a:lnTo>
                <a:lnTo>
                  <a:pt x="13" y="140"/>
                </a:lnTo>
                <a:lnTo>
                  <a:pt x="21" y="143"/>
                </a:lnTo>
                <a:lnTo>
                  <a:pt x="29" y="145"/>
                </a:lnTo>
                <a:lnTo>
                  <a:pt x="29" y="145"/>
                </a:lnTo>
                <a:lnTo>
                  <a:pt x="31" y="151"/>
                </a:lnTo>
                <a:lnTo>
                  <a:pt x="35" y="157"/>
                </a:lnTo>
                <a:lnTo>
                  <a:pt x="39" y="162"/>
                </a:lnTo>
                <a:lnTo>
                  <a:pt x="44" y="166"/>
                </a:lnTo>
                <a:lnTo>
                  <a:pt x="53" y="171"/>
                </a:lnTo>
                <a:lnTo>
                  <a:pt x="56" y="173"/>
                </a:lnTo>
                <a:lnTo>
                  <a:pt x="52" y="196"/>
                </a:lnTo>
                <a:lnTo>
                  <a:pt x="84" y="196"/>
                </a:lnTo>
                <a:lnTo>
                  <a:pt x="87" y="176"/>
                </a:lnTo>
                <a:lnTo>
                  <a:pt x="119" y="176"/>
                </a:lnTo>
                <a:lnTo>
                  <a:pt x="121" y="196"/>
                </a:lnTo>
                <a:lnTo>
                  <a:pt x="155" y="196"/>
                </a:lnTo>
                <a:lnTo>
                  <a:pt x="144" y="165"/>
                </a:lnTo>
                <a:lnTo>
                  <a:pt x="144" y="165"/>
                </a:lnTo>
                <a:lnTo>
                  <a:pt x="149" y="161"/>
                </a:lnTo>
                <a:lnTo>
                  <a:pt x="153" y="156"/>
                </a:lnTo>
                <a:lnTo>
                  <a:pt x="159" y="149"/>
                </a:lnTo>
                <a:lnTo>
                  <a:pt x="164" y="141"/>
                </a:lnTo>
                <a:lnTo>
                  <a:pt x="168" y="131"/>
                </a:lnTo>
                <a:lnTo>
                  <a:pt x="169" y="125"/>
                </a:lnTo>
                <a:lnTo>
                  <a:pt x="169" y="119"/>
                </a:lnTo>
                <a:lnTo>
                  <a:pt x="169" y="112"/>
                </a:lnTo>
                <a:lnTo>
                  <a:pt x="168" y="105"/>
                </a:lnTo>
                <a:lnTo>
                  <a:pt x="168" y="105"/>
                </a:lnTo>
                <a:lnTo>
                  <a:pt x="169" y="105"/>
                </a:lnTo>
                <a:lnTo>
                  <a:pt x="169" y="105"/>
                </a:lnTo>
                <a:lnTo>
                  <a:pt x="171" y="103"/>
                </a:lnTo>
                <a:lnTo>
                  <a:pt x="174" y="101"/>
                </a:lnTo>
                <a:lnTo>
                  <a:pt x="178" y="95"/>
                </a:lnTo>
                <a:lnTo>
                  <a:pt x="178" y="95"/>
                </a:lnTo>
                <a:lnTo>
                  <a:pt x="182" y="98"/>
                </a:lnTo>
                <a:lnTo>
                  <a:pt x="187" y="99"/>
                </a:lnTo>
                <a:lnTo>
                  <a:pt x="187" y="99"/>
                </a:lnTo>
                <a:lnTo>
                  <a:pt x="192" y="99"/>
                </a:lnTo>
                <a:lnTo>
                  <a:pt x="196" y="98"/>
                </a:lnTo>
                <a:lnTo>
                  <a:pt x="199" y="96"/>
                </a:lnTo>
                <a:lnTo>
                  <a:pt x="202" y="93"/>
                </a:lnTo>
                <a:lnTo>
                  <a:pt x="202" y="93"/>
                </a:lnTo>
                <a:lnTo>
                  <a:pt x="204" y="88"/>
                </a:lnTo>
                <a:lnTo>
                  <a:pt x="204" y="83"/>
                </a:lnTo>
                <a:lnTo>
                  <a:pt x="204" y="77"/>
                </a:lnTo>
                <a:lnTo>
                  <a:pt x="202" y="72"/>
                </a:lnTo>
                <a:lnTo>
                  <a:pt x="202" y="72"/>
                </a:lnTo>
                <a:close/>
                <a:moveTo>
                  <a:pt x="37" y="98"/>
                </a:moveTo>
                <a:lnTo>
                  <a:pt x="37" y="98"/>
                </a:lnTo>
                <a:lnTo>
                  <a:pt x="35" y="97"/>
                </a:lnTo>
                <a:lnTo>
                  <a:pt x="34" y="95"/>
                </a:lnTo>
                <a:lnTo>
                  <a:pt x="34" y="95"/>
                </a:lnTo>
                <a:lnTo>
                  <a:pt x="35" y="92"/>
                </a:lnTo>
                <a:lnTo>
                  <a:pt x="37" y="91"/>
                </a:lnTo>
                <a:lnTo>
                  <a:pt x="37" y="91"/>
                </a:lnTo>
                <a:lnTo>
                  <a:pt x="40" y="92"/>
                </a:lnTo>
                <a:lnTo>
                  <a:pt x="41" y="95"/>
                </a:lnTo>
                <a:lnTo>
                  <a:pt x="41" y="95"/>
                </a:lnTo>
                <a:lnTo>
                  <a:pt x="40" y="97"/>
                </a:lnTo>
                <a:lnTo>
                  <a:pt x="37" y="98"/>
                </a:lnTo>
                <a:lnTo>
                  <a:pt x="37" y="98"/>
                </a:lnTo>
                <a:close/>
                <a:moveTo>
                  <a:pt x="72" y="35"/>
                </a:moveTo>
                <a:lnTo>
                  <a:pt x="72" y="35"/>
                </a:lnTo>
                <a:lnTo>
                  <a:pt x="73" y="30"/>
                </a:lnTo>
                <a:lnTo>
                  <a:pt x="74" y="25"/>
                </a:lnTo>
                <a:lnTo>
                  <a:pt x="77" y="20"/>
                </a:lnTo>
                <a:lnTo>
                  <a:pt x="80" y="17"/>
                </a:lnTo>
                <a:lnTo>
                  <a:pt x="84" y="13"/>
                </a:lnTo>
                <a:lnTo>
                  <a:pt x="89" y="11"/>
                </a:lnTo>
                <a:lnTo>
                  <a:pt x="94" y="9"/>
                </a:lnTo>
                <a:lnTo>
                  <a:pt x="99" y="9"/>
                </a:lnTo>
                <a:lnTo>
                  <a:pt x="99" y="9"/>
                </a:lnTo>
                <a:lnTo>
                  <a:pt x="104" y="9"/>
                </a:lnTo>
                <a:lnTo>
                  <a:pt x="109" y="11"/>
                </a:lnTo>
                <a:lnTo>
                  <a:pt x="114" y="13"/>
                </a:lnTo>
                <a:lnTo>
                  <a:pt x="118" y="17"/>
                </a:lnTo>
                <a:lnTo>
                  <a:pt x="121" y="20"/>
                </a:lnTo>
                <a:lnTo>
                  <a:pt x="124" y="25"/>
                </a:lnTo>
                <a:lnTo>
                  <a:pt x="126" y="30"/>
                </a:lnTo>
                <a:lnTo>
                  <a:pt x="126" y="35"/>
                </a:lnTo>
                <a:lnTo>
                  <a:pt x="126" y="35"/>
                </a:lnTo>
                <a:lnTo>
                  <a:pt x="126" y="41"/>
                </a:lnTo>
                <a:lnTo>
                  <a:pt x="124" y="46"/>
                </a:lnTo>
                <a:lnTo>
                  <a:pt x="121" y="50"/>
                </a:lnTo>
                <a:lnTo>
                  <a:pt x="118" y="54"/>
                </a:lnTo>
                <a:lnTo>
                  <a:pt x="114" y="57"/>
                </a:lnTo>
                <a:lnTo>
                  <a:pt x="109" y="60"/>
                </a:lnTo>
                <a:lnTo>
                  <a:pt x="104" y="61"/>
                </a:lnTo>
                <a:lnTo>
                  <a:pt x="99" y="62"/>
                </a:lnTo>
                <a:lnTo>
                  <a:pt x="99" y="62"/>
                </a:lnTo>
                <a:lnTo>
                  <a:pt x="94" y="61"/>
                </a:lnTo>
                <a:lnTo>
                  <a:pt x="89" y="60"/>
                </a:lnTo>
                <a:lnTo>
                  <a:pt x="84" y="57"/>
                </a:lnTo>
                <a:lnTo>
                  <a:pt x="80" y="54"/>
                </a:lnTo>
                <a:lnTo>
                  <a:pt x="77" y="50"/>
                </a:lnTo>
                <a:lnTo>
                  <a:pt x="74" y="46"/>
                </a:lnTo>
                <a:lnTo>
                  <a:pt x="73" y="41"/>
                </a:lnTo>
                <a:lnTo>
                  <a:pt x="72" y="35"/>
                </a:lnTo>
                <a:lnTo>
                  <a:pt x="72" y="35"/>
                </a:lnTo>
                <a:close/>
                <a:moveTo>
                  <a:pt x="130" y="81"/>
                </a:moveTo>
                <a:lnTo>
                  <a:pt x="130" y="81"/>
                </a:lnTo>
                <a:lnTo>
                  <a:pt x="117" y="77"/>
                </a:lnTo>
                <a:lnTo>
                  <a:pt x="106" y="75"/>
                </a:lnTo>
                <a:lnTo>
                  <a:pt x="96" y="75"/>
                </a:lnTo>
                <a:lnTo>
                  <a:pt x="88" y="75"/>
                </a:lnTo>
                <a:lnTo>
                  <a:pt x="81" y="77"/>
                </a:lnTo>
                <a:lnTo>
                  <a:pt x="76" y="78"/>
                </a:lnTo>
                <a:lnTo>
                  <a:pt x="72" y="80"/>
                </a:lnTo>
                <a:lnTo>
                  <a:pt x="68" y="73"/>
                </a:lnTo>
                <a:lnTo>
                  <a:pt x="68" y="73"/>
                </a:lnTo>
                <a:lnTo>
                  <a:pt x="73" y="71"/>
                </a:lnTo>
                <a:lnTo>
                  <a:pt x="79" y="70"/>
                </a:lnTo>
                <a:lnTo>
                  <a:pt x="87" y="68"/>
                </a:lnTo>
                <a:lnTo>
                  <a:pt x="87" y="68"/>
                </a:lnTo>
                <a:lnTo>
                  <a:pt x="93" y="70"/>
                </a:lnTo>
                <a:lnTo>
                  <a:pt x="99" y="70"/>
                </a:lnTo>
                <a:lnTo>
                  <a:pt x="99" y="70"/>
                </a:lnTo>
                <a:lnTo>
                  <a:pt x="104" y="70"/>
                </a:lnTo>
                <a:lnTo>
                  <a:pt x="110" y="68"/>
                </a:lnTo>
                <a:lnTo>
                  <a:pt x="110" y="68"/>
                </a:lnTo>
                <a:lnTo>
                  <a:pt x="120" y="70"/>
                </a:lnTo>
                <a:lnTo>
                  <a:pt x="133" y="74"/>
                </a:lnTo>
                <a:lnTo>
                  <a:pt x="130" y="81"/>
                </a:lnTo>
                <a:close/>
                <a:moveTo>
                  <a:pt x="176" y="88"/>
                </a:moveTo>
                <a:lnTo>
                  <a:pt x="176" y="88"/>
                </a:lnTo>
                <a:lnTo>
                  <a:pt x="173" y="83"/>
                </a:lnTo>
                <a:lnTo>
                  <a:pt x="172" y="79"/>
                </a:lnTo>
                <a:lnTo>
                  <a:pt x="172" y="79"/>
                </a:lnTo>
                <a:lnTo>
                  <a:pt x="173" y="77"/>
                </a:lnTo>
                <a:lnTo>
                  <a:pt x="175" y="77"/>
                </a:lnTo>
                <a:lnTo>
                  <a:pt x="175" y="77"/>
                </a:lnTo>
                <a:lnTo>
                  <a:pt x="176" y="77"/>
                </a:lnTo>
                <a:lnTo>
                  <a:pt x="177" y="79"/>
                </a:lnTo>
                <a:lnTo>
                  <a:pt x="177" y="79"/>
                </a:lnTo>
                <a:lnTo>
                  <a:pt x="177" y="83"/>
                </a:lnTo>
                <a:lnTo>
                  <a:pt x="176" y="88"/>
                </a:lnTo>
                <a:lnTo>
                  <a:pt x="176" y="88"/>
                </a:lnTo>
                <a:close/>
                <a:moveTo>
                  <a:pt x="99" y="58"/>
                </a:moveTo>
                <a:lnTo>
                  <a:pt x="99" y="58"/>
                </a:lnTo>
                <a:lnTo>
                  <a:pt x="103" y="57"/>
                </a:lnTo>
                <a:lnTo>
                  <a:pt x="108" y="56"/>
                </a:lnTo>
                <a:lnTo>
                  <a:pt x="111" y="54"/>
                </a:lnTo>
                <a:lnTo>
                  <a:pt x="115" y="51"/>
                </a:lnTo>
                <a:lnTo>
                  <a:pt x="117" y="48"/>
                </a:lnTo>
                <a:lnTo>
                  <a:pt x="119" y="44"/>
                </a:lnTo>
                <a:lnTo>
                  <a:pt x="121" y="40"/>
                </a:lnTo>
                <a:lnTo>
                  <a:pt x="121" y="35"/>
                </a:lnTo>
                <a:lnTo>
                  <a:pt x="121" y="35"/>
                </a:lnTo>
                <a:lnTo>
                  <a:pt x="121" y="31"/>
                </a:lnTo>
                <a:lnTo>
                  <a:pt x="119" y="27"/>
                </a:lnTo>
                <a:lnTo>
                  <a:pt x="117" y="23"/>
                </a:lnTo>
                <a:lnTo>
                  <a:pt x="115" y="19"/>
                </a:lnTo>
                <a:lnTo>
                  <a:pt x="111" y="17"/>
                </a:lnTo>
                <a:lnTo>
                  <a:pt x="108" y="15"/>
                </a:lnTo>
                <a:lnTo>
                  <a:pt x="103" y="13"/>
                </a:lnTo>
                <a:lnTo>
                  <a:pt x="99" y="13"/>
                </a:lnTo>
                <a:lnTo>
                  <a:pt x="99" y="13"/>
                </a:lnTo>
                <a:lnTo>
                  <a:pt x="94" y="13"/>
                </a:lnTo>
                <a:lnTo>
                  <a:pt x="90" y="15"/>
                </a:lnTo>
                <a:lnTo>
                  <a:pt x="86" y="17"/>
                </a:lnTo>
                <a:lnTo>
                  <a:pt x="83" y="19"/>
                </a:lnTo>
                <a:lnTo>
                  <a:pt x="80" y="23"/>
                </a:lnTo>
                <a:lnTo>
                  <a:pt x="78" y="27"/>
                </a:lnTo>
                <a:lnTo>
                  <a:pt x="77" y="31"/>
                </a:lnTo>
                <a:lnTo>
                  <a:pt x="77" y="35"/>
                </a:lnTo>
                <a:lnTo>
                  <a:pt x="77" y="35"/>
                </a:lnTo>
                <a:lnTo>
                  <a:pt x="77" y="40"/>
                </a:lnTo>
                <a:lnTo>
                  <a:pt x="78" y="44"/>
                </a:lnTo>
                <a:lnTo>
                  <a:pt x="80" y="48"/>
                </a:lnTo>
                <a:lnTo>
                  <a:pt x="83" y="51"/>
                </a:lnTo>
                <a:lnTo>
                  <a:pt x="86" y="54"/>
                </a:lnTo>
                <a:lnTo>
                  <a:pt x="90" y="56"/>
                </a:lnTo>
                <a:lnTo>
                  <a:pt x="94" y="57"/>
                </a:lnTo>
                <a:lnTo>
                  <a:pt x="99" y="58"/>
                </a:lnTo>
                <a:lnTo>
                  <a:pt x="99" y="58"/>
                </a:lnTo>
                <a:close/>
                <a:moveTo>
                  <a:pt x="99" y="16"/>
                </a:moveTo>
                <a:lnTo>
                  <a:pt x="99" y="16"/>
                </a:lnTo>
                <a:lnTo>
                  <a:pt x="103" y="16"/>
                </a:lnTo>
                <a:lnTo>
                  <a:pt x="106" y="17"/>
                </a:lnTo>
                <a:lnTo>
                  <a:pt x="110" y="19"/>
                </a:lnTo>
                <a:lnTo>
                  <a:pt x="113" y="21"/>
                </a:lnTo>
                <a:lnTo>
                  <a:pt x="115" y="24"/>
                </a:lnTo>
                <a:lnTo>
                  <a:pt x="117" y="28"/>
                </a:lnTo>
                <a:lnTo>
                  <a:pt x="118" y="31"/>
                </a:lnTo>
                <a:lnTo>
                  <a:pt x="118" y="35"/>
                </a:lnTo>
                <a:lnTo>
                  <a:pt x="118" y="35"/>
                </a:lnTo>
                <a:lnTo>
                  <a:pt x="118" y="39"/>
                </a:lnTo>
                <a:lnTo>
                  <a:pt x="117" y="43"/>
                </a:lnTo>
                <a:lnTo>
                  <a:pt x="115" y="46"/>
                </a:lnTo>
                <a:lnTo>
                  <a:pt x="113" y="49"/>
                </a:lnTo>
                <a:lnTo>
                  <a:pt x="110" y="51"/>
                </a:lnTo>
                <a:lnTo>
                  <a:pt x="106" y="53"/>
                </a:lnTo>
                <a:lnTo>
                  <a:pt x="103" y="54"/>
                </a:lnTo>
                <a:lnTo>
                  <a:pt x="99" y="55"/>
                </a:lnTo>
                <a:lnTo>
                  <a:pt x="99" y="55"/>
                </a:lnTo>
                <a:lnTo>
                  <a:pt x="95" y="54"/>
                </a:lnTo>
                <a:lnTo>
                  <a:pt x="91" y="53"/>
                </a:lnTo>
                <a:lnTo>
                  <a:pt x="88" y="51"/>
                </a:lnTo>
                <a:lnTo>
                  <a:pt x="85" y="49"/>
                </a:lnTo>
                <a:lnTo>
                  <a:pt x="83" y="46"/>
                </a:lnTo>
                <a:lnTo>
                  <a:pt x="81" y="43"/>
                </a:lnTo>
                <a:lnTo>
                  <a:pt x="80" y="39"/>
                </a:lnTo>
                <a:lnTo>
                  <a:pt x="79" y="35"/>
                </a:lnTo>
                <a:lnTo>
                  <a:pt x="79" y="35"/>
                </a:lnTo>
                <a:lnTo>
                  <a:pt x="80" y="31"/>
                </a:lnTo>
                <a:lnTo>
                  <a:pt x="81" y="28"/>
                </a:lnTo>
                <a:lnTo>
                  <a:pt x="83" y="24"/>
                </a:lnTo>
                <a:lnTo>
                  <a:pt x="85" y="21"/>
                </a:lnTo>
                <a:lnTo>
                  <a:pt x="88" y="19"/>
                </a:lnTo>
                <a:lnTo>
                  <a:pt x="91" y="17"/>
                </a:lnTo>
                <a:lnTo>
                  <a:pt x="95" y="16"/>
                </a:lnTo>
                <a:lnTo>
                  <a:pt x="99" y="16"/>
                </a:lnTo>
                <a:lnTo>
                  <a:pt x="99" y="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4" name="组合 3"/>
          <p:cNvGrpSpPr/>
          <p:nvPr/>
        </p:nvGrpSpPr>
        <p:grpSpPr>
          <a:xfrm>
            <a:off x="5186829" y="1799012"/>
            <a:ext cx="399584" cy="414704"/>
            <a:chOff x="5172309" y="2158754"/>
            <a:chExt cx="276224" cy="286675"/>
          </a:xfrm>
        </p:grpSpPr>
        <p:sp>
          <p:nvSpPr>
            <p:cNvPr id="153" name="Freeform 195"/>
            <p:cNvSpPr>
              <a:spLocks/>
            </p:cNvSpPr>
            <p:nvPr/>
          </p:nvSpPr>
          <p:spPr bwMode="auto">
            <a:xfrm>
              <a:off x="5361932" y="2158754"/>
              <a:ext cx="79135" cy="29862"/>
            </a:xfrm>
            <a:custGeom>
              <a:avLst/>
              <a:gdLst>
                <a:gd name="T0" fmla="*/ 212 w 212"/>
                <a:gd name="T1" fmla="*/ 52 h 80"/>
                <a:gd name="T2" fmla="*/ 210 w 212"/>
                <a:gd name="T3" fmla="*/ 52 h 80"/>
                <a:gd name="T4" fmla="*/ 210 w 212"/>
                <a:gd name="T5" fmla="*/ 52 h 80"/>
                <a:gd name="T6" fmla="*/ 212 w 212"/>
                <a:gd name="T7" fmla="*/ 46 h 80"/>
                <a:gd name="T8" fmla="*/ 212 w 212"/>
                <a:gd name="T9" fmla="*/ 40 h 80"/>
                <a:gd name="T10" fmla="*/ 212 w 212"/>
                <a:gd name="T11" fmla="*/ 40 h 80"/>
                <a:gd name="T12" fmla="*/ 212 w 212"/>
                <a:gd name="T13" fmla="*/ 31 h 80"/>
                <a:gd name="T14" fmla="*/ 210 w 212"/>
                <a:gd name="T15" fmla="*/ 24 h 80"/>
                <a:gd name="T16" fmla="*/ 206 w 212"/>
                <a:gd name="T17" fmla="*/ 17 h 80"/>
                <a:gd name="T18" fmla="*/ 201 w 212"/>
                <a:gd name="T19" fmla="*/ 11 h 80"/>
                <a:gd name="T20" fmla="*/ 195 w 212"/>
                <a:gd name="T21" fmla="*/ 6 h 80"/>
                <a:gd name="T22" fmla="*/ 189 w 212"/>
                <a:gd name="T23" fmla="*/ 2 h 80"/>
                <a:gd name="T24" fmla="*/ 181 w 212"/>
                <a:gd name="T25" fmla="*/ 0 h 80"/>
                <a:gd name="T26" fmla="*/ 173 w 212"/>
                <a:gd name="T27" fmla="*/ 0 h 80"/>
                <a:gd name="T28" fmla="*/ 40 w 212"/>
                <a:gd name="T29" fmla="*/ 0 h 80"/>
                <a:gd name="T30" fmla="*/ 40 w 212"/>
                <a:gd name="T31" fmla="*/ 0 h 80"/>
                <a:gd name="T32" fmla="*/ 32 w 212"/>
                <a:gd name="T33" fmla="*/ 0 h 80"/>
                <a:gd name="T34" fmla="*/ 24 w 212"/>
                <a:gd name="T35" fmla="*/ 2 h 80"/>
                <a:gd name="T36" fmla="*/ 18 w 212"/>
                <a:gd name="T37" fmla="*/ 6 h 80"/>
                <a:gd name="T38" fmla="*/ 12 w 212"/>
                <a:gd name="T39" fmla="*/ 11 h 80"/>
                <a:gd name="T40" fmla="*/ 7 w 212"/>
                <a:gd name="T41" fmla="*/ 17 h 80"/>
                <a:gd name="T42" fmla="*/ 3 w 212"/>
                <a:gd name="T43" fmla="*/ 24 h 80"/>
                <a:gd name="T44" fmla="*/ 0 w 212"/>
                <a:gd name="T45" fmla="*/ 31 h 80"/>
                <a:gd name="T46" fmla="*/ 0 w 212"/>
                <a:gd name="T47" fmla="*/ 40 h 80"/>
                <a:gd name="T48" fmla="*/ 0 w 212"/>
                <a:gd name="T49" fmla="*/ 40 h 80"/>
                <a:gd name="T50" fmla="*/ 0 w 212"/>
                <a:gd name="T51" fmla="*/ 46 h 80"/>
                <a:gd name="T52" fmla="*/ 3 w 212"/>
                <a:gd name="T53" fmla="*/ 52 h 80"/>
                <a:gd name="T54" fmla="*/ 0 w 212"/>
                <a:gd name="T55" fmla="*/ 52 h 80"/>
                <a:gd name="T56" fmla="*/ 0 w 212"/>
                <a:gd name="T57" fmla="*/ 80 h 80"/>
                <a:gd name="T58" fmla="*/ 212 w 212"/>
                <a:gd name="T59" fmla="*/ 80 h 80"/>
                <a:gd name="T60" fmla="*/ 212 w 212"/>
                <a:gd name="T61" fmla="*/ 5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2" h="80">
                  <a:moveTo>
                    <a:pt x="212" y="52"/>
                  </a:moveTo>
                  <a:lnTo>
                    <a:pt x="210" y="52"/>
                  </a:lnTo>
                  <a:lnTo>
                    <a:pt x="210" y="52"/>
                  </a:lnTo>
                  <a:lnTo>
                    <a:pt x="212" y="46"/>
                  </a:lnTo>
                  <a:lnTo>
                    <a:pt x="212" y="40"/>
                  </a:lnTo>
                  <a:lnTo>
                    <a:pt x="212" y="40"/>
                  </a:lnTo>
                  <a:lnTo>
                    <a:pt x="212" y="31"/>
                  </a:lnTo>
                  <a:lnTo>
                    <a:pt x="210" y="24"/>
                  </a:lnTo>
                  <a:lnTo>
                    <a:pt x="206" y="17"/>
                  </a:lnTo>
                  <a:lnTo>
                    <a:pt x="201" y="11"/>
                  </a:lnTo>
                  <a:lnTo>
                    <a:pt x="195" y="6"/>
                  </a:lnTo>
                  <a:lnTo>
                    <a:pt x="189" y="2"/>
                  </a:lnTo>
                  <a:lnTo>
                    <a:pt x="181" y="0"/>
                  </a:lnTo>
                  <a:lnTo>
                    <a:pt x="173" y="0"/>
                  </a:lnTo>
                  <a:lnTo>
                    <a:pt x="40" y="0"/>
                  </a:lnTo>
                  <a:lnTo>
                    <a:pt x="40" y="0"/>
                  </a:lnTo>
                  <a:lnTo>
                    <a:pt x="32" y="0"/>
                  </a:lnTo>
                  <a:lnTo>
                    <a:pt x="24" y="2"/>
                  </a:lnTo>
                  <a:lnTo>
                    <a:pt x="18" y="6"/>
                  </a:lnTo>
                  <a:lnTo>
                    <a:pt x="12" y="11"/>
                  </a:lnTo>
                  <a:lnTo>
                    <a:pt x="7" y="17"/>
                  </a:lnTo>
                  <a:lnTo>
                    <a:pt x="3" y="24"/>
                  </a:lnTo>
                  <a:lnTo>
                    <a:pt x="0" y="31"/>
                  </a:lnTo>
                  <a:lnTo>
                    <a:pt x="0" y="40"/>
                  </a:lnTo>
                  <a:lnTo>
                    <a:pt x="0" y="40"/>
                  </a:lnTo>
                  <a:lnTo>
                    <a:pt x="0" y="46"/>
                  </a:lnTo>
                  <a:lnTo>
                    <a:pt x="3" y="52"/>
                  </a:lnTo>
                  <a:lnTo>
                    <a:pt x="0" y="52"/>
                  </a:lnTo>
                  <a:lnTo>
                    <a:pt x="0" y="80"/>
                  </a:lnTo>
                  <a:lnTo>
                    <a:pt x="212" y="80"/>
                  </a:lnTo>
                  <a:lnTo>
                    <a:pt x="212"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54" name="Freeform 196"/>
            <p:cNvSpPr>
              <a:spLocks/>
            </p:cNvSpPr>
            <p:nvPr/>
          </p:nvSpPr>
          <p:spPr bwMode="auto">
            <a:xfrm>
              <a:off x="5172309" y="2188616"/>
              <a:ext cx="276224" cy="38821"/>
            </a:xfrm>
            <a:custGeom>
              <a:avLst/>
              <a:gdLst>
                <a:gd name="T0" fmla="*/ 479 w 738"/>
                <a:gd name="T1" fmla="*/ 26 h 106"/>
                <a:gd name="T2" fmla="*/ 479 w 738"/>
                <a:gd name="T3" fmla="*/ 0 h 106"/>
                <a:gd name="T4" fmla="*/ 0 w 738"/>
                <a:gd name="T5" fmla="*/ 0 h 106"/>
                <a:gd name="T6" fmla="*/ 28 w 738"/>
                <a:gd name="T7" fmla="*/ 106 h 106"/>
                <a:gd name="T8" fmla="*/ 718 w 738"/>
                <a:gd name="T9" fmla="*/ 106 h 106"/>
                <a:gd name="T10" fmla="*/ 738 w 738"/>
                <a:gd name="T11" fmla="*/ 26 h 106"/>
                <a:gd name="T12" fmla="*/ 479 w 738"/>
                <a:gd name="T13" fmla="*/ 26 h 106"/>
              </a:gdLst>
              <a:ahLst/>
              <a:cxnLst>
                <a:cxn ang="0">
                  <a:pos x="T0" y="T1"/>
                </a:cxn>
                <a:cxn ang="0">
                  <a:pos x="T2" y="T3"/>
                </a:cxn>
                <a:cxn ang="0">
                  <a:pos x="T4" y="T5"/>
                </a:cxn>
                <a:cxn ang="0">
                  <a:pos x="T6" y="T7"/>
                </a:cxn>
                <a:cxn ang="0">
                  <a:pos x="T8" y="T9"/>
                </a:cxn>
                <a:cxn ang="0">
                  <a:pos x="T10" y="T11"/>
                </a:cxn>
                <a:cxn ang="0">
                  <a:pos x="T12" y="T13"/>
                </a:cxn>
              </a:cxnLst>
              <a:rect l="0" t="0" r="r" b="b"/>
              <a:pathLst>
                <a:path w="738" h="106">
                  <a:moveTo>
                    <a:pt x="479" y="26"/>
                  </a:moveTo>
                  <a:lnTo>
                    <a:pt x="479" y="0"/>
                  </a:lnTo>
                  <a:lnTo>
                    <a:pt x="0" y="0"/>
                  </a:lnTo>
                  <a:lnTo>
                    <a:pt x="28" y="106"/>
                  </a:lnTo>
                  <a:lnTo>
                    <a:pt x="718" y="106"/>
                  </a:lnTo>
                  <a:lnTo>
                    <a:pt x="738" y="26"/>
                  </a:lnTo>
                  <a:lnTo>
                    <a:pt x="479"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155" name="Freeform 197"/>
            <p:cNvSpPr>
              <a:spLocks noEditPoints="1"/>
            </p:cNvSpPr>
            <p:nvPr/>
          </p:nvSpPr>
          <p:spPr bwMode="auto">
            <a:xfrm>
              <a:off x="5182760" y="2237888"/>
              <a:ext cx="258307" cy="207541"/>
            </a:xfrm>
            <a:custGeom>
              <a:avLst/>
              <a:gdLst>
                <a:gd name="T0" fmla="*/ 558 w 690"/>
                <a:gd name="T1" fmla="*/ 558 h 558"/>
                <a:gd name="T2" fmla="*/ 0 w 690"/>
                <a:gd name="T3" fmla="*/ 0 h 558"/>
                <a:gd name="T4" fmla="*/ 345 w 690"/>
                <a:gd name="T5" fmla="*/ 133 h 558"/>
                <a:gd name="T6" fmla="*/ 359 w 690"/>
                <a:gd name="T7" fmla="*/ 133 h 558"/>
                <a:gd name="T8" fmla="*/ 385 w 690"/>
                <a:gd name="T9" fmla="*/ 140 h 558"/>
                <a:gd name="T10" fmla="*/ 409 w 690"/>
                <a:gd name="T11" fmla="*/ 149 h 558"/>
                <a:gd name="T12" fmla="*/ 430 w 690"/>
                <a:gd name="T13" fmla="*/ 163 h 558"/>
                <a:gd name="T14" fmla="*/ 447 w 690"/>
                <a:gd name="T15" fmla="*/ 182 h 558"/>
                <a:gd name="T16" fmla="*/ 462 w 690"/>
                <a:gd name="T17" fmla="*/ 203 h 558"/>
                <a:gd name="T18" fmla="*/ 472 w 690"/>
                <a:gd name="T19" fmla="*/ 227 h 558"/>
                <a:gd name="T20" fmla="*/ 477 w 690"/>
                <a:gd name="T21" fmla="*/ 253 h 558"/>
                <a:gd name="T22" fmla="*/ 478 w 690"/>
                <a:gd name="T23" fmla="*/ 267 h 558"/>
                <a:gd name="T24" fmla="*/ 476 w 690"/>
                <a:gd name="T25" fmla="*/ 293 h 558"/>
                <a:gd name="T26" fmla="*/ 467 w 690"/>
                <a:gd name="T27" fmla="*/ 318 h 558"/>
                <a:gd name="T28" fmla="*/ 456 w 690"/>
                <a:gd name="T29" fmla="*/ 340 h 558"/>
                <a:gd name="T30" fmla="*/ 440 w 690"/>
                <a:gd name="T31" fmla="*/ 360 h 558"/>
                <a:gd name="T32" fmla="*/ 420 w 690"/>
                <a:gd name="T33" fmla="*/ 376 h 558"/>
                <a:gd name="T34" fmla="*/ 397 w 690"/>
                <a:gd name="T35" fmla="*/ 389 h 558"/>
                <a:gd name="T36" fmla="*/ 372 w 690"/>
                <a:gd name="T37" fmla="*/ 396 h 558"/>
                <a:gd name="T38" fmla="*/ 345 w 690"/>
                <a:gd name="T39" fmla="*/ 399 h 558"/>
                <a:gd name="T40" fmla="*/ 331 w 690"/>
                <a:gd name="T41" fmla="*/ 399 h 558"/>
                <a:gd name="T42" fmla="*/ 305 w 690"/>
                <a:gd name="T43" fmla="*/ 394 h 558"/>
                <a:gd name="T44" fmla="*/ 281 w 690"/>
                <a:gd name="T45" fmla="*/ 384 h 558"/>
                <a:gd name="T46" fmla="*/ 260 w 690"/>
                <a:gd name="T47" fmla="*/ 369 h 558"/>
                <a:gd name="T48" fmla="*/ 243 w 690"/>
                <a:gd name="T49" fmla="*/ 351 h 558"/>
                <a:gd name="T50" fmla="*/ 228 w 690"/>
                <a:gd name="T51" fmla="*/ 330 h 558"/>
                <a:gd name="T52" fmla="*/ 218 w 690"/>
                <a:gd name="T53" fmla="*/ 305 h 558"/>
                <a:gd name="T54" fmla="*/ 213 w 690"/>
                <a:gd name="T55" fmla="*/ 280 h 558"/>
                <a:gd name="T56" fmla="*/ 212 w 690"/>
                <a:gd name="T57" fmla="*/ 267 h 558"/>
                <a:gd name="T58" fmla="*/ 214 w 690"/>
                <a:gd name="T59" fmla="*/ 239 h 558"/>
                <a:gd name="T60" fmla="*/ 223 w 690"/>
                <a:gd name="T61" fmla="*/ 214 h 558"/>
                <a:gd name="T62" fmla="*/ 235 w 690"/>
                <a:gd name="T63" fmla="*/ 192 h 558"/>
                <a:gd name="T64" fmla="*/ 252 w 690"/>
                <a:gd name="T65" fmla="*/ 172 h 558"/>
                <a:gd name="T66" fmla="*/ 270 w 690"/>
                <a:gd name="T67" fmla="*/ 156 h 558"/>
                <a:gd name="T68" fmla="*/ 294 w 690"/>
                <a:gd name="T69" fmla="*/ 143 h 558"/>
                <a:gd name="T70" fmla="*/ 319 w 690"/>
                <a:gd name="T71" fmla="*/ 136 h 558"/>
                <a:gd name="T72" fmla="*/ 345 w 690"/>
                <a:gd name="T73" fmla="*/ 133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0" h="558">
                  <a:moveTo>
                    <a:pt x="106" y="558"/>
                  </a:moveTo>
                  <a:lnTo>
                    <a:pt x="558" y="558"/>
                  </a:lnTo>
                  <a:lnTo>
                    <a:pt x="690" y="0"/>
                  </a:lnTo>
                  <a:lnTo>
                    <a:pt x="0" y="0"/>
                  </a:lnTo>
                  <a:lnTo>
                    <a:pt x="106" y="558"/>
                  </a:lnTo>
                  <a:close/>
                  <a:moveTo>
                    <a:pt x="345" y="133"/>
                  </a:moveTo>
                  <a:lnTo>
                    <a:pt x="345" y="133"/>
                  </a:lnTo>
                  <a:lnTo>
                    <a:pt x="359" y="133"/>
                  </a:lnTo>
                  <a:lnTo>
                    <a:pt x="372" y="136"/>
                  </a:lnTo>
                  <a:lnTo>
                    <a:pt x="385" y="140"/>
                  </a:lnTo>
                  <a:lnTo>
                    <a:pt x="397" y="143"/>
                  </a:lnTo>
                  <a:lnTo>
                    <a:pt x="409" y="149"/>
                  </a:lnTo>
                  <a:lnTo>
                    <a:pt x="420" y="156"/>
                  </a:lnTo>
                  <a:lnTo>
                    <a:pt x="430" y="163"/>
                  </a:lnTo>
                  <a:lnTo>
                    <a:pt x="440" y="172"/>
                  </a:lnTo>
                  <a:lnTo>
                    <a:pt x="447" y="182"/>
                  </a:lnTo>
                  <a:lnTo>
                    <a:pt x="456" y="192"/>
                  </a:lnTo>
                  <a:lnTo>
                    <a:pt x="462" y="203"/>
                  </a:lnTo>
                  <a:lnTo>
                    <a:pt x="467" y="214"/>
                  </a:lnTo>
                  <a:lnTo>
                    <a:pt x="472" y="227"/>
                  </a:lnTo>
                  <a:lnTo>
                    <a:pt x="476" y="239"/>
                  </a:lnTo>
                  <a:lnTo>
                    <a:pt x="477" y="253"/>
                  </a:lnTo>
                  <a:lnTo>
                    <a:pt x="478" y="267"/>
                  </a:lnTo>
                  <a:lnTo>
                    <a:pt x="478" y="267"/>
                  </a:lnTo>
                  <a:lnTo>
                    <a:pt x="477" y="280"/>
                  </a:lnTo>
                  <a:lnTo>
                    <a:pt x="476" y="293"/>
                  </a:lnTo>
                  <a:lnTo>
                    <a:pt x="472" y="305"/>
                  </a:lnTo>
                  <a:lnTo>
                    <a:pt x="467" y="318"/>
                  </a:lnTo>
                  <a:lnTo>
                    <a:pt x="462" y="330"/>
                  </a:lnTo>
                  <a:lnTo>
                    <a:pt x="456" y="340"/>
                  </a:lnTo>
                  <a:lnTo>
                    <a:pt x="447" y="351"/>
                  </a:lnTo>
                  <a:lnTo>
                    <a:pt x="440" y="360"/>
                  </a:lnTo>
                  <a:lnTo>
                    <a:pt x="430" y="369"/>
                  </a:lnTo>
                  <a:lnTo>
                    <a:pt x="420" y="376"/>
                  </a:lnTo>
                  <a:lnTo>
                    <a:pt x="409" y="384"/>
                  </a:lnTo>
                  <a:lnTo>
                    <a:pt x="397" y="389"/>
                  </a:lnTo>
                  <a:lnTo>
                    <a:pt x="385" y="394"/>
                  </a:lnTo>
                  <a:lnTo>
                    <a:pt x="372" y="396"/>
                  </a:lnTo>
                  <a:lnTo>
                    <a:pt x="359" y="399"/>
                  </a:lnTo>
                  <a:lnTo>
                    <a:pt x="345" y="399"/>
                  </a:lnTo>
                  <a:lnTo>
                    <a:pt x="345" y="399"/>
                  </a:lnTo>
                  <a:lnTo>
                    <a:pt x="331" y="399"/>
                  </a:lnTo>
                  <a:lnTo>
                    <a:pt x="319" y="396"/>
                  </a:lnTo>
                  <a:lnTo>
                    <a:pt x="305" y="394"/>
                  </a:lnTo>
                  <a:lnTo>
                    <a:pt x="294" y="389"/>
                  </a:lnTo>
                  <a:lnTo>
                    <a:pt x="281" y="384"/>
                  </a:lnTo>
                  <a:lnTo>
                    <a:pt x="270" y="376"/>
                  </a:lnTo>
                  <a:lnTo>
                    <a:pt x="260" y="369"/>
                  </a:lnTo>
                  <a:lnTo>
                    <a:pt x="252" y="360"/>
                  </a:lnTo>
                  <a:lnTo>
                    <a:pt x="243" y="351"/>
                  </a:lnTo>
                  <a:lnTo>
                    <a:pt x="235" y="340"/>
                  </a:lnTo>
                  <a:lnTo>
                    <a:pt x="228" y="330"/>
                  </a:lnTo>
                  <a:lnTo>
                    <a:pt x="223" y="318"/>
                  </a:lnTo>
                  <a:lnTo>
                    <a:pt x="218" y="305"/>
                  </a:lnTo>
                  <a:lnTo>
                    <a:pt x="214" y="293"/>
                  </a:lnTo>
                  <a:lnTo>
                    <a:pt x="213" y="280"/>
                  </a:lnTo>
                  <a:lnTo>
                    <a:pt x="212" y="267"/>
                  </a:lnTo>
                  <a:lnTo>
                    <a:pt x="212" y="267"/>
                  </a:lnTo>
                  <a:lnTo>
                    <a:pt x="213" y="253"/>
                  </a:lnTo>
                  <a:lnTo>
                    <a:pt x="214" y="239"/>
                  </a:lnTo>
                  <a:lnTo>
                    <a:pt x="218" y="227"/>
                  </a:lnTo>
                  <a:lnTo>
                    <a:pt x="223" y="214"/>
                  </a:lnTo>
                  <a:lnTo>
                    <a:pt x="228" y="203"/>
                  </a:lnTo>
                  <a:lnTo>
                    <a:pt x="235" y="192"/>
                  </a:lnTo>
                  <a:lnTo>
                    <a:pt x="243" y="182"/>
                  </a:lnTo>
                  <a:lnTo>
                    <a:pt x="252" y="172"/>
                  </a:lnTo>
                  <a:lnTo>
                    <a:pt x="260" y="163"/>
                  </a:lnTo>
                  <a:lnTo>
                    <a:pt x="270" y="156"/>
                  </a:lnTo>
                  <a:lnTo>
                    <a:pt x="281" y="149"/>
                  </a:lnTo>
                  <a:lnTo>
                    <a:pt x="294" y="143"/>
                  </a:lnTo>
                  <a:lnTo>
                    <a:pt x="305" y="140"/>
                  </a:lnTo>
                  <a:lnTo>
                    <a:pt x="319" y="136"/>
                  </a:lnTo>
                  <a:lnTo>
                    <a:pt x="331" y="133"/>
                  </a:lnTo>
                  <a:lnTo>
                    <a:pt x="345" y="133"/>
                  </a:lnTo>
                  <a:lnTo>
                    <a:pt x="345" y="1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sp>
        <p:nvSpPr>
          <p:cNvPr id="156" name="Freeform 80"/>
          <p:cNvSpPr>
            <a:spLocks noEditPoints="1"/>
          </p:cNvSpPr>
          <p:nvPr/>
        </p:nvSpPr>
        <p:spPr bwMode="auto">
          <a:xfrm>
            <a:off x="10021830" y="1757919"/>
            <a:ext cx="348010" cy="543928"/>
          </a:xfrm>
          <a:custGeom>
            <a:avLst/>
            <a:gdLst>
              <a:gd name="T0" fmla="*/ 48 w 135"/>
              <a:gd name="T1" fmla="*/ 3 h 211"/>
              <a:gd name="T2" fmla="*/ 20 w 135"/>
              <a:gd name="T3" fmla="*/ 20 h 211"/>
              <a:gd name="T4" fmla="*/ 3 w 135"/>
              <a:gd name="T5" fmla="*/ 47 h 211"/>
              <a:gd name="T6" fmla="*/ 0 w 135"/>
              <a:gd name="T7" fmla="*/ 73 h 211"/>
              <a:gd name="T8" fmla="*/ 14 w 135"/>
              <a:gd name="T9" fmla="*/ 106 h 211"/>
              <a:gd name="T10" fmla="*/ 31 w 135"/>
              <a:gd name="T11" fmla="*/ 151 h 211"/>
              <a:gd name="T12" fmla="*/ 36 w 135"/>
              <a:gd name="T13" fmla="*/ 159 h 211"/>
              <a:gd name="T14" fmla="*/ 35 w 135"/>
              <a:gd name="T15" fmla="*/ 166 h 211"/>
              <a:gd name="T16" fmla="*/ 38 w 135"/>
              <a:gd name="T17" fmla="*/ 171 h 211"/>
              <a:gd name="T18" fmla="*/ 35 w 135"/>
              <a:gd name="T19" fmla="*/ 180 h 211"/>
              <a:gd name="T20" fmla="*/ 38 w 135"/>
              <a:gd name="T21" fmla="*/ 185 h 211"/>
              <a:gd name="T22" fmla="*/ 35 w 135"/>
              <a:gd name="T23" fmla="*/ 194 h 211"/>
              <a:gd name="T24" fmla="*/ 54 w 135"/>
              <a:gd name="T25" fmla="*/ 198 h 211"/>
              <a:gd name="T26" fmla="*/ 64 w 135"/>
              <a:gd name="T27" fmla="*/ 210 h 211"/>
              <a:gd name="T28" fmla="*/ 82 w 135"/>
              <a:gd name="T29" fmla="*/ 203 h 211"/>
              <a:gd name="T30" fmla="*/ 100 w 135"/>
              <a:gd name="T31" fmla="*/ 196 h 211"/>
              <a:gd name="T32" fmla="*/ 101 w 135"/>
              <a:gd name="T33" fmla="*/ 187 h 211"/>
              <a:gd name="T34" fmla="*/ 101 w 135"/>
              <a:gd name="T35" fmla="*/ 182 h 211"/>
              <a:gd name="T36" fmla="*/ 101 w 135"/>
              <a:gd name="T37" fmla="*/ 173 h 211"/>
              <a:gd name="T38" fmla="*/ 101 w 135"/>
              <a:gd name="T39" fmla="*/ 168 h 211"/>
              <a:gd name="T40" fmla="*/ 101 w 135"/>
              <a:gd name="T41" fmla="*/ 159 h 211"/>
              <a:gd name="T42" fmla="*/ 104 w 135"/>
              <a:gd name="T43" fmla="*/ 151 h 211"/>
              <a:gd name="T44" fmla="*/ 121 w 135"/>
              <a:gd name="T45" fmla="*/ 106 h 211"/>
              <a:gd name="T46" fmla="*/ 135 w 135"/>
              <a:gd name="T47" fmla="*/ 73 h 211"/>
              <a:gd name="T48" fmla="*/ 132 w 135"/>
              <a:gd name="T49" fmla="*/ 47 h 211"/>
              <a:gd name="T50" fmla="*/ 115 w 135"/>
              <a:gd name="T51" fmla="*/ 20 h 211"/>
              <a:gd name="T52" fmla="*/ 88 w 135"/>
              <a:gd name="T53" fmla="*/ 3 h 211"/>
              <a:gd name="T54" fmla="*/ 66 w 135"/>
              <a:gd name="T55" fmla="*/ 148 h 211"/>
              <a:gd name="T56" fmla="*/ 74 w 135"/>
              <a:gd name="T57" fmla="*/ 77 h 211"/>
              <a:gd name="T58" fmla="*/ 49 w 135"/>
              <a:gd name="T59" fmla="*/ 187 h 211"/>
              <a:gd name="T60" fmla="*/ 47 w 135"/>
              <a:gd name="T61" fmla="*/ 182 h 211"/>
              <a:gd name="T62" fmla="*/ 91 w 135"/>
              <a:gd name="T63" fmla="*/ 184 h 211"/>
              <a:gd name="T64" fmla="*/ 88 w 135"/>
              <a:gd name="T65" fmla="*/ 170 h 211"/>
              <a:gd name="T66" fmla="*/ 46 w 135"/>
              <a:gd name="T67" fmla="*/ 167 h 211"/>
              <a:gd name="T68" fmla="*/ 90 w 135"/>
              <a:gd name="T69" fmla="*/ 165 h 211"/>
              <a:gd name="T70" fmla="*/ 88 w 135"/>
              <a:gd name="T71" fmla="*/ 170 h 211"/>
              <a:gd name="T72" fmla="*/ 101 w 135"/>
              <a:gd name="T73" fmla="*/ 122 h 211"/>
              <a:gd name="T74" fmla="*/ 94 w 135"/>
              <a:gd name="T75" fmla="*/ 80 h 211"/>
              <a:gd name="T76" fmla="*/ 100 w 135"/>
              <a:gd name="T77" fmla="*/ 74 h 211"/>
              <a:gd name="T78" fmla="*/ 95 w 135"/>
              <a:gd name="T79" fmla="*/ 63 h 211"/>
              <a:gd name="T80" fmla="*/ 43 w 135"/>
              <a:gd name="T81" fmla="*/ 63 h 211"/>
              <a:gd name="T82" fmla="*/ 33 w 135"/>
              <a:gd name="T83" fmla="*/ 74 h 211"/>
              <a:gd name="T84" fmla="*/ 40 w 135"/>
              <a:gd name="T85" fmla="*/ 82 h 211"/>
              <a:gd name="T86" fmla="*/ 42 w 135"/>
              <a:gd name="T87" fmla="*/ 148 h 211"/>
              <a:gd name="T88" fmla="*/ 28 w 135"/>
              <a:gd name="T89" fmla="*/ 108 h 211"/>
              <a:gd name="T90" fmla="*/ 15 w 135"/>
              <a:gd name="T91" fmla="*/ 85 h 211"/>
              <a:gd name="T92" fmla="*/ 15 w 135"/>
              <a:gd name="T93" fmla="*/ 46 h 211"/>
              <a:gd name="T94" fmla="*/ 56 w 135"/>
              <a:gd name="T95" fmla="*/ 12 h 211"/>
              <a:gd name="T96" fmla="*/ 99 w 135"/>
              <a:gd name="T97" fmla="*/ 21 h 211"/>
              <a:gd name="T98" fmla="*/ 124 w 135"/>
              <a:gd name="T99" fmla="*/ 68 h 211"/>
              <a:gd name="T100" fmla="*/ 112 w 135"/>
              <a:gd name="T101" fmla="*/ 10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5" h="211">
                <a:moveTo>
                  <a:pt x="68" y="0"/>
                </a:moveTo>
                <a:lnTo>
                  <a:pt x="68" y="0"/>
                </a:lnTo>
                <a:lnTo>
                  <a:pt x="61" y="0"/>
                </a:lnTo>
                <a:lnTo>
                  <a:pt x="54" y="1"/>
                </a:lnTo>
                <a:lnTo>
                  <a:pt x="48" y="3"/>
                </a:lnTo>
                <a:lnTo>
                  <a:pt x="41" y="5"/>
                </a:lnTo>
                <a:lnTo>
                  <a:pt x="35" y="8"/>
                </a:lnTo>
                <a:lnTo>
                  <a:pt x="30" y="12"/>
                </a:lnTo>
                <a:lnTo>
                  <a:pt x="25" y="15"/>
                </a:lnTo>
                <a:lnTo>
                  <a:pt x="20" y="20"/>
                </a:lnTo>
                <a:lnTo>
                  <a:pt x="15" y="25"/>
                </a:lnTo>
                <a:lnTo>
                  <a:pt x="12" y="30"/>
                </a:lnTo>
                <a:lnTo>
                  <a:pt x="8" y="35"/>
                </a:lnTo>
                <a:lnTo>
                  <a:pt x="5" y="41"/>
                </a:lnTo>
                <a:lnTo>
                  <a:pt x="3" y="47"/>
                </a:lnTo>
                <a:lnTo>
                  <a:pt x="1" y="54"/>
                </a:lnTo>
                <a:lnTo>
                  <a:pt x="0" y="61"/>
                </a:lnTo>
                <a:lnTo>
                  <a:pt x="0" y="68"/>
                </a:lnTo>
                <a:lnTo>
                  <a:pt x="0" y="68"/>
                </a:lnTo>
                <a:lnTo>
                  <a:pt x="0" y="73"/>
                </a:lnTo>
                <a:lnTo>
                  <a:pt x="1" y="78"/>
                </a:lnTo>
                <a:lnTo>
                  <a:pt x="5" y="88"/>
                </a:lnTo>
                <a:lnTo>
                  <a:pt x="10" y="98"/>
                </a:lnTo>
                <a:lnTo>
                  <a:pt x="14" y="106"/>
                </a:lnTo>
                <a:lnTo>
                  <a:pt x="14" y="106"/>
                </a:lnTo>
                <a:lnTo>
                  <a:pt x="18" y="113"/>
                </a:lnTo>
                <a:lnTo>
                  <a:pt x="18" y="113"/>
                </a:lnTo>
                <a:lnTo>
                  <a:pt x="25" y="130"/>
                </a:lnTo>
                <a:lnTo>
                  <a:pt x="29" y="143"/>
                </a:lnTo>
                <a:lnTo>
                  <a:pt x="31" y="151"/>
                </a:lnTo>
                <a:lnTo>
                  <a:pt x="31" y="154"/>
                </a:lnTo>
                <a:lnTo>
                  <a:pt x="31" y="154"/>
                </a:lnTo>
                <a:lnTo>
                  <a:pt x="32" y="156"/>
                </a:lnTo>
                <a:lnTo>
                  <a:pt x="33" y="157"/>
                </a:lnTo>
                <a:lnTo>
                  <a:pt x="36" y="159"/>
                </a:lnTo>
                <a:lnTo>
                  <a:pt x="36" y="159"/>
                </a:lnTo>
                <a:lnTo>
                  <a:pt x="35" y="161"/>
                </a:lnTo>
                <a:lnTo>
                  <a:pt x="35" y="163"/>
                </a:lnTo>
                <a:lnTo>
                  <a:pt x="35" y="163"/>
                </a:lnTo>
                <a:lnTo>
                  <a:pt x="35" y="166"/>
                </a:lnTo>
                <a:lnTo>
                  <a:pt x="36" y="168"/>
                </a:lnTo>
                <a:lnTo>
                  <a:pt x="38" y="169"/>
                </a:lnTo>
                <a:lnTo>
                  <a:pt x="40" y="170"/>
                </a:lnTo>
                <a:lnTo>
                  <a:pt x="40" y="170"/>
                </a:lnTo>
                <a:lnTo>
                  <a:pt x="38" y="171"/>
                </a:lnTo>
                <a:lnTo>
                  <a:pt x="36" y="173"/>
                </a:lnTo>
                <a:lnTo>
                  <a:pt x="35" y="175"/>
                </a:lnTo>
                <a:lnTo>
                  <a:pt x="35" y="177"/>
                </a:lnTo>
                <a:lnTo>
                  <a:pt x="35" y="177"/>
                </a:lnTo>
                <a:lnTo>
                  <a:pt x="35" y="180"/>
                </a:lnTo>
                <a:lnTo>
                  <a:pt x="36" y="182"/>
                </a:lnTo>
                <a:lnTo>
                  <a:pt x="38" y="183"/>
                </a:lnTo>
                <a:lnTo>
                  <a:pt x="40" y="184"/>
                </a:lnTo>
                <a:lnTo>
                  <a:pt x="40" y="184"/>
                </a:lnTo>
                <a:lnTo>
                  <a:pt x="38" y="185"/>
                </a:lnTo>
                <a:lnTo>
                  <a:pt x="36" y="187"/>
                </a:lnTo>
                <a:lnTo>
                  <a:pt x="35" y="189"/>
                </a:lnTo>
                <a:lnTo>
                  <a:pt x="35" y="191"/>
                </a:lnTo>
                <a:lnTo>
                  <a:pt x="35" y="191"/>
                </a:lnTo>
                <a:lnTo>
                  <a:pt x="35" y="194"/>
                </a:lnTo>
                <a:lnTo>
                  <a:pt x="37" y="196"/>
                </a:lnTo>
                <a:lnTo>
                  <a:pt x="39" y="198"/>
                </a:lnTo>
                <a:lnTo>
                  <a:pt x="42" y="198"/>
                </a:lnTo>
                <a:lnTo>
                  <a:pt x="54" y="198"/>
                </a:lnTo>
                <a:lnTo>
                  <a:pt x="54" y="198"/>
                </a:lnTo>
                <a:lnTo>
                  <a:pt x="55" y="201"/>
                </a:lnTo>
                <a:lnTo>
                  <a:pt x="55" y="201"/>
                </a:lnTo>
                <a:lnTo>
                  <a:pt x="57" y="205"/>
                </a:lnTo>
                <a:lnTo>
                  <a:pt x="60" y="208"/>
                </a:lnTo>
                <a:lnTo>
                  <a:pt x="64" y="210"/>
                </a:lnTo>
                <a:lnTo>
                  <a:pt x="69" y="211"/>
                </a:lnTo>
                <a:lnTo>
                  <a:pt x="69" y="211"/>
                </a:lnTo>
                <a:lnTo>
                  <a:pt x="74" y="210"/>
                </a:lnTo>
                <a:lnTo>
                  <a:pt x="79" y="208"/>
                </a:lnTo>
                <a:lnTo>
                  <a:pt x="82" y="203"/>
                </a:lnTo>
                <a:lnTo>
                  <a:pt x="83" y="198"/>
                </a:lnTo>
                <a:lnTo>
                  <a:pt x="95" y="198"/>
                </a:lnTo>
                <a:lnTo>
                  <a:pt x="95" y="198"/>
                </a:lnTo>
                <a:lnTo>
                  <a:pt x="98" y="198"/>
                </a:lnTo>
                <a:lnTo>
                  <a:pt x="100" y="196"/>
                </a:lnTo>
                <a:lnTo>
                  <a:pt x="102" y="194"/>
                </a:lnTo>
                <a:lnTo>
                  <a:pt x="103" y="191"/>
                </a:lnTo>
                <a:lnTo>
                  <a:pt x="103" y="191"/>
                </a:lnTo>
                <a:lnTo>
                  <a:pt x="102" y="189"/>
                </a:lnTo>
                <a:lnTo>
                  <a:pt x="101" y="187"/>
                </a:lnTo>
                <a:lnTo>
                  <a:pt x="99" y="185"/>
                </a:lnTo>
                <a:lnTo>
                  <a:pt x="97" y="184"/>
                </a:lnTo>
                <a:lnTo>
                  <a:pt x="97" y="184"/>
                </a:lnTo>
                <a:lnTo>
                  <a:pt x="99" y="183"/>
                </a:lnTo>
                <a:lnTo>
                  <a:pt x="101" y="182"/>
                </a:lnTo>
                <a:lnTo>
                  <a:pt x="102" y="180"/>
                </a:lnTo>
                <a:lnTo>
                  <a:pt x="102" y="177"/>
                </a:lnTo>
                <a:lnTo>
                  <a:pt x="102" y="177"/>
                </a:lnTo>
                <a:lnTo>
                  <a:pt x="102" y="175"/>
                </a:lnTo>
                <a:lnTo>
                  <a:pt x="101" y="173"/>
                </a:lnTo>
                <a:lnTo>
                  <a:pt x="99" y="171"/>
                </a:lnTo>
                <a:lnTo>
                  <a:pt x="97" y="170"/>
                </a:lnTo>
                <a:lnTo>
                  <a:pt x="97" y="170"/>
                </a:lnTo>
                <a:lnTo>
                  <a:pt x="99" y="169"/>
                </a:lnTo>
                <a:lnTo>
                  <a:pt x="101" y="168"/>
                </a:lnTo>
                <a:lnTo>
                  <a:pt x="102" y="166"/>
                </a:lnTo>
                <a:lnTo>
                  <a:pt x="102" y="163"/>
                </a:lnTo>
                <a:lnTo>
                  <a:pt x="102" y="163"/>
                </a:lnTo>
                <a:lnTo>
                  <a:pt x="102" y="161"/>
                </a:lnTo>
                <a:lnTo>
                  <a:pt x="101" y="159"/>
                </a:lnTo>
                <a:lnTo>
                  <a:pt x="101" y="159"/>
                </a:lnTo>
                <a:lnTo>
                  <a:pt x="103" y="157"/>
                </a:lnTo>
                <a:lnTo>
                  <a:pt x="104" y="154"/>
                </a:lnTo>
                <a:lnTo>
                  <a:pt x="104" y="154"/>
                </a:lnTo>
                <a:lnTo>
                  <a:pt x="104" y="151"/>
                </a:lnTo>
                <a:lnTo>
                  <a:pt x="106" y="143"/>
                </a:lnTo>
                <a:lnTo>
                  <a:pt x="110" y="130"/>
                </a:lnTo>
                <a:lnTo>
                  <a:pt x="117" y="113"/>
                </a:lnTo>
                <a:lnTo>
                  <a:pt x="117" y="113"/>
                </a:lnTo>
                <a:lnTo>
                  <a:pt x="121" y="106"/>
                </a:lnTo>
                <a:lnTo>
                  <a:pt x="121" y="106"/>
                </a:lnTo>
                <a:lnTo>
                  <a:pt x="126" y="98"/>
                </a:lnTo>
                <a:lnTo>
                  <a:pt x="130" y="88"/>
                </a:lnTo>
                <a:lnTo>
                  <a:pt x="134" y="78"/>
                </a:lnTo>
                <a:lnTo>
                  <a:pt x="135" y="73"/>
                </a:lnTo>
                <a:lnTo>
                  <a:pt x="135" y="68"/>
                </a:lnTo>
                <a:lnTo>
                  <a:pt x="135" y="68"/>
                </a:lnTo>
                <a:lnTo>
                  <a:pt x="135" y="61"/>
                </a:lnTo>
                <a:lnTo>
                  <a:pt x="134" y="54"/>
                </a:lnTo>
                <a:lnTo>
                  <a:pt x="132" y="47"/>
                </a:lnTo>
                <a:lnTo>
                  <a:pt x="130" y="41"/>
                </a:lnTo>
                <a:lnTo>
                  <a:pt x="127" y="35"/>
                </a:lnTo>
                <a:lnTo>
                  <a:pt x="124" y="30"/>
                </a:lnTo>
                <a:lnTo>
                  <a:pt x="120" y="25"/>
                </a:lnTo>
                <a:lnTo>
                  <a:pt x="115" y="20"/>
                </a:lnTo>
                <a:lnTo>
                  <a:pt x="111" y="15"/>
                </a:lnTo>
                <a:lnTo>
                  <a:pt x="105" y="12"/>
                </a:lnTo>
                <a:lnTo>
                  <a:pt x="100" y="8"/>
                </a:lnTo>
                <a:lnTo>
                  <a:pt x="94" y="5"/>
                </a:lnTo>
                <a:lnTo>
                  <a:pt x="88" y="3"/>
                </a:lnTo>
                <a:lnTo>
                  <a:pt x="81" y="1"/>
                </a:lnTo>
                <a:lnTo>
                  <a:pt x="74" y="0"/>
                </a:lnTo>
                <a:lnTo>
                  <a:pt x="68" y="0"/>
                </a:lnTo>
                <a:lnTo>
                  <a:pt x="68" y="0"/>
                </a:lnTo>
                <a:close/>
                <a:moveTo>
                  <a:pt x="66" y="148"/>
                </a:moveTo>
                <a:lnTo>
                  <a:pt x="53" y="79"/>
                </a:lnTo>
                <a:lnTo>
                  <a:pt x="53" y="79"/>
                </a:lnTo>
                <a:lnTo>
                  <a:pt x="59" y="78"/>
                </a:lnTo>
                <a:lnTo>
                  <a:pt x="66" y="77"/>
                </a:lnTo>
                <a:lnTo>
                  <a:pt x="74" y="77"/>
                </a:lnTo>
                <a:lnTo>
                  <a:pt x="83" y="79"/>
                </a:lnTo>
                <a:lnTo>
                  <a:pt x="69" y="148"/>
                </a:lnTo>
                <a:lnTo>
                  <a:pt x="66" y="148"/>
                </a:lnTo>
                <a:close/>
                <a:moveTo>
                  <a:pt x="88" y="187"/>
                </a:moveTo>
                <a:lnTo>
                  <a:pt x="49" y="187"/>
                </a:lnTo>
                <a:lnTo>
                  <a:pt x="49" y="187"/>
                </a:lnTo>
                <a:lnTo>
                  <a:pt x="47" y="186"/>
                </a:lnTo>
                <a:lnTo>
                  <a:pt x="46" y="184"/>
                </a:lnTo>
                <a:lnTo>
                  <a:pt x="46" y="184"/>
                </a:lnTo>
                <a:lnTo>
                  <a:pt x="47" y="182"/>
                </a:lnTo>
                <a:lnTo>
                  <a:pt x="49" y="181"/>
                </a:lnTo>
                <a:lnTo>
                  <a:pt x="88" y="181"/>
                </a:lnTo>
                <a:lnTo>
                  <a:pt x="88" y="181"/>
                </a:lnTo>
                <a:lnTo>
                  <a:pt x="90" y="182"/>
                </a:lnTo>
                <a:lnTo>
                  <a:pt x="91" y="184"/>
                </a:lnTo>
                <a:lnTo>
                  <a:pt x="91" y="184"/>
                </a:lnTo>
                <a:lnTo>
                  <a:pt x="90" y="186"/>
                </a:lnTo>
                <a:lnTo>
                  <a:pt x="88" y="187"/>
                </a:lnTo>
                <a:lnTo>
                  <a:pt x="88" y="187"/>
                </a:lnTo>
                <a:close/>
                <a:moveTo>
                  <a:pt x="88" y="170"/>
                </a:moveTo>
                <a:lnTo>
                  <a:pt x="49" y="170"/>
                </a:lnTo>
                <a:lnTo>
                  <a:pt x="49" y="170"/>
                </a:lnTo>
                <a:lnTo>
                  <a:pt x="47" y="169"/>
                </a:lnTo>
                <a:lnTo>
                  <a:pt x="46" y="167"/>
                </a:lnTo>
                <a:lnTo>
                  <a:pt x="46" y="167"/>
                </a:lnTo>
                <a:lnTo>
                  <a:pt x="47" y="165"/>
                </a:lnTo>
                <a:lnTo>
                  <a:pt x="49" y="164"/>
                </a:lnTo>
                <a:lnTo>
                  <a:pt x="88" y="164"/>
                </a:lnTo>
                <a:lnTo>
                  <a:pt x="88" y="164"/>
                </a:lnTo>
                <a:lnTo>
                  <a:pt x="90" y="165"/>
                </a:lnTo>
                <a:lnTo>
                  <a:pt x="91" y="167"/>
                </a:lnTo>
                <a:lnTo>
                  <a:pt x="91" y="167"/>
                </a:lnTo>
                <a:lnTo>
                  <a:pt x="90" y="169"/>
                </a:lnTo>
                <a:lnTo>
                  <a:pt x="88" y="170"/>
                </a:lnTo>
                <a:lnTo>
                  <a:pt x="88" y="170"/>
                </a:lnTo>
                <a:close/>
                <a:moveTo>
                  <a:pt x="112" y="100"/>
                </a:moveTo>
                <a:lnTo>
                  <a:pt x="112" y="100"/>
                </a:lnTo>
                <a:lnTo>
                  <a:pt x="107" y="108"/>
                </a:lnTo>
                <a:lnTo>
                  <a:pt x="107" y="108"/>
                </a:lnTo>
                <a:lnTo>
                  <a:pt x="101" y="122"/>
                </a:lnTo>
                <a:lnTo>
                  <a:pt x="98" y="133"/>
                </a:lnTo>
                <a:lnTo>
                  <a:pt x="95" y="142"/>
                </a:lnTo>
                <a:lnTo>
                  <a:pt x="94" y="148"/>
                </a:lnTo>
                <a:lnTo>
                  <a:pt x="81" y="148"/>
                </a:lnTo>
                <a:lnTo>
                  <a:pt x="94" y="80"/>
                </a:lnTo>
                <a:lnTo>
                  <a:pt x="94" y="80"/>
                </a:lnTo>
                <a:lnTo>
                  <a:pt x="98" y="78"/>
                </a:lnTo>
                <a:lnTo>
                  <a:pt x="99" y="77"/>
                </a:lnTo>
                <a:lnTo>
                  <a:pt x="100" y="74"/>
                </a:lnTo>
                <a:lnTo>
                  <a:pt x="100" y="74"/>
                </a:lnTo>
                <a:lnTo>
                  <a:pt x="101" y="71"/>
                </a:lnTo>
                <a:lnTo>
                  <a:pt x="100" y="68"/>
                </a:lnTo>
                <a:lnTo>
                  <a:pt x="98" y="65"/>
                </a:lnTo>
                <a:lnTo>
                  <a:pt x="95" y="63"/>
                </a:lnTo>
                <a:lnTo>
                  <a:pt x="95" y="63"/>
                </a:lnTo>
                <a:lnTo>
                  <a:pt x="84" y="60"/>
                </a:lnTo>
                <a:lnTo>
                  <a:pt x="73" y="59"/>
                </a:lnTo>
                <a:lnTo>
                  <a:pt x="64" y="59"/>
                </a:lnTo>
                <a:lnTo>
                  <a:pt x="56" y="60"/>
                </a:lnTo>
                <a:lnTo>
                  <a:pt x="43" y="63"/>
                </a:lnTo>
                <a:lnTo>
                  <a:pt x="38" y="65"/>
                </a:lnTo>
                <a:lnTo>
                  <a:pt x="38" y="65"/>
                </a:lnTo>
                <a:lnTo>
                  <a:pt x="36" y="67"/>
                </a:lnTo>
                <a:lnTo>
                  <a:pt x="34" y="70"/>
                </a:lnTo>
                <a:lnTo>
                  <a:pt x="33" y="74"/>
                </a:lnTo>
                <a:lnTo>
                  <a:pt x="34" y="77"/>
                </a:lnTo>
                <a:lnTo>
                  <a:pt x="34" y="77"/>
                </a:lnTo>
                <a:lnTo>
                  <a:pt x="36" y="79"/>
                </a:lnTo>
                <a:lnTo>
                  <a:pt x="38" y="81"/>
                </a:lnTo>
                <a:lnTo>
                  <a:pt x="40" y="82"/>
                </a:lnTo>
                <a:lnTo>
                  <a:pt x="42" y="82"/>
                </a:lnTo>
                <a:lnTo>
                  <a:pt x="42" y="82"/>
                </a:lnTo>
                <a:lnTo>
                  <a:pt x="42" y="82"/>
                </a:lnTo>
                <a:lnTo>
                  <a:pt x="55" y="148"/>
                </a:lnTo>
                <a:lnTo>
                  <a:pt x="42" y="148"/>
                </a:lnTo>
                <a:lnTo>
                  <a:pt x="42" y="148"/>
                </a:lnTo>
                <a:lnTo>
                  <a:pt x="40" y="142"/>
                </a:lnTo>
                <a:lnTo>
                  <a:pt x="38" y="133"/>
                </a:lnTo>
                <a:lnTo>
                  <a:pt x="34" y="122"/>
                </a:lnTo>
                <a:lnTo>
                  <a:pt x="28" y="108"/>
                </a:lnTo>
                <a:lnTo>
                  <a:pt x="28" y="108"/>
                </a:lnTo>
                <a:lnTo>
                  <a:pt x="24" y="100"/>
                </a:lnTo>
                <a:lnTo>
                  <a:pt x="24" y="100"/>
                </a:lnTo>
                <a:lnTo>
                  <a:pt x="19" y="93"/>
                </a:lnTo>
                <a:lnTo>
                  <a:pt x="15" y="85"/>
                </a:lnTo>
                <a:lnTo>
                  <a:pt x="12" y="76"/>
                </a:lnTo>
                <a:lnTo>
                  <a:pt x="11" y="68"/>
                </a:lnTo>
                <a:lnTo>
                  <a:pt x="11" y="68"/>
                </a:lnTo>
                <a:lnTo>
                  <a:pt x="12" y="56"/>
                </a:lnTo>
                <a:lnTo>
                  <a:pt x="15" y="46"/>
                </a:lnTo>
                <a:lnTo>
                  <a:pt x="21" y="36"/>
                </a:lnTo>
                <a:lnTo>
                  <a:pt x="28" y="28"/>
                </a:lnTo>
                <a:lnTo>
                  <a:pt x="36" y="21"/>
                </a:lnTo>
                <a:lnTo>
                  <a:pt x="46" y="15"/>
                </a:lnTo>
                <a:lnTo>
                  <a:pt x="56" y="12"/>
                </a:lnTo>
                <a:lnTo>
                  <a:pt x="68" y="11"/>
                </a:lnTo>
                <a:lnTo>
                  <a:pt x="68" y="11"/>
                </a:lnTo>
                <a:lnTo>
                  <a:pt x="79" y="12"/>
                </a:lnTo>
                <a:lnTo>
                  <a:pt x="90" y="15"/>
                </a:lnTo>
                <a:lnTo>
                  <a:pt x="99" y="21"/>
                </a:lnTo>
                <a:lnTo>
                  <a:pt x="108" y="28"/>
                </a:lnTo>
                <a:lnTo>
                  <a:pt x="114" y="36"/>
                </a:lnTo>
                <a:lnTo>
                  <a:pt x="120" y="46"/>
                </a:lnTo>
                <a:lnTo>
                  <a:pt x="123" y="56"/>
                </a:lnTo>
                <a:lnTo>
                  <a:pt x="124" y="68"/>
                </a:lnTo>
                <a:lnTo>
                  <a:pt x="124" y="68"/>
                </a:lnTo>
                <a:lnTo>
                  <a:pt x="123" y="76"/>
                </a:lnTo>
                <a:lnTo>
                  <a:pt x="120" y="85"/>
                </a:lnTo>
                <a:lnTo>
                  <a:pt x="116" y="93"/>
                </a:lnTo>
                <a:lnTo>
                  <a:pt x="112" y="100"/>
                </a:lnTo>
                <a:lnTo>
                  <a:pt x="112" y="1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7" name="矩形 26"/>
          <p:cNvSpPr/>
          <p:nvPr/>
        </p:nvSpPr>
        <p:spPr>
          <a:xfrm rot="10800000">
            <a:off x="1000007" y="2839356"/>
            <a:ext cx="1215993" cy="229894"/>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58" name="矩形 26"/>
          <p:cNvSpPr/>
          <p:nvPr/>
        </p:nvSpPr>
        <p:spPr>
          <a:xfrm rot="10800000">
            <a:off x="10180899" y="2838928"/>
            <a:ext cx="1218259" cy="230322"/>
          </a:xfrm>
          <a:custGeom>
            <a:avLst/>
            <a:gdLst>
              <a:gd name="connsiteX0" fmla="*/ 0 w 3435732"/>
              <a:gd name="connsiteY0" fmla="*/ 0 h 1397000"/>
              <a:gd name="connsiteX1" fmla="*/ 3435732 w 3435732"/>
              <a:gd name="connsiteY1" fmla="*/ 0 h 1397000"/>
              <a:gd name="connsiteX2" fmla="*/ 3435732 w 3435732"/>
              <a:gd name="connsiteY2" fmla="*/ 1397000 h 1397000"/>
              <a:gd name="connsiteX3" fmla="*/ 0 w 3435732"/>
              <a:gd name="connsiteY3" fmla="*/ 1397000 h 1397000"/>
              <a:gd name="connsiteX4" fmla="*/ 0 w 3435732"/>
              <a:gd name="connsiteY4" fmla="*/ 0 h 1397000"/>
              <a:gd name="connsiteX0" fmla="*/ 3435732 w 3527172"/>
              <a:gd name="connsiteY0" fmla="*/ 1397000 h 1488440"/>
              <a:gd name="connsiteX1" fmla="*/ 0 w 3527172"/>
              <a:gd name="connsiteY1" fmla="*/ 1397000 h 1488440"/>
              <a:gd name="connsiteX2" fmla="*/ 0 w 3527172"/>
              <a:gd name="connsiteY2" fmla="*/ 0 h 1488440"/>
              <a:gd name="connsiteX3" fmla="*/ 3435732 w 3527172"/>
              <a:gd name="connsiteY3" fmla="*/ 0 h 1488440"/>
              <a:gd name="connsiteX4" fmla="*/ 3527172 w 3527172"/>
              <a:gd name="connsiteY4" fmla="*/ 1488440 h 1488440"/>
              <a:gd name="connsiteX0" fmla="*/ 3435732 w 3435732"/>
              <a:gd name="connsiteY0" fmla="*/ 1397000 h 1397000"/>
              <a:gd name="connsiteX1" fmla="*/ 0 w 3435732"/>
              <a:gd name="connsiteY1" fmla="*/ 1397000 h 1397000"/>
              <a:gd name="connsiteX2" fmla="*/ 0 w 3435732"/>
              <a:gd name="connsiteY2" fmla="*/ 0 h 1397000"/>
              <a:gd name="connsiteX3" fmla="*/ 3435732 w 3435732"/>
              <a:gd name="connsiteY3" fmla="*/ 0 h 1397000"/>
              <a:gd name="connsiteX0" fmla="*/ 0 w 3435732"/>
              <a:gd name="connsiteY0" fmla="*/ 1397000 h 1397000"/>
              <a:gd name="connsiteX1" fmla="*/ 0 w 3435732"/>
              <a:gd name="connsiteY1" fmla="*/ 0 h 1397000"/>
              <a:gd name="connsiteX2" fmla="*/ 3435732 w 3435732"/>
              <a:gd name="connsiteY2" fmla="*/ 0 h 1397000"/>
              <a:gd name="connsiteX0" fmla="*/ 0 w 3435732"/>
              <a:gd name="connsiteY0" fmla="*/ 0 h 0"/>
              <a:gd name="connsiteX1" fmla="*/ 3435732 w 3435732"/>
              <a:gd name="connsiteY1" fmla="*/ 0 h 0"/>
              <a:gd name="connsiteX0" fmla="*/ 0 w 26820"/>
              <a:gd name="connsiteY0" fmla="*/ 0 h 0"/>
              <a:gd name="connsiteX1" fmla="*/ 26820 w 26820"/>
              <a:gd name="connsiteY1" fmla="*/ 0 h 0"/>
            </a:gdLst>
            <a:ahLst/>
            <a:cxnLst>
              <a:cxn ang="0">
                <a:pos x="connsiteX0" y="connsiteY0"/>
              </a:cxn>
              <a:cxn ang="0">
                <a:pos x="connsiteX1" y="connsiteY1"/>
              </a:cxn>
            </a:cxnLst>
            <a:rect l="l" t="t" r="r" b="b"/>
            <a:pathLst>
              <a:path w="26820">
                <a:moveTo>
                  <a:pt x="0" y="0"/>
                </a:moveTo>
                <a:lnTo>
                  <a:pt x="26820" y="0"/>
                </a:lnTo>
              </a:path>
            </a:pathLst>
          </a:custGeom>
          <a:noFill/>
          <a:ln w="12700">
            <a:solidFill>
              <a:srgbClr val="1D1F1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cs typeface="+mn-ea"/>
              <a:sym typeface="+mn-lt"/>
            </a:endParaRPr>
          </a:p>
        </p:txBody>
      </p:sp>
      <p:sp>
        <p:nvSpPr>
          <p:cNvPr id="159" name="椭圆 158"/>
          <p:cNvSpPr/>
          <p:nvPr/>
        </p:nvSpPr>
        <p:spPr>
          <a:xfrm rot="5400000">
            <a:off x="2158224"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0" name="椭圆 159"/>
          <p:cNvSpPr/>
          <p:nvPr/>
        </p:nvSpPr>
        <p:spPr>
          <a:xfrm rot="5400000">
            <a:off x="3733889"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1" name="椭圆 160"/>
          <p:cNvSpPr/>
          <p:nvPr/>
        </p:nvSpPr>
        <p:spPr>
          <a:xfrm rot="5400000">
            <a:off x="5338132"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2" name="椭圆 161"/>
          <p:cNvSpPr/>
          <p:nvPr/>
        </p:nvSpPr>
        <p:spPr>
          <a:xfrm rot="5400000">
            <a:off x="6939989"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3" name="椭圆 162"/>
          <p:cNvSpPr/>
          <p:nvPr/>
        </p:nvSpPr>
        <p:spPr>
          <a:xfrm rot="5400000">
            <a:off x="8527563"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4" name="椭圆 163"/>
          <p:cNvSpPr/>
          <p:nvPr/>
        </p:nvSpPr>
        <p:spPr>
          <a:xfrm rot="5400000">
            <a:off x="10108304" y="3003531"/>
            <a:ext cx="126950" cy="126950"/>
          </a:xfrm>
          <a:prstGeom prst="ellipse">
            <a:avLst/>
          </a:prstGeom>
          <a:solidFill>
            <a:srgbClr val="686868"/>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686868"/>
              </a:solidFill>
              <a:cs typeface="+mn-ea"/>
              <a:sym typeface="+mn-lt"/>
            </a:endParaRPr>
          </a:p>
        </p:txBody>
      </p:sp>
      <p:sp>
        <p:nvSpPr>
          <p:cNvPr id="165" name="文本框 164"/>
          <p:cNvSpPr txBox="1"/>
          <p:nvPr/>
        </p:nvSpPr>
        <p:spPr>
          <a:xfrm>
            <a:off x="1851631"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2012</a:t>
            </a:r>
            <a:endParaRPr lang="zh-CN" altLang="en-US" sz="1600" b="0" dirty="0">
              <a:solidFill>
                <a:srgbClr val="686868"/>
              </a:solidFill>
              <a:latin typeface="+mn-lt"/>
              <a:ea typeface="+mn-ea"/>
              <a:cs typeface="+mn-ea"/>
              <a:sym typeface="+mn-lt"/>
            </a:endParaRPr>
          </a:p>
        </p:txBody>
      </p:sp>
      <p:sp>
        <p:nvSpPr>
          <p:cNvPr id="166" name="文本框 165"/>
          <p:cNvSpPr txBox="1"/>
          <p:nvPr/>
        </p:nvSpPr>
        <p:spPr>
          <a:xfrm>
            <a:off x="3423256"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2013</a:t>
            </a:r>
            <a:endParaRPr lang="zh-CN" altLang="en-US" sz="1600" b="0" dirty="0">
              <a:solidFill>
                <a:srgbClr val="686868"/>
              </a:solidFill>
              <a:latin typeface="+mn-lt"/>
              <a:ea typeface="+mn-ea"/>
              <a:cs typeface="+mn-ea"/>
              <a:sym typeface="+mn-lt"/>
            </a:endParaRPr>
          </a:p>
        </p:txBody>
      </p:sp>
      <p:sp>
        <p:nvSpPr>
          <p:cNvPr id="167" name="文本框 166"/>
          <p:cNvSpPr txBox="1"/>
          <p:nvPr/>
        </p:nvSpPr>
        <p:spPr>
          <a:xfrm>
            <a:off x="5021554"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2014</a:t>
            </a:r>
            <a:endParaRPr lang="zh-CN" altLang="en-US" sz="1600" b="0" dirty="0">
              <a:solidFill>
                <a:srgbClr val="686868"/>
              </a:solidFill>
              <a:latin typeface="+mn-lt"/>
              <a:ea typeface="+mn-ea"/>
              <a:cs typeface="+mn-ea"/>
              <a:sym typeface="+mn-lt"/>
            </a:endParaRPr>
          </a:p>
        </p:txBody>
      </p:sp>
      <p:sp>
        <p:nvSpPr>
          <p:cNvPr id="168" name="文本框 167"/>
          <p:cNvSpPr txBox="1"/>
          <p:nvPr/>
        </p:nvSpPr>
        <p:spPr>
          <a:xfrm>
            <a:off x="6609846"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2015</a:t>
            </a:r>
            <a:endParaRPr lang="zh-CN" altLang="en-US" sz="1600" b="0" dirty="0">
              <a:solidFill>
                <a:srgbClr val="686868"/>
              </a:solidFill>
              <a:latin typeface="+mn-lt"/>
              <a:ea typeface="+mn-ea"/>
              <a:cs typeface="+mn-ea"/>
              <a:sym typeface="+mn-lt"/>
            </a:endParaRPr>
          </a:p>
        </p:txBody>
      </p:sp>
      <p:sp>
        <p:nvSpPr>
          <p:cNvPr id="169" name="文本框 168"/>
          <p:cNvSpPr txBox="1"/>
          <p:nvPr/>
        </p:nvSpPr>
        <p:spPr>
          <a:xfrm>
            <a:off x="8183855"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2016</a:t>
            </a:r>
            <a:endParaRPr lang="zh-CN" altLang="en-US" sz="1600" b="0" dirty="0">
              <a:solidFill>
                <a:srgbClr val="686868"/>
              </a:solidFill>
              <a:latin typeface="+mn-lt"/>
              <a:ea typeface="+mn-ea"/>
              <a:cs typeface="+mn-ea"/>
              <a:sym typeface="+mn-lt"/>
            </a:endParaRPr>
          </a:p>
        </p:txBody>
      </p:sp>
      <p:sp>
        <p:nvSpPr>
          <p:cNvPr id="170" name="文本框 169"/>
          <p:cNvSpPr txBox="1"/>
          <p:nvPr/>
        </p:nvSpPr>
        <p:spPr>
          <a:xfrm>
            <a:off x="9770081" y="2637566"/>
            <a:ext cx="777878" cy="41819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ct val="150000"/>
              </a:lnSpc>
            </a:pPr>
            <a:r>
              <a:rPr lang="en-US" altLang="zh-CN" sz="1600" b="0" dirty="0">
                <a:solidFill>
                  <a:srgbClr val="686868"/>
                </a:solidFill>
                <a:latin typeface="+mn-lt"/>
                <a:ea typeface="+mn-ea"/>
                <a:cs typeface="+mn-ea"/>
                <a:sym typeface="+mn-lt"/>
              </a:rPr>
              <a:t>2017</a:t>
            </a:r>
            <a:endParaRPr lang="zh-CN" altLang="en-US" sz="1600" b="0" dirty="0">
              <a:solidFill>
                <a:srgbClr val="686868"/>
              </a:solidFill>
              <a:latin typeface="+mn-lt"/>
              <a:ea typeface="+mn-ea"/>
              <a:cs typeface="+mn-ea"/>
              <a:sym typeface="+mn-lt"/>
            </a:endParaRPr>
          </a:p>
        </p:txBody>
      </p:sp>
      <p:sp>
        <p:nvSpPr>
          <p:cNvPr id="171" name="文本框 170"/>
          <p:cNvSpPr txBox="1"/>
          <p:nvPr/>
        </p:nvSpPr>
        <p:spPr>
          <a:xfrm flipH="1">
            <a:off x="7911672" y="3622881"/>
            <a:ext cx="1392439" cy="422405"/>
          </a:xfrm>
          <a:prstGeom prst="rect">
            <a:avLst/>
          </a:prstGeom>
          <a:noFill/>
        </p:spPr>
        <p:txBody>
          <a:bodyPr wrap="square" lIns="0" tIns="72000" bIns="72000" rtlCol="0" anchor="ctr" anchorCtr="0">
            <a:spAutoFit/>
          </a:bodyPr>
          <a:lstStyle>
            <a:defPPr>
              <a:defRPr lang="zh-CN"/>
            </a:defPPr>
            <a:lvl1pPr algn="ct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72" name="文本框 171"/>
          <p:cNvSpPr txBox="1"/>
          <p:nvPr/>
        </p:nvSpPr>
        <p:spPr>
          <a:xfrm>
            <a:off x="7490589" y="3971512"/>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73" name="文本框 172"/>
          <p:cNvSpPr txBox="1"/>
          <p:nvPr/>
        </p:nvSpPr>
        <p:spPr>
          <a:xfrm flipH="1">
            <a:off x="6340047" y="4546806"/>
            <a:ext cx="1392439" cy="422405"/>
          </a:xfrm>
          <a:prstGeom prst="rect">
            <a:avLst/>
          </a:prstGeom>
          <a:noFill/>
        </p:spPr>
        <p:txBody>
          <a:bodyPr wrap="square" lIns="0" tIns="72000" bIns="72000" rtlCol="0" anchor="ctr" anchorCtr="0">
            <a:spAutoFit/>
          </a:bodyPr>
          <a:lstStyle>
            <a:defPPr>
              <a:defRPr lang="zh-CN"/>
            </a:defPPr>
            <a:lvl1pPr algn="ct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74" name="文本框 173"/>
          <p:cNvSpPr txBox="1"/>
          <p:nvPr/>
        </p:nvSpPr>
        <p:spPr>
          <a:xfrm>
            <a:off x="5918964" y="4895437"/>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75" name="文本框 174"/>
          <p:cNvSpPr txBox="1"/>
          <p:nvPr/>
        </p:nvSpPr>
        <p:spPr>
          <a:xfrm flipH="1">
            <a:off x="9511872" y="4737306"/>
            <a:ext cx="1392439" cy="422405"/>
          </a:xfrm>
          <a:prstGeom prst="rect">
            <a:avLst/>
          </a:prstGeom>
          <a:noFill/>
        </p:spPr>
        <p:txBody>
          <a:bodyPr wrap="square" lIns="0" tIns="72000" bIns="72000" rtlCol="0" anchor="ctr" anchorCtr="0">
            <a:spAutoFit/>
          </a:bodyPr>
          <a:lstStyle>
            <a:defPPr>
              <a:defRPr lang="zh-CN"/>
            </a:defPPr>
            <a:lvl1pPr algn="ct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76" name="文本框 175"/>
          <p:cNvSpPr txBox="1"/>
          <p:nvPr/>
        </p:nvSpPr>
        <p:spPr>
          <a:xfrm>
            <a:off x="9090789" y="5085937"/>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77" name="文本框 176"/>
          <p:cNvSpPr txBox="1"/>
          <p:nvPr/>
        </p:nvSpPr>
        <p:spPr>
          <a:xfrm flipH="1">
            <a:off x="3123598" y="4927806"/>
            <a:ext cx="1392439" cy="422405"/>
          </a:xfrm>
          <a:prstGeom prst="rect">
            <a:avLst/>
          </a:prstGeom>
          <a:noFill/>
        </p:spPr>
        <p:txBody>
          <a:bodyPr wrap="square" lIns="0" tIns="72000" bIns="72000" rtlCol="0" anchor="ctr" anchorCtr="0">
            <a:spAutoFit/>
          </a:bodyPr>
          <a:lstStyle>
            <a:defPPr>
              <a:defRPr lang="zh-CN"/>
            </a:defPPr>
            <a:lvl1pPr algn="ctr">
              <a:defRPr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添加标题</a:t>
            </a:r>
          </a:p>
        </p:txBody>
      </p:sp>
      <p:sp>
        <p:nvSpPr>
          <p:cNvPr id="178" name="文本框 177"/>
          <p:cNvSpPr txBox="1"/>
          <p:nvPr/>
        </p:nvSpPr>
        <p:spPr>
          <a:xfrm>
            <a:off x="2702515" y="5276437"/>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79" name="文本框 178"/>
          <p:cNvSpPr txBox="1"/>
          <p:nvPr/>
        </p:nvSpPr>
        <p:spPr>
          <a:xfrm flipH="1">
            <a:off x="1569118" y="4089606"/>
            <a:ext cx="1392439" cy="422405"/>
          </a:xfrm>
          <a:prstGeom prst="rect">
            <a:avLst/>
          </a:prstGeom>
          <a:noFill/>
        </p:spPr>
        <p:txBody>
          <a:bodyPr wrap="square" lIns="0" tIns="72000" bIns="72000" rtlCol="0" anchor="ctr" anchorCtr="0">
            <a:spAutoFit/>
          </a:bodyPr>
          <a:lstStyle/>
          <a:p>
            <a:pPr algn="ctr"/>
            <a:r>
              <a:rPr lang="zh-CN" altLang="en-US" b="1" dirty="0">
                <a:solidFill>
                  <a:srgbClr val="686868"/>
                </a:solidFill>
                <a:latin typeface="幼圆" panose="02010509060101010101" pitchFamily="49" charset="-122"/>
                <a:ea typeface="幼圆" panose="02010509060101010101" pitchFamily="49" charset="-122"/>
                <a:cs typeface="+mn-ea"/>
                <a:sym typeface="+mn-lt"/>
              </a:rPr>
              <a:t>添加标题</a:t>
            </a:r>
          </a:p>
        </p:txBody>
      </p:sp>
      <p:sp>
        <p:nvSpPr>
          <p:cNvPr id="180" name="文本框 179"/>
          <p:cNvSpPr txBox="1"/>
          <p:nvPr/>
        </p:nvSpPr>
        <p:spPr>
          <a:xfrm>
            <a:off x="1148035" y="4438237"/>
            <a:ext cx="2150708" cy="522259"/>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输入你的文字信息输入你的添加文字内容信息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11" name="组合 10">
            <a:extLst>
              <a:ext uri="{FF2B5EF4-FFF2-40B4-BE49-F238E27FC236}">
                <a16:creationId xmlns:a16="http://schemas.microsoft.com/office/drawing/2014/main" id="{73EC2337-568F-49A8-9D0E-7BBC654FAE6D}"/>
              </a:ext>
            </a:extLst>
          </p:cNvPr>
          <p:cNvGrpSpPr/>
          <p:nvPr/>
        </p:nvGrpSpPr>
        <p:grpSpPr>
          <a:xfrm>
            <a:off x="78277" y="215456"/>
            <a:ext cx="12104391" cy="6642544"/>
            <a:chOff x="78277" y="215456"/>
            <a:chExt cx="12104391" cy="6642544"/>
          </a:xfrm>
        </p:grpSpPr>
        <p:pic>
          <p:nvPicPr>
            <p:cNvPr id="74" name="图片 73">
              <a:extLst>
                <a:ext uri="{FF2B5EF4-FFF2-40B4-BE49-F238E27FC236}">
                  <a16:creationId xmlns:a16="http://schemas.microsoft.com/office/drawing/2014/main" id="{667DCFB3-262C-4047-AE54-D2A4EA949B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75" name="图片 74">
              <a:extLst>
                <a:ext uri="{FF2B5EF4-FFF2-40B4-BE49-F238E27FC236}">
                  <a16:creationId xmlns:a16="http://schemas.microsoft.com/office/drawing/2014/main" id="{52C04800-5CC3-4087-90C1-43E342FAFAB8}"/>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10" name="组合 9">
              <a:extLst>
                <a:ext uri="{FF2B5EF4-FFF2-40B4-BE49-F238E27FC236}">
                  <a16:creationId xmlns:a16="http://schemas.microsoft.com/office/drawing/2014/main" id="{5B682D56-63B0-42D0-9DE0-7A3F5E496264}"/>
                </a:ext>
              </a:extLst>
            </p:cNvPr>
            <p:cNvGrpSpPr/>
            <p:nvPr/>
          </p:nvGrpSpPr>
          <p:grpSpPr>
            <a:xfrm>
              <a:off x="78277" y="215456"/>
              <a:ext cx="4775851" cy="1204298"/>
              <a:chOff x="78277" y="215456"/>
              <a:chExt cx="4775851" cy="1204298"/>
            </a:xfrm>
          </p:grpSpPr>
          <p:sp>
            <p:nvSpPr>
              <p:cNvPr id="70" name="文本框 69"/>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63" name="图片 62">
                <a:extLst>
                  <a:ext uri="{FF2B5EF4-FFF2-40B4-BE49-F238E27FC236}">
                    <a16:creationId xmlns:a16="http://schemas.microsoft.com/office/drawing/2014/main" id="{E5FB0CCE-67A2-4B26-A65F-9B6897C286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64" name="图片 63">
                <a:extLst>
                  <a:ext uri="{FF2B5EF4-FFF2-40B4-BE49-F238E27FC236}">
                    <a16:creationId xmlns:a16="http://schemas.microsoft.com/office/drawing/2014/main" id="{E70DAFAB-505E-46F3-B15A-E66CB9CDE69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304763683"/>
      </p:ext>
    </p:extLst>
  </p:cSld>
  <p:clrMapOvr>
    <a:masterClrMapping/>
  </p:clrMapOvr>
  <mc:AlternateContent xmlns:mc="http://schemas.openxmlformats.org/markup-compatibility/2006" xmlns:p14="http://schemas.microsoft.com/office/powerpoint/2010/main">
    <mc:Choice Requires="p14">
      <p:transition spd="slow" p14:dur="1500" advTm="13392">
        <p:random/>
      </p:transition>
    </mc:Choice>
    <mc:Fallback xmlns="">
      <p:transition spd="slow" advTm="1339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wipe(left)">
                                      <p:cBhvr>
                                        <p:cTn id="7" dur="500"/>
                                        <p:tgtEl>
                                          <p:spTgt spid="15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59"/>
                                        </p:tgtEl>
                                        <p:attrNameLst>
                                          <p:attrName>style.visibility</p:attrName>
                                        </p:attrNameLst>
                                      </p:cBhvr>
                                      <p:to>
                                        <p:strVal val="visible"/>
                                      </p:to>
                                    </p:set>
                                    <p:anim calcmode="lin" valueType="num">
                                      <p:cBhvr>
                                        <p:cTn id="12" dur="200" fill="hold"/>
                                        <p:tgtEl>
                                          <p:spTgt spid="159"/>
                                        </p:tgtEl>
                                        <p:attrNameLst>
                                          <p:attrName>ppt_w</p:attrName>
                                        </p:attrNameLst>
                                      </p:cBhvr>
                                      <p:tavLst>
                                        <p:tav tm="0">
                                          <p:val>
                                            <p:fltVal val="0"/>
                                          </p:val>
                                        </p:tav>
                                        <p:tav tm="100000">
                                          <p:val>
                                            <p:strVal val="#ppt_w"/>
                                          </p:val>
                                        </p:tav>
                                      </p:tavLst>
                                    </p:anim>
                                    <p:anim calcmode="lin" valueType="num">
                                      <p:cBhvr>
                                        <p:cTn id="13" dur="200" fill="hold"/>
                                        <p:tgtEl>
                                          <p:spTgt spid="159"/>
                                        </p:tgtEl>
                                        <p:attrNameLst>
                                          <p:attrName>ppt_h</p:attrName>
                                        </p:attrNameLst>
                                      </p:cBhvr>
                                      <p:tavLst>
                                        <p:tav tm="0">
                                          <p:val>
                                            <p:fltVal val="0"/>
                                          </p:val>
                                        </p:tav>
                                        <p:tav tm="100000">
                                          <p:val>
                                            <p:strVal val="#ppt_h"/>
                                          </p:val>
                                        </p:tav>
                                      </p:tavLst>
                                    </p:anim>
                                    <p:animEffect transition="in" filter="fade">
                                      <p:cBhvr>
                                        <p:cTn id="14" dur="200"/>
                                        <p:tgtEl>
                                          <p:spTgt spid="15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iterate type="lt">
                                    <p:tmPct val="10000"/>
                                  </p:iterate>
                                  <p:childTnLst>
                                    <p:set>
                                      <p:cBhvr>
                                        <p:cTn id="18" dur="1" fill="hold">
                                          <p:stCondLst>
                                            <p:cond delay="0"/>
                                          </p:stCondLst>
                                        </p:cTn>
                                        <p:tgtEl>
                                          <p:spTgt spid="165"/>
                                        </p:tgtEl>
                                        <p:attrNameLst>
                                          <p:attrName>style.visibility</p:attrName>
                                        </p:attrNameLst>
                                      </p:cBhvr>
                                      <p:to>
                                        <p:strVal val="visible"/>
                                      </p:to>
                                    </p:set>
                                    <p:anim calcmode="lin" valueType="num">
                                      <p:cBhvr>
                                        <p:cTn id="19" dur="300" fill="hold"/>
                                        <p:tgtEl>
                                          <p:spTgt spid="165"/>
                                        </p:tgtEl>
                                        <p:attrNameLst>
                                          <p:attrName>ppt_w</p:attrName>
                                        </p:attrNameLst>
                                      </p:cBhvr>
                                      <p:tavLst>
                                        <p:tav tm="0">
                                          <p:val>
                                            <p:fltVal val="0"/>
                                          </p:val>
                                        </p:tav>
                                        <p:tav tm="100000">
                                          <p:val>
                                            <p:strVal val="#ppt_w"/>
                                          </p:val>
                                        </p:tav>
                                      </p:tavLst>
                                    </p:anim>
                                    <p:anim calcmode="lin" valueType="num">
                                      <p:cBhvr>
                                        <p:cTn id="20" dur="300" fill="hold"/>
                                        <p:tgtEl>
                                          <p:spTgt spid="165"/>
                                        </p:tgtEl>
                                        <p:attrNameLst>
                                          <p:attrName>ppt_h</p:attrName>
                                        </p:attrNameLst>
                                      </p:cBhvr>
                                      <p:tavLst>
                                        <p:tav tm="0">
                                          <p:val>
                                            <p:fltVal val="0"/>
                                          </p:val>
                                        </p:tav>
                                        <p:tav tm="100000">
                                          <p:val>
                                            <p:strVal val="#ppt_h"/>
                                          </p:val>
                                        </p:tav>
                                      </p:tavLst>
                                    </p:anim>
                                    <p:animEffect transition="in" filter="fade">
                                      <p:cBhvr>
                                        <p:cTn id="21" dur="300"/>
                                        <p:tgtEl>
                                          <p:spTgt spid="165"/>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fade">
                                      <p:cBhvr>
                                        <p:cTn id="26" dur="500"/>
                                        <p:tgtEl>
                                          <p:spTgt spid="150"/>
                                        </p:tgtEl>
                                      </p:cBhvr>
                                    </p:animEffect>
                                    <p:anim calcmode="lin" valueType="num">
                                      <p:cBhvr>
                                        <p:cTn id="27" dur="500" fill="hold"/>
                                        <p:tgtEl>
                                          <p:spTgt spid="150"/>
                                        </p:tgtEl>
                                        <p:attrNameLst>
                                          <p:attrName>ppt_x</p:attrName>
                                        </p:attrNameLst>
                                      </p:cBhvr>
                                      <p:tavLst>
                                        <p:tav tm="0">
                                          <p:val>
                                            <p:strVal val="#ppt_x"/>
                                          </p:val>
                                        </p:tav>
                                        <p:tav tm="100000">
                                          <p:val>
                                            <p:strVal val="#ppt_x"/>
                                          </p:val>
                                        </p:tav>
                                      </p:tavLst>
                                    </p:anim>
                                    <p:anim calcmode="lin" valueType="num">
                                      <p:cBhvr>
                                        <p:cTn id="28" dur="500" fill="hold"/>
                                        <p:tgtEl>
                                          <p:spTgt spid="15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51"/>
                                        </p:tgtEl>
                                        <p:attrNameLst>
                                          <p:attrName>style.visibility</p:attrName>
                                        </p:attrNameLst>
                                      </p:cBhvr>
                                      <p:to>
                                        <p:strVal val="visible"/>
                                      </p:to>
                                    </p:set>
                                    <p:animEffect transition="in" filter="fade">
                                      <p:cBhvr>
                                        <p:cTn id="33" dur="500"/>
                                        <p:tgtEl>
                                          <p:spTgt spid="15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wipe(up)">
                                      <p:cBhvr>
                                        <p:cTn id="36" dur="500"/>
                                        <p:tgtEl>
                                          <p:spTgt spid="124"/>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iterate type="lt">
                                    <p:tmPct val="10000"/>
                                  </p:iterate>
                                  <p:childTnLst>
                                    <p:set>
                                      <p:cBhvr>
                                        <p:cTn id="40" dur="1" fill="hold">
                                          <p:stCondLst>
                                            <p:cond delay="0"/>
                                          </p:stCondLst>
                                        </p:cTn>
                                        <p:tgtEl>
                                          <p:spTgt spid="179"/>
                                        </p:tgtEl>
                                        <p:attrNameLst>
                                          <p:attrName>style.visibility</p:attrName>
                                        </p:attrNameLst>
                                      </p:cBhvr>
                                      <p:to>
                                        <p:strVal val="visible"/>
                                      </p:to>
                                    </p:set>
                                    <p:anim calcmode="lin" valueType="num">
                                      <p:cBhvr>
                                        <p:cTn id="41" dur="300" fill="hold"/>
                                        <p:tgtEl>
                                          <p:spTgt spid="179"/>
                                        </p:tgtEl>
                                        <p:attrNameLst>
                                          <p:attrName>ppt_w</p:attrName>
                                        </p:attrNameLst>
                                      </p:cBhvr>
                                      <p:tavLst>
                                        <p:tav tm="0">
                                          <p:val>
                                            <p:fltVal val="0"/>
                                          </p:val>
                                        </p:tav>
                                        <p:tav tm="100000">
                                          <p:val>
                                            <p:strVal val="#ppt_w"/>
                                          </p:val>
                                        </p:tav>
                                      </p:tavLst>
                                    </p:anim>
                                    <p:anim calcmode="lin" valueType="num">
                                      <p:cBhvr>
                                        <p:cTn id="42" dur="300" fill="hold"/>
                                        <p:tgtEl>
                                          <p:spTgt spid="179"/>
                                        </p:tgtEl>
                                        <p:attrNameLst>
                                          <p:attrName>ppt_h</p:attrName>
                                        </p:attrNameLst>
                                      </p:cBhvr>
                                      <p:tavLst>
                                        <p:tav tm="0">
                                          <p:val>
                                            <p:fltVal val="0"/>
                                          </p:val>
                                        </p:tav>
                                        <p:tav tm="100000">
                                          <p:val>
                                            <p:strVal val="#ppt_h"/>
                                          </p:val>
                                        </p:tav>
                                      </p:tavLst>
                                    </p:anim>
                                    <p:animEffect transition="in" filter="fade">
                                      <p:cBhvr>
                                        <p:cTn id="43" dur="300"/>
                                        <p:tgtEl>
                                          <p:spTgt spid="179"/>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iterate type="lt">
                                    <p:tmPct val="10000"/>
                                  </p:iterate>
                                  <p:childTnLst>
                                    <p:set>
                                      <p:cBhvr>
                                        <p:cTn id="47" dur="1" fill="hold">
                                          <p:stCondLst>
                                            <p:cond delay="0"/>
                                          </p:stCondLst>
                                        </p:cTn>
                                        <p:tgtEl>
                                          <p:spTgt spid="180"/>
                                        </p:tgtEl>
                                        <p:attrNameLst>
                                          <p:attrName>style.visibility</p:attrName>
                                        </p:attrNameLst>
                                      </p:cBhvr>
                                      <p:to>
                                        <p:strVal val="visible"/>
                                      </p:to>
                                    </p:set>
                                    <p:anim calcmode="lin" valueType="num">
                                      <p:cBhvr>
                                        <p:cTn id="48" dur="300" fill="hold"/>
                                        <p:tgtEl>
                                          <p:spTgt spid="180"/>
                                        </p:tgtEl>
                                        <p:attrNameLst>
                                          <p:attrName>ppt_w</p:attrName>
                                        </p:attrNameLst>
                                      </p:cBhvr>
                                      <p:tavLst>
                                        <p:tav tm="0">
                                          <p:val>
                                            <p:fltVal val="0"/>
                                          </p:val>
                                        </p:tav>
                                        <p:tav tm="100000">
                                          <p:val>
                                            <p:strVal val="#ppt_w"/>
                                          </p:val>
                                        </p:tav>
                                      </p:tavLst>
                                    </p:anim>
                                    <p:anim calcmode="lin" valueType="num">
                                      <p:cBhvr>
                                        <p:cTn id="49" dur="300" fill="hold"/>
                                        <p:tgtEl>
                                          <p:spTgt spid="180"/>
                                        </p:tgtEl>
                                        <p:attrNameLst>
                                          <p:attrName>ppt_h</p:attrName>
                                        </p:attrNameLst>
                                      </p:cBhvr>
                                      <p:tavLst>
                                        <p:tav tm="0">
                                          <p:val>
                                            <p:fltVal val="0"/>
                                          </p:val>
                                        </p:tav>
                                        <p:tav tm="100000">
                                          <p:val>
                                            <p:strVal val="#ppt_h"/>
                                          </p:val>
                                        </p:tav>
                                      </p:tavLst>
                                    </p:anim>
                                    <p:animEffect transition="in" filter="fade">
                                      <p:cBhvr>
                                        <p:cTn id="50" dur="300"/>
                                        <p:tgtEl>
                                          <p:spTgt spid="18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17"/>
                                        </p:tgtEl>
                                        <p:attrNameLst>
                                          <p:attrName>style.visibility</p:attrName>
                                        </p:attrNameLst>
                                      </p:cBhvr>
                                      <p:to>
                                        <p:strVal val="visible"/>
                                      </p:to>
                                    </p:set>
                                    <p:animEffect transition="in" filter="wipe(left)">
                                      <p:cBhvr>
                                        <p:cTn id="55" dur="500"/>
                                        <p:tgtEl>
                                          <p:spTgt spid="117"/>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60"/>
                                        </p:tgtEl>
                                        <p:attrNameLst>
                                          <p:attrName>style.visibility</p:attrName>
                                        </p:attrNameLst>
                                      </p:cBhvr>
                                      <p:to>
                                        <p:strVal val="visible"/>
                                      </p:to>
                                    </p:set>
                                    <p:anim calcmode="lin" valueType="num">
                                      <p:cBhvr>
                                        <p:cTn id="60" dur="200" fill="hold"/>
                                        <p:tgtEl>
                                          <p:spTgt spid="160"/>
                                        </p:tgtEl>
                                        <p:attrNameLst>
                                          <p:attrName>ppt_w</p:attrName>
                                        </p:attrNameLst>
                                      </p:cBhvr>
                                      <p:tavLst>
                                        <p:tav tm="0">
                                          <p:val>
                                            <p:fltVal val="0"/>
                                          </p:val>
                                        </p:tav>
                                        <p:tav tm="100000">
                                          <p:val>
                                            <p:strVal val="#ppt_w"/>
                                          </p:val>
                                        </p:tav>
                                      </p:tavLst>
                                    </p:anim>
                                    <p:anim calcmode="lin" valueType="num">
                                      <p:cBhvr>
                                        <p:cTn id="61" dur="200" fill="hold"/>
                                        <p:tgtEl>
                                          <p:spTgt spid="160"/>
                                        </p:tgtEl>
                                        <p:attrNameLst>
                                          <p:attrName>ppt_h</p:attrName>
                                        </p:attrNameLst>
                                      </p:cBhvr>
                                      <p:tavLst>
                                        <p:tav tm="0">
                                          <p:val>
                                            <p:fltVal val="0"/>
                                          </p:val>
                                        </p:tav>
                                        <p:tav tm="100000">
                                          <p:val>
                                            <p:strVal val="#ppt_h"/>
                                          </p:val>
                                        </p:tav>
                                      </p:tavLst>
                                    </p:anim>
                                    <p:animEffect transition="in" filter="fade">
                                      <p:cBhvr>
                                        <p:cTn id="62" dur="200"/>
                                        <p:tgtEl>
                                          <p:spTgt spid="16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iterate type="lt">
                                    <p:tmPct val="10000"/>
                                  </p:iterate>
                                  <p:childTnLst>
                                    <p:set>
                                      <p:cBhvr>
                                        <p:cTn id="66" dur="1" fill="hold">
                                          <p:stCondLst>
                                            <p:cond delay="0"/>
                                          </p:stCondLst>
                                        </p:cTn>
                                        <p:tgtEl>
                                          <p:spTgt spid="166"/>
                                        </p:tgtEl>
                                        <p:attrNameLst>
                                          <p:attrName>style.visibility</p:attrName>
                                        </p:attrNameLst>
                                      </p:cBhvr>
                                      <p:to>
                                        <p:strVal val="visible"/>
                                      </p:to>
                                    </p:set>
                                    <p:anim calcmode="lin" valueType="num">
                                      <p:cBhvr>
                                        <p:cTn id="67" dur="300" fill="hold"/>
                                        <p:tgtEl>
                                          <p:spTgt spid="166"/>
                                        </p:tgtEl>
                                        <p:attrNameLst>
                                          <p:attrName>ppt_w</p:attrName>
                                        </p:attrNameLst>
                                      </p:cBhvr>
                                      <p:tavLst>
                                        <p:tav tm="0">
                                          <p:val>
                                            <p:fltVal val="0"/>
                                          </p:val>
                                        </p:tav>
                                        <p:tav tm="100000">
                                          <p:val>
                                            <p:strVal val="#ppt_w"/>
                                          </p:val>
                                        </p:tav>
                                      </p:tavLst>
                                    </p:anim>
                                    <p:anim calcmode="lin" valueType="num">
                                      <p:cBhvr>
                                        <p:cTn id="68" dur="300" fill="hold"/>
                                        <p:tgtEl>
                                          <p:spTgt spid="166"/>
                                        </p:tgtEl>
                                        <p:attrNameLst>
                                          <p:attrName>ppt_h</p:attrName>
                                        </p:attrNameLst>
                                      </p:cBhvr>
                                      <p:tavLst>
                                        <p:tav tm="0">
                                          <p:val>
                                            <p:fltVal val="0"/>
                                          </p:val>
                                        </p:tav>
                                        <p:tav tm="100000">
                                          <p:val>
                                            <p:strVal val="#ppt_h"/>
                                          </p:val>
                                        </p:tav>
                                      </p:tavLst>
                                    </p:anim>
                                    <p:animEffect transition="in" filter="fade">
                                      <p:cBhvr>
                                        <p:cTn id="69" dur="300"/>
                                        <p:tgtEl>
                                          <p:spTgt spid="166"/>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140"/>
                                        </p:tgtEl>
                                        <p:attrNameLst>
                                          <p:attrName>style.visibility</p:attrName>
                                        </p:attrNameLst>
                                      </p:cBhvr>
                                      <p:to>
                                        <p:strVal val="visible"/>
                                      </p:to>
                                    </p:set>
                                    <p:animEffect transition="in" filter="fade">
                                      <p:cBhvr>
                                        <p:cTn id="74" dur="500"/>
                                        <p:tgtEl>
                                          <p:spTgt spid="140"/>
                                        </p:tgtEl>
                                      </p:cBhvr>
                                    </p:animEffect>
                                    <p:anim calcmode="lin" valueType="num">
                                      <p:cBhvr>
                                        <p:cTn id="75" dur="500" fill="hold"/>
                                        <p:tgtEl>
                                          <p:spTgt spid="140"/>
                                        </p:tgtEl>
                                        <p:attrNameLst>
                                          <p:attrName>ppt_x</p:attrName>
                                        </p:attrNameLst>
                                      </p:cBhvr>
                                      <p:tavLst>
                                        <p:tav tm="0">
                                          <p:val>
                                            <p:strVal val="#ppt_x"/>
                                          </p:val>
                                        </p:tav>
                                        <p:tav tm="100000">
                                          <p:val>
                                            <p:strVal val="#ppt_x"/>
                                          </p:val>
                                        </p:tav>
                                      </p:tavLst>
                                    </p:anim>
                                    <p:anim calcmode="lin" valueType="num">
                                      <p:cBhvr>
                                        <p:cTn id="76" dur="500" fill="hold"/>
                                        <p:tgtEl>
                                          <p:spTgt spid="140"/>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49"/>
                                        </p:tgtEl>
                                        <p:attrNameLst>
                                          <p:attrName>style.visibility</p:attrName>
                                        </p:attrNameLst>
                                      </p:cBhvr>
                                      <p:to>
                                        <p:strVal val="visible"/>
                                      </p:to>
                                    </p:set>
                                    <p:animEffect transition="in" filter="fade">
                                      <p:cBhvr>
                                        <p:cTn id="81" dur="500"/>
                                        <p:tgtEl>
                                          <p:spTgt spid="149"/>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135"/>
                                        </p:tgtEl>
                                        <p:attrNameLst>
                                          <p:attrName>style.visibility</p:attrName>
                                        </p:attrNameLst>
                                      </p:cBhvr>
                                      <p:to>
                                        <p:strVal val="visible"/>
                                      </p:to>
                                    </p:set>
                                    <p:animEffect transition="in" filter="wipe(up)">
                                      <p:cBhvr>
                                        <p:cTn id="84" dur="500"/>
                                        <p:tgtEl>
                                          <p:spTgt spid="135"/>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iterate type="lt">
                                    <p:tmPct val="10000"/>
                                  </p:iterate>
                                  <p:childTnLst>
                                    <p:set>
                                      <p:cBhvr>
                                        <p:cTn id="88" dur="1" fill="hold">
                                          <p:stCondLst>
                                            <p:cond delay="0"/>
                                          </p:stCondLst>
                                        </p:cTn>
                                        <p:tgtEl>
                                          <p:spTgt spid="177"/>
                                        </p:tgtEl>
                                        <p:attrNameLst>
                                          <p:attrName>style.visibility</p:attrName>
                                        </p:attrNameLst>
                                      </p:cBhvr>
                                      <p:to>
                                        <p:strVal val="visible"/>
                                      </p:to>
                                    </p:set>
                                    <p:anim calcmode="lin" valueType="num">
                                      <p:cBhvr>
                                        <p:cTn id="89" dur="300" fill="hold"/>
                                        <p:tgtEl>
                                          <p:spTgt spid="177"/>
                                        </p:tgtEl>
                                        <p:attrNameLst>
                                          <p:attrName>ppt_w</p:attrName>
                                        </p:attrNameLst>
                                      </p:cBhvr>
                                      <p:tavLst>
                                        <p:tav tm="0">
                                          <p:val>
                                            <p:fltVal val="0"/>
                                          </p:val>
                                        </p:tav>
                                        <p:tav tm="100000">
                                          <p:val>
                                            <p:strVal val="#ppt_w"/>
                                          </p:val>
                                        </p:tav>
                                      </p:tavLst>
                                    </p:anim>
                                    <p:anim calcmode="lin" valueType="num">
                                      <p:cBhvr>
                                        <p:cTn id="90" dur="300" fill="hold"/>
                                        <p:tgtEl>
                                          <p:spTgt spid="177"/>
                                        </p:tgtEl>
                                        <p:attrNameLst>
                                          <p:attrName>ppt_h</p:attrName>
                                        </p:attrNameLst>
                                      </p:cBhvr>
                                      <p:tavLst>
                                        <p:tav tm="0">
                                          <p:val>
                                            <p:fltVal val="0"/>
                                          </p:val>
                                        </p:tav>
                                        <p:tav tm="100000">
                                          <p:val>
                                            <p:strVal val="#ppt_h"/>
                                          </p:val>
                                        </p:tav>
                                      </p:tavLst>
                                    </p:anim>
                                    <p:animEffect transition="in" filter="fade">
                                      <p:cBhvr>
                                        <p:cTn id="91" dur="300"/>
                                        <p:tgtEl>
                                          <p:spTgt spid="177"/>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iterate type="lt">
                                    <p:tmPct val="10000"/>
                                  </p:iterate>
                                  <p:childTnLst>
                                    <p:set>
                                      <p:cBhvr>
                                        <p:cTn id="95" dur="1" fill="hold">
                                          <p:stCondLst>
                                            <p:cond delay="0"/>
                                          </p:stCondLst>
                                        </p:cTn>
                                        <p:tgtEl>
                                          <p:spTgt spid="178"/>
                                        </p:tgtEl>
                                        <p:attrNameLst>
                                          <p:attrName>style.visibility</p:attrName>
                                        </p:attrNameLst>
                                      </p:cBhvr>
                                      <p:to>
                                        <p:strVal val="visible"/>
                                      </p:to>
                                    </p:set>
                                    <p:anim calcmode="lin" valueType="num">
                                      <p:cBhvr>
                                        <p:cTn id="96" dur="300" fill="hold"/>
                                        <p:tgtEl>
                                          <p:spTgt spid="178"/>
                                        </p:tgtEl>
                                        <p:attrNameLst>
                                          <p:attrName>ppt_w</p:attrName>
                                        </p:attrNameLst>
                                      </p:cBhvr>
                                      <p:tavLst>
                                        <p:tav tm="0">
                                          <p:val>
                                            <p:fltVal val="0"/>
                                          </p:val>
                                        </p:tav>
                                        <p:tav tm="100000">
                                          <p:val>
                                            <p:strVal val="#ppt_w"/>
                                          </p:val>
                                        </p:tav>
                                      </p:tavLst>
                                    </p:anim>
                                    <p:anim calcmode="lin" valueType="num">
                                      <p:cBhvr>
                                        <p:cTn id="97" dur="300" fill="hold"/>
                                        <p:tgtEl>
                                          <p:spTgt spid="178"/>
                                        </p:tgtEl>
                                        <p:attrNameLst>
                                          <p:attrName>ppt_h</p:attrName>
                                        </p:attrNameLst>
                                      </p:cBhvr>
                                      <p:tavLst>
                                        <p:tav tm="0">
                                          <p:val>
                                            <p:fltVal val="0"/>
                                          </p:val>
                                        </p:tav>
                                        <p:tav tm="100000">
                                          <p:val>
                                            <p:strVal val="#ppt_h"/>
                                          </p:val>
                                        </p:tav>
                                      </p:tavLst>
                                    </p:anim>
                                    <p:animEffect transition="in" filter="fade">
                                      <p:cBhvr>
                                        <p:cTn id="98" dur="300"/>
                                        <p:tgtEl>
                                          <p:spTgt spid="178"/>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118"/>
                                        </p:tgtEl>
                                        <p:attrNameLst>
                                          <p:attrName>style.visibility</p:attrName>
                                        </p:attrNameLst>
                                      </p:cBhvr>
                                      <p:to>
                                        <p:strVal val="visible"/>
                                      </p:to>
                                    </p:set>
                                    <p:animEffect transition="in" filter="wipe(left)">
                                      <p:cBhvr>
                                        <p:cTn id="103" dur="500"/>
                                        <p:tgtEl>
                                          <p:spTgt spid="118"/>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161"/>
                                        </p:tgtEl>
                                        <p:attrNameLst>
                                          <p:attrName>style.visibility</p:attrName>
                                        </p:attrNameLst>
                                      </p:cBhvr>
                                      <p:to>
                                        <p:strVal val="visible"/>
                                      </p:to>
                                    </p:set>
                                    <p:anim calcmode="lin" valueType="num">
                                      <p:cBhvr>
                                        <p:cTn id="108" dur="200" fill="hold"/>
                                        <p:tgtEl>
                                          <p:spTgt spid="161"/>
                                        </p:tgtEl>
                                        <p:attrNameLst>
                                          <p:attrName>ppt_w</p:attrName>
                                        </p:attrNameLst>
                                      </p:cBhvr>
                                      <p:tavLst>
                                        <p:tav tm="0">
                                          <p:val>
                                            <p:fltVal val="0"/>
                                          </p:val>
                                        </p:tav>
                                        <p:tav tm="100000">
                                          <p:val>
                                            <p:strVal val="#ppt_w"/>
                                          </p:val>
                                        </p:tav>
                                      </p:tavLst>
                                    </p:anim>
                                    <p:anim calcmode="lin" valueType="num">
                                      <p:cBhvr>
                                        <p:cTn id="109" dur="200" fill="hold"/>
                                        <p:tgtEl>
                                          <p:spTgt spid="161"/>
                                        </p:tgtEl>
                                        <p:attrNameLst>
                                          <p:attrName>ppt_h</p:attrName>
                                        </p:attrNameLst>
                                      </p:cBhvr>
                                      <p:tavLst>
                                        <p:tav tm="0">
                                          <p:val>
                                            <p:fltVal val="0"/>
                                          </p:val>
                                        </p:tav>
                                        <p:tav tm="100000">
                                          <p:val>
                                            <p:strVal val="#ppt_h"/>
                                          </p:val>
                                        </p:tav>
                                      </p:tavLst>
                                    </p:anim>
                                    <p:animEffect transition="in" filter="fade">
                                      <p:cBhvr>
                                        <p:cTn id="110" dur="200"/>
                                        <p:tgtEl>
                                          <p:spTgt spid="161"/>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iterate type="lt">
                                    <p:tmPct val="10000"/>
                                  </p:iterate>
                                  <p:childTnLst>
                                    <p:set>
                                      <p:cBhvr>
                                        <p:cTn id="114" dur="1" fill="hold">
                                          <p:stCondLst>
                                            <p:cond delay="0"/>
                                          </p:stCondLst>
                                        </p:cTn>
                                        <p:tgtEl>
                                          <p:spTgt spid="167"/>
                                        </p:tgtEl>
                                        <p:attrNameLst>
                                          <p:attrName>style.visibility</p:attrName>
                                        </p:attrNameLst>
                                      </p:cBhvr>
                                      <p:to>
                                        <p:strVal val="visible"/>
                                      </p:to>
                                    </p:set>
                                    <p:anim calcmode="lin" valueType="num">
                                      <p:cBhvr>
                                        <p:cTn id="115" dur="300" fill="hold"/>
                                        <p:tgtEl>
                                          <p:spTgt spid="167"/>
                                        </p:tgtEl>
                                        <p:attrNameLst>
                                          <p:attrName>ppt_w</p:attrName>
                                        </p:attrNameLst>
                                      </p:cBhvr>
                                      <p:tavLst>
                                        <p:tav tm="0">
                                          <p:val>
                                            <p:fltVal val="0"/>
                                          </p:val>
                                        </p:tav>
                                        <p:tav tm="100000">
                                          <p:val>
                                            <p:strVal val="#ppt_w"/>
                                          </p:val>
                                        </p:tav>
                                      </p:tavLst>
                                    </p:anim>
                                    <p:anim calcmode="lin" valueType="num">
                                      <p:cBhvr>
                                        <p:cTn id="116" dur="300" fill="hold"/>
                                        <p:tgtEl>
                                          <p:spTgt spid="167"/>
                                        </p:tgtEl>
                                        <p:attrNameLst>
                                          <p:attrName>ppt_h</p:attrName>
                                        </p:attrNameLst>
                                      </p:cBhvr>
                                      <p:tavLst>
                                        <p:tav tm="0">
                                          <p:val>
                                            <p:fltVal val="0"/>
                                          </p:val>
                                        </p:tav>
                                        <p:tav tm="100000">
                                          <p:val>
                                            <p:strVal val="#ppt_h"/>
                                          </p:val>
                                        </p:tav>
                                      </p:tavLst>
                                    </p:anim>
                                    <p:animEffect transition="in" filter="fade">
                                      <p:cBhvr>
                                        <p:cTn id="117" dur="300"/>
                                        <p:tgtEl>
                                          <p:spTgt spid="167"/>
                                        </p:tgtEl>
                                      </p:cBhvr>
                                    </p:animEffect>
                                  </p:childTnLst>
                                </p:cTn>
                              </p:par>
                            </p:childTnLst>
                          </p:cTn>
                        </p:par>
                      </p:childTnLst>
                    </p:cTn>
                  </p:par>
                  <p:par>
                    <p:cTn id="118" fill="hold">
                      <p:stCondLst>
                        <p:cond delay="indefinite"/>
                      </p:stCondLst>
                      <p:childTnLst>
                        <p:par>
                          <p:cTn id="119" fill="hold">
                            <p:stCondLst>
                              <p:cond delay="0"/>
                            </p:stCondLst>
                            <p:childTnLst>
                              <p:par>
                                <p:cTn id="120" presetID="47" presetClass="entr" presetSubtype="0" fill="hold" grpId="0" nodeType="clickEffect">
                                  <p:stCondLst>
                                    <p:cond delay="0"/>
                                  </p:stCondLst>
                                  <p:childTnLst>
                                    <p:set>
                                      <p:cBhvr>
                                        <p:cTn id="121" dur="1" fill="hold">
                                          <p:stCondLst>
                                            <p:cond delay="0"/>
                                          </p:stCondLst>
                                        </p:cTn>
                                        <p:tgtEl>
                                          <p:spTgt spid="141"/>
                                        </p:tgtEl>
                                        <p:attrNameLst>
                                          <p:attrName>style.visibility</p:attrName>
                                        </p:attrNameLst>
                                      </p:cBhvr>
                                      <p:to>
                                        <p:strVal val="visible"/>
                                      </p:to>
                                    </p:set>
                                    <p:animEffect transition="in" filter="fade">
                                      <p:cBhvr>
                                        <p:cTn id="122" dur="500"/>
                                        <p:tgtEl>
                                          <p:spTgt spid="141"/>
                                        </p:tgtEl>
                                      </p:cBhvr>
                                    </p:animEffect>
                                    <p:anim calcmode="lin" valueType="num">
                                      <p:cBhvr>
                                        <p:cTn id="123" dur="500" fill="hold"/>
                                        <p:tgtEl>
                                          <p:spTgt spid="141"/>
                                        </p:tgtEl>
                                        <p:attrNameLst>
                                          <p:attrName>ppt_x</p:attrName>
                                        </p:attrNameLst>
                                      </p:cBhvr>
                                      <p:tavLst>
                                        <p:tav tm="0">
                                          <p:val>
                                            <p:strVal val="#ppt_x"/>
                                          </p:val>
                                        </p:tav>
                                        <p:tav tm="100000">
                                          <p:val>
                                            <p:strVal val="#ppt_x"/>
                                          </p:val>
                                        </p:tav>
                                      </p:tavLst>
                                    </p:anim>
                                    <p:anim calcmode="lin" valueType="num">
                                      <p:cBhvr>
                                        <p:cTn id="124" dur="500" fill="hold"/>
                                        <p:tgtEl>
                                          <p:spTgt spid="141"/>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4"/>
                                        </p:tgtEl>
                                        <p:attrNameLst>
                                          <p:attrName>style.visibility</p:attrName>
                                        </p:attrNameLst>
                                      </p:cBhvr>
                                      <p:to>
                                        <p:strVal val="visible"/>
                                      </p:to>
                                    </p:set>
                                    <p:animEffect transition="in" filter="fade">
                                      <p:cBhvr>
                                        <p:cTn id="129" dur="500"/>
                                        <p:tgtEl>
                                          <p:spTgt spid="4"/>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39"/>
                                        </p:tgtEl>
                                        <p:attrNameLst>
                                          <p:attrName>style.visibility</p:attrName>
                                        </p:attrNameLst>
                                      </p:cBhvr>
                                      <p:to>
                                        <p:strVal val="visible"/>
                                      </p:to>
                                    </p:set>
                                    <p:animEffect transition="in" filter="wipe(up)">
                                      <p:cBhvr>
                                        <p:cTn id="132" dur="500"/>
                                        <p:tgtEl>
                                          <p:spTgt spid="139"/>
                                        </p:tgtEl>
                                      </p:cBhvr>
                                    </p:animEffect>
                                  </p:childTnLst>
                                </p:cTn>
                              </p:par>
                            </p:childTnLst>
                          </p:cTn>
                        </p:par>
                      </p:childTnLst>
                    </p:cTn>
                  </p:par>
                  <p:par>
                    <p:cTn id="133" fill="hold">
                      <p:stCondLst>
                        <p:cond delay="indefinite"/>
                      </p:stCondLst>
                      <p:childTnLst>
                        <p:par>
                          <p:cTn id="134" fill="hold">
                            <p:stCondLst>
                              <p:cond delay="0"/>
                            </p:stCondLst>
                            <p:childTnLst>
                              <p:par>
                                <p:cTn id="135" presetID="53" presetClass="entr" presetSubtype="16" fill="hold" grpId="0" nodeType="clickEffect">
                                  <p:stCondLst>
                                    <p:cond delay="0"/>
                                  </p:stCondLst>
                                  <p:iterate type="lt">
                                    <p:tmPct val="10000"/>
                                  </p:iterate>
                                  <p:childTnLst>
                                    <p:set>
                                      <p:cBhvr>
                                        <p:cTn id="136" dur="1" fill="hold">
                                          <p:stCondLst>
                                            <p:cond delay="0"/>
                                          </p:stCondLst>
                                        </p:cTn>
                                        <p:tgtEl>
                                          <p:spTgt spid="127"/>
                                        </p:tgtEl>
                                        <p:attrNameLst>
                                          <p:attrName>style.visibility</p:attrName>
                                        </p:attrNameLst>
                                      </p:cBhvr>
                                      <p:to>
                                        <p:strVal val="visible"/>
                                      </p:to>
                                    </p:set>
                                    <p:anim calcmode="lin" valueType="num">
                                      <p:cBhvr>
                                        <p:cTn id="137" dur="300" fill="hold"/>
                                        <p:tgtEl>
                                          <p:spTgt spid="127"/>
                                        </p:tgtEl>
                                        <p:attrNameLst>
                                          <p:attrName>ppt_w</p:attrName>
                                        </p:attrNameLst>
                                      </p:cBhvr>
                                      <p:tavLst>
                                        <p:tav tm="0">
                                          <p:val>
                                            <p:fltVal val="0"/>
                                          </p:val>
                                        </p:tav>
                                        <p:tav tm="100000">
                                          <p:val>
                                            <p:strVal val="#ppt_w"/>
                                          </p:val>
                                        </p:tav>
                                      </p:tavLst>
                                    </p:anim>
                                    <p:anim calcmode="lin" valueType="num">
                                      <p:cBhvr>
                                        <p:cTn id="138" dur="300" fill="hold"/>
                                        <p:tgtEl>
                                          <p:spTgt spid="127"/>
                                        </p:tgtEl>
                                        <p:attrNameLst>
                                          <p:attrName>ppt_h</p:attrName>
                                        </p:attrNameLst>
                                      </p:cBhvr>
                                      <p:tavLst>
                                        <p:tav tm="0">
                                          <p:val>
                                            <p:fltVal val="0"/>
                                          </p:val>
                                        </p:tav>
                                        <p:tav tm="100000">
                                          <p:val>
                                            <p:strVal val="#ppt_h"/>
                                          </p:val>
                                        </p:tav>
                                      </p:tavLst>
                                    </p:anim>
                                    <p:animEffect transition="in" filter="fade">
                                      <p:cBhvr>
                                        <p:cTn id="139" dur="300"/>
                                        <p:tgtEl>
                                          <p:spTgt spid="127"/>
                                        </p:tgtEl>
                                      </p:cBhvr>
                                    </p:animEffect>
                                  </p:childTnLst>
                                </p:cTn>
                              </p:par>
                            </p:childTnLst>
                          </p:cTn>
                        </p:par>
                      </p:childTnLst>
                    </p:cTn>
                  </p:par>
                  <p:par>
                    <p:cTn id="140" fill="hold">
                      <p:stCondLst>
                        <p:cond delay="indefinite"/>
                      </p:stCondLst>
                      <p:childTnLst>
                        <p:par>
                          <p:cTn id="141" fill="hold">
                            <p:stCondLst>
                              <p:cond delay="0"/>
                            </p:stCondLst>
                            <p:childTnLst>
                              <p:par>
                                <p:cTn id="142" presetID="53" presetClass="entr" presetSubtype="16" fill="hold" grpId="0" nodeType="clickEffect">
                                  <p:stCondLst>
                                    <p:cond delay="0"/>
                                  </p:stCondLst>
                                  <p:iterate type="lt">
                                    <p:tmPct val="10000"/>
                                  </p:iterate>
                                  <p:childTnLst>
                                    <p:set>
                                      <p:cBhvr>
                                        <p:cTn id="143" dur="1" fill="hold">
                                          <p:stCondLst>
                                            <p:cond delay="0"/>
                                          </p:stCondLst>
                                        </p:cTn>
                                        <p:tgtEl>
                                          <p:spTgt spid="128"/>
                                        </p:tgtEl>
                                        <p:attrNameLst>
                                          <p:attrName>style.visibility</p:attrName>
                                        </p:attrNameLst>
                                      </p:cBhvr>
                                      <p:to>
                                        <p:strVal val="visible"/>
                                      </p:to>
                                    </p:set>
                                    <p:anim calcmode="lin" valueType="num">
                                      <p:cBhvr>
                                        <p:cTn id="144" dur="300" fill="hold"/>
                                        <p:tgtEl>
                                          <p:spTgt spid="128"/>
                                        </p:tgtEl>
                                        <p:attrNameLst>
                                          <p:attrName>ppt_w</p:attrName>
                                        </p:attrNameLst>
                                      </p:cBhvr>
                                      <p:tavLst>
                                        <p:tav tm="0">
                                          <p:val>
                                            <p:fltVal val="0"/>
                                          </p:val>
                                        </p:tav>
                                        <p:tav tm="100000">
                                          <p:val>
                                            <p:strVal val="#ppt_w"/>
                                          </p:val>
                                        </p:tav>
                                      </p:tavLst>
                                    </p:anim>
                                    <p:anim calcmode="lin" valueType="num">
                                      <p:cBhvr>
                                        <p:cTn id="145" dur="300" fill="hold"/>
                                        <p:tgtEl>
                                          <p:spTgt spid="128"/>
                                        </p:tgtEl>
                                        <p:attrNameLst>
                                          <p:attrName>ppt_h</p:attrName>
                                        </p:attrNameLst>
                                      </p:cBhvr>
                                      <p:tavLst>
                                        <p:tav tm="0">
                                          <p:val>
                                            <p:fltVal val="0"/>
                                          </p:val>
                                        </p:tav>
                                        <p:tav tm="100000">
                                          <p:val>
                                            <p:strVal val="#ppt_h"/>
                                          </p:val>
                                        </p:tav>
                                      </p:tavLst>
                                    </p:anim>
                                    <p:animEffect transition="in" filter="fade">
                                      <p:cBhvr>
                                        <p:cTn id="146" dur="300"/>
                                        <p:tgtEl>
                                          <p:spTgt spid="128"/>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grpId="0" nodeType="clickEffect">
                                  <p:stCondLst>
                                    <p:cond delay="0"/>
                                  </p:stCondLst>
                                  <p:childTnLst>
                                    <p:set>
                                      <p:cBhvr>
                                        <p:cTn id="150" dur="1" fill="hold">
                                          <p:stCondLst>
                                            <p:cond delay="0"/>
                                          </p:stCondLst>
                                        </p:cTn>
                                        <p:tgtEl>
                                          <p:spTgt spid="119"/>
                                        </p:tgtEl>
                                        <p:attrNameLst>
                                          <p:attrName>style.visibility</p:attrName>
                                        </p:attrNameLst>
                                      </p:cBhvr>
                                      <p:to>
                                        <p:strVal val="visible"/>
                                      </p:to>
                                    </p:set>
                                    <p:animEffect transition="in" filter="wipe(left)">
                                      <p:cBhvr>
                                        <p:cTn id="151" dur="500"/>
                                        <p:tgtEl>
                                          <p:spTgt spid="119"/>
                                        </p:tgtEl>
                                      </p:cBhvr>
                                    </p:animEffect>
                                  </p:childTnLst>
                                </p:cTn>
                              </p:par>
                            </p:childTnLst>
                          </p:cTn>
                        </p:par>
                      </p:childTnLst>
                    </p:cTn>
                  </p:par>
                  <p:par>
                    <p:cTn id="152" fill="hold">
                      <p:stCondLst>
                        <p:cond delay="indefinite"/>
                      </p:stCondLst>
                      <p:childTnLst>
                        <p:par>
                          <p:cTn id="153" fill="hold">
                            <p:stCondLst>
                              <p:cond delay="0"/>
                            </p:stCondLst>
                            <p:childTnLst>
                              <p:par>
                                <p:cTn id="154" presetID="53" presetClass="entr" presetSubtype="16" fill="hold" grpId="0" nodeType="clickEffect">
                                  <p:stCondLst>
                                    <p:cond delay="0"/>
                                  </p:stCondLst>
                                  <p:childTnLst>
                                    <p:set>
                                      <p:cBhvr>
                                        <p:cTn id="155" dur="1" fill="hold">
                                          <p:stCondLst>
                                            <p:cond delay="0"/>
                                          </p:stCondLst>
                                        </p:cTn>
                                        <p:tgtEl>
                                          <p:spTgt spid="162"/>
                                        </p:tgtEl>
                                        <p:attrNameLst>
                                          <p:attrName>style.visibility</p:attrName>
                                        </p:attrNameLst>
                                      </p:cBhvr>
                                      <p:to>
                                        <p:strVal val="visible"/>
                                      </p:to>
                                    </p:set>
                                    <p:anim calcmode="lin" valueType="num">
                                      <p:cBhvr>
                                        <p:cTn id="156" dur="200" fill="hold"/>
                                        <p:tgtEl>
                                          <p:spTgt spid="162"/>
                                        </p:tgtEl>
                                        <p:attrNameLst>
                                          <p:attrName>ppt_w</p:attrName>
                                        </p:attrNameLst>
                                      </p:cBhvr>
                                      <p:tavLst>
                                        <p:tav tm="0">
                                          <p:val>
                                            <p:fltVal val="0"/>
                                          </p:val>
                                        </p:tav>
                                        <p:tav tm="100000">
                                          <p:val>
                                            <p:strVal val="#ppt_w"/>
                                          </p:val>
                                        </p:tav>
                                      </p:tavLst>
                                    </p:anim>
                                    <p:anim calcmode="lin" valueType="num">
                                      <p:cBhvr>
                                        <p:cTn id="157" dur="200" fill="hold"/>
                                        <p:tgtEl>
                                          <p:spTgt spid="162"/>
                                        </p:tgtEl>
                                        <p:attrNameLst>
                                          <p:attrName>ppt_h</p:attrName>
                                        </p:attrNameLst>
                                      </p:cBhvr>
                                      <p:tavLst>
                                        <p:tav tm="0">
                                          <p:val>
                                            <p:fltVal val="0"/>
                                          </p:val>
                                        </p:tav>
                                        <p:tav tm="100000">
                                          <p:val>
                                            <p:strVal val="#ppt_h"/>
                                          </p:val>
                                        </p:tav>
                                      </p:tavLst>
                                    </p:anim>
                                    <p:animEffect transition="in" filter="fade">
                                      <p:cBhvr>
                                        <p:cTn id="158" dur="200"/>
                                        <p:tgtEl>
                                          <p:spTgt spid="162"/>
                                        </p:tgtEl>
                                      </p:cBhvr>
                                    </p:animEffect>
                                  </p:childTnLst>
                                </p:cTn>
                              </p:par>
                            </p:childTnLst>
                          </p:cTn>
                        </p:par>
                      </p:childTnLst>
                    </p:cTn>
                  </p:par>
                  <p:par>
                    <p:cTn id="159" fill="hold">
                      <p:stCondLst>
                        <p:cond delay="indefinite"/>
                      </p:stCondLst>
                      <p:childTnLst>
                        <p:par>
                          <p:cTn id="160" fill="hold">
                            <p:stCondLst>
                              <p:cond delay="0"/>
                            </p:stCondLst>
                            <p:childTnLst>
                              <p:par>
                                <p:cTn id="161" presetID="53" presetClass="entr" presetSubtype="16" fill="hold" grpId="0" nodeType="clickEffect">
                                  <p:stCondLst>
                                    <p:cond delay="0"/>
                                  </p:stCondLst>
                                  <p:iterate type="lt">
                                    <p:tmPct val="10000"/>
                                  </p:iterate>
                                  <p:childTnLst>
                                    <p:set>
                                      <p:cBhvr>
                                        <p:cTn id="162" dur="1" fill="hold">
                                          <p:stCondLst>
                                            <p:cond delay="0"/>
                                          </p:stCondLst>
                                        </p:cTn>
                                        <p:tgtEl>
                                          <p:spTgt spid="168"/>
                                        </p:tgtEl>
                                        <p:attrNameLst>
                                          <p:attrName>style.visibility</p:attrName>
                                        </p:attrNameLst>
                                      </p:cBhvr>
                                      <p:to>
                                        <p:strVal val="visible"/>
                                      </p:to>
                                    </p:set>
                                    <p:anim calcmode="lin" valueType="num">
                                      <p:cBhvr>
                                        <p:cTn id="163" dur="300" fill="hold"/>
                                        <p:tgtEl>
                                          <p:spTgt spid="168"/>
                                        </p:tgtEl>
                                        <p:attrNameLst>
                                          <p:attrName>ppt_w</p:attrName>
                                        </p:attrNameLst>
                                      </p:cBhvr>
                                      <p:tavLst>
                                        <p:tav tm="0">
                                          <p:val>
                                            <p:fltVal val="0"/>
                                          </p:val>
                                        </p:tav>
                                        <p:tav tm="100000">
                                          <p:val>
                                            <p:strVal val="#ppt_w"/>
                                          </p:val>
                                        </p:tav>
                                      </p:tavLst>
                                    </p:anim>
                                    <p:anim calcmode="lin" valueType="num">
                                      <p:cBhvr>
                                        <p:cTn id="164" dur="300" fill="hold"/>
                                        <p:tgtEl>
                                          <p:spTgt spid="168"/>
                                        </p:tgtEl>
                                        <p:attrNameLst>
                                          <p:attrName>ppt_h</p:attrName>
                                        </p:attrNameLst>
                                      </p:cBhvr>
                                      <p:tavLst>
                                        <p:tav tm="0">
                                          <p:val>
                                            <p:fltVal val="0"/>
                                          </p:val>
                                        </p:tav>
                                        <p:tav tm="100000">
                                          <p:val>
                                            <p:strVal val="#ppt_h"/>
                                          </p:val>
                                        </p:tav>
                                      </p:tavLst>
                                    </p:anim>
                                    <p:animEffect transition="in" filter="fade">
                                      <p:cBhvr>
                                        <p:cTn id="165" dur="300"/>
                                        <p:tgtEl>
                                          <p:spTgt spid="168"/>
                                        </p:tgtEl>
                                      </p:cBhvr>
                                    </p:animEffect>
                                  </p:childTnLst>
                                </p:cTn>
                              </p:par>
                            </p:childTnLst>
                          </p:cTn>
                        </p:par>
                      </p:childTnLst>
                    </p:cTn>
                  </p:par>
                  <p:par>
                    <p:cTn id="166" fill="hold">
                      <p:stCondLst>
                        <p:cond delay="indefinite"/>
                      </p:stCondLst>
                      <p:childTnLst>
                        <p:par>
                          <p:cTn id="167" fill="hold">
                            <p:stCondLst>
                              <p:cond delay="0"/>
                            </p:stCondLst>
                            <p:childTnLst>
                              <p:par>
                                <p:cTn id="168" presetID="47" presetClass="entr" presetSubtype="0" fill="hold" grpId="0" nodeType="clickEffect">
                                  <p:stCondLst>
                                    <p:cond delay="0"/>
                                  </p:stCondLst>
                                  <p:childTnLst>
                                    <p:set>
                                      <p:cBhvr>
                                        <p:cTn id="169" dur="1" fill="hold">
                                          <p:stCondLst>
                                            <p:cond delay="0"/>
                                          </p:stCondLst>
                                        </p:cTn>
                                        <p:tgtEl>
                                          <p:spTgt spid="142"/>
                                        </p:tgtEl>
                                        <p:attrNameLst>
                                          <p:attrName>style.visibility</p:attrName>
                                        </p:attrNameLst>
                                      </p:cBhvr>
                                      <p:to>
                                        <p:strVal val="visible"/>
                                      </p:to>
                                    </p:set>
                                    <p:animEffect transition="in" filter="fade">
                                      <p:cBhvr>
                                        <p:cTn id="170" dur="500"/>
                                        <p:tgtEl>
                                          <p:spTgt spid="142"/>
                                        </p:tgtEl>
                                      </p:cBhvr>
                                    </p:animEffect>
                                    <p:anim calcmode="lin" valueType="num">
                                      <p:cBhvr>
                                        <p:cTn id="171" dur="500" fill="hold"/>
                                        <p:tgtEl>
                                          <p:spTgt spid="142"/>
                                        </p:tgtEl>
                                        <p:attrNameLst>
                                          <p:attrName>ppt_x</p:attrName>
                                        </p:attrNameLst>
                                      </p:cBhvr>
                                      <p:tavLst>
                                        <p:tav tm="0">
                                          <p:val>
                                            <p:strVal val="#ppt_x"/>
                                          </p:val>
                                        </p:tav>
                                        <p:tav tm="100000">
                                          <p:val>
                                            <p:strVal val="#ppt_x"/>
                                          </p:val>
                                        </p:tav>
                                      </p:tavLst>
                                    </p:anim>
                                    <p:anim calcmode="lin" valueType="num">
                                      <p:cBhvr>
                                        <p:cTn id="172"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nodeType="clickEffect">
                                  <p:stCondLst>
                                    <p:cond delay="0"/>
                                  </p:stCondLst>
                                  <p:childTnLst>
                                    <p:set>
                                      <p:cBhvr>
                                        <p:cTn id="176" dur="1" fill="hold">
                                          <p:stCondLst>
                                            <p:cond delay="0"/>
                                          </p:stCondLst>
                                        </p:cTn>
                                        <p:tgtEl>
                                          <p:spTgt spid="3"/>
                                        </p:tgtEl>
                                        <p:attrNameLst>
                                          <p:attrName>style.visibility</p:attrName>
                                        </p:attrNameLst>
                                      </p:cBhvr>
                                      <p:to>
                                        <p:strVal val="visible"/>
                                      </p:to>
                                    </p:set>
                                    <p:animEffect transition="in" filter="fade">
                                      <p:cBhvr>
                                        <p:cTn id="177" dur="500"/>
                                        <p:tgtEl>
                                          <p:spTgt spid="3"/>
                                        </p:tgtEl>
                                      </p:cBhvr>
                                    </p:animEffect>
                                  </p:childTnLst>
                                </p:cTn>
                              </p:par>
                              <p:par>
                                <p:cTn id="178" presetID="22" presetClass="entr" presetSubtype="1" fill="hold" grpId="0" nodeType="withEffect">
                                  <p:stCondLst>
                                    <p:cond delay="0"/>
                                  </p:stCondLst>
                                  <p:childTnLst>
                                    <p:set>
                                      <p:cBhvr>
                                        <p:cTn id="179" dur="1" fill="hold">
                                          <p:stCondLst>
                                            <p:cond delay="0"/>
                                          </p:stCondLst>
                                        </p:cTn>
                                        <p:tgtEl>
                                          <p:spTgt spid="136"/>
                                        </p:tgtEl>
                                        <p:attrNameLst>
                                          <p:attrName>style.visibility</p:attrName>
                                        </p:attrNameLst>
                                      </p:cBhvr>
                                      <p:to>
                                        <p:strVal val="visible"/>
                                      </p:to>
                                    </p:set>
                                    <p:animEffect transition="in" filter="wipe(up)">
                                      <p:cBhvr>
                                        <p:cTn id="180" dur="500"/>
                                        <p:tgtEl>
                                          <p:spTgt spid="136"/>
                                        </p:tgtEl>
                                      </p:cBhvr>
                                    </p:animEffect>
                                  </p:childTnLst>
                                </p:cTn>
                              </p:par>
                            </p:childTnLst>
                          </p:cTn>
                        </p:par>
                      </p:childTnLst>
                    </p:cTn>
                  </p:par>
                  <p:par>
                    <p:cTn id="181" fill="hold">
                      <p:stCondLst>
                        <p:cond delay="indefinite"/>
                      </p:stCondLst>
                      <p:childTnLst>
                        <p:par>
                          <p:cTn id="182" fill="hold">
                            <p:stCondLst>
                              <p:cond delay="0"/>
                            </p:stCondLst>
                            <p:childTnLst>
                              <p:par>
                                <p:cTn id="183" presetID="53" presetClass="entr" presetSubtype="16" fill="hold" grpId="0" nodeType="clickEffect">
                                  <p:stCondLst>
                                    <p:cond delay="0"/>
                                  </p:stCondLst>
                                  <p:iterate type="lt">
                                    <p:tmPct val="10000"/>
                                  </p:iterate>
                                  <p:childTnLst>
                                    <p:set>
                                      <p:cBhvr>
                                        <p:cTn id="184" dur="1" fill="hold">
                                          <p:stCondLst>
                                            <p:cond delay="0"/>
                                          </p:stCondLst>
                                        </p:cTn>
                                        <p:tgtEl>
                                          <p:spTgt spid="173"/>
                                        </p:tgtEl>
                                        <p:attrNameLst>
                                          <p:attrName>style.visibility</p:attrName>
                                        </p:attrNameLst>
                                      </p:cBhvr>
                                      <p:to>
                                        <p:strVal val="visible"/>
                                      </p:to>
                                    </p:set>
                                    <p:anim calcmode="lin" valueType="num">
                                      <p:cBhvr>
                                        <p:cTn id="185" dur="300" fill="hold"/>
                                        <p:tgtEl>
                                          <p:spTgt spid="173"/>
                                        </p:tgtEl>
                                        <p:attrNameLst>
                                          <p:attrName>ppt_w</p:attrName>
                                        </p:attrNameLst>
                                      </p:cBhvr>
                                      <p:tavLst>
                                        <p:tav tm="0">
                                          <p:val>
                                            <p:fltVal val="0"/>
                                          </p:val>
                                        </p:tav>
                                        <p:tav tm="100000">
                                          <p:val>
                                            <p:strVal val="#ppt_w"/>
                                          </p:val>
                                        </p:tav>
                                      </p:tavLst>
                                    </p:anim>
                                    <p:anim calcmode="lin" valueType="num">
                                      <p:cBhvr>
                                        <p:cTn id="186" dur="300" fill="hold"/>
                                        <p:tgtEl>
                                          <p:spTgt spid="173"/>
                                        </p:tgtEl>
                                        <p:attrNameLst>
                                          <p:attrName>ppt_h</p:attrName>
                                        </p:attrNameLst>
                                      </p:cBhvr>
                                      <p:tavLst>
                                        <p:tav tm="0">
                                          <p:val>
                                            <p:fltVal val="0"/>
                                          </p:val>
                                        </p:tav>
                                        <p:tav tm="100000">
                                          <p:val>
                                            <p:strVal val="#ppt_h"/>
                                          </p:val>
                                        </p:tav>
                                      </p:tavLst>
                                    </p:anim>
                                    <p:animEffect transition="in" filter="fade">
                                      <p:cBhvr>
                                        <p:cTn id="187" dur="300"/>
                                        <p:tgtEl>
                                          <p:spTgt spid="173"/>
                                        </p:tgtEl>
                                      </p:cBhvr>
                                    </p:animEffect>
                                  </p:childTnLst>
                                </p:cTn>
                              </p:par>
                            </p:childTnLst>
                          </p:cTn>
                        </p:par>
                      </p:childTnLst>
                    </p:cTn>
                  </p:par>
                  <p:par>
                    <p:cTn id="188" fill="hold">
                      <p:stCondLst>
                        <p:cond delay="indefinite"/>
                      </p:stCondLst>
                      <p:childTnLst>
                        <p:par>
                          <p:cTn id="189" fill="hold">
                            <p:stCondLst>
                              <p:cond delay="0"/>
                            </p:stCondLst>
                            <p:childTnLst>
                              <p:par>
                                <p:cTn id="190" presetID="53" presetClass="entr" presetSubtype="16" fill="hold" grpId="0" nodeType="clickEffect">
                                  <p:stCondLst>
                                    <p:cond delay="0"/>
                                  </p:stCondLst>
                                  <p:iterate type="lt">
                                    <p:tmPct val="10000"/>
                                  </p:iterate>
                                  <p:childTnLst>
                                    <p:set>
                                      <p:cBhvr>
                                        <p:cTn id="191" dur="1" fill="hold">
                                          <p:stCondLst>
                                            <p:cond delay="0"/>
                                          </p:stCondLst>
                                        </p:cTn>
                                        <p:tgtEl>
                                          <p:spTgt spid="174"/>
                                        </p:tgtEl>
                                        <p:attrNameLst>
                                          <p:attrName>style.visibility</p:attrName>
                                        </p:attrNameLst>
                                      </p:cBhvr>
                                      <p:to>
                                        <p:strVal val="visible"/>
                                      </p:to>
                                    </p:set>
                                    <p:anim calcmode="lin" valueType="num">
                                      <p:cBhvr>
                                        <p:cTn id="192" dur="300" fill="hold"/>
                                        <p:tgtEl>
                                          <p:spTgt spid="174"/>
                                        </p:tgtEl>
                                        <p:attrNameLst>
                                          <p:attrName>ppt_w</p:attrName>
                                        </p:attrNameLst>
                                      </p:cBhvr>
                                      <p:tavLst>
                                        <p:tav tm="0">
                                          <p:val>
                                            <p:fltVal val="0"/>
                                          </p:val>
                                        </p:tav>
                                        <p:tav tm="100000">
                                          <p:val>
                                            <p:strVal val="#ppt_w"/>
                                          </p:val>
                                        </p:tav>
                                      </p:tavLst>
                                    </p:anim>
                                    <p:anim calcmode="lin" valueType="num">
                                      <p:cBhvr>
                                        <p:cTn id="193" dur="300" fill="hold"/>
                                        <p:tgtEl>
                                          <p:spTgt spid="174"/>
                                        </p:tgtEl>
                                        <p:attrNameLst>
                                          <p:attrName>ppt_h</p:attrName>
                                        </p:attrNameLst>
                                      </p:cBhvr>
                                      <p:tavLst>
                                        <p:tav tm="0">
                                          <p:val>
                                            <p:fltVal val="0"/>
                                          </p:val>
                                        </p:tav>
                                        <p:tav tm="100000">
                                          <p:val>
                                            <p:strVal val="#ppt_h"/>
                                          </p:val>
                                        </p:tav>
                                      </p:tavLst>
                                    </p:anim>
                                    <p:animEffect transition="in" filter="fade">
                                      <p:cBhvr>
                                        <p:cTn id="194" dur="300"/>
                                        <p:tgtEl>
                                          <p:spTgt spid="174"/>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8" fill="hold" grpId="0" nodeType="clickEffect">
                                  <p:stCondLst>
                                    <p:cond delay="0"/>
                                  </p:stCondLst>
                                  <p:childTnLst>
                                    <p:set>
                                      <p:cBhvr>
                                        <p:cTn id="198" dur="1" fill="hold">
                                          <p:stCondLst>
                                            <p:cond delay="0"/>
                                          </p:stCondLst>
                                        </p:cTn>
                                        <p:tgtEl>
                                          <p:spTgt spid="120"/>
                                        </p:tgtEl>
                                        <p:attrNameLst>
                                          <p:attrName>style.visibility</p:attrName>
                                        </p:attrNameLst>
                                      </p:cBhvr>
                                      <p:to>
                                        <p:strVal val="visible"/>
                                      </p:to>
                                    </p:set>
                                    <p:animEffect transition="in" filter="wipe(left)">
                                      <p:cBhvr>
                                        <p:cTn id="199" dur="500"/>
                                        <p:tgtEl>
                                          <p:spTgt spid="120"/>
                                        </p:tgtEl>
                                      </p:cBhvr>
                                    </p:animEffect>
                                  </p:childTnLst>
                                </p:cTn>
                              </p:par>
                            </p:childTnLst>
                          </p:cTn>
                        </p:par>
                      </p:childTnLst>
                    </p:cTn>
                  </p:par>
                  <p:par>
                    <p:cTn id="200" fill="hold">
                      <p:stCondLst>
                        <p:cond delay="indefinite"/>
                      </p:stCondLst>
                      <p:childTnLst>
                        <p:par>
                          <p:cTn id="201" fill="hold">
                            <p:stCondLst>
                              <p:cond delay="0"/>
                            </p:stCondLst>
                            <p:childTnLst>
                              <p:par>
                                <p:cTn id="202" presetID="53" presetClass="entr" presetSubtype="16" fill="hold" grpId="0" nodeType="clickEffect">
                                  <p:stCondLst>
                                    <p:cond delay="0"/>
                                  </p:stCondLst>
                                  <p:childTnLst>
                                    <p:set>
                                      <p:cBhvr>
                                        <p:cTn id="203" dur="1" fill="hold">
                                          <p:stCondLst>
                                            <p:cond delay="0"/>
                                          </p:stCondLst>
                                        </p:cTn>
                                        <p:tgtEl>
                                          <p:spTgt spid="163"/>
                                        </p:tgtEl>
                                        <p:attrNameLst>
                                          <p:attrName>style.visibility</p:attrName>
                                        </p:attrNameLst>
                                      </p:cBhvr>
                                      <p:to>
                                        <p:strVal val="visible"/>
                                      </p:to>
                                    </p:set>
                                    <p:anim calcmode="lin" valueType="num">
                                      <p:cBhvr>
                                        <p:cTn id="204" dur="200" fill="hold"/>
                                        <p:tgtEl>
                                          <p:spTgt spid="163"/>
                                        </p:tgtEl>
                                        <p:attrNameLst>
                                          <p:attrName>ppt_w</p:attrName>
                                        </p:attrNameLst>
                                      </p:cBhvr>
                                      <p:tavLst>
                                        <p:tav tm="0">
                                          <p:val>
                                            <p:fltVal val="0"/>
                                          </p:val>
                                        </p:tav>
                                        <p:tav tm="100000">
                                          <p:val>
                                            <p:strVal val="#ppt_w"/>
                                          </p:val>
                                        </p:tav>
                                      </p:tavLst>
                                    </p:anim>
                                    <p:anim calcmode="lin" valueType="num">
                                      <p:cBhvr>
                                        <p:cTn id="205" dur="200" fill="hold"/>
                                        <p:tgtEl>
                                          <p:spTgt spid="163"/>
                                        </p:tgtEl>
                                        <p:attrNameLst>
                                          <p:attrName>ppt_h</p:attrName>
                                        </p:attrNameLst>
                                      </p:cBhvr>
                                      <p:tavLst>
                                        <p:tav tm="0">
                                          <p:val>
                                            <p:fltVal val="0"/>
                                          </p:val>
                                        </p:tav>
                                        <p:tav tm="100000">
                                          <p:val>
                                            <p:strVal val="#ppt_h"/>
                                          </p:val>
                                        </p:tav>
                                      </p:tavLst>
                                    </p:anim>
                                    <p:animEffect transition="in" filter="fade">
                                      <p:cBhvr>
                                        <p:cTn id="206" dur="200"/>
                                        <p:tgtEl>
                                          <p:spTgt spid="163"/>
                                        </p:tgtEl>
                                      </p:cBhvr>
                                    </p:animEffect>
                                  </p:childTnLst>
                                </p:cTn>
                              </p:par>
                            </p:childTnLst>
                          </p:cTn>
                        </p:par>
                      </p:childTnLst>
                    </p:cTn>
                  </p:par>
                  <p:par>
                    <p:cTn id="207" fill="hold">
                      <p:stCondLst>
                        <p:cond delay="indefinite"/>
                      </p:stCondLst>
                      <p:childTnLst>
                        <p:par>
                          <p:cTn id="208" fill="hold">
                            <p:stCondLst>
                              <p:cond delay="0"/>
                            </p:stCondLst>
                            <p:childTnLst>
                              <p:par>
                                <p:cTn id="209" presetID="53" presetClass="entr" presetSubtype="16" fill="hold" grpId="0" nodeType="clickEffect">
                                  <p:stCondLst>
                                    <p:cond delay="0"/>
                                  </p:stCondLst>
                                  <p:iterate type="lt">
                                    <p:tmPct val="10000"/>
                                  </p:iterate>
                                  <p:childTnLst>
                                    <p:set>
                                      <p:cBhvr>
                                        <p:cTn id="210" dur="1" fill="hold">
                                          <p:stCondLst>
                                            <p:cond delay="0"/>
                                          </p:stCondLst>
                                        </p:cTn>
                                        <p:tgtEl>
                                          <p:spTgt spid="169"/>
                                        </p:tgtEl>
                                        <p:attrNameLst>
                                          <p:attrName>style.visibility</p:attrName>
                                        </p:attrNameLst>
                                      </p:cBhvr>
                                      <p:to>
                                        <p:strVal val="visible"/>
                                      </p:to>
                                    </p:set>
                                    <p:anim calcmode="lin" valueType="num">
                                      <p:cBhvr>
                                        <p:cTn id="211" dur="300" fill="hold"/>
                                        <p:tgtEl>
                                          <p:spTgt spid="169"/>
                                        </p:tgtEl>
                                        <p:attrNameLst>
                                          <p:attrName>ppt_w</p:attrName>
                                        </p:attrNameLst>
                                      </p:cBhvr>
                                      <p:tavLst>
                                        <p:tav tm="0">
                                          <p:val>
                                            <p:fltVal val="0"/>
                                          </p:val>
                                        </p:tav>
                                        <p:tav tm="100000">
                                          <p:val>
                                            <p:strVal val="#ppt_w"/>
                                          </p:val>
                                        </p:tav>
                                      </p:tavLst>
                                    </p:anim>
                                    <p:anim calcmode="lin" valueType="num">
                                      <p:cBhvr>
                                        <p:cTn id="212" dur="300" fill="hold"/>
                                        <p:tgtEl>
                                          <p:spTgt spid="169"/>
                                        </p:tgtEl>
                                        <p:attrNameLst>
                                          <p:attrName>ppt_h</p:attrName>
                                        </p:attrNameLst>
                                      </p:cBhvr>
                                      <p:tavLst>
                                        <p:tav tm="0">
                                          <p:val>
                                            <p:fltVal val="0"/>
                                          </p:val>
                                        </p:tav>
                                        <p:tav tm="100000">
                                          <p:val>
                                            <p:strVal val="#ppt_h"/>
                                          </p:val>
                                        </p:tav>
                                      </p:tavLst>
                                    </p:anim>
                                    <p:animEffect transition="in" filter="fade">
                                      <p:cBhvr>
                                        <p:cTn id="213" dur="300"/>
                                        <p:tgtEl>
                                          <p:spTgt spid="169"/>
                                        </p:tgtEl>
                                      </p:cBhvr>
                                    </p:animEffect>
                                  </p:childTnLst>
                                </p:cTn>
                              </p:par>
                            </p:childTnLst>
                          </p:cTn>
                        </p:par>
                      </p:childTnLst>
                    </p:cTn>
                  </p:par>
                  <p:par>
                    <p:cTn id="214" fill="hold">
                      <p:stCondLst>
                        <p:cond delay="indefinite"/>
                      </p:stCondLst>
                      <p:childTnLst>
                        <p:par>
                          <p:cTn id="215" fill="hold">
                            <p:stCondLst>
                              <p:cond delay="0"/>
                            </p:stCondLst>
                            <p:childTnLst>
                              <p:par>
                                <p:cTn id="216" presetID="47" presetClass="entr" presetSubtype="0" fill="hold" grpId="0" nodeType="clickEffect">
                                  <p:stCondLst>
                                    <p:cond delay="0"/>
                                  </p:stCondLst>
                                  <p:childTnLst>
                                    <p:set>
                                      <p:cBhvr>
                                        <p:cTn id="217" dur="1" fill="hold">
                                          <p:stCondLst>
                                            <p:cond delay="0"/>
                                          </p:stCondLst>
                                        </p:cTn>
                                        <p:tgtEl>
                                          <p:spTgt spid="143"/>
                                        </p:tgtEl>
                                        <p:attrNameLst>
                                          <p:attrName>style.visibility</p:attrName>
                                        </p:attrNameLst>
                                      </p:cBhvr>
                                      <p:to>
                                        <p:strVal val="visible"/>
                                      </p:to>
                                    </p:set>
                                    <p:animEffect transition="in" filter="fade">
                                      <p:cBhvr>
                                        <p:cTn id="218" dur="500"/>
                                        <p:tgtEl>
                                          <p:spTgt spid="143"/>
                                        </p:tgtEl>
                                      </p:cBhvr>
                                    </p:animEffect>
                                    <p:anim calcmode="lin" valueType="num">
                                      <p:cBhvr>
                                        <p:cTn id="219" dur="500" fill="hold"/>
                                        <p:tgtEl>
                                          <p:spTgt spid="143"/>
                                        </p:tgtEl>
                                        <p:attrNameLst>
                                          <p:attrName>ppt_x</p:attrName>
                                        </p:attrNameLst>
                                      </p:cBhvr>
                                      <p:tavLst>
                                        <p:tav tm="0">
                                          <p:val>
                                            <p:strVal val="#ppt_x"/>
                                          </p:val>
                                        </p:tav>
                                        <p:tav tm="100000">
                                          <p:val>
                                            <p:strVal val="#ppt_x"/>
                                          </p:val>
                                        </p:tav>
                                      </p:tavLst>
                                    </p:anim>
                                    <p:anim calcmode="lin" valueType="num">
                                      <p:cBhvr>
                                        <p:cTn id="220" dur="500" fill="hold"/>
                                        <p:tgtEl>
                                          <p:spTgt spid="143"/>
                                        </p:tgtEl>
                                        <p:attrNameLst>
                                          <p:attrName>ppt_y</p:attrName>
                                        </p:attrNameLst>
                                      </p:cBhvr>
                                      <p:tavLst>
                                        <p:tav tm="0">
                                          <p:val>
                                            <p:strVal val="#ppt_y-.1"/>
                                          </p:val>
                                        </p:tav>
                                        <p:tav tm="100000">
                                          <p:val>
                                            <p:strVal val="#ppt_y"/>
                                          </p:val>
                                        </p:tav>
                                      </p:tavLst>
                                    </p:anim>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152"/>
                                        </p:tgtEl>
                                        <p:attrNameLst>
                                          <p:attrName>style.visibility</p:attrName>
                                        </p:attrNameLst>
                                      </p:cBhvr>
                                      <p:to>
                                        <p:strVal val="visible"/>
                                      </p:to>
                                    </p:set>
                                    <p:animEffect transition="in" filter="fade">
                                      <p:cBhvr>
                                        <p:cTn id="225" dur="500"/>
                                        <p:tgtEl>
                                          <p:spTgt spid="152"/>
                                        </p:tgtEl>
                                      </p:cBhvr>
                                    </p:animEffect>
                                  </p:childTnLst>
                                </p:cTn>
                              </p:par>
                              <p:par>
                                <p:cTn id="226" presetID="22" presetClass="entr" presetSubtype="1" fill="hold" grpId="0" nodeType="withEffect">
                                  <p:stCondLst>
                                    <p:cond delay="0"/>
                                  </p:stCondLst>
                                  <p:childTnLst>
                                    <p:set>
                                      <p:cBhvr>
                                        <p:cTn id="227" dur="1" fill="hold">
                                          <p:stCondLst>
                                            <p:cond delay="0"/>
                                          </p:stCondLst>
                                        </p:cTn>
                                        <p:tgtEl>
                                          <p:spTgt spid="137"/>
                                        </p:tgtEl>
                                        <p:attrNameLst>
                                          <p:attrName>style.visibility</p:attrName>
                                        </p:attrNameLst>
                                      </p:cBhvr>
                                      <p:to>
                                        <p:strVal val="visible"/>
                                      </p:to>
                                    </p:set>
                                    <p:animEffect transition="in" filter="wipe(up)">
                                      <p:cBhvr>
                                        <p:cTn id="228" dur="500"/>
                                        <p:tgtEl>
                                          <p:spTgt spid="137"/>
                                        </p:tgtEl>
                                      </p:cBhvr>
                                    </p:animEffect>
                                  </p:childTnLst>
                                </p:cTn>
                              </p:par>
                            </p:childTnLst>
                          </p:cTn>
                        </p:par>
                      </p:childTnLst>
                    </p:cTn>
                  </p:par>
                  <p:par>
                    <p:cTn id="229" fill="hold">
                      <p:stCondLst>
                        <p:cond delay="indefinite"/>
                      </p:stCondLst>
                      <p:childTnLst>
                        <p:par>
                          <p:cTn id="230" fill="hold">
                            <p:stCondLst>
                              <p:cond delay="0"/>
                            </p:stCondLst>
                            <p:childTnLst>
                              <p:par>
                                <p:cTn id="231" presetID="53" presetClass="entr" presetSubtype="16" fill="hold" grpId="0" nodeType="clickEffect">
                                  <p:stCondLst>
                                    <p:cond delay="0"/>
                                  </p:stCondLst>
                                  <p:iterate type="lt">
                                    <p:tmPct val="10000"/>
                                  </p:iterate>
                                  <p:childTnLst>
                                    <p:set>
                                      <p:cBhvr>
                                        <p:cTn id="232" dur="1" fill="hold">
                                          <p:stCondLst>
                                            <p:cond delay="0"/>
                                          </p:stCondLst>
                                        </p:cTn>
                                        <p:tgtEl>
                                          <p:spTgt spid="171"/>
                                        </p:tgtEl>
                                        <p:attrNameLst>
                                          <p:attrName>style.visibility</p:attrName>
                                        </p:attrNameLst>
                                      </p:cBhvr>
                                      <p:to>
                                        <p:strVal val="visible"/>
                                      </p:to>
                                    </p:set>
                                    <p:anim calcmode="lin" valueType="num">
                                      <p:cBhvr>
                                        <p:cTn id="233" dur="300" fill="hold"/>
                                        <p:tgtEl>
                                          <p:spTgt spid="171"/>
                                        </p:tgtEl>
                                        <p:attrNameLst>
                                          <p:attrName>ppt_w</p:attrName>
                                        </p:attrNameLst>
                                      </p:cBhvr>
                                      <p:tavLst>
                                        <p:tav tm="0">
                                          <p:val>
                                            <p:fltVal val="0"/>
                                          </p:val>
                                        </p:tav>
                                        <p:tav tm="100000">
                                          <p:val>
                                            <p:strVal val="#ppt_w"/>
                                          </p:val>
                                        </p:tav>
                                      </p:tavLst>
                                    </p:anim>
                                    <p:anim calcmode="lin" valueType="num">
                                      <p:cBhvr>
                                        <p:cTn id="234" dur="300" fill="hold"/>
                                        <p:tgtEl>
                                          <p:spTgt spid="171"/>
                                        </p:tgtEl>
                                        <p:attrNameLst>
                                          <p:attrName>ppt_h</p:attrName>
                                        </p:attrNameLst>
                                      </p:cBhvr>
                                      <p:tavLst>
                                        <p:tav tm="0">
                                          <p:val>
                                            <p:fltVal val="0"/>
                                          </p:val>
                                        </p:tav>
                                        <p:tav tm="100000">
                                          <p:val>
                                            <p:strVal val="#ppt_h"/>
                                          </p:val>
                                        </p:tav>
                                      </p:tavLst>
                                    </p:anim>
                                    <p:animEffect transition="in" filter="fade">
                                      <p:cBhvr>
                                        <p:cTn id="235" dur="300"/>
                                        <p:tgtEl>
                                          <p:spTgt spid="171"/>
                                        </p:tgtEl>
                                      </p:cBhvr>
                                    </p:animEffect>
                                  </p:childTnLst>
                                </p:cTn>
                              </p:par>
                            </p:childTnLst>
                          </p:cTn>
                        </p:par>
                      </p:childTnLst>
                    </p:cTn>
                  </p:par>
                  <p:par>
                    <p:cTn id="236" fill="hold">
                      <p:stCondLst>
                        <p:cond delay="indefinite"/>
                      </p:stCondLst>
                      <p:childTnLst>
                        <p:par>
                          <p:cTn id="237" fill="hold">
                            <p:stCondLst>
                              <p:cond delay="0"/>
                            </p:stCondLst>
                            <p:childTnLst>
                              <p:par>
                                <p:cTn id="238" presetID="53" presetClass="entr" presetSubtype="16" fill="hold" grpId="0" nodeType="clickEffect">
                                  <p:stCondLst>
                                    <p:cond delay="0"/>
                                  </p:stCondLst>
                                  <p:iterate type="lt">
                                    <p:tmPct val="10000"/>
                                  </p:iterate>
                                  <p:childTnLst>
                                    <p:set>
                                      <p:cBhvr>
                                        <p:cTn id="239" dur="1" fill="hold">
                                          <p:stCondLst>
                                            <p:cond delay="0"/>
                                          </p:stCondLst>
                                        </p:cTn>
                                        <p:tgtEl>
                                          <p:spTgt spid="172"/>
                                        </p:tgtEl>
                                        <p:attrNameLst>
                                          <p:attrName>style.visibility</p:attrName>
                                        </p:attrNameLst>
                                      </p:cBhvr>
                                      <p:to>
                                        <p:strVal val="visible"/>
                                      </p:to>
                                    </p:set>
                                    <p:anim calcmode="lin" valueType="num">
                                      <p:cBhvr>
                                        <p:cTn id="240" dur="300" fill="hold"/>
                                        <p:tgtEl>
                                          <p:spTgt spid="172"/>
                                        </p:tgtEl>
                                        <p:attrNameLst>
                                          <p:attrName>ppt_w</p:attrName>
                                        </p:attrNameLst>
                                      </p:cBhvr>
                                      <p:tavLst>
                                        <p:tav tm="0">
                                          <p:val>
                                            <p:fltVal val="0"/>
                                          </p:val>
                                        </p:tav>
                                        <p:tav tm="100000">
                                          <p:val>
                                            <p:strVal val="#ppt_w"/>
                                          </p:val>
                                        </p:tav>
                                      </p:tavLst>
                                    </p:anim>
                                    <p:anim calcmode="lin" valueType="num">
                                      <p:cBhvr>
                                        <p:cTn id="241" dur="300" fill="hold"/>
                                        <p:tgtEl>
                                          <p:spTgt spid="172"/>
                                        </p:tgtEl>
                                        <p:attrNameLst>
                                          <p:attrName>ppt_h</p:attrName>
                                        </p:attrNameLst>
                                      </p:cBhvr>
                                      <p:tavLst>
                                        <p:tav tm="0">
                                          <p:val>
                                            <p:fltVal val="0"/>
                                          </p:val>
                                        </p:tav>
                                        <p:tav tm="100000">
                                          <p:val>
                                            <p:strVal val="#ppt_h"/>
                                          </p:val>
                                        </p:tav>
                                      </p:tavLst>
                                    </p:anim>
                                    <p:animEffect transition="in" filter="fade">
                                      <p:cBhvr>
                                        <p:cTn id="242" dur="300"/>
                                        <p:tgtEl>
                                          <p:spTgt spid="172"/>
                                        </p:tgtEl>
                                      </p:cBhvr>
                                    </p:animEffect>
                                  </p:childTnLst>
                                </p:cTn>
                              </p:par>
                            </p:childTnLst>
                          </p:cTn>
                        </p:par>
                      </p:childTnLst>
                    </p:cTn>
                  </p:par>
                  <p:par>
                    <p:cTn id="243" fill="hold">
                      <p:stCondLst>
                        <p:cond delay="indefinite"/>
                      </p:stCondLst>
                      <p:childTnLst>
                        <p:par>
                          <p:cTn id="244" fill="hold">
                            <p:stCondLst>
                              <p:cond delay="0"/>
                            </p:stCondLst>
                            <p:childTnLst>
                              <p:par>
                                <p:cTn id="245" presetID="22" presetClass="entr" presetSubtype="8" fill="hold" grpId="0" nodeType="clickEffect">
                                  <p:stCondLst>
                                    <p:cond delay="0"/>
                                  </p:stCondLst>
                                  <p:childTnLst>
                                    <p:set>
                                      <p:cBhvr>
                                        <p:cTn id="246" dur="1" fill="hold">
                                          <p:stCondLst>
                                            <p:cond delay="0"/>
                                          </p:stCondLst>
                                        </p:cTn>
                                        <p:tgtEl>
                                          <p:spTgt spid="121"/>
                                        </p:tgtEl>
                                        <p:attrNameLst>
                                          <p:attrName>style.visibility</p:attrName>
                                        </p:attrNameLst>
                                      </p:cBhvr>
                                      <p:to>
                                        <p:strVal val="visible"/>
                                      </p:to>
                                    </p:set>
                                    <p:animEffect transition="in" filter="wipe(left)">
                                      <p:cBhvr>
                                        <p:cTn id="247" dur="500"/>
                                        <p:tgtEl>
                                          <p:spTgt spid="121"/>
                                        </p:tgtEl>
                                      </p:cBhvr>
                                    </p:animEffect>
                                  </p:childTnLst>
                                </p:cTn>
                              </p:par>
                            </p:childTnLst>
                          </p:cTn>
                        </p:par>
                      </p:childTnLst>
                    </p:cTn>
                  </p:par>
                  <p:par>
                    <p:cTn id="248" fill="hold">
                      <p:stCondLst>
                        <p:cond delay="indefinite"/>
                      </p:stCondLst>
                      <p:childTnLst>
                        <p:par>
                          <p:cTn id="249" fill="hold">
                            <p:stCondLst>
                              <p:cond delay="0"/>
                            </p:stCondLst>
                            <p:childTnLst>
                              <p:par>
                                <p:cTn id="250" presetID="53" presetClass="entr" presetSubtype="16" fill="hold" grpId="0" nodeType="clickEffect">
                                  <p:stCondLst>
                                    <p:cond delay="0"/>
                                  </p:stCondLst>
                                  <p:childTnLst>
                                    <p:set>
                                      <p:cBhvr>
                                        <p:cTn id="251" dur="1" fill="hold">
                                          <p:stCondLst>
                                            <p:cond delay="0"/>
                                          </p:stCondLst>
                                        </p:cTn>
                                        <p:tgtEl>
                                          <p:spTgt spid="164"/>
                                        </p:tgtEl>
                                        <p:attrNameLst>
                                          <p:attrName>style.visibility</p:attrName>
                                        </p:attrNameLst>
                                      </p:cBhvr>
                                      <p:to>
                                        <p:strVal val="visible"/>
                                      </p:to>
                                    </p:set>
                                    <p:anim calcmode="lin" valueType="num">
                                      <p:cBhvr>
                                        <p:cTn id="252" dur="200" fill="hold"/>
                                        <p:tgtEl>
                                          <p:spTgt spid="164"/>
                                        </p:tgtEl>
                                        <p:attrNameLst>
                                          <p:attrName>ppt_w</p:attrName>
                                        </p:attrNameLst>
                                      </p:cBhvr>
                                      <p:tavLst>
                                        <p:tav tm="0">
                                          <p:val>
                                            <p:fltVal val="0"/>
                                          </p:val>
                                        </p:tav>
                                        <p:tav tm="100000">
                                          <p:val>
                                            <p:strVal val="#ppt_w"/>
                                          </p:val>
                                        </p:tav>
                                      </p:tavLst>
                                    </p:anim>
                                    <p:anim calcmode="lin" valueType="num">
                                      <p:cBhvr>
                                        <p:cTn id="253" dur="200" fill="hold"/>
                                        <p:tgtEl>
                                          <p:spTgt spid="164"/>
                                        </p:tgtEl>
                                        <p:attrNameLst>
                                          <p:attrName>ppt_h</p:attrName>
                                        </p:attrNameLst>
                                      </p:cBhvr>
                                      <p:tavLst>
                                        <p:tav tm="0">
                                          <p:val>
                                            <p:fltVal val="0"/>
                                          </p:val>
                                        </p:tav>
                                        <p:tav tm="100000">
                                          <p:val>
                                            <p:strVal val="#ppt_h"/>
                                          </p:val>
                                        </p:tav>
                                      </p:tavLst>
                                    </p:anim>
                                    <p:animEffect transition="in" filter="fade">
                                      <p:cBhvr>
                                        <p:cTn id="254" dur="200"/>
                                        <p:tgtEl>
                                          <p:spTgt spid="164"/>
                                        </p:tgtEl>
                                      </p:cBhvr>
                                    </p:animEffect>
                                  </p:childTnLst>
                                </p:cTn>
                              </p:par>
                            </p:childTnLst>
                          </p:cTn>
                        </p:par>
                      </p:childTnLst>
                    </p:cTn>
                  </p:par>
                  <p:par>
                    <p:cTn id="255" fill="hold">
                      <p:stCondLst>
                        <p:cond delay="indefinite"/>
                      </p:stCondLst>
                      <p:childTnLst>
                        <p:par>
                          <p:cTn id="256" fill="hold">
                            <p:stCondLst>
                              <p:cond delay="0"/>
                            </p:stCondLst>
                            <p:childTnLst>
                              <p:par>
                                <p:cTn id="257" presetID="53" presetClass="entr" presetSubtype="16" fill="hold" grpId="0" nodeType="clickEffect">
                                  <p:stCondLst>
                                    <p:cond delay="0"/>
                                  </p:stCondLst>
                                  <p:iterate type="lt">
                                    <p:tmPct val="10000"/>
                                  </p:iterate>
                                  <p:childTnLst>
                                    <p:set>
                                      <p:cBhvr>
                                        <p:cTn id="258" dur="1" fill="hold">
                                          <p:stCondLst>
                                            <p:cond delay="0"/>
                                          </p:stCondLst>
                                        </p:cTn>
                                        <p:tgtEl>
                                          <p:spTgt spid="170"/>
                                        </p:tgtEl>
                                        <p:attrNameLst>
                                          <p:attrName>style.visibility</p:attrName>
                                        </p:attrNameLst>
                                      </p:cBhvr>
                                      <p:to>
                                        <p:strVal val="visible"/>
                                      </p:to>
                                    </p:set>
                                    <p:anim calcmode="lin" valueType="num">
                                      <p:cBhvr>
                                        <p:cTn id="259" dur="300" fill="hold"/>
                                        <p:tgtEl>
                                          <p:spTgt spid="170"/>
                                        </p:tgtEl>
                                        <p:attrNameLst>
                                          <p:attrName>ppt_w</p:attrName>
                                        </p:attrNameLst>
                                      </p:cBhvr>
                                      <p:tavLst>
                                        <p:tav tm="0">
                                          <p:val>
                                            <p:fltVal val="0"/>
                                          </p:val>
                                        </p:tav>
                                        <p:tav tm="100000">
                                          <p:val>
                                            <p:strVal val="#ppt_w"/>
                                          </p:val>
                                        </p:tav>
                                      </p:tavLst>
                                    </p:anim>
                                    <p:anim calcmode="lin" valueType="num">
                                      <p:cBhvr>
                                        <p:cTn id="260" dur="300" fill="hold"/>
                                        <p:tgtEl>
                                          <p:spTgt spid="170"/>
                                        </p:tgtEl>
                                        <p:attrNameLst>
                                          <p:attrName>ppt_h</p:attrName>
                                        </p:attrNameLst>
                                      </p:cBhvr>
                                      <p:tavLst>
                                        <p:tav tm="0">
                                          <p:val>
                                            <p:fltVal val="0"/>
                                          </p:val>
                                        </p:tav>
                                        <p:tav tm="100000">
                                          <p:val>
                                            <p:strVal val="#ppt_h"/>
                                          </p:val>
                                        </p:tav>
                                      </p:tavLst>
                                    </p:anim>
                                    <p:animEffect transition="in" filter="fade">
                                      <p:cBhvr>
                                        <p:cTn id="261" dur="300"/>
                                        <p:tgtEl>
                                          <p:spTgt spid="170"/>
                                        </p:tgtEl>
                                      </p:cBhvr>
                                    </p:animEffect>
                                  </p:childTnLst>
                                </p:cTn>
                              </p:par>
                            </p:childTnLst>
                          </p:cTn>
                        </p:par>
                      </p:childTnLst>
                    </p:cTn>
                  </p:par>
                  <p:par>
                    <p:cTn id="262" fill="hold">
                      <p:stCondLst>
                        <p:cond delay="indefinite"/>
                      </p:stCondLst>
                      <p:childTnLst>
                        <p:par>
                          <p:cTn id="263" fill="hold">
                            <p:stCondLst>
                              <p:cond delay="0"/>
                            </p:stCondLst>
                            <p:childTnLst>
                              <p:par>
                                <p:cTn id="264" presetID="47" presetClass="entr" presetSubtype="0" fill="hold" grpId="0" nodeType="clickEffect">
                                  <p:stCondLst>
                                    <p:cond delay="0"/>
                                  </p:stCondLst>
                                  <p:childTnLst>
                                    <p:set>
                                      <p:cBhvr>
                                        <p:cTn id="265" dur="1" fill="hold">
                                          <p:stCondLst>
                                            <p:cond delay="0"/>
                                          </p:stCondLst>
                                        </p:cTn>
                                        <p:tgtEl>
                                          <p:spTgt spid="144"/>
                                        </p:tgtEl>
                                        <p:attrNameLst>
                                          <p:attrName>style.visibility</p:attrName>
                                        </p:attrNameLst>
                                      </p:cBhvr>
                                      <p:to>
                                        <p:strVal val="visible"/>
                                      </p:to>
                                    </p:set>
                                    <p:animEffect transition="in" filter="fade">
                                      <p:cBhvr>
                                        <p:cTn id="266" dur="500"/>
                                        <p:tgtEl>
                                          <p:spTgt spid="144"/>
                                        </p:tgtEl>
                                      </p:cBhvr>
                                    </p:animEffect>
                                    <p:anim calcmode="lin" valueType="num">
                                      <p:cBhvr>
                                        <p:cTn id="267" dur="500" fill="hold"/>
                                        <p:tgtEl>
                                          <p:spTgt spid="144"/>
                                        </p:tgtEl>
                                        <p:attrNameLst>
                                          <p:attrName>ppt_x</p:attrName>
                                        </p:attrNameLst>
                                      </p:cBhvr>
                                      <p:tavLst>
                                        <p:tav tm="0">
                                          <p:val>
                                            <p:strVal val="#ppt_x"/>
                                          </p:val>
                                        </p:tav>
                                        <p:tav tm="100000">
                                          <p:val>
                                            <p:strVal val="#ppt_x"/>
                                          </p:val>
                                        </p:tav>
                                      </p:tavLst>
                                    </p:anim>
                                    <p:anim calcmode="lin" valueType="num">
                                      <p:cBhvr>
                                        <p:cTn id="268" dur="500" fill="hold"/>
                                        <p:tgtEl>
                                          <p:spTgt spid="144"/>
                                        </p:tgtEl>
                                        <p:attrNameLst>
                                          <p:attrName>ppt_y</p:attrName>
                                        </p:attrNameLst>
                                      </p:cBhvr>
                                      <p:tavLst>
                                        <p:tav tm="0">
                                          <p:val>
                                            <p:strVal val="#ppt_y-.1"/>
                                          </p:val>
                                        </p:tav>
                                        <p:tav tm="100000">
                                          <p:val>
                                            <p:strVal val="#ppt_y"/>
                                          </p:val>
                                        </p:tav>
                                      </p:tavLst>
                                    </p:anim>
                                  </p:childTnLst>
                                </p:cTn>
                              </p:par>
                            </p:childTnLst>
                          </p:cTn>
                        </p:par>
                      </p:childTnLst>
                    </p:cTn>
                  </p:par>
                  <p:par>
                    <p:cTn id="269" fill="hold">
                      <p:stCondLst>
                        <p:cond delay="indefinite"/>
                      </p:stCondLst>
                      <p:childTnLst>
                        <p:par>
                          <p:cTn id="270" fill="hold">
                            <p:stCondLst>
                              <p:cond delay="0"/>
                            </p:stCondLst>
                            <p:childTnLst>
                              <p:par>
                                <p:cTn id="271" presetID="10" presetClass="entr" presetSubtype="0" fill="hold" grpId="0" nodeType="clickEffect">
                                  <p:stCondLst>
                                    <p:cond delay="0"/>
                                  </p:stCondLst>
                                  <p:childTnLst>
                                    <p:set>
                                      <p:cBhvr>
                                        <p:cTn id="272" dur="1" fill="hold">
                                          <p:stCondLst>
                                            <p:cond delay="0"/>
                                          </p:stCondLst>
                                        </p:cTn>
                                        <p:tgtEl>
                                          <p:spTgt spid="156"/>
                                        </p:tgtEl>
                                        <p:attrNameLst>
                                          <p:attrName>style.visibility</p:attrName>
                                        </p:attrNameLst>
                                      </p:cBhvr>
                                      <p:to>
                                        <p:strVal val="visible"/>
                                      </p:to>
                                    </p:set>
                                    <p:animEffect transition="in" filter="fade">
                                      <p:cBhvr>
                                        <p:cTn id="273" dur="500"/>
                                        <p:tgtEl>
                                          <p:spTgt spid="156"/>
                                        </p:tgtEl>
                                      </p:cBhvr>
                                    </p:animEffect>
                                  </p:childTnLst>
                                </p:cTn>
                              </p:par>
                              <p:par>
                                <p:cTn id="274" presetID="22" presetClass="entr" presetSubtype="1" fill="hold" grpId="0" nodeType="withEffect">
                                  <p:stCondLst>
                                    <p:cond delay="0"/>
                                  </p:stCondLst>
                                  <p:childTnLst>
                                    <p:set>
                                      <p:cBhvr>
                                        <p:cTn id="275" dur="1" fill="hold">
                                          <p:stCondLst>
                                            <p:cond delay="0"/>
                                          </p:stCondLst>
                                        </p:cTn>
                                        <p:tgtEl>
                                          <p:spTgt spid="138"/>
                                        </p:tgtEl>
                                        <p:attrNameLst>
                                          <p:attrName>style.visibility</p:attrName>
                                        </p:attrNameLst>
                                      </p:cBhvr>
                                      <p:to>
                                        <p:strVal val="visible"/>
                                      </p:to>
                                    </p:set>
                                    <p:animEffect transition="in" filter="wipe(up)">
                                      <p:cBhvr>
                                        <p:cTn id="276" dur="500"/>
                                        <p:tgtEl>
                                          <p:spTgt spid="138"/>
                                        </p:tgtEl>
                                      </p:cBhvr>
                                    </p:animEffect>
                                  </p:childTnLst>
                                </p:cTn>
                              </p:par>
                            </p:childTnLst>
                          </p:cTn>
                        </p:par>
                      </p:childTnLst>
                    </p:cTn>
                  </p:par>
                  <p:par>
                    <p:cTn id="277" fill="hold">
                      <p:stCondLst>
                        <p:cond delay="indefinite"/>
                      </p:stCondLst>
                      <p:childTnLst>
                        <p:par>
                          <p:cTn id="278" fill="hold">
                            <p:stCondLst>
                              <p:cond delay="0"/>
                            </p:stCondLst>
                            <p:childTnLst>
                              <p:par>
                                <p:cTn id="279" presetID="53" presetClass="entr" presetSubtype="16" fill="hold" grpId="0" nodeType="clickEffect">
                                  <p:stCondLst>
                                    <p:cond delay="0"/>
                                  </p:stCondLst>
                                  <p:iterate type="lt">
                                    <p:tmPct val="10000"/>
                                  </p:iterate>
                                  <p:childTnLst>
                                    <p:set>
                                      <p:cBhvr>
                                        <p:cTn id="280" dur="1" fill="hold">
                                          <p:stCondLst>
                                            <p:cond delay="0"/>
                                          </p:stCondLst>
                                        </p:cTn>
                                        <p:tgtEl>
                                          <p:spTgt spid="175"/>
                                        </p:tgtEl>
                                        <p:attrNameLst>
                                          <p:attrName>style.visibility</p:attrName>
                                        </p:attrNameLst>
                                      </p:cBhvr>
                                      <p:to>
                                        <p:strVal val="visible"/>
                                      </p:to>
                                    </p:set>
                                    <p:anim calcmode="lin" valueType="num">
                                      <p:cBhvr>
                                        <p:cTn id="281" dur="300" fill="hold"/>
                                        <p:tgtEl>
                                          <p:spTgt spid="175"/>
                                        </p:tgtEl>
                                        <p:attrNameLst>
                                          <p:attrName>ppt_w</p:attrName>
                                        </p:attrNameLst>
                                      </p:cBhvr>
                                      <p:tavLst>
                                        <p:tav tm="0">
                                          <p:val>
                                            <p:fltVal val="0"/>
                                          </p:val>
                                        </p:tav>
                                        <p:tav tm="100000">
                                          <p:val>
                                            <p:strVal val="#ppt_w"/>
                                          </p:val>
                                        </p:tav>
                                      </p:tavLst>
                                    </p:anim>
                                    <p:anim calcmode="lin" valueType="num">
                                      <p:cBhvr>
                                        <p:cTn id="282" dur="300" fill="hold"/>
                                        <p:tgtEl>
                                          <p:spTgt spid="175"/>
                                        </p:tgtEl>
                                        <p:attrNameLst>
                                          <p:attrName>ppt_h</p:attrName>
                                        </p:attrNameLst>
                                      </p:cBhvr>
                                      <p:tavLst>
                                        <p:tav tm="0">
                                          <p:val>
                                            <p:fltVal val="0"/>
                                          </p:val>
                                        </p:tav>
                                        <p:tav tm="100000">
                                          <p:val>
                                            <p:strVal val="#ppt_h"/>
                                          </p:val>
                                        </p:tav>
                                      </p:tavLst>
                                    </p:anim>
                                    <p:animEffect transition="in" filter="fade">
                                      <p:cBhvr>
                                        <p:cTn id="283" dur="300"/>
                                        <p:tgtEl>
                                          <p:spTgt spid="175"/>
                                        </p:tgtEl>
                                      </p:cBhvr>
                                    </p:animEffect>
                                  </p:childTnLst>
                                </p:cTn>
                              </p:par>
                            </p:childTnLst>
                          </p:cTn>
                        </p:par>
                      </p:childTnLst>
                    </p:cTn>
                  </p:par>
                  <p:par>
                    <p:cTn id="284" fill="hold">
                      <p:stCondLst>
                        <p:cond delay="indefinite"/>
                      </p:stCondLst>
                      <p:childTnLst>
                        <p:par>
                          <p:cTn id="285" fill="hold">
                            <p:stCondLst>
                              <p:cond delay="0"/>
                            </p:stCondLst>
                            <p:childTnLst>
                              <p:par>
                                <p:cTn id="286" presetID="53" presetClass="entr" presetSubtype="16" fill="hold" grpId="0" nodeType="clickEffect">
                                  <p:stCondLst>
                                    <p:cond delay="0"/>
                                  </p:stCondLst>
                                  <p:iterate type="lt">
                                    <p:tmPct val="10000"/>
                                  </p:iterate>
                                  <p:childTnLst>
                                    <p:set>
                                      <p:cBhvr>
                                        <p:cTn id="287" dur="1" fill="hold">
                                          <p:stCondLst>
                                            <p:cond delay="0"/>
                                          </p:stCondLst>
                                        </p:cTn>
                                        <p:tgtEl>
                                          <p:spTgt spid="176"/>
                                        </p:tgtEl>
                                        <p:attrNameLst>
                                          <p:attrName>style.visibility</p:attrName>
                                        </p:attrNameLst>
                                      </p:cBhvr>
                                      <p:to>
                                        <p:strVal val="visible"/>
                                      </p:to>
                                    </p:set>
                                    <p:anim calcmode="lin" valueType="num">
                                      <p:cBhvr>
                                        <p:cTn id="288" dur="300" fill="hold"/>
                                        <p:tgtEl>
                                          <p:spTgt spid="176"/>
                                        </p:tgtEl>
                                        <p:attrNameLst>
                                          <p:attrName>ppt_w</p:attrName>
                                        </p:attrNameLst>
                                      </p:cBhvr>
                                      <p:tavLst>
                                        <p:tav tm="0">
                                          <p:val>
                                            <p:fltVal val="0"/>
                                          </p:val>
                                        </p:tav>
                                        <p:tav tm="100000">
                                          <p:val>
                                            <p:strVal val="#ppt_w"/>
                                          </p:val>
                                        </p:tav>
                                      </p:tavLst>
                                    </p:anim>
                                    <p:anim calcmode="lin" valueType="num">
                                      <p:cBhvr>
                                        <p:cTn id="289" dur="300" fill="hold"/>
                                        <p:tgtEl>
                                          <p:spTgt spid="176"/>
                                        </p:tgtEl>
                                        <p:attrNameLst>
                                          <p:attrName>ppt_h</p:attrName>
                                        </p:attrNameLst>
                                      </p:cBhvr>
                                      <p:tavLst>
                                        <p:tav tm="0">
                                          <p:val>
                                            <p:fltVal val="0"/>
                                          </p:val>
                                        </p:tav>
                                        <p:tav tm="100000">
                                          <p:val>
                                            <p:strVal val="#ppt_h"/>
                                          </p:val>
                                        </p:tav>
                                      </p:tavLst>
                                    </p:anim>
                                    <p:animEffect transition="in" filter="fade">
                                      <p:cBhvr>
                                        <p:cTn id="290" dur="300"/>
                                        <p:tgtEl>
                                          <p:spTgt spid="176"/>
                                        </p:tgtEl>
                                      </p:cBhvr>
                                    </p:animEffect>
                                  </p:childTnLst>
                                </p:cTn>
                              </p:par>
                            </p:childTnLst>
                          </p:cTn>
                        </p:par>
                      </p:childTnLst>
                    </p:cTn>
                  </p:par>
                  <p:par>
                    <p:cTn id="291" fill="hold">
                      <p:stCondLst>
                        <p:cond delay="indefinite"/>
                      </p:stCondLst>
                      <p:childTnLst>
                        <p:par>
                          <p:cTn id="292" fill="hold">
                            <p:stCondLst>
                              <p:cond delay="0"/>
                            </p:stCondLst>
                            <p:childTnLst>
                              <p:par>
                                <p:cTn id="293" presetID="22" presetClass="entr" presetSubtype="8" fill="hold" grpId="0" nodeType="clickEffect">
                                  <p:stCondLst>
                                    <p:cond delay="0"/>
                                  </p:stCondLst>
                                  <p:childTnLst>
                                    <p:set>
                                      <p:cBhvr>
                                        <p:cTn id="294" dur="1" fill="hold">
                                          <p:stCondLst>
                                            <p:cond delay="0"/>
                                          </p:stCondLst>
                                        </p:cTn>
                                        <p:tgtEl>
                                          <p:spTgt spid="158"/>
                                        </p:tgtEl>
                                        <p:attrNameLst>
                                          <p:attrName>style.visibility</p:attrName>
                                        </p:attrNameLst>
                                      </p:cBhvr>
                                      <p:to>
                                        <p:strVal val="visible"/>
                                      </p:to>
                                    </p:set>
                                    <p:animEffect transition="in" filter="wipe(left)">
                                      <p:cBhvr>
                                        <p:cTn id="295"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animBg="1"/>
      <p:bldP spid="120" grpId="0" animBg="1"/>
      <p:bldP spid="121" grpId="0" animBg="1"/>
      <p:bldP spid="124" grpId="0" animBg="1"/>
      <p:bldP spid="127" grpId="0"/>
      <p:bldP spid="128" grpId="0"/>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9" grpId="0" animBg="1"/>
      <p:bldP spid="150" grpId="0" animBg="1"/>
      <p:bldP spid="151" grpId="0" animBg="1"/>
      <p:bldP spid="152"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p:bldP spid="166" grpId="0"/>
      <p:bldP spid="167"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5" name="文本框 54"/>
          <p:cNvSpPr txBox="1"/>
          <p:nvPr/>
        </p:nvSpPr>
        <p:spPr>
          <a:xfrm flipH="1">
            <a:off x="1965559" y="1816479"/>
            <a:ext cx="1662005" cy="453183"/>
          </a:xfrm>
          <a:prstGeom prst="rect">
            <a:avLst/>
          </a:prstGeom>
          <a:noFill/>
        </p:spPr>
        <p:txBody>
          <a:bodyPr wrap="square" lIns="0" tIns="72000" bIns="72000" rtlCol="0" anchor="ctr" anchorCtr="0">
            <a:spAutoFit/>
          </a:bodyPr>
          <a:lstStyle/>
          <a:p>
            <a:pPr algn="r"/>
            <a:r>
              <a:rPr lang="zh-CN" altLang="en-US" sz="2000" b="1" dirty="0">
                <a:solidFill>
                  <a:srgbClr val="686868"/>
                </a:solidFill>
                <a:cs typeface="+mn-ea"/>
                <a:sym typeface="+mn-lt"/>
              </a:rPr>
              <a:t>添加标题</a:t>
            </a:r>
          </a:p>
        </p:txBody>
      </p:sp>
      <p:sp>
        <p:nvSpPr>
          <p:cNvPr id="56" name="文本框 55"/>
          <p:cNvSpPr txBox="1"/>
          <p:nvPr/>
        </p:nvSpPr>
        <p:spPr>
          <a:xfrm>
            <a:off x="1275443" y="2240941"/>
            <a:ext cx="2350372"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200" b="0" dirty="0">
                <a:solidFill>
                  <a:srgbClr val="686868"/>
                </a:solidFill>
                <a:latin typeface="+mn-lt"/>
                <a:ea typeface="+mn-ea"/>
                <a:cs typeface="+mn-ea"/>
                <a:sym typeface="+mn-lt"/>
              </a:rPr>
              <a:t>输入你的文字信息输入你的文字信息输入你的文字信息输入你的文字信息</a:t>
            </a:r>
            <a:endParaRPr lang="zh-CN" altLang="en-US" sz="1200" dirty="0">
              <a:solidFill>
                <a:srgbClr val="686868"/>
              </a:solidFill>
              <a:latin typeface="+mn-lt"/>
              <a:ea typeface="+mn-ea"/>
              <a:cs typeface="+mn-ea"/>
              <a:sym typeface="+mn-lt"/>
            </a:endParaRPr>
          </a:p>
        </p:txBody>
      </p:sp>
      <p:grpSp>
        <p:nvGrpSpPr>
          <p:cNvPr id="58" name="组合 57"/>
          <p:cNvGrpSpPr/>
          <p:nvPr/>
        </p:nvGrpSpPr>
        <p:grpSpPr>
          <a:xfrm>
            <a:off x="5600721" y="4940350"/>
            <a:ext cx="1024617" cy="939750"/>
            <a:chOff x="5600721" y="5159878"/>
            <a:chExt cx="1024617" cy="1041094"/>
          </a:xfrm>
          <a:noFill/>
          <a:effectLst/>
        </p:grpSpPr>
        <p:sp>
          <p:nvSpPr>
            <p:cNvPr id="59" name="Freeform 5"/>
            <p:cNvSpPr>
              <a:spLocks/>
            </p:cNvSpPr>
            <p:nvPr/>
          </p:nvSpPr>
          <p:spPr bwMode="auto">
            <a:xfrm>
              <a:off x="5600721" y="5159878"/>
              <a:ext cx="1024617" cy="958705"/>
            </a:xfrm>
            <a:custGeom>
              <a:avLst/>
              <a:gdLst>
                <a:gd name="T0" fmla="*/ 1337 w 1367"/>
                <a:gd name="T1" fmla="*/ 591 h 1280"/>
                <a:gd name="T2" fmla="*/ 1326 w 1367"/>
                <a:gd name="T3" fmla="*/ 561 h 1280"/>
                <a:gd name="T4" fmla="*/ 1337 w 1367"/>
                <a:gd name="T5" fmla="*/ 527 h 1280"/>
                <a:gd name="T6" fmla="*/ 1356 w 1367"/>
                <a:gd name="T7" fmla="*/ 502 h 1280"/>
                <a:gd name="T8" fmla="*/ 1367 w 1367"/>
                <a:gd name="T9" fmla="*/ 460 h 1280"/>
                <a:gd name="T10" fmla="*/ 1350 w 1367"/>
                <a:gd name="T11" fmla="*/ 421 h 1280"/>
                <a:gd name="T12" fmla="*/ 1328 w 1367"/>
                <a:gd name="T13" fmla="*/ 396 h 1280"/>
                <a:gd name="T14" fmla="*/ 1316 w 1367"/>
                <a:gd name="T15" fmla="*/ 358 h 1280"/>
                <a:gd name="T16" fmla="*/ 1331 w 1367"/>
                <a:gd name="T17" fmla="*/ 320 h 1280"/>
                <a:gd name="T18" fmla="*/ 1348 w 1367"/>
                <a:gd name="T19" fmla="*/ 305 h 1280"/>
                <a:gd name="T20" fmla="*/ 1364 w 1367"/>
                <a:gd name="T21" fmla="*/ 271 h 1280"/>
                <a:gd name="T22" fmla="*/ 1367 w 1367"/>
                <a:gd name="T23" fmla="*/ 218 h 1280"/>
                <a:gd name="T24" fmla="*/ 0 w 1367"/>
                <a:gd name="T25" fmla="*/ 218 h 1280"/>
                <a:gd name="T26" fmla="*/ 0 w 1367"/>
                <a:gd name="T27" fmla="*/ 256 h 1280"/>
                <a:gd name="T28" fmla="*/ 16 w 1367"/>
                <a:gd name="T29" fmla="*/ 299 h 1280"/>
                <a:gd name="T30" fmla="*/ 25 w 1367"/>
                <a:gd name="T31" fmla="*/ 309 h 1280"/>
                <a:gd name="T32" fmla="*/ 48 w 1367"/>
                <a:gd name="T33" fmla="*/ 345 h 1280"/>
                <a:gd name="T34" fmla="*/ 46 w 1367"/>
                <a:gd name="T35" fmla="*/ 383 h 1280"/>
                <a:gd name="T36" fmla="*/ 29 w 1367"/>
                <a:gd name="T37" fmla="*/ 407 h 1280"/>
                <a:gd name="T38" fmla="*/ 2 w 1367"/>
                <a:gd name="T39" fmla="*/ 447 h 1280"/>
                <a:gd name="T40" fmla="*/ 4 w 1367"/>
                <a:gd name="T41" fmla="*/ 489 h 1280"/>
                <a:gd name="T42" fmla="*/ 21 w 1367"/>
                <a:gd name="T43" fmla="*/ 515 h 1280"/>
                <a:gd name="T44" fmla="*/ 40 w 1367"/>
                <a:gd name="T45" fmla="*/ 549 h 1280"/>
                <a:gd name="T46" fmla="*/ 36 w 1367"/>
                <a:gd name="T47" fmla="*/ 582 h 1280"/>
                <a:gd name="T48" fmla="*/ 23 w 1367"/>
                <a:gd name="T49" fmla="*/ 602 h 1280"/>
                <a:gd name="T50" fmla="*/ 2 w 1367"/>
                <a:gd name="T51" fmla="*/ 636 h 1280"/>
                <a:gd name="T52" fmla="*/ 4 w 1367"/>
                <a:gd name="T53" fmla="*/ 672 h 1280"/>
                <a:gd name="T54" fmla="*/ 25 w 1367"/>
                <a:gd name="T55" fmla="*/ 699 h 1280"/>
                <a:gd name="T56" fmla="*/ 48 w 1367"/>
                <a:gd name="T57" fmla="*/ 739 h 1280"/>
                <a:gd name="T58" fmla="*/ 42 w 1367"/>
                <a:gd name="T59" fmla="*/ 775 h 1280"/>
                <a:gd name="T60" fmla="*/ 25 w 1367"/>
                <a:gd name="T61" fmla="*/ 796 h 1280"/>
                <a:gd name="T62" fmla="*/ 8 w 1367"/>
                <a:gd name="T63" fmla="*/ 824 h 1280"/>
                <a:gd name="T64" fmla="*/ 10 w 1367"/>
                <a:gd name="T65" fmla="*/ 862 h 1280"/>
                <a:gd name="T66" fmla="*/ 31 w 1367"/>
                <a:gd name="T67" fmla="*/ 886 h 1280"/>
                <a:gd name="T68" fmla="*/ 59 w 1367"/>
                <a:gd name="T69" fmla="*/ 919 h 1280"/>
                <a:gd name="T70" fmla="*/ 69 w 1367"/>
                <a:gd name="T71" fmla="*/ 955 h 1280"/>
                <a:gd name="T72" fmla="*/ 70 w 1367"/>
                <a:gd name="T73" fmla="*/ 994 h 1280"/>
                <a:gd name="T74" fmla="*/ 103 w 1367"/>
                <a:gd name="T75" fmla="*/ 1042 h 1280"/>
                <a:gd name="T76" fmla="*/ 203 w 1367"/>
                <a:gd name="T77" fmla="*/ 1129 h 1280"/>
                <a:gd name="T78" fmla="*/ 351 w 1367"/>
                <a:gd name="T79" fmla="*/ 1248 h 1280"/>
                <a:gd name="T80" fmla="*/ 373 w 1367"/>
                <a:gd name="T81" fmla="*/ 1265 h 1280"/>
                <a:gd name="T82" fmla="*/ 440 w 1367"/>
                <a:gd name="T83" fmla="*/ 1278 h 1280"/>
                <a:gd name="T84" fmla="*/ 633 w 1367"/>
                <a:gd name="T85" fmla="*/ 1278 h 1280"/>
                <a:gd name="T86" fmla="*/ 684 w 1367"/>
                <a:gd name="T87" fmla="*/ 1280 h 1280"/>
                <a:gd name="T88" fmla="*/ 900 w 1367"/>
                <a:gd name="T89" fmla="*/ 1278 h 1280"/>
                <a:gd name="T90" fmla="*/ 953 w 1367"/>
                <a:gd name="T91" fmla="*/ 1275 h 1280"/>
                <a:gd name="T92" fmla="*/ 994 w 1367"/>
                <a:gd name="T93" fmla="*/ 1265 h 1280"/>
                <a:gd name="T94" fmla="*/ 1055 w 1367"/>
                <a:gd name="T95" fmla="*/ 1220 h 1280"/>
                <a:gd name="T96" fmla="*/ 1222 w 1367"/>
                <a:gd name="T97" fmla="*/ 1081 h 1280"/>
                <a:gd name="T98" fmla="*/ 1280 w 1367"/>
                <a:gd name="T99" fmla="*/ 1025 h 1280"/>
                <a:gd name="T100" fmla="*/ 1299 w 1367"/>
                <a:gd name="T101" fmla="*/ 981 h 1280"/>
                <a:gd name="T102" fmla="*/ 1301 w 1367"/>
                <a:gd name="T103" fmla="*/ 941 h 1280"/>
                <a:gd name="T104" fmla="*/ 1314 w 1367"/>
                <a:gd name="T105" fmla="*/ 907 h 1280"/>
                <a:gd name="T106" fmla="*/ 1337 w 1367"/>
                <a:gd name="T107" fmla="*/ 886 h 1280"/>
                <a:gd name="T108" fmla="*/ 1362 w 1367"/>
                <a:gd name="T109" fmla="*/ 850 h 1280"/>
                <a:gd name="T110" fmla="*/ 1356 w 1367"/>
                <a:gd name="T111" fmla="*/ 813 h 1280"/>
                <a:gd name="T112" fmla="*/ 1343 w 1367"/>
                <a:gd name="T113" fmla="*/ 796 h 1280"/>
                <a:gd name="T114" fmla="*/ 1320 w 1367"/>
                <a:gd name="T115" fmla="*/ 763 h 1280"/>
                <a:gd name="T116" fmla="*/ 1324 w 1367"/>
                <a:gd name="T117" fmla="*/ 725 h 1280"/>
                <a:gd name="T118" fmla="*/ 1343 w 1367"/>
                <a:gd name="T119" fmla="*/ 699 h 1280"/>
                <a:gd name="T120" fmla="*/ 1367 w 1367"/>
                <a:gd name="T121" fmla="*/ 661 h 1280"/>
                <a:gd name="T122" fmla="*/ 1360 w 1367"/>
                <a:gd name="T123" fmla="*/ 625 h 1280"/>
                <a:gd name="T124" fmla="*/ 1345 w 1367"/>
                <a:gd name="T125" fmla="*/ 602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7" h="1280">
                  <a:moveTo>
                    <a:pt x="1345" y="602"/>
                  </a:moveTo>
                  <a:lnTo>
                    <a:pt x="1345" y="602"/>
                  </a:lnTo>
                  <a:lnTo>
                    <a:pt x="1337" y="591"/>
                  </a:lnTo>
                  <a:lnTo>
                    <a:pt x="1329" y="582"/>
                  </a:lnTo>
                  <a:lnTo>
                    <a:pt x="1328" y="570"/>
                  </a:lnTo>
                  <a:lnTo>
                    <a:pt x="1326" y="561"/>
                  </a:lnTo>
                  <a:lnTo>
                    <a:pt x="1328" y="549"/>
                  </a:lnTo>
                  <a:lnTo>
                    <a:pt x="1331" y="538"/>
                  </a:lnTo>
                  <a:lnTo>
                    <a:pt x="1337" y="527"/>
                  </a:lnTo>
                  <a:lnTo>
                    <a:pt x="1346" y="515"/>
                  </a:lnTo>
                  <a:lnTo>
                    <a:pt x="1346" y="515"/>
                  </a:lnTo>
                  <a:lnTo>
                    <a:pt x="1356" y="502"/>
                  </a:lnTo>
                  <a:lnTo>
                    <a:pt x="1362" y="489"/>
                  </a:lnTo>
                  <a:lnTo>
                    <a:pt x="1365" y="476"/>
                  </a:lnTo>
                  <a:lnTo>
                    <a:pt x="1367" y="460"/>
                  </a:lnTo>
                  <a:lnTo>
                    <a:pt x="1364" y="447"/>
                  </a:lnTo>
                  <a:lnTo>
                    <a:pt x="1358" y="434"/>
                  </a:lnTo>
                  <a:lnTo>
                    <a:pt x="1350" y="421"/>
                  </a:lnTo>
                  <a:lnTo>
                    <a:pt x="1337" y="407"/>
                  </a:lnTo>
                  <a:lnTo>
                    <a:pt x="1337" y="407"/>
                  </a:lnTo>
                  <a:lnTo>
                    <a:pt x="1328" y="396"/>
                  </a:lnTo>
                  <a:lnTo>
                    <a:pt x="1320" y="383"/>
                  </a:lnTo>
                  <a:lnTo>
                    <a:pt x="1316" y="371"/>
                  </a:lnTo>
                  <a:lnTo>
                    <a:pt x="1316" y="358"/>
                  </a:lnTo>
                  <a:lnTo>
                    <a:pt x="1318" y="345"/>
                  </a:lnTo>
                  <a:lnTo>
                    <a:pt x="1324" y="332"/>
                  </a:lnTo>
                  <a:lnTo>
                    <a:pt x="1331" y="320"/>
                  </a:lnTo>
                  <a:lnTo>
                    <a:pt x="1343" y="309"/>
                  </a:lnTo>
                  <a:lnTo>
                    <a:pt x="1343" y="309"/>
                  </a:lnTo>
                  <a:lnTo>
                    <a:pt x="1348" y="305"/>
                  </a:lnTo>
                  <a:lnTo>
                    <a:pt x="1352" y="299"/>
                  </a:lnTo>
                  <a:lnTo>
                    <a:pt x="1360" y="284"/>
                  </a:lnTo>
                  <a:lnTo>
                    <a:pt x="1364" y="271"/>
                  </a:lnTo>
                  <a:lnTo>
                    <a:pt x="1365" y="256"/>
                  </a:lnTo>
                  <a:lnTo>
                    <a:pt x="1367" y="229"/>
                  </a:lnTo>
                  <a:lnTo>
                    <a:pt x="1367" y="218"/>
                  </a:lnTo>
                  <a:lnTo>
                    <a:pt x="1367" y="0"/>
                  </a:lnTo>
                  <a:lnTo>
                    <a:pt x="0" y="0"/>
                  </a:lnTo>
                  <a:lnTo>
                    <a:pt x="0" y="218"/>
                  </a:lnTo>
                  <a:lnTo>
                    <a:pt x="0" y="218"/>
                  </a:lnTo>
                  <a:lnTo>
                    <a:pt x="0" y="229"/>
                  </a:lnTo>
                  <a:lnTo>
                    <a:pt x="0" y="256"/>
                  </a:lnTo>
                  <a:lnTo>
                    <a:pt x="4" y="271"/>
                  </a:lnTo>
                  <a:lnTo>
                    <a:pt x="8" y="284"/>
                  </a:lnTo>
                  <a:lnTo>
                    <a:pt x="16" y="299"/>
                  </a:lnTo>
                  <a:lnTo>
                    <a:pt x="19" y="305"/>
                  </a:lnTo>
                  <a:lnTo>
                    <a:pt x="25" y="309"/>
                  </a:lnTo>
                  <a:lnTo>
                    <a:pt x="25" y="309"/>
                  </a:lnTo>
                  <a:lnTo>
                    <a:pt x="34" y="320"/>
                  </a:lnTo>
                  <a:lnTo>
                    <a:pt x="44" y="332"/>
                  </a:lnTo>
                  <a:lnTo>
                    <a:pt x="48" y="345"/>
                  </a:lnTo>
                  <a:lnTo>
                    <a:pt x="51" y="358"/>
                  </a:lnTo>
                  <a:lnTo>
                    <a:pt x="50" y="371"/>
                  </a:lnTo>
                  <a:lnTo>
                    <a:pt x="46" y="383"/>
                  </a:lnTo>
                  <a:lnTo>
                    <a:pt x="40" y="396"/>
                  </a:lnTo>
                  <a:lnTo>
                    <a:pt x="29" y="407"/>
                  </a:lnTo>
                  <a:lnTo>
                    <a:pt x="29" y="407"/>
                  </a:lnTo>
                  <a:lnTo>
                    <a:pt x="17" y="421"/>
                  </a:lnTo>
                  <a:lnTo>
                    <a:pt x="8" y="434"/>
                  </a:lnTo>
                  <a:lnTo>
                    <a:pt x="2" y="447"/>
                  </a:lnTo>
                  <a:lnTo>
                    <a:pt x="0" y="460"/>
                  </a:lnTo>
                  <a:lnTo>
                    <a:pt x="0" y="476"/>
                  </a:lnTo>
                  <a:lnTo>
                    <a:pt x="4" y="489"/>
                  </a:lnTo>
                  <a:lnTo>
                    <a:pt x="12" y="502"/>
                  </a:lnTo>
                  <a:lnTo>
                    <a:pt x="21" y="515"/>
                  </a:lnTo>
                  <a:lnTo>
                    <a:pt x="21" y="515"/>
                  </a:lnTo>
                  <a:lnTo>
                    <a:pt x="29" y="527"/>
                  </a:lnTo>
                  <a:lnTo>
                    <a:pt x="36" y="538"/>
                  </a:lnTo>
                  <a:lnTo>
                    <a:pt x="40" y="549"/>
                  </a:lnTo>
                  <a:lnTo>
                    <a:pt x="42" y="561"/>
                  </a:lnTo>
                  <a:lnTo>
                    <a:pt x="40" y="570"/>
                  </a:lnTo>
                  <a:lnTo>
                    <a:pt x="36" y="582"/>
                  </a:lnTo>
                  <a:lnTo>
                    <a:pt x="31" y="591"/>
                  </a:lnTo>
                  <a:lnTo>
                    <a:pt x="23" y="602"/>
                  </a:lnTo>
                  <a:lnTo>
                    <a:pt x="23" y="602"/>
                  </a:lnTo>
                  <a:lnTo>
                    <a:pt x="14" y="614"/>
                  </a:lnTo>
                  <a:lnTo>
                    <a:pt x="6" y="625"/>
                  </a:lnTo>
                  <a:lnTo>
                    <a:pt x="2" y="636"/>
                  </a:lnTo>
                  <a:lnTo>
                    <a:pt x="0" y="648"/>
                  </a:lnTo>
                  <a:lnTo>
                    <a:pt x="0" y="661"/>
                  </a:lnTo>
                  <a:lnTo>
                    <a:pt x="4" y="672"/>
                  </a:lnTo>
                  <a:lnTo>
                    <a:pt x="12" y="686"/>
                  </a:lnTo>
                  <a:lnTo>
                    <a:pt x="25" y="699"/>
                  </a:lnTo>
                  <a:lnTo>
                    <a:pt x="25" y="699"/>
                  </a:lnTo>
                  <a:lnTo>
                    <a:pt x="36" y="712"/>
                  </a:lnTo>
                  <a:lnTo>
                    <a:pt x="44" y="725"/>
                  </a:lnTo>
                  <a:lnTo>
                    <a:pt x="48" y="739"/>
                  </a:lnTo>
                  <a:lnTo>
                    <a:pt x="50" y="752"/>
                  </a:lnTo>
                  <a:lnTo>
                    <a:pt x="48" y="763"/>
                  </a:lnTo>
                  <a:lnTo>
                    <a:pt x="42" y="775"/>
                  </a:lnTo>
                  <a:lnTo>
                    <a:pt x="34" y="786"/>
                  </a:lnTo>
                  <a:lnTo>
                    <a:pt x="25" y="796"/>
                  </a:lnTo>
                  <a:lnTo>
                    <a:pt x="25" y="796"/>
                  </a:lnTo>
                  <a:lnTo>
                    <a:pt x="17" y="803"/>
                  </a:lnTo>
                  <a:lnTo>
                    <a:pt x="12" y="813"/>
                  </a:lnTo>
                  <a:lnTo>
                    <a:pt x="8" y="824"/>
                  </a:lnTo>
                  <a:lnTo>
                    <a:pt x="6" y="837"/>
                  </a:lnTo>
                  <a:lnTo>
                    <a:pt x="6" y="850"/>
                  </a:lnTo>
                  <a:lnTo>
                    <a:pt x="10" y="862"/>
                  </a:lnTo>
                  <a:lnTo>
                    <a:pt x="19" y="875"/>
                  </a:lnTo>
                  <a:lnTo>
                    <a:pt x="31" y="886"/>
                  </a:lnTo>
                  <a:lnTo>
                    <a:pt x="31" y="886"/>
                  </a:lnTo>
                  <a:lnTo>
                    <a:pt x="44" y="898"/>
                  </a:lnTo>
                  <a:lnTo>
                    <a:pt x="53" y="907"/>
                  </a:lnTo>
                  <a:lnTo>
                    <a:pt x="59" y="919"/>
                  </a:lnTo>
                  <a:lnTo>
                    <a:pt x="65" y="930"/>
                  </a:lnTo>
                  <a:lnTo>
                    <a:pt x="67" y="941"/>
                  </a:lnTo>
                  <a:lnTo>
                    <a:pt x="69" y="955"/>
                  </a:lnTo>
                  <a:lnTo>
                    <a:pt x="69" y="981"/>
                  </a:lnTo>
                  <a:lnTo>
                    <a:pt x="69" y="981"/>
                  </a:lnTo>
                  <a:lnTo>
                    <a:pt x="70" y="994"/>
                  </a:lnTo>
                  <a:lnTo>
                    <a:pt x="78" y="1009"/>
                  </a:lnTo>
                  <a:lnTo>
                    <a:pt x="87" y="1025"/>
                  </a:lnTo>
                  <a:lnTo>
                    <a:pt x="103" y="1042"/>
                  </a:lnTo>
                  <a:lnTo>
                    <a:pt x="122" y="1061"/>
                  </a:lnTo>
                  <a:lnTo>
                    <a:pt x="144" y="1081"/>
                  </a:lnTo>
                  <a:lnTo>
                    <a:pt x="203" y="1129"/>
                  </a:lnTo>
                  <a:lnTo>
                    <a:pt x="203" y="1129"/>
                  </a:lnTo>
                  <a:lnTo>
                    <a:pt x="313" y="1220"/>
                  </a:lnTo>
                  <a:lnTo>
                    <a:pt x="351" y="1248"/>
                  </a:lnTo>
                  <a:lnTo>
                    <a:pt x="364" y="1259"/>
                  </a:lnTo>
                  <a:lnTo>
                    <a:pt x="373" y="1265"/>
                  </a:lnTo>
                  <a:lnTo>
                    <a:pt x="373" y="1265"/>
                  </a:lnTo>
                  <a:lnTo>
                    <a:pt x="392" y="1271"/>
                  </a:lnTo>
                  <a:lnTo>
                    <a:pt x="415" y="1275"/>
                  </a:lnTo>
                  <a:lnTo>
                    <a:pt x="440" y="1278"/>
                  </a:lnTo>
                  <a:lnTo>
                    <a:pt x="468" y="1278"/>
                  </a:lnTo>
                  <a:lnTo>
                    <a:pt x="468" y="1278"/>
                  </a:lnTo>
                  <a:lnTo>
                    <a:pt x="633" y="1278"/>
                  </a:lnTo>
                  <a:lnTo>
                    <a:pt x="633" y="1278"/>
                  </a:lnTo>
                  <a:lnTo>
                    <a:pt x="684" y="1280"/>
                  </a:lnTo>
                  <a:lnTo>
                    <a:pt x="684" y="1280"/>
                  </a:lnTo>
                  <a:lnTo>
                    <a:pt x="735" y="1278"/>
                  </a:lnTo>
                  <a:lnTo>
                    <a:pt x="735" y="1278"/>
                  </a:lnTo>
                  <a:lnTo>
                    <a:pt x="900" y="1278"/>
                  </a:lnTo>
                  <a:lnTo>
                    <a:pt x="900" y="1278"/>
                  </a:lnTo>
                  <a:lnTo>
                    <a:pt x="928" y="1278"/>
                  </a:lnTo>
                  <a:lnTo>
                    <a:pt x="953" y="1275"/>
                  </a:lnTo>
                  <a:lnTo>
                    <a:pt x="975" y="1271"/>
                  </a:lnTo>
                  <a:lnTo>
                    <a:pt x="994" y="1265"/>
                  </a:lnTo>
                  <a:lnTo>
                    <a:pt x="994" y="1265"/>
                  </a:lnTo>
                  <a:lnTo>
                    <a:pt x="1004" y="1259"/>
                  </a:lnTo>
                  <a:lnTo>
                    <a:pt x="1017" y="1248"/>
                  </a:lnTo>
                  <a:lnTo>
                    <a:pt x="1055" y="1220"/>
                  </a:lnTo>
                  <a:lnTo>
                    <a:pt x="1165" y="1129"/>
                  </a:lnTo>
                  <a:lnTo>
                    <a:pt x="1165" y="1129"/>
                  </a:lnTo>
                  <a:lnTo>
                    <a:pt x="1222" y="1081"/>
                  </a:lnTo>
                  <a:lnTo>
                    <a:pt x="1246" y="1061"/>
                  </a:lnTo>
                  <a:lnTo>
                    <a:pt x="1265" y="1042"/>
                  </a:lnTo>
                  <a:lnTo>
                    <a:pt x="1280" y="1025"/>
                  </a:lnTo>
                  <a:lnTo>
                    <a:pt x="1290" y="1009"/>
                  </a:lnTo>
                  <a:lnTo>
                    <a:pt x="1297" y="994"/>
                  </a:lnTo>
                  <a:lnTo>
                    <a:pt x="1299" y="981"/>
                  </a:lnTo>
                  <a:lnTo>
                    <a:pt x="1299" y="981"/>
                  </a:lnTo>
                  <a:lnTo>
                    <a:pt x="1299" y="955"/>
                  </a:lnTo>
                  <a:lnTo>
                    <a:pt x="1301" y="941"/>
                  </a:lnTo>
                  <a:lnTo>
                    <a:pt x="1303" y="930"/>
                  </a:lnTo>
                  <a:lnTo>
                    <a:pt x="1307" y="919"/>
                  </a:lnTo>
                  <a:lnTo>
                    <a:pt x="1314" y="907"/>
                  </a:lnTo>
                  <a:lnTo>
                    <a:pt x="1324" y="898"/>
                  </a:lnTo>
                  <a:lnTo>
                    <a:pt x="1337" y="886"/>
                  </a:lnTo>
                  <a:lnTo>
                    <a:pt x="1337" y="886"/>
                  </a:lnTo>
                  <a:lnTo>
                    <a:pt x="1348" y="875"/>
                  </a:lnTo>
                  <a:lnTo>
                    <a:pt x="1356" y="862"/>
                  </a:lnTo>
                  <a:lnTo>
                    <a:pt x="1362" y="850"/>
                  </a:lnTo>
                  <a:lnTo>
                    <a:pt x="1362" y="837"/>
                  </a:lnTo>
                  <a:lnTo>
                    <a:pt x="1360" y="824"/>
                  </a:lnTo>
                  <a:lnTo>
                    <a:pt x="1356" y="813"/>
                  </a:lnTo>
                  <a:lnTo>
                    <a:pt x="1350" y="803"/>
                  </a:lnTo>
                  <a:lnTo>
                    <a:pt x="1343" y="796"/>
                  </a:lnTo>
                  <a:lnTo>
                    <a:pt x="1343" y="796"/>
                  </a:lnTo>
                  <a:lnTo>
                    <a:pt x="1331" y="786"/>
                  </a:lnTo>
                  <a:lnTo>
                    <a:pt x="1326" y="775"/>
                  </a:lnTo>
                  <a:lnTo>
                    <a:pt x="1320" y="763"/>
                  </a:lnTo>
                  <a:lnTo>
                    <a:pt x="1318" y="752"/>
                  </a:lnTo>
                  <a:lnTo>
                    <a:pt x="1320" y="739"/>
                  </a:lnTo>
                  <a:lnTo>
                    <a:pt x="1324" y="725"/>
                  </a:lnTo>
                  <a:lnTo>
                    <a:pt x="1331" y="712"/>
                  </a:lnTo>
                  <a:lnTo>
                    <a:pt x="1343" y="699"/>
                  </a:lnTo>
                  <a:lnTo>
                    <a:pt x="1343" y="699"/>
                  </a:lnTo>
                  <a:lnTo>
                    <a:pt x="1354" y="686"/>
                  </a:lnTo>
                  <a:lnTo>
                    <a:pt x="1362" y="672"/>
                  </a:lnTo>
                  <a:lnTo>
                    <a:pt x="1367" y="661"/>
                  </a:lnTo>
                  <a:lnTo>
                    <a:pt x="1367" y="648"/>
                  </a:lnTo>
                  <a:lnTo>
                    <a:pt x="1365" y="636"/>
                  </a:lnTo>
                  <a:lnTo>
                    <a:pt x="1360" y="625"/>
                  </a:lnTo>
                  <a:lnTo>
                    <a:pt x="1354" y="614"/>
                  </a:lnTo>
                  <a:lnTo>
                    <a:pt x="1345" y="602"/>
                  </a:lnTo>
                  <a:lnTo>
                    <a:pt x="1345" y="602"/>
                  </a:lnTo>
                  <a:close/>
                </a:path>
              </a:pathLst>
            </a:custGeom>
            <a:grpFill/>
            <a:ln w="76200">
              <a:solidFill>
                <a:srgbClr val="686868"/>
              </a:solidFill>
            </a:ln>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60" name="Freeform 6"/>
            <p:cNvSpPr>
              <a:spLocks/>
            </p:cNvSpPr>
            <p:nvPr/>
          </p:nvSpPr>
          <p:spPr bwMode="auto">
            <a:xfrm>
              <a:off x="5889830" y="6142551"/>
              <a:ext cx="431418" cy="58421"/>
            </a:xfrm>
            <a:custGeom>
              <a:avLst/>
              <a:gdLst>
                <a:gd name="T0" fmla="*/ 11 w 575"/>
                <a:gd name="T1" fmla="*/ 0 h 78"/>
                <a:gd name="T2" fmla="*/ 569 w 575"/>
                <a:gd name="T3" fmla="*/ 0 h 78"/>
                <a:gd name="T4" fmla="*/ 569 w 575"/>
                <a:gd name="T5" fmla="*/ 0 h 78"/>
                <a:gd name="T6" fmla="*/ 571 w 575"/>
                <a:gd name="T7" fmla="*/ 0 h 78"/>
                <a:gd name="T8" fmla="*/ 573 w 575"/>
                <a:gd name="T9" fmla="*/ 2 h 78"/>
                <a:gd name="T10" fmla="*/ 575 w 575"/>
                <a:gd name="T11" fmla="*/ 2 h 78"/>
                <a:gd name="T12" fmla="*/ 575 w 575"/>
                <a:gd name="T13" fmla="*/ 4 h 78"/>
                <a:gd name="T14" fmla="*/ 569 w 575"/>
                <a:gd name="T15" fmla="*/ 12 h 78"/>
                <a:gd name="T16" fmla="*/ 569 w 575"/>
                <a:gd name="T17" fmla="*/ 12 h 78"/>
                <a:gd name="T18" fmla="*/ 551 w 575"/>
                <a:gd name="T19" fmla="*/ 29 h 78"/>
                <a:gd name="T20" fmla="*/ 539 w 575"/>
                <a:gd name="T21" fmla="*/ 38 h 78"/>
                <a:gd name="T22" fmla="*/ 524 w 575"/>
                <a:gd name="T23" fmla="*/ 50 h 78"/>
                <a:gd name="T24" fmla="*/ 509 w 575"/>
                <a:gd name="T25" fmla="*/ 61 h 78"/>
                <a:gd name="T26" fmla="*/ 492 w 575"/>
                <a:gd name="T27" fmla="*/ 69 h 78"/>
                <a:gd name="T28" fmla="*/ 473 w 575"/>
                <a:gd name="T29" fmla="*/ 76 h 78"/>
                <a:gd name="T30" fmla="*/ 454 w 575"/>
                <a:gd name="T31" fmla="*/ 78 h 78"/>
                <a:gd name="T32" fmla="*/ 454 w 575"/>
                <a:gd name="T33" fmla="*/ 78 h 78"/>
                <a:gd name="T34" fmla="*/ 134 w 575"/>
                <a:gd name="T35" fmla="*/ 78 h 78"/>
                <a:gd name="T36" fmla="*/ 134 w 575"/>
                <a:gd name="T37" fmla="*/ 78 h 78"/>
                <a:gd name="T38" fmla="*/ 125 w 575"/>
                <a:gd name="T39" fmla="*/ 78 h 78"/>
                <a:gd name="T40" fmla="*/ 102 w 575"/>
                <a:gd name="T41" fmla="*/ 76 h 78"/>
                <a:gd name="T42" fmla="*/ 89 w 575"/>
                <a:gd name="T43" fmla="*/ 74 h 78"/>
                <a:gd name="T44" fmla="*/ 73 w 575"/>
                <a:gd name="T45" fmla="*/ 70 h 78"/>
                <a:gd name="T46" fmla="*/ 60 w 575"/>
                <a:gd name="T47" fmla="*/ 63 h 78"/>
                <a:gd name="T48" fmla="*/ 47 w 575"/>
                <a:gd name="T49" fmla="*/ 55 h 78"/>
                <a:gd name="T50" fmla="*/ 47 w 575"/>
                <a:gd name="T51" fmla="*/ 55 h 78"/>
                <a:gd name="T52" fmla="*/ 22 w 575"/>
                <a:gd name="T53" fmla="*/ 33 h 78"/>
                <a:gd name="T54" fmla="*/ 5 w 575"/>
                <a:gd name="T55" fmla="*/ 16 h 78"/>
                <a:gd name="T56" fmla="*/ 1 w 575"/>
                <a:gd name="T57" fmla="*/ 8 h 78"/>
                <a:gd name="T58" fmla="*/ 0 w 575"/>
                <a:gd name="T59" fmla="*/ 4 h 78"/>
                <a:gd name="T60" fmla="*/ 3 w 575"/>
                <a:gd name="T61" fmla="*/ 0 h 78"/>
                <a:gd name="T62" fmla="*/ 11 w 575"/>
                <a:gd name="T63" fmla="*/ 0 h 78"/>
                <a:gd name="T64" fmla="*/ 11 w 575"/>
                <a:gd name="T6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5" h="78">
                  <a:moveTo>
                    <a:pt x="11" y="0"/>
                  </a:moveTo>
                  <a:lnTo>
                    <a:pt x="569" y="0"/>
                  </a:lnTo>
                  <a:lnTo>
                    <a:pt x="569" y="0"/>
                  </a:lnTo>
                  <a:lnTo>
                    <a:pt x="571" y="0"/>
                  </a:lnTo>
                  <a:lnTo>
                    <a:pt x="573" y="2"/>
                  </a:lnTo>
                  <a:lnTo>
                    <a:pt x="575" y="2"/>
                  </a:lnTo>
                  <a:lnTo>
                    <a:pt x="575" y="4"/>
                  </a:lnTo>
                  <a:lnTo>
                    <a:pt x="569" y="12"/>
                  </a:lnTo>
                  <a:lnTo>
                    <a:pt x="569" y="12"/>
                  </a:lnTo>
                  <a:lnTo>
                    <a:pt x="551" y="29"/>
                  </a:lnTo>
                  <a:lnTo>
                    <a:pt x="539" y="38"/>
                  </a:lnTo>
                  <a:lnTo>
                    <a:pt x="524" y="50"/>
                  </a:lnTo>
                  <a:lnTo>
                    <a:pt x="509" y="61"/>
                  </a:lnTo>
                  <a:lnTo>
                    <a:pt x="492" y="69"/>
                  </a:lnTo>
                  <a:lnTo>
                    <a:pt x="473" y="76"/>
                  </a:lnTo>
                  <a:lnTo>
                    <a:pt x="454" y="78"/>
                  </a:lnTo>
                  <a:lnTo>
                    <a:pt x="454" y="78"/>
                  </a:lnTo>
                  <a:lnTo>
                    <a:pt x="134" y="78"/>
                  </a:lnTo>
                  <a:lnTo>
                    <a:pt x="134" y="78"/>
                  </a:lnTo>
                  <a:lnTo>
                    <a:pt x="125" y="78"/>
                  </a:lnTo>
                  <a:lnTo>
                    <a:pt x="102" y="76"/>
                  </a:lnTo>
                  <a:lnTo>
                    <a:pt x="89" y="74"/>
                  </a:lnTo>
                  <a:lnTo>
                    <a:pt x="73" y="70"/>
                  </a:lnTo>
                  <a:lnTo>
                    <a:pt x="60" y="63"/>
                  </a:lnTo>
                  <a:lnTo>
                    <a:pt x="47" y="55"/>
                  </a:lnTo>
                  <a:lnTo>
                    <a:pt x="47" y="55"/>
                  </a:lnTo>
                  <a:lnTo>
                    <a:pt x="22" y="33"/>
                  </a:lnTo>
                  <a:lnTo>
                    <a:pt x="5" y="16"/>
                  </a:lnTo>
                  <a:lnTo>
                    <a:pt x="1" y="8"/>
                  </a:lnTo>
                  <a:lnTo>
                    <a:pt x="0" y="4"/>
                  </a:lnTo>
                  <a:lnTo>
                    <a:pt x="3" y="0"/>
                  </a:lnTo>
                  <a:lnTo>
                    <a:pt x="11" y="0"/>
                  </a:lnTo>
                  <a:lnTo>
                    <a:pt x="11" y="0"/>
                  </a:lnTo>
                  <a:close/>
                </a:path>
              </a:pathLst>
            </a:custGeom>
            <a:grpFill/>
            <a:ln w="76200">
              <a:solidFill>
                <a:srgbClr val="686868"/>
              </a:solidFill>
            </a:ln>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grpSp>
      <p:sp>
        <p:nvSpPr>
          <p:cNvPr id="62" name="Freeform 15"/>
          <p:cNvSpPr>
            <a:spLocks/>
          </p:cNvSpPr>
          <p:nvPr/>
        </p:nvSpPr>
        <p:spPr bwMode="auto">
          <a:xfrm>
            <a:off x="4868637" y="1635161"/>
            <a:ext cx="1468018" cy="1589354"/>
          </a:xfrm>
          <a:custGeom>
            <a:avLst/>
            <a:gdLst>
              <a:gd name="T0" fmla="*/ 1681 w 1959"/>
              <a:gd name="T1" fmla="*/ 914 h 2121"/>
              <a:gd name="T2" fmla="*/ 1672 w 1959"/>
              <a:gd name="T3" fmla="*/ 0 h 2121"/>
              <a:gd name="T4" fmla="*/ 1608 w 1959"/>
              <a:gd name="T5" fmla="*/ 0 h 2121"/>
              <a:gd name="T6" fmla="*/ 1501 w 1959"/>
              <a:gd name="T7" fmla="*/ 3 h 2121"/>
              <a:gd name="T8" fmla="*/ 1330 w 1959"/>
              <a:gd name="T9" fmla="*/ 30 h 2121"/>
              <a:gd name="T10" fmla="*/ 1136 w 1959"/>
              <a:gd name="T11" fmla="*/ 85 h 2121"/>
              <a:gd name="T12" fmla="*/ 1032 w 1959"/>
              <a:gd name="T13" fmla="*/ 127 h 2121"/>
              <a:gd name="T14" fmla="*/ 909 w 1959"/>
              <a:gd name="T15" fmla="*/ 182 h 2121"/>
              <a:gd name="T16" fmla="*/ 792 w 1959"/>
              <a:gd name="T17" fmla="*/ 246 h 2121"/>
              <a:gd name="T18" fmla="*/ 684 w 1959"/>
              <a:gd name="T19" fmla="*/ 315 h 2121"/>
              <a:gd name="T20" fmla="*/ 583 w 1959"/>
              <a:gd name="T21" fmla="*/ 395 h 2121"/>
              <a:gd name="T22" fmla="*/ 489 w 1959"/>
              <a:gd name="T23" fmla="*/ 480 h 2121"/>
              <a:gd name="T24" fmla="*/ 404 w 1959"/>
              <a:gd name="T25" fmla="*/ 570 h 2121"/>
              <a:gd name="T26" fmla="*/ 325 w 1959"/>
              <a:gd name="T27" fmla="*/ 668 h 2121"/>
              <a:gd name="T28" fmla="*/ 255 w 1959"/>
              <a:gd name="T29" fmla="*/ 771 h 2121"/>
              <a:gd name="T30" fmla="*/ 193 w 1959"/>
              <a:gd name="T31" fmla="*/ 876 h 2121"/>
              <a:gd name="T32" fmla="*/ 138 w 1959"/>
              <a:gd name="T33" fmla="*/ 988 h 2121"/>
              <a:gd name="T34" fmla="*/ 106 w 1959"/>
              <a:gd name="T35" fmla="*/ 1064 h 2121"/>
              <a:gd name="T36" fmla="*/ 65 w 1959"/>
              <a:gd name="T37" fmla="*/ 1179 h 2121"/>
              <a:gd name="T38" fmla="*/ 36 w 1959"/>
              <a:gd name="T39" fmla="*/ 1293 h 2121"/>
              <a:gd name="T40" fmla="*/ 16 w 1959"/>
              <a:gd name="T41" fmla="*/ 1405 h 2121"/>
              <a:gd name="T42" fmla="*/ 0 w 1959"/>
              <a:gd name="T43" fmla="*/ 1619 h 2121"/>
              <a:gd name="T44" fmla="*/ 12 w 1959"/>
              <a:gd name="T45" fmla="*/ 1821 h 2121"/>
              <a:gd name="T46" fmla="*/ 45 w 1959"/>
              <a:gd name="T47" fmla="*/ 2008 h 2121"/>
              <a:gd name="T48" fmla="*/ 595 w 1959"/>
              <a:gd name="T49" fmla="*/ 2121 h 2121"/>
              <a:gd name="T50" fmla="*/ 604 w 1959"/>
              <a:gd name="T51" fmla="*/ 2064 h 2121"/>
              <a:gd name="T52" fmla="*/ 637 w 1959"/>
              <a:gd name="T53" fmla="*/ 1987 h 2121"/>
              <a:gd name="T54" fmla="*/ 690 w 1959"/>
              <a:gd name="T55" fmla="*/ 1922 h 2121"/>
              <a:gd name="T56" fmla="*/ 757 w 1959"/>
              <a:gd name="T57" fmla="*/ 1876 h 2121"/>
              <a:gd name="T58" fmla="*/ 838 w 1959"/>
              <a:gd name="T59" fmla="*/ 1848 h 2121"/>
              <a:gd name="T60" fmla="*/ 895 w 1959"/>
              <a:gd name="T61" fmla="*/ 1841 h 2121"/>
              <a:gd name="T62" fmla="*/ 981 w 1959"/>
              <a:gd name="T63" fmla="*/ 1854 h 2121"/>
              <a:gd name="T64" fmla="*/ 1057 w 1959"/>
              <a:gd name="T65" fmla="*/ 1888 h 2121"/>
              <a:gd name="T66" fmla="*/ 1120 w 1959"/>
              <a:gd name="T67" fmla="*/ 1942 h 2121"/>
              <a:gd name="T68" fmla="*/ 1165 w 1959"/>
              <a:gd name="T69" fmla="*/ 2012 h 2121"/>
              <a:gd name="T70" fmla="*/ 1192 w 1959"/>
              <a:gd name="T71" fmla="*/ 2093 h 2121"/>
              <a:gd name="T72" fmla="*/ 1681 w 1959"/>
              <a:gd name="T73" fmla="*/ 1428 h 2121"/>
              <a:gd name="T74" fmla="*/ 1702 w 1959"/>
              <a:gd name="T75" fmla="*/ 1430 h 2121"/>
              <a:gd name="T76" fmla="*/ 1778 w 1959"/>
              <a:gd name="T77" fmla="*/ 1417 h 2121"/>
              <a:gd name="T78" fmla="*/ 1844 w 1959"/>
              <a:gd name="T79" fmla="*/ 1384 h 2121"/>
              <a:gd name="T80" fmla="*/ 1900 w 1959"/>
              <a:gd name="T81" fmla="*/ 1335 h 2121"/>
              <a:gd name="T82" fmla="*/ 1939 w 1959"/>
              <a:gd name="T83" fmla="*/ 1271 h 2121"/>
              <a:gd name="T84" fmla="*/ 1958 w 1959"/>
              <a:gd name="T85" fmla="*/ 1198 h 2121"/>
              <a:gd name="T86" fmla="*/ 1958 w 1959"/>
              <a:gd name="T87" fmla="*/ 1145 h 2121"/>
              <a:gd name="T88" fmla="*/ 1939 w 1959"/>
              <a:gd name="T89" fmla="*/ 1071 h 2121"/>
              <a:gd name="T90" fmla="*/ 1900 w 1959"/>
              <a:gd name="T91" fmla="*/ 1007 h 2121"/>
              <a:gd name="T92" fmla="*/ 1844 w 1959"/>
              <a:gd name="T93" fmla="*/ 957 h 2121"/>
              <a:gd name="T94" fmla="*/ 1778 w 1959"/>
              <a:gd name="T95" fmla="*/ 925 h 2121"/>
              <a:gd name="T96" fmla="*/ 1702 w 1959"/>
              <a:gd name="T97" fmla="*/ 914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59" h="2121">
                <a:moveTo>
                  <a:pt x="1702" y="914"/>
                </a:moveTo>
                <a:lnTo>
                  <a:pt x="1702" y="914"/>
                </a:lnTo>
                <a:lnTo>
                  <a:pt x="1681" y="914"/>
                </a:lnTo>
                <a:lnTo>
                  <a:pt x="1681" y="0"/>
                </a:lnTo>
                <a:lnTo>
                  <a:pt x="1681" y="0"/>
                </a:lnTo>
                <a:lnTo>
                  <a:pt x="1672" y="0"/>
                </a:lnTo>
                <a:lnTo>
                  <a:pt x="1672" y="0"/>
                </a:lnTo>
                <a:lnTo>
                  <a:pt x="1608" y="0"/>
                </a:lnTo>
                <a:lnTo>
                  <a:pt x="1608" y="0"/>
                </a:lnTo>
                <a:lnTo>
                  <a:pt x="1571" y="0"/>
                </a:lnTo>
                <a:lnTo>
                  <a:pt x="1535" y="2"/>
                </a:lnTo>
                <a:lnTo>
                  <a:pt x="1501" y="3"/>
                </a:lnTo>
                <a:lnTo>
                  <a:pt x="1465" y="8"/>
                </a:lnTo>
                <a:lnTo>
                  <a:pt x="1397" y="17"/>
                </a:lnTo>
                <a:lnTo>
                  <a:pt x="1330" y="30"/>
                </a:lnTo>
                <a:lnTo>
                  <a:pt x="1263" y="45"/>
                </a:lnTo>
                <a:lnTo>
                  <a:pt x="1200" y="64"/>
                </a:lnTo>
                <a:lnTo>
                  <a:pt x="1136" y="85"/>
                </a:lnTo>
                <a:lnTo>
                  <a:pt x="1075" y="110"/>
                </a:lnTo>
                <a:lnTo>
                  <a:pt x="1075" y="110"/>
                </a:lnTo>
                <a:lnTo>
                  <a:pt x="1032" y="127"/>
                </a:lnTo>
                <a:lnTo>
                  <a:pt x="990" y="145"/>
                </a:lnTo>
                <a:lnTo>
                  <a:pt x="949" y="163"/>
                </a:lnTo>
                <a:lnTo>
                  <a:pt x="909" y="182"/>
                </a:lnTo>
                <a:lnTo>
                  <a:pt x="869" y="202"/>
                </a:lnTo>
                <a:lnTo>
                  <a:pt x="831" y="222"/>
                </a:lnTo>
                <a:lnTo>
                  <a:pt x="792" y="246"/>
                </a:lnTo>
                <a:lnTo>
                  <a:pt x="755" y="267"/>
                </a:lnTo>
                <a:lnTo>
                  <a:pt x="719" y="292"/>
                </a:lnTo>
                <a:lnTo>
                  <a:pt x="684" y="315"/>
                </a:lnTo>
                <a:lnTo>
                  <a:pt x="650" y="342"/>
                </a:lnTo>
                <a:lnTo>
                  <a:pt x="615" y="367"/>
                </a:lnTo>
                <a:lnTo>
                  <a:pt x="583" y="395"/>
                </a:lnTo>
                <a:lnTo>
                  <a:pt x="552" y="423"/>
                </a:lnTo>
                <a:lnTo>
                  <a:pt x="519" y="451"/>
                </a:lnTo>
                <a:lnTo>
                  <a:pt x="489" y="480"/>
                </a:lnTo>
                <a:lnTo>
                  <a:pt x="460" y="510"/>
                </a:lnTo>
                <a:lnTo>
                  <a:pt x="432" y="539"/>
                </a:lnTo>
                <a:lnTo>
                  <a:pt x="404" y="570"/>
                </a:lnTo>
                <a:lnTo>
                  <a:pt x="376" y="603"/>
                </a:lnTo>
                <a:lnTo>
                  <a:pt x="351" y="636"/>
                </a:lnTo>
                <a:lnTo>
                  <a:pt x="325" y="668"/>
                </a:lnTo>
                <a:lnTo>
                  <a:pt x="301" y="701"/>
                </a:lnTo>
                <a:lnTo>
                  <a:pt x="278" y="735"/>
                </a:lnTo>
                <a:lnTo>
                  <a:pt x="255" y="771"/>
                </a:lnTo>
                <a:lnTo>
                  <a:pt x="233" y="805"/>
                </a:lnTo>
                <a:lnTo>
                  <a:pt x="213" y="841"/>
                </a:lnTo>
                <a:lnTo>
                  <a:pt x="193" y="876"/>
                </a:lnTo>
                <a:lnTo>
                  <a:pt x="174" y="914"/>
                </a:lnTo>
                <a:lnTo>
                  <a:pt x="155" y="949"/>
                </a:lnTo>
                <a:lnTo>
                  <a:pt x="138" y="988"/>
                </a:lnTo>
                <a:lnTo>
                  <a:pt x="121" y="1026"/>
                </a:lnTo>
                <a:lnTo>
                  <a:pt x="121" y="1026"/>
                </a:lnTo>
                <a:lnTo>
                  <a:pt x="106" y="1064"/>
                </a:lnTo>
                <a:lnTo>
                  <a:pt x="92" y="1103"/>
                </a:lnTo>
                <a:lnTo>
                  <a:pt x="78" y="1142"/>
                </a:lnTo>
                <a:lnTo>
                  <a:pt x="65" y="1179"/>
                </a:lnTo>
                <a:lnTo>
                  <a:pt x="54" y="1218"/>
                </a:lnTo>
                <a:lnTo>
                  <a:pt x="45" y="1256"/>
                </a:lnTo>
                <a:lnTo>
                  <a:pt x="36" y="1293"/>
                </a:lnTo>
                <a:lnTo>
                  <a:pt x="28" y="1330"/>
                </a:lnTo>
                <a:lnTo>
                  <a:pt x="22" y="1367"/>
                </a:lnTo>
                <a:lnTo>
                  <a:pt x="16" y="1405"/>
                </a:lnTo>
                <a:lnTo>
                  <a:pt x="6" y="1478"/>
                </a:lnTo>
                <a:lnTo>
                  <a:pt x="2" y="1549"/>
                </a:lnTo>
                <a:lnTo>
                  <a:pt x="0" y="1619"/>
                </a:lnTo>
                <a:lnTo>
                  <a:pt x="2" y="1687"/>
                </a:lnTo>
                <a:lnTo>
                  <a:pt x="5" y="1756"/>
                </a:lnTo>
                <a:lnTo>
                  <a:pt x="12" y="1821"/>
                </a:lnTo>
                <a:lnTo>
                  <a:pt x="22" y="1885"/>
                </a:lnTo>
                <a:lnTo>
                  <a:pt x="33" y="1947"/>
                </a:lnTo>
                <a:lnTo>
                  <a:pt x="45" y="2008"/>
                </a:lnTo>
                <a:lnTo>
                  <a:pt x="61" y="2065"/>
                </a:lnTo>
                <a:lnTo>
                  <a:pt x="78" y="2121"/>
                </a:lnTo>
                <a:lnTo>
                  <a:pt x="595" y="2121"/>
                </a:lnTo>
                <a:lnTo>
                  <a:pt x="595" y="2121"/>
                </a:lnTo>
                <a:lnTo>
                  <a:pt x="598" y="2093"/>
                </a:lnTo>
                <a:lnTo>
                  <a:pt x="604" y="2064"/>
                </a:lnTo>
                <a:lnTo>
                  <a:pt x="614" y="2037"/>
                </a:lnTo>
                <a:lnTo>
                  <a:pt x="625" y="2012"/>
                </a:lnTo>
                <a:lnTo>
                  <a:pt x="637" y="1987"/>
                </a:lnTo>
                <a:lnTo>
                  <a:pt x="653" y="1964"/>
                </a:lnTo>
                <a:lnTo>
                  <a:pt x="670" y="1942"/>
                </a:lnTo>
                <a:lnTo>
                  <a:pt x="690" y="1922"/>
                </a:lnTo>
                <a:lnTo>
                  <a:pt x="710" y="1905"/>
                </a:lnTo>
                <a:lnTo>
                  <a:pt x="733" y="1888"/>
                </a:lnTo>
                <a:lnTo>
                  <a:pt x="757" y="1876"/>
                </a:lnTo>
                <a:lnTo>
                  <a:pt x="783" y="1863"/>
                </a:lnTo>
                <a:lnTo>
                  <a:pt x="810" y="1854"/>
                </a:lnTo>
                <a:lnTo>
                  <a:pt x="838" y="1848"/>
                </a:lnTo>
                <a:lnTo>
                  <a:pt x="866" y="1843"/>
                </a:lnTo>
                <a:lnTo>
                  <a:pt x="895" y="1841"/>
                </a:lnTo>
                <a:lnTo>
                  <a:pt x="895" y="1841"/>
                </a:lnTo>
                <a:lnTo>
                  <a:pt x="925" y="1843"/>
                </a:lnTo>
                <a:lnTo>
                  <a:pt x="953" y="1848"/>
                </a:lnTo>
                <a:lnTo>
                  <a:pt x="981" y="1854"/>
                </a:lnTo>
                <a:lnTo>
                  <a:pt x="1007" y="1863"/>
                </a:lnTo>
                <a:lnTo>
                  <a:pt x="1033" y="1876"/>
                </a:lnTo>
                <a:lnTo>
                  <a:pt x="1057" y="1888"/>
                </a:lnTo>
                <a:lnTo>
                  <a:pt x="1080" y="1905"/>
                </a:lnTo>
                <a:lnTo>
                  <a:pt x="1100" y="1922"/>
                </a:lnTo>
                <a:lnTo>
                  <a:pt x="1120" y="1942"/>
                </a:lnTo>
                <a:lnTo>
                  <a:pt x="1137" y="1964"/>
                </a:lnTo>
                <a:lnTo>
                  <a:pt x="1153" y="1987"/>
                </a:lnTo>
                <a:lnTo>
                  <a:pt x="1165" y="2012"/>
                </a:lnTo>
                <a:lnTo>
                  <a:pt x="1176" y="2037"/>
                </a:lnTo>
                <a:lnTo>
                  <a:pt x="1186" y="2064"/>
                </a:lnTo>
                <a:lnTo>
                  <a:pt x="1192" y="2093"/>
                </a:lnTo>
                <a:lnTo>
                  <a:pt x="1195" y="2121"/>
                </a:lnTo>
                <a:lnTo>
                  <a:pt x="1681" y="2121"/>
                </a:lnTo>
                <a:lnTo>
                  <a:pt x="1681" y="1428"/>
                </a:lnTo>
                <a:lnTo>
                  <a:pt x="1681" y="1428"/>
                </a:lnTo>
                <a:lnTo>
                  <a:pt x="1702" y="1430"/>
                </a:lnTo>
                <a:lnTo>
                  <a:pt x="1702" y="1430"/>
                </a:lnTo>
                <a:lnTo>
                  <a:pt x="1728" y="1428"/>
                </a:lnTo>
                <a:lnTo>
                  <a:pt x="1753" y="1423"/>
                </a:lnTo>
                <a:lnTo>
                  <a:pt x="1778" y="1417"/>
                </a:lnTo>
                <a:lnTo>
                  <a:pt x="1801" y="1409"/>
                </a:lnTo>
                <a:lnTo>
                  <a:pt x="1824" y="1398"/>
                </a:lnTo>
                <a:lnTo>
                  <a:pt x="1844" y="1384"/>
                </a:lnTo>
                <a:lnTo>
                  <a:pt x="1865" y="1371"/>
                </a:lnTo>
                <a:lnTo>
                  <a:pt x="1883" y="1353"/>
                </a:lnTo>
                <a:lnTo>
                  <a:pt x="1900" y="1335"/>
                </a:lnTo>
                <a:lnTo>
                  <a:pt x="1914" y="1316"/>
                </a:lnTo>
                <a:lnTo>
                  <a:pt x="1928" y="1294"/>
                </a:lnTo>
                <a:lnTo>
                  <a:pt x="1939" y="1271"/>
                </a:lnTo>
                <a:lnTo>
                  <a:pt x="1947" y="1248"/>
                </a:lnTo>
                <a:lnTo>
                  <a:pt x="1953" y="1223"/>
                </a:lnTo>
                <a:lnTo>
                  <a:pt x="1958" y="1198"/>
                </a:lnTo>
                <a:lnTo>
                  <a:pt x="1959" y="1172"/>
                </a:lnTo>
                <a:lnTo>
                  <a:pt x="1959" y="1172"/>
                </a:lnTo>
                <a:lnTo>
                  <a:pt x="1958" y="1145"/>
                </a:lnTo>
                <a:lnTo>
                  <a:pt x="1953" y="1119"/>
                </a:lnTo>
                <a:lnTo>
                  <a:pt x="1947" y="1094"/>
                </a:lnTo>
                <a:lnTo>
                  <a:pt x="1939" y="1071"/>
                </a:lnTo>
                <a:lnTo>
                  <a:pt x="1928" y="1047"/>
                </a:lnTo>
                <a:lnTo>
                  <a:pt x="1914" y="1027"/>
                </a:lnTo>
                <a:lnTo>
                  <a:pt x="1900" y="1007"/>
                </a:lnTo>
                <a:lnTo>
                  <a:pt x="1883" y="988"/>
                </a:lnTo>
                <a:lnTo>
                  <a:pt x="1865" y="971"/>
                </a:lnTo>
                <a:lnTo>
                  <a:pt x="1844" y="957"/>
                </a:lnTo>
                <a:lnTo>
                  <a:pt x="1824" y="945"/>
                </a:lnTo>
                <a:lnTo>
                  <a:pt x="1801" y="934"/>
                </a:lnTo>
                <a:lnTo>
                  <a:pt x="1778" y="925"/>
                </a:lnTo>
                <a:lnTo>
                  <a:pt x="1753" y="918"/>
                </a:lnTo>
                <a:lnTo>
                  <a:pt x="1728" y="914"/>
                </a:lnTo>
                <a:lnTo>
                  <a:pt x="1702" y="914"/>
                </a:lnTo>
                <a:lnTo>
                  <a:pt x="1702" y="914"/>
                </a:lnTo>
                <a:close/>
              </a:path>
            </a:pathLst>
          </a:custGeom>
          <a:noFill/>
          <a:ln w="76200">
            <a:solidFill>
              <a:srgbClr val="686868"/>
            </a:solid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63" name="文本框 15"/>
          <p:cNvSpPr>
            <a:spLocks noChangeArrowheads="1"/>
          </p:cNvSpPr>
          <p:nvPr/>
        </p:nvSpPr>
        <p:spPr bwMode="auto">
          <a:xfrm>
            <a:off x="5314716" y="2361462"/>
            <a:ext cx="590784" cy="461665"/>
          </a:xfrm>
          <a:prstGeom prst="rect">
            <a:avLst/>
          </a:prstGeom>
          <a:noFill/>
        </p:spPr>
        <p:txBody>
          <a:bodyPr wrap="square" rtlCol="0">
            <a:spAutoFit/>
          </a:bodyPr>
          <a:lstStyle/>
          <a:p>
            <a:r>
              <a:rPr lang="en-US" altLang="zh-CN" sz="2400" b="1" dirty="0">
                <a:solidFill>
                  <a:srgbClr val="686868"/>
                </a:solidFill>
                <a:cs typeface="+mn-ea"/>
                <a:sym typeface="+mn-lt"/>
              </a:rPr>
              <a:t>01</a:t>
            </a:r>
            <a:endParaRPr lang="zh-CN" altLang="en-US" sz="2400" b="1" dirty="0">
              <a:solidFill>
                <a:srgbClr val="686868"/>
              </a:solidFill>
              <a:cs typeface="+mn-ea"/>
              <a:sym typeface="+mn-lt"/>
            </a:endParaRPr>
          </a:p>
        </p:txBody>
      </p:sp>
      <p:sp>
        <p:nvSpPr>
          <p:cNvPr id="65" name="Freeform 16"/>
          <p:cNvSpPr>
            <a:spLocks/>
          </p:cNvSpPr>
          <p:nvPr/>
        </p:nvSpPr>
        <p:spPr bwMode="auto">
          <a:xfrm>
            <a:off x="6130912" y="1635161"/>
            <a:ext cx="1211865" cy="1797573"/>
          </a:xfrm>
          <a:custGeom>
            <a:avLst/>
            <a:gdLst>
              <a:gd name="T0" fmla="*/ 1480 w 1618"/>
              <a:gd name="T1" fmla="*/ 988 h 2401"/>
              <a:gd name="T2" fmla="*/ 1425 w 1618"/>
              <a:gd name="T3" fmla="*/ 876 h 2401"/>
              <a:gd name="T4" fmla="*/ 1363 w 1618"/>
              <a:gd name="T5" fmla="*/ 771 h 2401"/>
              <a:gd name="T6" fmla="*/ 1293 w 1618"/>
              <a:gd name="T7" fmla="*/ 668 h 2401"/>
              <a:gd name="T8" fmla="*/ 1214 w 1618"/>
              <a:gd name="T9" fmla="*/ 570 h 2401"/>
              <a:gd name="T10" fmla="*/ 1129 w 1618"/>
              <a:gd name="T11" fmla="*/ 480 h 2401"/>
              <a:gd name="T12" fmla="*/ 1035 w 1618"/>
              <a:gd name="T13" fmla="*/ 395 h 2401"/>
              <a:gd name="T14" fmla="*/ 934 w 1618"/>
              <a:gd name="T15" fmla="*/ 315 h 2401"/>
              <a:gd name="T16" fmla="*/ 826 w 1618"/>
              <a:gd name="T17" fmla="*/ 246 h 2401"/>
              <a:gd name="T18" fmla="*/ 709 w 1618"/>
              <a:gd name="T19" fmla="*/ 182 h 2401"/>
              <a:gd name="T20" fmla="*/ 586 w 1618"/>
              <a:gd name="T21" fmla="*/ 127 h 2401"/>
              <a:gd name="T22" fmla="*/ 482 w 1618"/>
              <a:gd name="T23" fmla="*/ 85 h 2401"/>
              <a:gd name="T24" fmla="*/ 288 w 1618"/>
              <a:gd name="T25" fmla="*/ 30 h 2401"/>
              <a:gd name="T26" fmla="*/ 117 w 1618"/>
              <a:gd name="T27" fmla="*/ 3 h 2401"/>
              <a:gd name="T28" fmla="*/ 10 w 1618"/>
              <a:gd name="T29" fmla="*/ 0 h 2401"/>
              <a:gd name="T30" fmla="*/ 0 w 1618"/>
              <a:gd name="T31" fmla="*/ 872 h 2401"/>
              <a:gd name="T32" fmla="*/ 56 w 1618"/>
              <a:gd name="T33" fmla="*/ 883 h 2401"/>
              <a:gd name="T34" fmla="*/ 132 w 1618"/>
              <a:gd name="T35" fmla="*/ 915 h 2401"/>
              <a:gd name="T36" fmla="*/ 196 w 1618"/>
              <a:gd name="T37" fmla="*/ 967 h 2401"/>
              <a:gd name="T38" fmla="*/ 243 w 1618"/>
              <a:gd name="T39" fmla="*/ 1035 h 2401"/>
              <a:gd name="T40" fmla="*/ 269 w 1618"/>
              <a:gd name="T41" fmla="*/ 1114 h 2401"/>
              <a:gd name="T42" fmla="*/ 275 w 1618"/>
              <a:gd name="T43" fmla="*/ 1172 h 2401"/>
              <a:gd name="T44" fmla="*/ 263 w 1618"/>
              <a:gd name="T45" fmla="*/ 1256 h 2401"/>
              <a:gd name="T46" fmla="*/ 229 w 1618"/>
              <a:gd name="T47" fmla="*/ 1332 h 2401"/>
              <a:gd name="T48" fmla="*/ 176 w 1618"/>
              <a:gd name="T49" fmla="*/ 1394 h 2401"/>
              <a:gd name="T50" fmla="*/ 108 w 1618"/>
              <a:gd name="T51" fmla="*/ 1440 h 2401"/>
              <a:gd name="T52" fmla="*/ 28 w 1618"/>
              <a:gd name="T53" fmla="*/ 1467 h 2401"/>
              <a:gd name="T54" fmla="*/ 541 w 1618"/>
              <a:gd name="T55" fmla="*/ 2121 h 2401"/>
              <a:gd name="T56" fmla="*/ 540 w 1618"/>
              <a:gd name="T57" fmla="*/ 2141 h 2401"/>
              <a:gd name="T58" fmla="*/ 552 w 1618"/>
              <a:gd name="T59" fmla="*/ 2219 h 2401"/>
              <a:gd name="T60" fmla="*/ 585 w 1618"/>
              <a:gd name="T61" fmla="*/ 2286 h 2401"/>
              <a:gd name="T62" fmla="*/ 634 w 1618"/>
              <a:gd name="T63" fmla="*/ 2342 h 2401"/>
              <a:gd name="T64" fmla="*/ 698 w 1618"/>
              <a:gd name="T65" fmla="*/ 2381 h 2401"/>
              <a:gd name="T66" fmla="*/ 771 w 1618"/>
              <a:gd name="T67" fmla="*/ 2399 h 2401"/>
              <a:gd name="T68" fmla="*/ 824 w 1618"/>
              <a:gd name="T69" fmla="*/ 2399 h 2401"/>
              <a:gd name="T70" fmla="*/ 899 w 1618"/>
              <a:gd name="T71" fmla="*/ 2381 h 2401"/>
              <a:gd name="T72" fmla="*/ 962 w 1618"/>
              <a:gd name="T73" fmla="*/ 2342 h 2401"/>
              <a:gd name="T74" fmla="*/ 1012 w 1618"/>
              <a:gd name="T75" fmla="*/ 2286 h 2401"/>
              <a:gd name="T76" fmla="*/ 1045 w 1618"/>
              <a:gd name="T77" fmla="*/ 2219 h 2401"/>
              <a:gd name="T78" fmla="*/ 1055 w 1618"/>
              <a:gd name="T79" fmla="*/ 2141 h 2401"/>
              <a:gd name="T80" fmla="*/ 1540 w 1618"/>
              <a:gd name="T81" fmla="*/ 2121 h 2401"/>
              <a:gd name="T82" fmla="*/ 1573 w 1618"/>
              <a:gd name="T83" fmla="*/ 2008 h 2401"/>
              <a:gd name="T84" fmla="*/ 1606 w 1618"/>
              <a:gd name="T85" fmla="*/ 1821 h 2401"/>
              <a:gd name="T86" fmla="*/ 1618 w 1618"/>
              <a:gd name="T87" fmla="*/ 1619 h 2401"/>
              <a:gd name="T88" fmla="*/ 1602 w 1618"/>
              <a:gd name="T89" fmla="*/ 1405 h 2401"/>
              <a:gd name="T90" fmla="*/ 1582 w 1618"/>
              <a:gd name="T91" fmla="*/ 1293 h 2401"/>
              <a:gd name="T92" fmla="*/ 1553 w 1618"/>
              <a:gd name="T93" fmla="*/ 1179 h 2401"/>
              <a:gd name="T94" fmla="*/ 1512 w 1618"/>
              <a:gd name="T95" fmla="*/ 1064 h 2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18" h="2401">
                <a:moveTo>
                  <a:pt x="1497" y="1026"/>
                </a:moveTo>
                <a:lnTo>
                  <a:pt x="1497" y="1026"/>
                </a:lnTo>
                <a:lnTo>
                  <a:pt x="1480" y="988"/>
                </a:lnTo>
                <a:lnTo>
                  <a:pt x="1463" y="949"/>
                </a:lnTo>
                <a:lnTo>
                  <a:pt x="1444" y="914"/>
                </a:lnTo>
                <a:lnTo>
                  <a:pt x="1425" y="876"/>
                </a:lnTo>
                <a:lnTo>
                  <a:pt x="1405" y="841"/>
                </a:lnTo>
                <a:lnTo>
                  <a:pt x="1385" y="805"/>
                </a:lnTo>
                <a:lnTo>
                  <a:pt x="1363" y="771"/>
                </a:lnTo>
                <a:lnTo>
                  <a:pt x="1340" y="735"/>
                </a:lnTo>
                <a:lnTo>
                  <a:pt x="1317" y="701"/>
                </a:lnTo>
                <a:lnTo>
                  <a:pt x="1293" y="668"/>
                </a:lnTo>
                <a:lnTo>
                  <a:pt x="1267" y="636"/>
                </a:lnTo>
                <a:lnTo>
                  <a:pt x="1242" y="603"/>
                </a:lnTo>
                <a:lnTo>
                  <a:pt x="1214" y="570"/>
                </a:lnTo>
                <a:lnTo>
                  <a:pt x="1186" y="539"/>
                </a:lnTo>
                <a:lnTo>
                  <a:pt x="1158" y="510"/>
                </a:lnTo>
                <a:lnTo>
                  <a:pt x="1129" y="480"/>
                </a:lnTo>
                <a:lnTo>
                  <a:pt x="1099" y="451"/>
                </a:lnTo>
                <a:lnTo>
                  <a:pt x="1068" y="423"/>
                </a:lnTo>
                <a:lnTo>
                  <a:pt x="1035" y="395"/>
                </a:lnTo>
                <a:lnTo>
                  <a:pt x="1003" y="367"/>
                </a:lnTo>
                <a:lnTo>
                  <a:pt x="968" y="342"/>
                </a:lnTo>
                <a:lnTo>
                  <a:pt x="934" y="315"/>
                </a:lnTo>
                <a:lnTo>
                  <a:pt x="899" y="292"/>
                </a:lnTo>
                <a:lnTo>
                  <a:pt x="863" y="267"/>
                </a:lnTo>
                <a:lnTo>
                  <a:pt x="826" y="246"/>
                </a:lnTo>
                <a:lnTo>
                  <a:pt x="787" y="222"/>
                </a:lnTo>
                <a:lnTo>
                  <a:pt x="749" y="202"/>
                </a:lnTo>
                <a:lnTo>
                  <a:pt x="709" y="182"/>
                </a:lnTo>
                <a:lnTo>
                  <a:pt x="669" y="163"/>
                </a:lnTo>
                <a:lnTo>
                  <a:pt x="628" y="145"/>
                </a:lnTo>
                <a:lnTo>
                  <a:pt x="586" y="127"/>
                </a:lnTo>
                <a:lnTo>
                  <a:pt x="543" y="110"/>
                </a:lnTo>
                <a:lnTo>
                  <a:pt x="543" y="110"/>
                </a:lnTo>
                <a:lnTo>
                  <a:pt x="482" y="85"/>
                </a:lnTo>
                <a:lnTo>
                  <a:pt x="418" y="64"/>
                </a:lnTo>
                <a:lnTo>
                  <a:pt x="355" y="45"/>
                </a:lnTo>
                <a:lnTo>
                  <a:pt x="288" y="30"/>
                </a:lnTo>
                <a:lnTo>
                  <a:pt x="221" y="17"/>
                </a:lnTo>
                <a:lnTo>
                  <a:pt x="153" y="8"/>
                </a:lnTo>
                <a:lnTo>
                  <a:pt x="117" y="3"/>
                </a:lnTo>
                <a:lnTo>
                  <a:pt x="83" y="2"/>
                </a:lnTo>
                <a:lnTo>
                  <a:pt x="47" y="0"/>
                </a:lnTo>
                <a:lnTo>
                  <a:pt x="10" y="0"/>
                </a:lnTo>
                <a:lnTo>
                  <a:pt x="10" y="0"/>
                </a:lnTo>
                <a:lnTo>
                  <a:pt x="0" y="0"/>
                </a:lnTo>
                <a:lnTo>
                  <a:pt x="0" y="872"/>
                </a:lnTo>
                <a:lnTo>
                  <a:pt x="0" y="872"/>
                </a:lnTo>
                <a:lnTo>
                  <a:pt x="28" y="875"/>
                </a:lnTo>
                <a:lnTo>
                  <a:pt x="56" y="883"/>
                </a:lnTo>
                <a:lnTo>
                  <a:pt x="83" y="890"/>
                </a:lnTo>
                <a:lnTo>
                  <a:pt x="108" y="901"/>
                </a:lnTo>
                <a:lnTo>
                  <a:pt x="132" y="915"/>
                </a:lnTo>
                <a:lnTo>
                  <a:pt x="156" y="931"/>
                </a:lnTo>
                <a:lnTo>
                  <a:pt x="176" y="948"/>
                </a:lnTo>
                <a:lnTo>
                  <a:pt x="196" y="967"/>
                </a:lnTo>
                <a:lnTo>
                  <a:pt x="213" y="988"/>
                </a:lnTo>
                <a:lnTo>
                  <a:pt x="229" y="1010"/>
                </a:lnTo>
                <a:lnTo>
                  <a:pt x="243" y="1035"/>
                </a:lnTo>
                <a:lnTo>
                  <a:pt x="254" y="1060"/>
                </a:lnTo>
                <a:lnTo>
                  <a:pt x="263" y="1086"/>
                </a:lnTo>
                <a:lnTo>
                  <a:pt x="269" y="1114"/>
                </a:lnTo>
                <a:lnTo>
                  <a:pt x="274" y="1142"/>
                </a:lnTo>
                <a:lnTo>
                  <a:pt x="275" y="1172"/>
                </a:lnTo>
                <a:lnTo>
                  <a:pt x="275" y="1172"/>
                </a:lnTo>
                <a:lnTo>
                  <a:pt x="274" y="1200"/>
                </a:lnTo>
                <a:lnTo>
                  <a:pt x="269" y="1229"/>
                </a:lnTo>
                <a:lnTo>
                  <a:pt x="263" y="1256"/>
                </a:lnTo>
                <a:lnTo>
                  <a:pt x="254" y="1282"/>
                </a:lnTo>
                <a:lnTo>
                  <a:pt x="243" y="1308"/>
                </a:lnTo>
                <a:lnTo>
                  <a:pt x="229" y="1332"/>
                </a:lnTo>
                <a:lnTo>
                  <a:pt x="213" y="1353"/>
                </a:lnTo>
                <a:lnTo>
                  <a:pt x="196" y="1375"/>
                </a:lnTo>
                <a:lnTo>
                  <a:pt x="176" y="1394"/>
                </a:lnTo>
                <a:lnTo>
                  <a:pt x="156" y="1411"/>
                </a:lnTo>
                <a:lnTo>
                  <a:pt x="132" y="1426"/>
                </a:lnTo>
                <a:lnTo>
                  <a:pt x="108" y="1440"/>
                </a:lnTo>
                <a:lnTo>
                  <a:pt x="83" y="1451"/>
                </a:lnTo>
                <a:lnTo>
                  <a:pt x="56" y="1461"/>
                </a:lnTo>
                <a:lnTo>
                  <a:pt x="28" y="1467"/>
                </a:lnTo>
                <a:lnTo>
                  <a:pt x="0" y="1470"/>
                </a:lnTo>
                <a:lnTo>
                  <a:pt x="0" y="2121"/>
                </a:lnTo>
                <a:lnTo>
                  <a:pt x="541" y="2121"/>
                </a:lnTo>
                <a:lnTo>
                  <a:pt x="541" y="2121"/>
                </a:lnTo>
                <a:lnTo>
                  <a:pt x="540" y="2141"/>
                </a:lnTo>
                <a:lnTo>
                  <a:pt x="540" y="2141"/>
                </a:lnTo>
                <a:lnTo>
                  <a:pt x="541" y="2168"/>
                </a:lnTo>
                <a:lnTo>
                  <a:pt x="546" y="2194"/>
                </a:lnTo>
                <a:lnTo>
                  <a:pt x="552" y="2219"/>
                </a:lnTo>
                <a:lnTo>
                  <a:pt x="560" y="2242"/>
                </a:lnTo>
                <a:lnTo>
                  <a:pt x="571" y="2266"/>
                </a:lnTo>
                <a:lnTo>
                  <a:pt x="585" y="2286"/>
                </a:lnTo>
                <a:lnTo>
                  <a:pt x="599" y="2306"/>
                </a:lnTo>
                <a:lnTo>
                  <a:pt x="616" y="2325"/>
                </a:lnTo>
                <a:lnTo>
                  <a:pt x="634" y="2342"/>
                </a:lnTo>
                <a:lnTo>
                  <a:pt x="653" y="2356"/>
                </a:lnTo>
                <a:lnTo>
                  <a:pt x="675" y="2370"/>
                </a:lnTo>
                <a:lnTo>
                  <a:pt x="698" y="2381"/>
                </a:lnTo>
                <a:lnTo>
                  <a:pt x="721" y="2388"/>
                </a:lnTo>
                <a:lnTo>
                  <a:pt x="746" y="2395"/>
                </a:lnTo>
                <a:lnTo>
                  <a:pt x="771" y="2399"/>
                </a:lnTo>
                <a:lnTo>
                  <a:pt x="798" y="2401"/>
                </a:lnTo>
                <a:lnTo>
                  <a:pt x="798" y="2401"/>
                </a:lnTo>
                <a:lnTo>
                  <a:pt x="824" y="2399"/>
                </a:lnTo>
                <a:lnTo>
                  <a:pt x="850" y="2395"/>
                </a:lnTo>
                <a:lnTo>
                  <a:pt x="875" y="2388"/>
                </a:lnTo>
                <a:lnTo>
                  <a:pt x="899" y="2381"/>
                </a:lnTo>
                <a:lnTo>
                  <a:pt x="922" y="2370"/>
                </a:lnTo>
                <a:lnTo>
                  <a:pt x="942" y="2356"/>
                </a:lnTo>
                <a:lnTo>
                  <a:pt x="962" y="2342"/>
                </a:lnTo>
                <a:lnTo>
                  <a:pt x="981" y="2325"/>
                </a:lnTo>
                <a:lnTo>
                  <a:pt x="998" y="2306"/>
                </a:lnTo>
                <a:lnTo>
                  <a:pt x="1012" y="2286"/>
                </a:lnTo>
                <a:lnTo>
                  <a:pt x="1024" y="2266"/>
                </a:lnTo>
                <a:lnTo>
                  <a:pt x="1035" y="2242"/>
                </a:lnTo>
                <a:lnTo>
                  <a:pt x="1045" y="2219"/>
                </a:lnTo>
                <a:lnTo>
                  <a:pt x="1051" y="2194"/>
                </a:lnTo>
                <a:lnTo>
                  <a:pt x="1055" y="2168"/>
                </a:lnTo>
                <a:lnTo>
                  <a:pt x="1055" y="2141"/>
                </a:lnTo>
                <a:lnTo>
                  <a:pt x="1055" y="2141"/>
                </a:lnTo>
                <a:lnTo>
                  <a:pt x="1055" y="2121"/>
                </a:lnTo>
                <a:lnTo>
                  <a:pt x="1540" y="2121"/>
                </a:lnTo>
                <a:lnTo>
                  <a:pt x="1540" y="2121"/>
                </a:lnTo>
                <a:lnTo>
                  <a:pt x="1557" y="2065"/>
                </a:lnTo>
                <a:lnTo>
                  <a:pt x="1573" y="2008"/>
                </a:lnTo>
                <a:lnTo>
                  <a:pt x="1585" y="1947"/>
                </a:lnTo>
                <a:lnTo>
                  <a:pt x="1596" y="1885"/>
                </a:lnTo>
                <a:lnTo>
                  <a:pt x="1606" y="1821"/>
                </a:lnTo>
                <a:lnTo>
                  <a:pt x="1613" y="1756"/>
                </a:lnTo>
                <a:lnTo>
                  <a:pt x="1616" y="1687"/>
                </a:lnTo>
                <a:lnTo>
                  <a:pt x="1618" y="1619"/>
                </a:lnTo>
                <a:lnTo>
                  <a:pt x="1616" y="1549"/>
                </a:lnTo>
                <a:lnTo>
                  <a:pt x="1612" y="1478"/>
                </a:lnTo>
                <a:lnTo>
                  <a:pt x="1602" y="1405"/>
                </a:lnTo>
                <a:lnTo>
                  <a:pt x="1596" y="1367"/>
                </a:lnTo>
                <a:lnTo>
                  <a:pt x="1590" y="1330"/>
                </a:lnTo>
                <a:lnTo>
                  <a:pt x="1582" y="1293"/>
                </a:lnTo>
                <a:lnTo>
                  <a:pt x="1573" y="1256"/>
                </a:lnTo>
                <a:lnTo>
                  <a:pt x="1564" y="1218"/>
                </a:lnTo>
                <a:lnTo>
                  <a:pt x="1553" y="1179"/>
                </a:lnTo>
                <a:lnTo>
                  <a:pt x="1540" y="1142"/>
                </a:lnTo>
                <a:lnTo>
                  <a:pt x="1526" y="1103"/>
                </a:lnTo>
                <a:lnTo>
                  <a:pt x="1512" y="1064"/>
                </a:lnTo>
                <a:lnTo>
                  <a:pt x="1497" y="1026"/>
                </a:lnTo>
                <a:lnTo>
                  <a:pt x="1497" y="1026"/>
                </a:lnTo>
                <a:close/>
              </a:path>
            </a:pathLst>
          </a:custGeom>
          <a:noFill/>
          <a:ln w="76200">
            <a:solidFill>
              <a:srgbClr val="686868"/>
            </a:solid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66" name="文本框 15"/>
          <p:cNvSpPr>
            <a:spLocks noChangeArrowheads="1"/>
          </p:cNvSpPr>
          <p:nvPr/>
        </p:nvSpPr>
        <p:spPr bwMode="auto">
          <a:xfrm>
            <a:off x="6457716" y="2361462"/>
            <a:ext cx="613644" cy="461665"/>
          </a:xfrm>
          <a:prstGeom prst="rect">
            <a:avLst/>
          </a:prstGeom>
          <a:noFill/>
        </p:spPr>
        <p:txBody>
          <a:bodyPr wrap="square" rtlCol="0">
            <a:spAutoFit/>
          </a:bodyPr>
          <a:lstStyle/>
          <a:p>
            <a:r>
              <a:rPr lang="en-US" altLang="zh-CN" sz="2400" b="1" dirty="0">
                <a:solidFill>
                  <a:srgbClr val="686868"/>
                </a:solidFill>
                <a:cs typeface="+mn-ea"/>
                <a:sym typeface="+mn-lt"/>
              </a:rPr>
              <a:t>02</a:t>
            </a:r>
            <a:endParaRPr lang="zh-CN" altLang="en-US" sz="2400" b="1" dirty="0">
              <a:solidFill>
                <a:srgbClr val="686868"/>
              </a:solidFill>
              <a:cs typeface="+mn-ea"/>
              <a:sym typeface="+mn-lt"/>
            </a:endParaRPr>
          </a:p>
        </p:txBody>
      </p:sp>
      <p:sp>
        <p:nvSpPr>
          <p:cNvPr id="68" name="Freeform 17"/>
          <p:cNvSpPr>
            <a:spLocks/>
          </p:cNvSpPr>
          <p:nvPr/>
        </p:nvSpPr>
        <p:spPr bwMode="auto">
          <a:xfrm>
            <a:off x="5918200" y="3216375"/>
            <a:ext cx="1357168" cy="1589354"/>
          </a:xfrm>
          <a:custGeom>
            <a:avLst/>
            <a:gdLst>
              <a:gd name="T0" fmla="*/ 1378 w 1812"/>
              <a:gd name="T1" fmla="*/ 30 h 2123"/>
              <a:gd name="T2" fmla="*/ 1353 w 1812"/>
              <a:gd name="T3" fmla="*/ 111 h 2123"/>
              <a:gd name="T4" fmla="*/ 1307 w 1812"/>
              <a:gd name="T5" fmla="*/ 179 h 2123"/>
              <a:gd name="T6" fmla="*/ 1245 w 1812"/>
              <a:gd name="T7" fmla="*/ 234 h 2123"/>
              <a:gd name="T8" fmla="*/ 1169 w 1812"/>
              <a:gd name="T9" fmla="*/ 269 h 2123"/>
              <a:gd name="T10" fmla="*/ 1082 w 1812"/>
              <a:gd name="T11" fmla="*/ 282 h 2123"/>
              <a:gd name="T12" fmla="*/ 1024 w 1812"/>
              <a:gd name="T13" fmla="*/ 275 h 2123"/>
              <a:gd name="T14" fmla="*/ 943 w 1812"/>
              <a:gd name="T15" fmla="*/ 247 h 2123"/>
              <a:gd name="T16" fmla="*/ 876 w 1812"/>
              <a:gd name="T17" fmla="*/ 199 h 2123"/>
              <a:gd name="T18" fmla="*/ 824 w 1812"/>
              <a:gd name="T19" fmla="*/ 136 h 2123"/>
              <a:gd name="T20" fmla="*/ 791 w 1812"/>
              <a:gd name="T21" fmla="*/ 58 h 2123"/>
              <a:gd name="T22" fmla="*/ 284 w 1812"/>
              <a:gd name="T23" fmla="*/ 0 h 2123"/>
              <a:gd name="T24" fmla="*/ 260 w 1812"/>
              <a:gd name="T25" fmla="*/ 700 h 2123"/>
              <a:gd name="T26" fmla="*/ 207 w 1812"/>
              <a:gd name="T27" fmla="*/ 704 h 2123"/>
              <a:gd name="T28" fmla="*/ 135 w 1812"/>
              <a:gd name="T29" fmla="*/ 731 h 2123"/>
              <a:gd name="T30" fmla="*/ 76 w 1812"/>
              <a:gd name="T31" fmla="*/ 776 h 2123"/>
              <a:gd name="T32" fmla="*/ 33 w 1812"/>
              <a:gd name="T33" fmla="*/ 835 h 2123"/>
              <a:gd name="T34" fmla="*/ 6 w 1812"/>
              <a:gd name="T35" fmla="*/ 906 h 2123"/>
              <a:gd name="T36" fmla="*/ 0 w 1812"/>
              <a:gd name="T37" fmla="*/ 958 h 2123"/>
              <a:gd name="T38" fmla="*/ 12 w 1812"/>
              <a:gd name="T39" fmla="*/ 1035 h 2123"/>
              <a:gd name="T40" fmla="*/ 45 w 1812"/>
              <a:gd name="T41" fmla="*/ 1102 h 2123"/>
              <a:gd name="T42" fmla="*/ 95 w 1812"/>
              <a:gd name="T43" fmla="*/ 1156 h 2123"/>
              <a:gd name="T44" fmla="*/ 159 w 1812"/>
              <a:gd name="T45" fmla="*/ 1195 h 2123"/>
              <a:gd name="T46" fmla="*/ 233 w 1812"/>
              <a:gd name="T47" fmla="*/ 1214 h 2123"/>
              <a:gd name="T48" fmla="*/ 284 w 1812"/>
              <a:gd name="T49" fmla="*/ 1214 h 2123"/>
              <a:gd name="T50" fmla="*/ 740 w 1812"/>
              <a:gd name="T51" fmla="*/ 2123 h 2123"/>
              <a:gd name="T52" fmla="*/ 830 w 1812"/>
              <a:gd name="T53" fmla="*/ 2114 h 2123"/>
              <a:gd name="T54" fmla="*/ 912 w 1812"/>
              <a:gd name="T55" fmla="*/ 2089 h 2123"/>
              <a:gd name="T56" fmla="*/ 973 w 1812"/>
              <a:gd name="T57" fmla="*/ 2056 h 2123"/>
              <a:gd name="T58" fmla="*/ 1012 w 1812"/>
              <a:gd name="T59" fmla="*/ 2024 h 2123"/>
              <a:gd name="T60" fmla="*/ 1072 w 1812"/>
              <a:gd name="T61" fmla="*/ 1960 h 2123"/>
              <a:gd name="T62" fmla="*/ 1122 w 1812"/>
              <a:gd name="T63" fmla="*/ 1881 h 2123"/>
              <a:gd name="T64" fmla="*/ 1148 w 1812"/>
              <a:gd name="T65" fmla="*/ 1812 h 2123"/>
              <a:gd name="T66" fmla="*/ 1167 w 1812"/>
              <a:gd name="T67" fmla="*/ 1714 h 2123"/>
              <a:gd name="T68" fmla="*/ 1173 w 1812"/>
              <a:gd name="T69" fmla="*/ 1596 h 2123"/>
              <a:gd name="T70" fmla="*/ 1181 w 1812"/>
              <a:gd name="T71" fmla="*/ 1494 h 2123"/>
              <a:gd name="T72" fmla="*/ 1207 w 1812"/>
              <a:gd name="T73" fmla="*/ 1360 h 2123"/>
              <a:gd name="T74" fmla="*/ 1243 w 1812"/>
              <a:gd name="T75" fmla="*/ 1247 h 2123"/>
              <a:gd name="T76" fmla="*/ 1316 w 1812"/>
              <a:gd name="T77" fmla="*/ 1054 h 2123"/>
              <a:gd name="T78" fmla="*/ 1402 w 1812"/>
              <a:gd name="T79" fmla="*/ 861 h 2123"/>
              <a:gd name="T80" fmla="*/ 1588 w 1812"/>
              <a:gd name="T81" fmla="*/ 485 h 2123"/>
              <a:gd name="T82" fmla="*/ 1706 w 1812"/>
              <a:gd name="T83" fmla="*/ 254 h 2123"/>
              <a:gd name="T84" fmla="*/ 1787 w 1812"/>
              <a:gd name="T85" fmla="*/ 70 h 2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12" h="2123">
                <a:moveTo>
                  <a:pt x="1381" y="0"/>
                </a:moveTo>
                <a:lnTo>
                  <a:pt x="1381" y="0"/>
                </a:lnTo>
                <a:lnTo>
                  <a:pt x="1378" y="30"/>
                </a:lnTo>
                <a:lnTo>
                  <a:pt x="1372" y="58"/>
                </a:lnTo>
                <a:lnTo>
                  <a:pt x="1364" y="84"/>
                </a:lnTo>
                <a:lnTo>
                  <a:pt x="1353" y="111"/>
                </a:lnTo>
                <a:lnTo>
                  <a:pt x="1339" y="136"/>
                </a:lnTo>
                <a:lnTo>
                  <a:pt x="1324" y="159"/>
                </a:lnTo>
                <a:lnTo>
                  <a:pt x="1307" y="179"/>
                </a:lnTo>
                <a:lnTo>
                  <a:pt x="1288" y="199"/>
                </a:lnTo>
                <a:lnTo>
                  <a:pt x="1266" y="218"/>
                </a:lnTo>
                <a:lnTo>
                  <a:pt x="1245" y="234"/>
                </a:lnTo>
                <a:lnTo>
                  <a:pt x="1220" y="247"/>
                </a:lnTo>
                <a:lnTo>
                  <a:pt x="1195" y="260"/>
                </a:lnTo>
                <a:lnTo>
                  <a:pt x="1169" y="269"/>
                </a:lnTo>
                <a:lnTo>
                  <a:pt x="1141" y="275"/>
                </a:lnTo>
                <a:lnTo>
                  <a:pt x="1111" y="280"/>
                </a:lnTo>
                <a:lnTo>
                  <a:pt x="1082" y="282"/>
                </a:lnTo>
                <a:lnTo>
                  <a:pt x="1082" y="282"/>
                </a:lnTo>
                <a:lnTo>
                  <a:pt x="1052" y="280"/>
                </a:lnTo>
                <a:lnTo>
                  <a:pt x="1024" y="275"/>
                </a:lnTo>
                <a:lnTo>
                  <a:pt x="996" y="269"/>
                </a:lnTo>
                <a:lnTo>
                  <a:pt x="970" y="260"/>
                </a:lnTo>
                <a:lnTo>
                  <a:pt x="943" y="247"/>
                </a:lnTo>
                <a:lnTo>
                  <a:pt x="920" y="234"/>
                </a:lnTo>
                <a:lnTo>
                  <a:pt x="897" y="218"/>
                </a:lnTo>
                <a:lnTo>
                  <a:pt x="876" y="199"/>
                </a:lnTo>
                <a:lnTo>
                  <a:pt x="856" y="179"/>
                </a:lnTo>
                <a:lnTo>
                  <a:pt x="839" y="159"/>
                </a:lnTo>
                <a:lnTo>
                  <a:pt x="824" y="136"/>
                </a:lnTo>
                <a:lnTo>
                  <a:pt x="811" y="111"/>
                </a:lnTo>
                <a:lnTo>
                  <a:pt x="800" y="84"/>
                </a:lnTo>
                <a:lnTo>
                  <a:pt x="791" y="58"/>
                </a:lnTo>
                <a:lnTo>
                  <a:pt x="785" y="30"/>
                </a:lnTo>
                <a:lnTo>
                  <a:pt x="782" y="0"/>
                </a:lnTo>
                <a:lnTo>
                  <a:pt x="284" y="0"/>
                </a:lnTo>
                <a:lnTo>
                  <a:pt x="284" y="701"/>
                </a:lnTo>
                <a:lnTo>
                  <a:pt x="284" y="701"/>
                </a:lnTo>
                <a:lnTo>
                  <a:pt x="260" y="700"/>
                </a:lnTo>
                <a:lnTo>
                  <a:pt x="260" y="700"/>
                </a:lnTo>
                <a:lnTo>
                  <a:pt x="233" y="701"/>
                </a:lnTo>
                <a:lnTo>
                  <a:pt x="207" y="704"/>
                </a:lnTo>
                <a:lnTo>
                  <a:pt x="182" y="712"/>
                </a:lnTo>
                <a:lnTo>
                  <a:pt x="159" y="720"/>
                </a:lnTo>
                <a:lnTo>
                  <a:pt x="135" y="731"/>
                </a:lnTo>
                <a:lnTo>
                  <a:pt x="115" y="743"/>
                </a:lnTo>
                <a:lnTo>
                  <a:pt x="95" y="759"/>
                </a:lnTo>
                <a:lnTo>
                  <a:pt x="76" y="776"/>
                </a:lnTo>
                <a:lnTo>
                  <a:pt x="59" y="793"/>
                </a:lnTo>
                <a:lnTo>
                  <a:pt x="45" y="813"/>
                </a:lnTo>
                <a:lnTo>
                  <a:pt x="33" y="835"/>
                </a:lnTo>
                <a:lnTo>
                  <a:pt x="22" y="857"/>
                </a:lnTo>
                <a:lnTo>
                  <a:pt x="12" y="881"/>
                </a:lnTo>
                <a:lnTo>
                  <a:pt x="6" y="906"/>
                </a:lnTo>
                <a:lnTo>
                  <a:pt x="2" y="931"/>
                </a:lnTo>
                <a:lnTo>
                  <a:pt x="0" y="958"/>
                </a:lnTo>
                <a:lnTo>
                  <a:pt x="0" y="958"/>
                </a:lnTo>
                <a:lnTo>
                  <a:pt x="2" y="984"/>
                </a:lnTo>
                <a:lnTo>
                  <a:pt x="6" y="1010"/>
                </a:lnTo>
                <a:lnTo>
                  <a:pt x="12" y="1035"/>
                </a:lnTo>
                <a:lnTo>
                  <a:pt x="22" y="1059"/>
                </a:lnTo>
                <a:lnTo>
                  <a:pt x="33" y="1080"/>
                </a:lnTo>
                <a:lnTo>
                  <a:pt x="45" y="1102"/>
                </a:lnTo>
                <a:lnTo>
                  <a:pt x="59" y="1122"/>
                </a:lnTo>
                <a:lnTo>
                  <a:pt x="76" y="1141"/>
                </a:lnTo>
                <a:lnTo>
                  <a:pt x="95" y="1156"/>
                </a:lnTo>
                <a:lnTo>
                  <a:pt x="115" y="1172"/>
                </a:lnTo>
                <a:lnTo>
                  <a:pt x="135" y="1184"/>
                </a:lnTo>
                <a:lnTo>
                  <a:pt x="159" y="1195"/>
                </a:lnTo>
                <a:lnTo>
                  <a:pt x="182" y="1205"/>
                </a:lnTo>
                <a:lnTo>
                  <a:pt x="207" y="1211"/>
                </a:lnTo>
                <a:lnTo>
                  <a:pt x="233" y="1214"/>
                </a:lnTo>
                <a:lnTo>
                  <a:pt x="260" y="1216"/>
                </a:lnTo>
                <a:lnTo>
                  <a:pt x="260" y="1216"/>
                </a:lnTo>
                <a:lnTo>
                  <a:pt x="284" y="1214"/>
                </a:lnTo>
                <a:lnTo>
                  <a:pt x="284" y="2123"/>
                </a:lnTo>
                <a:lnTo>
                  <a:pt x="740" y="2123"/>
                </a:lnTo>
                <a:lnTo>
                  <a:pt x="740" y="2123"/>
                </a:lnTo>
                <a:lnTo>
                  <a:pt x="766" y="2121"/>
                </a:lnTo>
                <a:lnTo>
                  <a:pt x="794" y="2118"/>
                </a:lnTo>
                <a:lnTo>
                  <a:pt x="830" y="2114"/>
                </a:lnTo>
                <a:lnTo>
                  <a:pt x="870" y="2103"/>
                </a:lnTo>
                <a:lnTo>
                  <a:pt x="890" y="2097"/>
                </a:lnTo>
                <a:lnTo>
                  <a:pt x="912" y="2089"/>
                </a:lnTo>
                <a:lnTo>
                  <a:pt x="932" y="2079"/>
                </a:lnTo>
                <a:lnTo>
                  <a:pt x="953" y="2069"/>
                </a:lnTo>
                <a:lnTo>
                  <a:pt x="973" y="2056"/>
                </a:lnTo>
                <a:lnTo>
                  <a:pt x="990" y="2042"/>
                </a:lnTo>
                <a:lnTo>
                  <a:pt x="990" y="2042"/>
                </a:lnTo>
                <a:lnTo>
                  <a:pt x="1012" y="2024"/>
                </a:lnTo>
                <a:lnTo>
                  <a:pt x="1032" y="2005"/>
                </a:lnTo>
                <a:lnTo>
                  <a:pt x="1052" y="1983"/>
                </a:lnTo>
                <a:lnTo>
                  <a:pt x="1072" y="1960"/>
                </a:lnTo>
                <a:lnTo>
                  <a:pt x="1091" y="1935"/>
                </a:lnTo>
                <a:lnTo>
                  <a:pt x="1108" y="1909"/>
                </a:lnTo>
                <a:lnTo>
                  <a:pt x="1122" y="1881"/>
                </a:lnTo>
                <a:lnTo>
                  <a:pt x="1136" y="1850"/>
                </a:lnTo>
                <a:lnTo>
                  <a:pt x="1136" y="1850"/>
                </a:lnTo>
                <a:lnTo>
                  <a:pt x="1148" y="1812"/>
                </a:lnTo>
                <a:lnTo>
                  <a:pt x="1156" y="1778"/>
                </a:lnTo>
                <a:lnTo>
                  <a:pt x="1164" y="1745"/>
                </a:lnTo>
                <a:lnTo>
                  <a:pt x="1167" y="1714"/>
                </a:lnTo>
                <a:lnTo>
                  <a:pt x="1170" y="1685"/>
                </a:lnTo>
                <a:lnTo>
                  <a:pt x="1172" y="1655"/>
                </a:lnTo>
                <a:lnTo>
                  <a:pt x="1173" y="1596"/>
                </a:lnTo>
                <a:lnTo>
                  <a:pt x="1175" y="1564"/>
                </a:lnTo>
                <a:lnTo>
                  <a:pt x="1178" y="1531"/>
                </a:lnTo>
                <a:lnTo>
                  <a:pt x="1181" y="1494"/>
                </a:lnTo>
                <a:lnTo>
                  <a:pt x="1187" y="1453"/>
                </a:lnTo>
                <a:lnTo>
                  <a:pt x="1195" y="1410"/>
                </a:lnTo>
                <a:lnTo>
                  <a:pt x="1207" y="1360"/>
                </a:lnTo>
                <a:lnTo>
                  <a:pt x="1223" y="1306"/>
                </a:lnTo>
                <a:lnTo>
                  <a:pt x="1243" y="1247"/>
                </a:lnTo>
                <a:lnTo>
                  <a:pt x="1243" y="1247"/>
                </a:lnTo>
                <a:lnTo>
                  <a:pt x="1265" y="1183"/>
                </a:lnTo>
                <a:lnTo>
                  <a:pt x="1290" y="1118"/>
                </a:lnTo>
                <a:lnTo>
                  <a:pt x="1316" y="1054"/>
                </a:lnTo>
                <a:lnTo>
                  <a:pt x="1344" y="990"/>
                </a:lnTo>
                <a:lnTo>
                  <a:pt x="1372" y="925"/>
                </a:lnTo>
                <a:lnTo>
                  <a:pt x="1402" y="861"/>
                </a:lnTo>
                <a:lnTo>
                  <a:pt x="1464" y="734"/>
                </a:lnTo>
                <a:lnTo>
                  <a:pt x="1526" y="608"/>
                </a:lnTo>
                <a:lnTo>
                  <a:pt x="1588" y="485"/>
                </a:lnTo>
                <a:lnTo>
                  <a:pt x="1649" y="367"/>
                </a:lnTo>
                <a:lnTo>
                  <a:pt x="1706" y="254"/>
                </a:lnTo>
                <a:lnTo>
                  <a:pt x="1706" y="254"/>
                </a:lnTo>
                <a:lnTo>
                  <a:pt x="1734" y="198"/>
                </a:lnTo>
                <a:lnTo>
                  <a:pt x="1761" y="136"/>
                </a:lnTo>
                <a:lnTo>
                  <a:pt x="1787" y="70"/>
                </a:lnTo>
                <a:lnTo>
                  <a:pt x="1812" y="0"/>
                </a:lnTo>
                <a:lnTo>
                  <a:pt x="1381" y="0"/>
                </a:lnTo>
                <a:close/>
              </a:path>
            </a:pathLst>
          </a:custGeom>
          <a:noFill/>
          <a:ln w="76200">
            <a:solidFill>
              <a:srgbClr val="686868"/>
            </a:solid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69" name="文本框 15"/>
          <p:cNvSpPr>
            <a:spLocks noChangeArrowheads="1"/>
          </p:cNvSpPr>
          <p:nvPr/>
        </p:nvSpPr>
        <p:spPr bwMode="auto">
          <a:xfrm>
            <a:off x="6275471" y="3611777"/>
            <a:ext cx="635869" cy="461665"/>
          </a:xfrm>
          <a:prstGeom prst="rect">
            <a:avLst/>
          </a:prstGeom>
          <a:noFill/>
        </p:spPr>
        <p:txBody>
          <a:bodyPr wrap="square" rtlCol="0">
            <a:spAutoFit/>
          </a:bodyPr>
          <a:lstStyle/>
          <a:p>
            <a:r>
              <a:rPr lang="en-US" altLang="zh-CN" sz="2400" b="1" dirty="0">
                <a:solidFill>
                  <a:srgbClr val="686868"/>
                </a:solidFill>
                <a:cs typeface="+mn-ea"/>
                <a:sym typeface="+mn-lt"/>
              </a:rPr>
              <a:t>03</a:t>
            </a:r>
            <a:endParaRPr lang="zh-CN" altLang="en-US" sz="2400" b="1" dirty="0">
              <a:solidFill>
                <a:srgbClr val="686868"/>
              </a:solidFill>
              <a:cs typeface="+mn-ea"/>
              <a:sym typeface="+mn-lt"/>
            </a:endParaRPr>
          </a:p>
        </p:txBody>
      </p:sp>
      <p:sp>
        <p:nvSpPr>
          <p:cNvPr id="71" name="Freeform 14"/>
          <p:cNvSpPr>
            <a:spLocks/>
          </p:cNvSpPr>
          <p:nvPr/>
        </p:nvSpPr>
        <p:spPr bwMode="auto">
          <a:xfrm>
            <a:off x="4936046" y="3008156"/>
            <a:ext cx="1192390" cy="1797573"/>
          </a:xfrm>
          <a:custGeom>
            <a:avLst/>
            <a:gdLst>
              <a:gd name="T0" fmla="*/ 1063 w 1591"/>
              <a:gd name="T1" fmla="*/ 278 h 2401"/>
              <a:gd name="T2" fmla="*/ 1063 w 1591"/>
              <a:gd name="T3" fmla="*/ 258 h 2401"/>
              <a:gd name="T4" fmla="*/ 1052 w 1591"/>
              <a:gd name="T5" fmla="*/ 182 h 2401"/>
              <a:gd name="T6" fmla="*/ 1019 w 1591"/>
              <a:gd name="T7" fmla="*/ 115 h 2401"/>
              <a:gd name="T8" fmla="*/ 970 w 1591"/>
              <a:gd name="T9" fmla="*/ 59 h 2401"/>
              <a:gd name="T10" fmla="*/ 906 w 1591"/>
              <a:gd name="T11" fmla="*/ 20 h 2401"/>
              <a:gd name="T12" fmla="*/ 831 w 1591"/>
              <a:gd name="T13" fmla="*/ 2 h 2401"/>
              <a:gd name="T14" fmla="*/ 779 w 1591"/>
              <a:gd name="T15" fmla="*/ 2 h 2401"/>
              <a:gd name="T16" fmla="*/ 704 w 1591"/>
              <a:gd name="T17" fmla="*/ 20 h 2401"/>
              <a:gd name="T18" fmla="*/ 640 w 1591"/>
              <a:gd name="T19" fmla="*/ 59 h 2401"/>
              <a:gd name="T20" fmla="*/ 591 w 1591"/>
              <a:gd name="T21" fmla="*/ 115 h 2401"/>
              <a:gd name="T22" fmla="*/ 558 w 1591"/>
              <a:gd name="T23" fmla="*/ 182 h 2401"/>
              <a:gd name="T24" fmla="*/ 547 w 1591"/>
              <a:gd name="T25" fmla="*/ 258 h 2401"/>
              <a:gd name="T26" fmla="*/ 0 w 1591"/>
              <a:gd name="T27" fmla="*/ 278 h 2401"/>
              <a:gd name="T28" fmla="*/ 51 w 1591"/>
              <a:gd name="T29" fmla="*/ 414 h 2401"/>
              <a:gd name="T30" fmla="*/ 106 w 1591"/>
              <a:gd name="T31" fmla="*/ 532 h 2401"/>
              <a:gd name="T32" fmla="*/ 286 w 1591"/>
              <a:gd name="T33" fmla="*/ 886 h 2401"/>
              <a:gd name="T34" fmla="*/ 440 w 1591"/>
              <a:gd name="T35" fmla="*/ 1203 h 2401"/>
              <a:gd name="T36" fmla="*/ 522 w 1591"/>
              <a:gd name="T37" fmla="*/ 1396 h 2401"/>
              <a:gd name="T38" fmla="*/ 569 w 1591"/>
              <a:gd name="T39" fmla="*/ 1525 h 2401"/>
              <a:gd name="T40" fmla="*/ 617 w 1591"/>
              <a:gd name="T41" fmla="*/ 1688 h 2401"/>
              <a:gd name="T42" fmla="*/ 636 w 1591"/>
              <a:gd name="T43" fmla="*/ 1809 h 2401"/>
              <a:gd name="T44" fmla="*/ 640 w 1591"/>
              <a:gd name="T45" fmla="*/ 1933 h 2401"/>
              <a:gd name="T46" fmla="*/ 648 w 1591"/>
              <a:gd name="T47" fmla="*/ 2023 h 2401"/>
              <a:gd name="T48" fmla="*/ 676 w 1591"/>
              <a:gd name="T49" fmla="*/ 2128 h 2401"/>
              <a:gd name="T50" fmla="*/ 704 w 1591"/>
              <a:gd name="T51" fmla="*/ 2187 h 2401"/>
              <a:gd name="T52" fmla="*/ 760 w 1591"/>
              <a:gd name="T53" fmla="*/ 2261 h 2401"/>
              <a:gd name="T54" fmla="*/ 822 w 1591"/>
              <a:gd name="T55" fmla="*/ 2320 h 2401"/>
              <a:gd name="T56" fmla="*/ 859 w 1591"/>
              <a:gd name="T57" fmla="*/ 2347 h 2401"/>
              <a:gd name="T58" fmla="*/ 922 w 1591"/>
              <a:gd name="T59" fmla="*/ 2375 h 2401"/>
              <a:gd name="T60" fmla="*/ 1018 w 1591"/>
              <a:gd name="T61" fmla="*/ 2396 h 2401"/>
              <a:gd name="T62" fmla="*/ 1591 w 1591"/>
              <a:gd name="T63" fmla="*/ 2401 h 2401"/>
              <a:gd name="T64" fmla="*/ 1563 w 1591"/>
              <a:gd name="T65" fmla="*/ 1532 h 2401"/>
              <a:gd name="T66" fmla="*/ 1481 w 1591"/>
              <a:gd name="T67" fmla="*/ 1508 h 2401"/>
              <a:gd name="T68" fmla="*/ 1413 w 1591"/>
              <a:gd name="T69" fmla="*/ 1461 h 2401"/>
              <a:gd name="T70" fmla="*/ 1358 w 1591"/>
              <a:gd name="T71" fmla="*/ 1399 h 2401"/>
              <a:gd name="T72" fmla="*/ 1322 w 1591"/>
              <a:gd name="T73" fmla="*/ 1323 h 2401"/>
              <a:gd name="T74" fmla="*/ 1310 w 1591"/>
              <a:gd name="T75" fmla="*/ 1236 h 2401"/>
              <a:gd name="T76" fmla="*/ 1316 w 1591"/>
              <a:gd name="T77" fmla="*/ 1178 h 2401"/>
              <a:gd name="T78" fmla="*/ 1344 w 1591"/>
              <a:gd name="T79" fmla="*/ 1097 h 2401"/>
              <a:gd name="T80" fmla="*/ 1392 w 1591"/>
              <a:gd name="T81" fmla="*/ 1029 h 2401"/>
              <a:gd name="T82" fmla="*/ 1458 w 1591"/>
              <a:gd name="T83" fmla="*/ 978 h 2401"/>
              <a:gd name="T84" fmla="*/ 1535 w 1591"/>
              <a:gd name="T85" fmla="*/ 945 h 2401"/>
              <a:gd name="T86" fmla="*/ 1591 w 1591"/>
              <a:gd name="T87" fmla="*/ 936 h 2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91" h="2401">
                <a:moveTo>
                  <a:pt x="1591" y="936"/>
                </a:moveTo>
                <a:lnTo>
                  <a:pt x="1591" y="278"/>
                </a:lnTo>
                <a:lnTo>
                  <a:pt x="1063" y="278"/>
                </a:lnTo>
                <a:lnTo>
                  <a:pt x="1063" y="278"/>
                </a:lnTo>
                <a:lnTo>
                  <a:pt x="1063" y="258"/>
                </a:lnTo>
                <a:lnTo>
                  <a:pt x="1063" y="258"/>
                </a:lnTo>
                <a:lnTo>
                  <a:pt x="1061" y="232"/>
                </a:lnTo>
                <a:lnTo>
                  <a:pt x="1058" y="207"/>
                </a:lnTo>
                <a:lnTo>
                  <a:pt x="1052" y="182"/>
                </a:lnTo>
                <a:lnTo>
                  <a:pt x="1043" y="159"/>
                </a:lnTo>
                <a:lnTo>
                  <a:pt x="1032" y="135"/>
                </a:lnTo>
                <a:lnTo>
                  <a:pt x="1019" y="115"/>
                </a:lnTo>
                <a:lnTo>
                  <a:pt x="1004" y="95"/>
                </a:lnTo>
                <a:lnTo>
                  <a:pt x="988" y="76"/>
                </a:lnTo>
                <a:lnTo>
                  <a:pt x="970" y="59"/>
                </a:lnTo>
                <a:lnTo>
                  <a:pt x="950" y="45"/>
                </a:lnTo>
                <a:lnTo>
                  <a:pt x="928" y="31"/>
                </a:lnTo>
                <a:lnTo>
                  <a:pt x="906" y="20"/>
                </a:lnTo>
                <a:lnTo>
                  <a:pt x="881" y="13"/>
                </a:lnTo>
                <a:lnTo>
                  <a:pt x="858" y="6"/>
                </a:lnTo>
                <a:lnTo>
                  <a:pt x="831" y="2"/>
                </a:lnTo>
                <a:lnTo>
                  <a:pt x="805" y="0"/>
                </a:lnTo>
                <a:lnTo>
                  <a:pt x="805" y="0"/>
                </a:lnTo>
                <a:lnTo>
                  <a:pt x="779" y="2"/>
                </a:lnTo>
                <a:lnTo>
                  <a:pt x="754" y="6"/>
                </a:lnTo>
                <a:lnTo>
                  <a:pt x="729" y="13"/>
                </a:lnTo>
                <a:lnTo>
                  <a:pt x="704" y="20"/>
                </a:lnTo>
                <a:lnTo>
                  <a:pt x="682" y="31"/>
                </a:lnTo>
                <a:lnTo>
                  <a:pt x="661" y="45"/>
                </a:lnTo>
                <a:lnTo>
                  <a:pt x="640" y="59"/>
                </a:lnTo>
                <a:lnTo>
                  <a:pt x="623" y="76"/>
                </a:lnTo>
                <a:lnTo>
                  <a:pt x="606" y="95"/>
                </a:lnTo>
                <a:lnTo>
                  <a:pt x="591" y="115"/>
                </a:lnTo>
                <a:lnTo>
                  <a:pt x="578" y="135"/>
                </a:lnTo>
                <a:lnTo>
                  <a:pt x="567" y="159"/>
                </a:lnTo>
                <a:lnTo>
                  <a:pt x="558" y="182"/>
                </a:lnTo>
                <a:lnTo>
                  <a:pt x="552" y="207"/>
                </a:lnTo>
                <a:lnTo>
                  <a:pt x="549" y="232"/>
                </a:lnTo>
                <a:lnTo>
                  <a:pt x="547" y="258"/>
                </a:lnTo>
                <a:lnTo>
                  <a:pt x="547" y="258"/>
                </a:lnTo>
                <a:lnTo>
                  <a:pt x="549" y="278"/>
                </a:lnTo>
                <a:lnTo>
                  <a:pt x="0" y="278"/>
                </a:lnTo>
                <a:lnTo>
                  <a:pt x="0" y="278"/>
                </a:lnTo>
                <a:lnTo>
                  <a:pt x="25" y="348"/>
                </a:lnTo>
                <a:lnTo>
                  <a:pt x="51" y="414"/>
                </a:lnTo>
                <a:lnTo>
                  <a:pt x="78" y="476"/>
                </a:lnTo>
                <a:lnTo>
                  <a:pt x="106" y="532"/>
                </a:lnTo>
                <a:lnTo>
                  <a:pt x="106" y="532"/>
                </a:lnTo>
                <a:lnTo>
                  <a:pt x="163" y="645"/>
                </a:lnTo>
                <a:lnTo>
                  <a:pt x="224" y="763"/>
                </a:lnTo>
                <a:lnTo>
                  <a:pt x="286" y="886"/>
                </a:lnTo>
                <a:lnTo>
                  <a:pt x="348" y="1012"/>
                </a:lnTo>
                <a:lnTo>
                  <a:pt x="410" y="1139"/>
                </a:lnTo>
                <a:lnTo>
                  <a:pt x="440" y="1203"/>
                </a:lnTo>
                <a:lnTo>
                  <a:pt x="468" y="1268"/>
                </a:lnTo>
                <a:lnTo>
                  <a:pt x="496" y="1332"/>
                </a:lnTo>
                <a:lnTo>
                  <a:pt x="522" y="1396"/>
                </a:lnTo>
                <a:lnTo>
                  <a:pt x="547" y="1461"/>
                </a:lnTo>
                <a:lnTo>
                  <a:pt x="569" y="1525"/>
                </a:lnTo>
                <a:lnTo>
                  <a:pt x="569" y="1525"/>
                </a:lnTo>
                <a:lnTo>
                  <a:pt x="589" y="1584"/>
                </a:lnTo>
                <a:lnTo>
                  <a:pt x="605" y="1638"/>
                </a:lnTo>
                <a:lnTo>
                  <a:pt x="617" y="1688"/>
                </a:lnTo>
                <a:lnTo>
                  <a:pt x="625" y="1731"/>
                </a:lnTo>
                <a:lnTo>
                  <a:pt x="631" y="1772"/>
                </a:lnTo>
                <a:lnTo>
                  <a:pt x="636" y="1809"/>
                </a:lnTo>
                <a:lnTo>
                  <a:pt x="637" y="1842"/>
                </a:lnTo>
                <a:lnTo>
                  <a:pt x="639" y="1874"/>
                </a:lnTo>
                <a:lnTo>
                  <a:pt x="640" y="1933"/>
                </a:lnTo>
                <a:lnTo>
                  <a:pt x="642" y="1963"/>
                </a:lnTo>
                <a:lnTo>
                  <a:pt x="645" y="1992"/>
                </a:lnTo>
                <a:lnTo>
                  <a:pt x="648" y="2023"/>
                </a:lnTo>
                <a:lnTo>
                  <a:pt x="656" y="2056"/>
                </a:lnTo>
                <a:lnTo>
                  <a:pt x="664" y="2090"/>
                </a:lnTo>
                <a:lnTo>
                  <a:pt x="676" y="2128"/>
                </a:lnTo>
                <a:lnTo>
                  <a:pt x="676" y="2128"/>
                </a:lnTo>
                <a:lnTo>
                  <a:pt x="690" y="2159"/>
                </a:lnTo>
                <a:lnTo>
                  <a:pt x="704" y="2187"/>
                </a:lnTo>
                <a:lnTo>
                  <a:pt x="721" y="2213"/>
                </a:lnTo>
                <a:lnTo>
                  <a:pt x="740" y="2238"/>
                </a:lnTo>
                <a:lnTo>
                  <a:pt x="760" y="2261"/>
                </a:lnTo>
                <a:lnTo>
                  <a:pt x="780" y="2283"/>
                </a:lnTo>
                <a:lnTo>
                  <a:pt x="800" y="2302"/>
                </a:lnTo>
                <a:lnTo>
                  <a:pt x="822" y="2320"/>
                </a:lnTo>
                <a:lnTo>
                  <a:pt x="822" y="2320"/>
                </a:lnTo>
                <a:lnTo>
                  <a:pt x="839" y="2334"/>
                </a:lnTo>
                <a:lnTo>
                  <a:pt x="859" y="2347"/>
                </a:lnTo>
                <a:lnTo>
                  <a:pt x="880" y="2357"/>
                </a:lnTo>
                <a:lnTo>
                  <a:pt x="900" y="2367"/>
                </a:lnTo>
                <a:lnTo>
                  <a:pt x="922" y="2375"/>
                </a:lnTo>
                <a:lnTo>
                  <a:pt x="942" y="2381"/>
                </a:lnTo>
                <a:lnTo>
                  <a:pt x="982" y="2392"/>
                </a:lnTo>
                <a:lnTo>
                  <a:pt x="1018" y="2396"/>
                </a:lnTo>
                <a:lnTo>
                  <a:pt x="1047" y="2399"/>
                </a:lnTo>
                <a:lnTo>
                  <a:pt x="1072" y="2401"/>
                </a:lnTo>
                <a:lnTo>
                  <a:pt x="1591" y="2401"/>
                </a:lnTo>
                <a:lnTo>
                  <a:pt x="1591" y="1535"/>
                </a:lnTo>
                <a:lnTo>
                  <a:pt x="1591" y="1535"/>
                </a:lnTo>
                <a:lnTo>
                  <a:pt x="1563" y="1532"/>
                </a:lnTo>
                <a:lnTo>
                  <a:pt x="1535" y="1526"/>
                </a:lnTo>
                <a:lnTo>
                  <a:pt x="1507" y="1518"/>
                </a:lnTo>
                <a:lnTo>
                  <a:pt x="1481" y="1508"/>
                </a:lnTo>
                <a:lnTo>
                  <a:pt x="1458" y="1494"/>
                </a:lnTo>
                <a:lnTo>
                  <a:pt x="1434" y="1478"/>
                </a:lnTo>
                <a:lnTo>
                  <a:pt x="1413" y="1461"/>
                </a:lnTo>
                <a:lnTo>
                  <a:pt x="1392" y="1442"/>
                </a:lnTo>
                <a:lnTo>
                  <a:pt x="1374" y="1421"/>
                </a:lnTo>
                <a:lnTo>
                  <a:pt x="1358" y="1399"/>
                </a:lnTo>
                <a:lnTo>
                  <a:pt x="1344" y="1374"/>
                </a:lnTo>
                <a:lnTo>
                  <a:pt x="1332" y="1349"/>
                </a:lnTo>
                <a:lnTo>
                  <a:pt x="1322" y="1323"/>
                </a:lnTo>
                <a:lnTo>
                  <a:pt x="1316" y="1295"/>
                </a:lnTo>
                <a:lnTo>
                  <a:pt x="1312" y="1265"/>
                </a:lnTo>
                <a:lnTo>
                  <a:pt x="1310" y="1236"/>
                </a:lnTo>
                <a:lnTo>
                  <a:pt x="1310" y="1236"/>
                </a:lnTo>
                <a:lnTo>
                  <a:pt x="1312" y="1206"/>
                </a:lnTo>
                <a:lnTo>
                  <a:pt x="1316" y="1178"/>
                </a:lnTo>
                <a:lnTo>
                  <a:pt x="1322" y="1150"/>
                </a:lnTo>
                <a:lnTo>
                  <a:pt x="1332" y="1124"/>
                </a:lnTo>
                <a:lnTo>
                  <a:pt x="1344" y="1097"/>
                </a:lnTo>
                <a:lnTo>
                  <a:pt x="1358" y="1074"/>
                </a:lnTo>
                <a:lnTo>
                  <a:pt x="1374" y="1051"/>
                </a:lnTo>
                <a:lnTo>
                  <a:pt x="1392" y="1029"/>
                </a:lnTo>
                <a:lnTo>
                  <a:pt x="1413" y="1010"/>
                </a:lnTo>
                <a:lnTo>
                  <a:pt x="1434" y="993"/>
                </a:lnTo>
                <a:lnTo>
                  <a:pt x="1458" y="978"/>
                </a:lnTo>
                <a:lnTo>
                  <a:pt x="1481" y="965"/>
                </a:lnTo>
                <a:lnTo>
                  <a:pt x="1507" y="953"/>
                </a:lnTo>
                <a:lnTo>
                  <a:pt x="1535" y="945"/>
                </a:lnTo>
                <a:lnTo>
                  <a:pt x="1563" y="939"/>
                </a:lnTo>
                <a:lnTo>
                  <a:pt x="1591" y="936"/>
                </a:lnTo>
                <a:lnTo>
                  <a:pt x="1591" y="936"/>
                </a:lnTo>
                <a:close/>
              </a:path>
            </a:pathLst>
          </a:custGeom>
          <a:noFill/>
          <a:ln w="76200">
            <a:solidFill>
              <a:srgbClr val="686868"/>
            </a:solidFill>
          </a:ln>
          <a:effectLs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72" name="文本框 15"/>
          <p:cNvSpPr>
            <a:spLocks noChangeArrowheads="1"/>
          </p:cNvSpPr>
          <p:nvPr/>
        </p:nvSpPr>
        <p:spPr bwMode="auto">
          <a:xfrm>
            <a:off x="5309001" y="3611777"/>
            <a:ext cx="635869" cy="461665"/>
          </a:xfrm>
          <a:prstGeom prst="rect">
            <a:avLst/>
          </a:prstGeom>
          <a:noFill/>
        </p:spPr>
        <p:txBody>
          <a:bodyPr wrap="square" rtlCol="0">
            <a:spAutoFit/>
          </a:bodyPr>
          <a:lstStyle/>
          <a:p>
            <a:r>
              <a:rPr lang="en-US" altLang="zh-CN" sz="2400" b="1" dirty="0">
                <a:solidFill>
                  <a:srgbClr val="686868"/>
                </a:solidFill>
                <a:cs typeface="+mn-ea"/>
                <a:sym typeface="+mn-lt"/>
              </a:rPr>
              <a:t>04</a:t>
            </a:r>
            <a:endParaRPr lang="zh-CN" altLang="en-US" sz="2400" b="1" dirty="0">
              <a:solidFill>
                <a:srgbClr val="686868"/>
              </a:solidFill>
              <a:cs typeface="+mn-ea"/>
              <a:sym typeface="+mn-lt"/>
            </a:endParaRPr>
          </a:p>
        </p:txBody>
      </p:sp>
      <p:sp>
        <p:nvSpPr>
          <p:cNvPr id="74" name="文本框 73"/>
          <p:cNvSpPr txBox="1"/>
          <p:nvPr/>
        </p:nvSpPr>
        <p:spPr>
          <a:xfrm flipH="1">
            <a:off x="2070099" y="4357388"/>
            <a:ext cx="2134409" cy="453183"/>
          </a:xfrm>
          <a:prstGeom prst="rect">
            <a:avLst/>
          </a:prstGeom>
          <a:noFill/>
        </p:spPr>
        <p:txBody>
          <a:bodyPr wrap="square" lIns="0" tIns="72000" bIns="72000" rtlCol="0" anchor="ctr" anchorCtr="0">
            <a:spAutoFit/>
          </a:bodyPr>
          <a:lstStyle/>
          <a:p>
            <a:pPr algn="r"/>
            <a:r>
              <a:rPr lang="zh-CN" altLang="en-US" sz="2000" b="1" dirty="0">
                <a:solidFill>
                  <a:srgbClr val="686868"/>
                </a:solidFill>
                <a:cs typeface="+mn-ea"/>
                <a:sym typeface="+mn-lt"/>
              </a:rPr>
              <a:t>添加标题</a:t>
            </a:r>
          </a:p>
        </p:txBody>
      </p:sp>
      <p:sp>
        <p:nvSpPr>
          <p:cNvPr id="75" name="文本框 74"/>
          <p:cNvSpPr txBox="1"/>
          <p:nvPr/>
        </p:nvSpPr>
        <p:spPr>
          <a:xfrm>
            <a:off x="1364343" y="4764616"/>
            <a:ext cx="2852929"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800"/>
              </a:lnSpc>
            </a:pPr>
            <a:r>
              <a:rPr lang="zh-CN" altLang="en-US" sz="1200" b="0" dirty="0">
                <a:solidFill>
                  <a:srgbClr val="686868"/>
                </a:solidFill>
                <a:latin typeface="+mn-lt"/>
                <a:ea typeface="+mn-ea"/>
                <a:cs typeface="+mn-ea"/>
                <a:sym typeface="+mn-lt"/>
              </a:rPr>
              <a:t>输入你的文字信息输入你的文字信息输入你的文字信息输入你的文字信息</a:t>
            </a:r>
            <a:endParaRPr lang="zh-CN" altLang="en-US" sz="1200" dirty="0">
              <a:solidFill>
                <a:srgbClr val="686868"/>
              </a:solidFill>
              <a:latin typeface="+mn-lt"/>
              <a:ea typeface="+mn-ea"/>
              <a:cs typeface="+mn-ea"/>
              <a:sym typeface="+mn-lt"/>
            </a:endParaRPr>
          </a:p>
        </p:txBody>
      </p:sp>
      <p:sp>
        <p:nvSpPr>
          <p:cNvPr id="77" name="文本框 76"/>
          <p:cNvSpPr txBox="1"/>
          <p:nvPr/>
        </p:nvSpPr>
        <p:spPr>
          <a:xfrm flipH="1">
            <a:off x="8143135" y="4362286"/>
            <a:ext cx="1750164" cy="453183"/>
          </a:xfrm>
          <a:prstGeom prst="rect">
            <a:avLst/>
          </a:prstGeom>
          <a:noFill/>
        </p:spPr>
        <p:txBody>
          <a:bodyPr wrap="square" lIns="0" tIns="72000" bIns="72000" rtlCol="0" anchor="ctr" anchorCtr="0">
            <a:spAutoFit/>
          </a:bodyPr>
          <a:lstStyle/>
          <a:p>
            <a:r>
              <a:rPr lang="zh-CN" altLang="en-US" sz="2000" b="1" dirty="0">
                <a:solidFill>
                  <a:srgbClr val="686868"/>
                </a:solidFill>
                <a:cs typeface="+mn-ea"/>
                <a:sym typeface="+mn-lt"/>
              </a:rPr>
              <a:t>添加标题</a:t>
            </a:r>
          </a:p>
        </p:txBody>
      </p:sp>
      <p:sp>
        <p:nvSpPr>
          <p:cNvPr id="78" name="文本框 77"/>
          <p:cNvSpPr txBox="1"/>
          <p:nvPr/>
        </p:nvSpPr>
        <p:spPr>
          <a:xfrm>
            <a:off x="8046377" y="4759536"/>
            <a:ext cx="3038717" cy="553998"/>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200" b="0" dirty="0">
                <a:solidFill>
                  <a:srgbClr val="686868"/>
                </a:solidFill>
                <a:latin typeface="+mn-lt"/>
                <a:ea typeface="+mn-ea"/>
                <a:cs typeface="+mn-ea"/>
                <a:sym typeface="+mn-lt"/>
              </a:rPr>
              <a:t>输入你的文字信息输入你的文字信息输入你的文字信息输入你的文字信息</a:t>
            </a:r>
            <a:endParaRPr lang="zh-CN" altLang="en-US" sz="1200" dirty="0">
              <a:solidFill>
                <a:srgbClr val="686868"/>
              </a:solidFill>
              <a:latin typeface="+mn-lt"/>
              <a:ea typeface="+mn-ea"/>
              <a:cs typeface="+mn-ea"/>
              <a:sym typeface="+mn-lt"/>
            </a:endParaRPr>
          </a:p>
        </p:txBody>
      </p:sp>
      <p:sp>
        <p:nvSpPr>
          <p:cNvPr id="80" name="文本框 79"/>
          <p:cNvSpPr txBox="1"/>
          <p:nvPr/>
        </p:nvSpPr>
        <p:spPr>
          <a:xfrm flipH="1">
            <a:off x="8819771" y="1843694"/>
            <a:ext cx="1209600" cy="453183"/>
          </a:xfrm>
          <a:prstGeom prst="rect">
            <a:avLst/>
          </a:prstGeom>
          <a:noFill/>
        </p:spPr>
        <p:txBody>
          <a:bodyPr wrap="square" lIns="0" tIns="72000" bIns="72000" rtlCol="0" anchor="ctr" anchorCtr="0">
            <a:spAutoFit/>
          </a:bodyPr>
          <a:lstStyle/>
          <a:p>
            <a:r>
              <a:rPr lang="zh-CN" altLang="en-US" sz="2000" b="1" dirty="0">
                <a:solidFill>
                  <a:srgbClr val="686868"/>
                </a:solidFill>
                <a:cs typeface="+mn-ea"/>
                <a:sym typeface="+mn-lt"/>
              </a:rPr>
              <a:t>添加标题</a:t>
            </a:r>
          </a:p>
        </p:txBody>
      </p:sp>
      <p:sp>
        <p:nvSpPr>
          <p:cNvPr id="81" name="文本框 80"/>
          <p:cNvSpPr txBox="1"/>
          <p:nvPr/>
        </p:nvSpPr>
        <p:spPr>
          <a:xfrm>
            <a:off x="8704963" y="2247293"/>
            <a:ext cx="2539979" cy="78483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800"/>
              </a:lnSpc>
            </a:pPr>
            <a:r>
              <a:rPr lang="zh-CN" altLang="en-US" sz="1200" b="0" dirty="0">
                <a:solidFill>
                  <a:srgbClr val="686868"/>
                </a:solidFill>
                <a:latin typeface="+mn-lt"/>
                <a:ea typeface="+mn-ea"/>
                <a:cs typeface="+mn-ea"/>
                <a:sym typeface="+mn-lt"/>
              </a:rPr>
              <a:t>输入你的文字信息输入你的文字信息输入你的文字信息输入你的文字信息输入你的文字信息</a:t>
            </a:r>
            <a:endParaRPr lang="zh-CN" altLang="en-US" sz="1200" dirty="0">
              <a:solidFill>
                <a:srgbClr val="686868"/>
              </a:solidFill>
              <a:latin typeface="+mn-lt"/>
              <a:ea typeface="+mn-ea"/>
              <a:cs typeface="+mn-ea"/>
              <a:sym typeface="+mn-lt"/>
            </a:endParaRPr>
          </a:p>
        </p:txBody>
      </p:sp>
      <p:grpSp>
        <p:nvGrpSpPr>
          <p:cNvPr id="82" name="组合 81"/>
          <p:cNvGrpSpPr/>
          <p:nvPr/>
        </p:nvGrpSpPr>
        <p:grpSpPr>
          <a:xfrm>
            <a:off x="1785460" y="1453889"/>
            <a:ext cx="636386" cy="677750"/>
            <a:chOff x="4037013" y="2814638"/>
            <a:chExt cx="317500" cy="338138"/>
          </a:xfrm>
          <a:solidFill>
            <a:srgbClr val="686868"/>
          </a:solidFill>
          <a:effectLst/>
        </p:grpSpPr>
        <p:sp>
          <p:nvSpPr>
            <p:cNvPr id="83" name="Freeform 163"/>
            <p:cNvSpPr>
              <a:spLocks/>
            </p:cNvSpPr>
            <p:nvPr/>
          </p:nvSpPr>
          <p:spPr bwMode="auto">
            <a:xfrm>
              <a:off x="4048126" y="3109913"/>
              <a:ext cx="231775" cy="42863"/>
            </a:xfrm>
            <a:custGeom>
              <a:avLst/>
              <a:gdLst>
                <a:gd name="T0" fmla="*/ 26 w 585"/>
                <a:gd name="T1" fmla="*/ 0 h 107"/>
                <a:gd name="T2" fmla="*/ 21 w 585"/>
                <a:gd name="T3" fmla="*/ 1 h 107"/>
                <a:gd name="T4" fmla="*/ 11 w 585"/>
                <a:gd name="T5" fmla="*/ 5 h 107"/>
                <a:gd name="T6" fmla="*/ 4 w 585"/>
                <a:gd name="T7" fmla="*/ 12 h 107"/>
                <a:gd name="T8" fmla="*/ 0 w 585"/>
                <a:gd name="T9" fmla="*/ 21 h 107"/>
                <a:gd name="T10" fmla="*/ 0 w 585"/>
                <a:gd name="T11" fmla="*/ 27 h 107"/>
                <a:gd name="T12" fmla="*/ 1 w 585"/>
                <a:gd name="T13" fmla="*/ 37 h 107"/>
                <a:gd name="T14" fmla="*/ 8 w 585"/>
                <a:gd name="T15" fmla="*/ 46 h 107"/>
                <a:gd name="T16" fmla="*/ 16 w 585"/>
                <a:gd name="T17" fmla="*/ 51 h 107"/>
                <a:gd name="T18" fmla="*/ 26 w 585"/>
                <a:gd name="T19" fmla="*/ 53 h 107"/>
                <a:gd name="T20" fmla="*/ 82 w 585"/>
                <a:gd name="T21" fmla="*/ 53 h 107"/>
                <a:gd name="T22" fmla="*/ 80 w 585"/>
                <a:gd name="T23" fmla="*/ 67 h 107"/>
                <a:gd name="T24" fmla="*/ 80 w 585"/>
                <a:gd name="T25" fmla="*/ 74 h 107"/>
                <a:gd name="T26" fmla="*/ 86 w 585"/>
                <a:gd name="T27" fmla="*/ 89 h 107"/>
                <a:gd name="T28" fmla="*/ 97 w 585"/>
                <a:gd name="T29" fmla="*/ 99 h 107"/>
                <a:gd name="T30" fmla="*/ 111 w 585"/>
                <a:gd name="T31" fmla="*/ 106 h 107"/>
                <a:gd name="T32" fmla="*/ 465 w 585"/>
                <a:gd name="T33" fmla="*/ 107 h 107"/>
                <a:gd name="T34" fmla="*/ 473 w 585"/>
                <a:gd name="T35" fmla="*/ 106 h 107"/>
                <a:gd name="T36" fmla="*/ 488 w 585"/>
                <a:gd name="T37" fmla="*/ 99 h 107"/>
                <a:gd name="T38" fmla="*/ 499 w 585"/>
                <a:gd name="T39" fmla="*/ 89 h 107"/>
                <a:gd name="T40" fmla="*/ 504 w 585"/>
                <a:gd name="T41" fmla="*/ 74 h 107"/>
                <a:gd name="T42" fmla="*/ 505 w 585"/>
                <a:gd name="T43" fmla="*/ 67 h 107"/>
                <a:gd name="T44" fmla="*/ 503 w 585"/>
                <a:gd name="T45" fmla="*/ 53 h 107"/>
                <a:gd name="T46" fmla="*/ 559 w 585"/>
                <a:gd name="T47" fmla="*/ 53 h 107"/>
                <a:gd name="T48" fmla="*/ 569 w 585"/>
                <a:gd name="T49" fmla="*/ 51 h 107"/>
                <a:gd name="T50" fmla="*/ 577 w 585"/>
                <a:gd name="T51" fmla="*/ 46 h 107"/>
                <a:gd name="T52" fmla="*/ 582 w 585"/>
                <a:gd name="T53" fmla="*/ 37 h 107"/>
                <a:gd name="T54" fmla="*/ 585 w 585"/>
                <a:gd name="T55" fmla="*/ 27 h 107"/>
                <a:gd name="T56" fmla="*/ 585 w 585"/>
                <a:gd name="T57" fmla="*/ 21 h 107"/>
                <a:gd name="T58" fmla="*/ 580 w 585"/>
                <a:gd name="T59" fmla="*/ 12 h 107"/>
                <a:gd name="T60" fmla="*/ 574 w 585"/>
                <a:gd name="T61" fmla="*/ 5 h 107"/>
                <a:gd name="T62" fmla="*/ 564 w 585"/>
                <a:gd name="T63" fmla="*/ 1 h 107"/>
                <a:gd name="T64" fmla="*/ 559 w 585"/>
                <a:gd name="T6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5" h="107">
                  <a:moveTo>
                    <a:pt x="559" y="0"/>
                  </a:moveTo>
                  <a:lnTo>
                    <a:pt x="26" y="0"/>
                  </a:lnTo>
                  <a:lnTo>
                    <a:pt x="26" y="0"/>
                  </a:lnTo>
                  <a:lnTo>
                    <a:pt x="21" y="1"/>
                  </a:lnTo>
                  <a:lnTo>
                    <a:pt x="16" y="2"/>
                  </a:lnTo>
                  <a:lnTo>
                    <a:pt x="11" y="5"/>
                  </a:lnTo>
                  <a:lnTo>
                    <a:pt x="8" y="8"/>
                  </a:lnTo>
                  <a:lnTo>
                    <a:pt x="4" y="12"/>
                  </a:lnTo>
                  <a:lnTo>
                    <a:pt x="1" y="16"/>
                  </a:lnTo>
                  <a:lnTo>
                    <a:pt x="0" y="21"/>
                  </a:lnTo>
                  <a:lnTo>
                    <a:pt x="0" y="27"/>
                  </a:lnTo>
                  <a:lnTo>
                    <a:pt x="0" y="27"/>
                  </a:lnTo>
                  <a:lnTo>
                    <a:pt x="0" y="32"/>
                  </a:lnTo>
                  <a:lnTo>
                    <a:pt x="1" y="37"/>
                  </a:lnTo>
                  <a:lnTo>
                    <a:pt x="4" y="42"/>
                  </a:lnTo>
                  <a:lnTo>
                    <a:pt x="8" y="46"/>
                  </a:lnTo>
                  <a:lnTo>
                    <a:pt x="11" y="48"/>
                  </a:lnTo>
                  <a:lnTo>
                    <a:pt x="16" y="51"/>
                  </a:lnTo>
                  <a:lnTo>
                    <a:pt x="21" y="53"/>
                  </a:lnTo>
                  <a:lnTo>
                    <a:pt x="26" y="53"/>
                  </a:lnTo>
                  <a:lnTo>
                    <a:pt x="82" y="53"/>
                  </a:lnTo>
                  <a:lnTo>
                    <a:pt x="82" y="53"/>
                  </a:lnTo>
                  <a:lnTo>
                    <a:pt x="80" y="60"/>
                  </a:lnTo>
                  <a:lnTo>
                    <a:pt x="80" y="67"/>
                  </a:lnTo>
                  <a:lnTo>
                    <a:pt x="80" y="67"/>
                  </a:lnTo>
                  <a:lnTo>
                    <a:pt x="80" y="74"/>
                  </a:lnTo>
                  <a:lnTo>
                    <a:pt x="82" y="82"/>
                  </a:lnTo>
                  <a:lnTo>
                    <a:pt x="86" y="89"/>
                  </a:lnTo>
                  <a:lnTo>
                    <a:pt x="91" y="94"/>
                  </a:lnTo>
                  <a:lnTo>
                    <a:pt x="97" y="99"/>
                  </a:lnTo>
                  <a:lnTo>
                    <a:pt x="104" y="103"/>
                  </a:lnTo>
                  <a:lnTo>
                    <a:pt x="111" y="106"/>
                  </a:lnTo>
                  <a:lnTo>
                    <a:pt x="120" y="107"/>
                  </a:lnTo>
                  <a:lnTo>
                    <a:pt x="465" y="107"/>
                  </a:lnTo>
                  <a:lnTo>
                    <a:pt x="465" y="107"/>
                  </a:lnTo>
                  <a:lnTo>
                    <a:pt x="473" y="106"/>
                  </a:lnTo>
                  <a:lnTo>
                    <a:pt x="480" y="103"/>
                  </a:lnTo>
                  <a:lnTo>
                    <a:pt x="488" y="99"/>
                  </a:lnTo>
                  <a:lnTo>
                    <a:pt x="494" y="94"/>
                  </a:lnTo>
                  <a:lnTo>
                    <a:pt x="499" y="89"/>
                  </a:lnTo>
                  <a:lnTo>
                    <a:pt x="501" y="82"/>
                  </a:lnTo>
                  <a:lnTo>
                    <a:pt x="504" y="74"/>
                  </a:lnTo>
                  <a:lnTo>
                    <a:pt x="505" y="67"/>
                  </a:lnTo>
                  <a:lnTo>
                    <a:pt x="505" y="67"/>
                  </a:lnTo>
                  <a:lnTo>
                    <a:pt x="505" y="60"/>
                  </a:lnTo>
                  <a:lnTo>
                    <a:pt x="503" y="53"/>
                  </a:lnTo>
                  <a:lnTo>
                    <a:pt x="559" y="53"/>
                  </a:lnTo>
                  <a:lnTo>
                    <a:pt x="559" y="53"/>
                  </a:lnTo>
                  <a:lnTo>
                    <a:pt x="564" y="53"/>
                  </a:lnTo>
                  <a:lnTo>
                    <a:pt x="569" y="51"/>
                  </a:lnTo>
                  <a:lnTo>
                    <a:pt x="574" y="48"/>
                  </a:lnTo>
                  <a:lnTo>
                    <a:pt x="577" y="46"/>
                  </a:lnTo>
                  <a:lnTo>
                    <a:pt x="580" y="42"/>
                  </a:lnTo>
                  <a:lnTo>
                    <a:pt x="582" y="37"/>
                  </a:lnTo>
                  <a:lnTo>
                    <a:pt x="585" y="32"/>
                  </a:lnTo>
                  <a:lnTo>
                    <a:pt x="585" y="27"/>
                  </a:lnTo>
                  <a:lnTo>
                    <a:pt x="585" y="27"/>
                  </a:lnTo>
                  <a:lnTo>
                    <a:pt x="585" y="21"/>
                  </a:lnTo>
                  <a:lnTo>
                    <a:pt x="582" y="16"/>
                  </a:lnTo>
                  <a:lnTo>
                    <a:pt x="580" y="12"/>
                  </a:lnTo>
                  <a:lnTo>
                    <a:pt x="577" y="8"/>
                  </a:lnTo>
                  <a:lnTo>
                    <a:pt x="574" y="5"/>
                  </a:lnTo>
                  <a:lnTo>
                    <a:pt x="569" y="2"/>
                  </a:lnTo>
                  <a:lnTo>
                    <a:pt x="564" y="1"/>
                  </a:lnTo>
                  <a:lnTo>
                    <a:pt x="559" y="0"/>
                  </a:lnTo>
                  <a:lnTo>
                    <a:pt x="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4" name="Freeform 164"/>
            <p:cNvSpPr>
              <a:spLocks/>
            </p:cNvSpPr>
            <p:nvPr/>
          </p:nvSpPr>
          <p:spPr bwMode="auto">
            <a:xfrm>
              <a:off x="4090988" y="2836863"/>
              <a:ext cx="41275" cy="84138"/>
            </a:xfrm>
            <a:custGeom>
              <a:avLst/>
              <a:gdLst>
                <a:gd name="T0" fmla="*/ 66 w 106"/>
                <a:gd name="T1" fmla="*/ 87 h 212"/>
                <a:gd name="T2" fmla="*/ 66 w 106"/>
                <a:gd name="T3" fmla="*/ 87 h 212"/>
                <a:gd name="T4" fmla="*/ 62 w 106"/>
                <a:gd name="T5" fmla="*/ 80 h 212"/>
                <a:gd name="T6" fmla="*/ 61 w 106"/>
                <a:gd name="T7" fmla="*/ 71 h 212"/>
                <a:gd name="T8" fmla="*/ 61 w 106"/>
                <a:gd name="T9" fmla="*/ 62 h 212"/>
                <a:gd name="T10" fmla="*/ 64 w 106"/>
                <a:gd name="T11" fmla="*/ 55 h 212"/>
                <a:gd name="T12" fmla="*/ 66 w 106"/>
                <a:gd name="T13" fmla="*/ 47 h 212"/>
                <a:gd name="T14" fmla="*/ 70 w 106"/>
                <a:gd name="T15" fmla="*/ 40 h 212"/>
                <a:gd name="T16" fmla="*/ 79 w 106"/>
                <a:gd name="T17" fmla="*/ 26 h 212"/>
                <a:gd name="T18" fmla="*/ 89 w 106"/>
                <a:gd name="T19" fmla="*/ 16 h 212"/>
                <a:gd name="T20" fmla="*/ 97 w 106"/>
                <a:gd name="T21" fmla="*/ 7 h 212"/>
                <a:gd name="T22" fmla="*/ 106 w 106"/>
                <a:gd name="T23" fmla="*/ 0 h 212"/>
                <a:gd name="T24" fmla="*/ 106 w 106"/>
                <a:gd name="T25" fmla="*/ 0 h 212"/>
                <a:gd name="T26" fmla="*/ 101 w 106"/>
                <a:gd name="T27" fmla="*/ 1 h 212"/>
                <a:gd name="T28" fmla="*/ 86 w 106"/>
                <a:gd name="T29" fmla="*/ 9 h 212"/>
                <a:gd name="T30" fmla="*/ 66 w 106"/>
                <a:gd name="T31" fmla="*/ 19 h 212"/>
                <a:gd name="T32" fmla="*/ 55 w 106"/>
                <a:gd name="T33" fmla="*/ 26 h 212"/>
                <a:gd name="T34" fmla="*/ 45 w 106"/>
                <a:gd name="T35" fmla="*/ 34 h 212"/>
                <a:gd name="T36" fmla="*/ 45 w 106"/>
                <a:gd name="T37" fmla="*/ 34 h 212"/>
                <a:gd name="T38" fmla="*/ 35 w 106"/>
                <a:gd name="T39" fmla="*/ 44 h 212"/>
                <a:gd name="T40" fmla="*/ 29 w 106"/>
                <a:gd name="T41" fmla="*/ 55 h 212"/>
                <a:gd name="T42" fmla="*/ 24 w 106"/>
                <a:gd name="T43" fmla="*/ 67 h 212"/>
                <a:gd name="T44" fmla="*/ 20 w 106"/>
                <a:gd name="T45" fmla="*/ 80 h 212"/>
                <a:gd name="T46" fmla="*/ 19 w 106"/>
                <a:gd name="T47" fmla="*/ 92 h 212"/>
                <a:gd name="T48" fmla="*/ 19 w 106"/>
                <a:gd name="T49" fmla="*/ 103 h 212"/>
                <a:gd name="T50" fmla="*/ 20 w 106"/>
                <a:gd name="T51" fmla="*/ 115 h 212"/>
                <a:gd name="T52" fmla="*/ 23 w 106"/>
                <a:gd name="T53" fmla="*/ 123 h 212"/>
                <a:gd name="T54" fmla="*/ 23 w 106"/>
                <a:gd name="T55" fmla="*/ 123 h 212"/>
                <a:gd name="T56" fmla="*/ 26 w 106"/>
                <a:gd name="T57" fmla="*/ 136 h 212"/>
                <a:gd name="T58" fmla="*/ 27 w 106"/>
                <a:gd name="T59" fmla="*/ 147 h 212"/>
                <a:gd name="T60" fmla="*/ 26 w 106"/>
                <a:gd name="T61" fmla="*/ 157 h 212"/>
                <a:gd name="T62" fmla="*/ 24 w 106"/>
                <a:gd name="T63" fmla="*/ 168 h 212"/>
                <a:gd name="T64" fmla="*/ 20 w 106"/>
                <a:gd name="T65" fmla="*/ 178 h 212"/>
                <a:gd name="T66" fmla="*/ 15 w 106"/>
                <a:gd name="T67" fmla="*/ 189 h 212"/>
                <a:gd name="T68" fmla="*/ 0 w 106"/>
                <a:gd name="T69" fmla="*/ 212 h 212"/>
                <a:gd name="T70" fmla="*/ 0 w 106"/>
                <a:gd name="T71" fmla="*/ 212 h 212"/>
                <a:gd name="T72" fmla="*/ 15 w 106"/>
                <a:gd name="T73" fmla="*/ 206 h 212"/>
                <a:gd name="T74" fmla="*/ 31 w 106"/>
                <a:gd name="T75" fmla="*/ 197 h 212"/>
                <a:gd name="T76" fmla="*/ 47 w 106"/>
                <a:gd name="T77" fmla="*/ 186 h 212"/>
                <a:gd name="T78" fmla="*/ 54 w 106"/>
                <a:gd name="T79" fmla="*/ 179 h 212"/>
                <a:gd name="T80" fmla="*/ 60 w 106"/>
                <a:gd name="T81" fmla="*/ 172 h 212"/>
                <a:gd name="T82" fmla="*/ 66 w 106"/>
                <a:gd name="T83" fmla="*/ 164 h 212"/>
                <a:gd name="T84" fmla="*/ 71 w 106"/>
                <a:gd name="T85" fmla="*/ 157 h 212"/>
                <a:gd name="T86" fmla="*/ 74 w 106"/>
                <a:gd name="T87" fmla="*/ 147 h 212"/>
                <a:gd name="T88" fmla="*/ 76 w 106"/>
                <a:gd name="T89" fmla="*/ 137 h 212"/>
                <a:gd name="T90" fmla="*/ 76 w 106"/>
                <a:gd name="T91" fmla="*/ 126 h 212"/>
                <a:gd name="T92" fmla="*/ 75 w 106"/>
                <a:gd name="T93" fmla="*/ 115 h 212"/>
                <a:gd name="T94" fmla="*/ 71 w 106"/>
                <a:gd name="T95" fmla="*/ 101 h 212"/>
                <a:gd name="T96" fmla="*/ 66 w 106"/>
                <a:gd name="T97" fmla="*/ 87 h 212"/>
                <a:gd name="T98" fmla="*/ 66 w 106"/>
                <a:gd name="T99" fmla="*/ 8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6" h="212">
                  <a:moveTo>
                    <a:pt x="66" y="87"/>
                  </a:moveTo>
                  <a:lnTo>
                    <a:pt x="66" y="87"/>
                  </a:lnTo>
                  <a:lnTo>
                    <a:pt x="62" y="80"/>
                  </a:lnTo>
                  <a:lnTo>
                    <a:pt x="61" y="71"/>
                  </a:lnTo>
                  <a:lnTo>
                    <a:pt x="61" y="62"/>
                  </a:lnTo>
                  <a:lnTo>
                    <a:pt x="64" y="55"/>
                  </a:lnTo>
                  <a:lnTo>
                    <a:pt x="66" y="47"/>
                  </a:lnTo>
                  <a:lnTo>
                    <a:pt x="70" y="40"/>
                  </a:lnTo>
                  <a:lnTo>
                    <a:pt x="79" y="26"/>
                  </a:lnTo>
                  <a:lnTo>
                    <a:pt x="89" y="16"/>
                  </a:lnTo>
                  <a:lnTo>
                    <a:pt x="97" y="7"/>
                  </a:lnTo>
                  <a:lnTo>
                    <a:pt x="106" y="0"/>
                  </a:lnTo>
                  <a:lnTo>
                    <a:pt x="106" y="0"/>
                  </a:lnTo>
                  <a:lnTo>
                    <a:pt x="101" y="1"/>
                  </a:lnTo>
                  <a:lnTo>
                    <a:pt x="86" y="9"/>
                  </a:lnTo>
                  <a:lnTo>
                    <a:pt x="66" y="19"/>
                  </a:lnTo>
                  <a:lnTo>
                    <a:pt x="55" y="26"/>
                  </a:lnTo>
                  <a:lnTo>
                    <a:pt x="45" y="34"/>
                  </a:lnTo>
                  <a:lnTo>
                    <a:pt x="45" y="34"/>
                  </a:lnTo>
                  <a:lnTo>
                    <a:pt x="35" y="44"/>
                  </a:lnTo>
                  <a:lnTo>
                    <a:pt x="29" y="55"/>
                  </a:lnTo>
                  <a:lnTo>
                    <a:pt x="24" y="67"/>
                  </a:lnTo>
                  <a:lnTo>
                    <a:pt x="20" y="80"/>
                  </a:lnTo>
                  <a:lnTo>
                    <a:pt x="19" y="92"/>
                  </a:lnTo>
                  <a:lnTo>
                    <a:pt x="19" y="103"/>
                  </a:lnTo>
                  <a:lnTo>
                    <a:pt x="20" y="115"/>
                  </a:lnTo>
                  <a:lnTo>
                    <a:pt x="23" y="123"/>
                  </a:lnTo>
                  <a:lnTo>
                    <a:pt x="23" y="123"/>
                  </a:lnTo>
                  <a:lnTo>
                    <a:pt x="26" y="136"/>
                  </a:lnTo>
                  <a:lnTo>
                    <a:pt x="27" y="147"/>
                  </a:lnTo>
                  <a:lnTo>
                    <a:pt x="26" y="157"/>
                  </a:lnTo>
                  <a:lnTo>
                    <a:pt x="24" y="168"/>
                  </a:lnTo>
                  <a:lnTo>
                    <a:pt x="20" y="178"/>
                  </a:lnTo>
                  <a:lnTo>
                    <a:pt x="15" y="189"/>
                  </a:lnTo>
                  <a:lnTo>
                    <a:pt x="0" y="212"/>
                  </a:lnTo>
                  <a:lnTo>
                    <a:pt x="0" y="212"/>
                  </a:lnTo>
                  <a:lnTo>
                    <a:pt x="15" y="206"/>
                  </a:lnTo>
                  <a:lnTo>
                    <a:pt x="31" y="197"/>
                  </a:lnTo>
                  <a:lnTo>
                    <a:pt x="47" y="186"/>
                  </a:lnTo>
                  <a:lnTo>
                    <a:pt x="54" y="179"/>
                  </a:lnTo>
                  <a:lnTo>
                    <a:pt x="60" y="172"/>
                  </a:lnTo>
                  <a:lnTo>
                    <a:pt x="66" y="164"/>
                  </a:lnTo>
                  <a:lnTo>
                    <a:pt x="71" y="157"/>
                  </a:lnTo>
                  <a:lnTo>
                    <a:pt x="74" y="147"/>
                  </a:lnTo>
                  <a:lnTo>
                    <a:pt x="76" y="137"/>
                  </a:lnTo>
                  <a:lnTo>
                    <a:pt x="76" y="126"/>
                  </a:lnTo>
                  <a:lnTo>
                    <a:pt x="75" y="115"/>
                  </a:lnTo>
                  <a:lnTo>
                    <a:pt x="71" y="101"/>
                  </a:lnTo>
                  <a:lnTo>
                    <a:pt x="66" y="87"/>
                  </a:lnTo>
                  <a:lnTo>
                    <a:pt x="66"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5" name="Freeform 165"/>
            <p:cNvSpPr>
              <a:spLocks/>
            </p:cNvSpPr>
            <p:nvPr/>
          </p:nvSpPr>
          <p:spPr bwMode="auto">
            <a:xfrm>
              <a:off x="4143376" y="2814638"/>
              <a:ext cx="52388" cy="117475"/>
            </a:xfrm>
            <a:custGeom>
              <a:avLst/>
              <a:gdLst>
                <a:gd name="T0" fmla="*/ 83 w 133"/>
                <a:gd name="T1" fmla="*/ 121 h 293"/>
                <a:gd name="T2" fmla="*/ 83 w 133"/>
                <a:gd name="T3" fmla="*/ 121 h 293"/>
                <a:gd name="T4" fmla="*/ 79 w 133"/>
                <a:gd name="T5" fmla="*/ 110 h 293"/>
                <a:gd name="T6" fmla="*/ 77 w 133"/>
                <a:gd name="T7" fmla="*/ 99 h 293"/>
                <a:gd name="T8" fmla="*/ 78 w 133"/>
                <a:gd name="T9" fmla="*/ 88 h 293"/>
                <a:gd name="T10" fmla="*/ 79 w 133"/>
                <a:gd name="T11" fmla="*/ 76 h 293"/>
                <a:gd name="T12" fmla="*/ 83 w 133"/>
                <a:gd name="T13" fmla="*/ 66 h 293"/>
                <a:gd name="T14" fmla="*/ 87 w 133"/>
                <a:gd name="T15" fmla="*/ 56 h 293"/>
                <a:gd name="T16" fmla="*/ 92 w 133"/>
                <a:gd name="T17" fmla="*/ 46 h 293"/>
                <a:gd name="T18" fmla="*/ 98 w 133"/>
                <a:gd name="T19" fmla="*/ 38 h 293"/>
                <a:gd name="T20" fmla="*/ 110 w 133"/>
                <a:gd name="T21" fmla="*/ 23 h 293"/>
                <a:gd name="T22" fmla="*/ 121 w 133"/>
                <a:gd name="T23" fmla="*/ 10 h 293"/>
                <a:gd name="T24" fmla="*/ 133 w 133"/>
                <a:gd name="T25" fmla="*/ 0 h 293"/>
                <a:gd name="T26" fmla="*/ 133 w 133"/>
                <a:gd name="T27" fmla="*/ 0 h 293"/>
                <a:gd name="T28" fmla="*/ 126 w 133"/>
                <a:gd name="T29" fmla="*/ 3 h 293"/>
                <a:gd name="T30" fmla="*/ 108 w 133"/>
                <a:gd name="T31" fmla="*/ 12 h 293"/>
                <a:gd name="T32" fmla="*/ 95 w 133"/>
                <a:gd name="T33" fmla="*/ 19 h 293"/>
                <a:gd name="T34" fmla="*/ 83 w 133"/>
                <a:gd name="T35" fmla="*/ 26 h 293"/>
                <a:gd name="T36" fmla="*/ 69 w 133"/>
                <a:gd name="T37" fmla="*/ 36 h 293"/>
                <a:gd name="T38" fmla="*/ 55 w 133"/>
                <a:gd name="T39" fmla="*/ 48 h 293"/>
                <a:gd name="T40" fmla="*/ 55 w 133"/>
                <a:gd name="T41" fmla="*/ 48 h 293"/>
                <a:gd name="T42" fmla="*/ 50 w 133"/>
                <a:gd name="T43" fmla="*/ 54 h 293"/>
                <a:gd name="T44" fmla="*/ 44 w 133"/>
                <a:gd name="T45" fmla="*/ 61 h 293"/>
                <a:gd name="T46" fmla="*/ 39 w 133"/>
                <a:gd name="T47" fmla="*/ 69 h 293"/>
                <a:gd name="T48" fmla="*/ 35 w 133"/>
                <a:gd name="T49" fmla="*/ 76 h 293"/>
                <a:gd name="T50" fmla="*/ 29 w 133"/>
                <a:gd name="T51" fmla="*/ 94 h 293"/>
                <a:gd name="T52" fmla="*/ 25 w 133"/>
                <a:gd name="T53" fmla="*/ 110 h 293"/>
                <a:gd name="T54" fmla="*/ 24 w 133"/>
                <a:gd name="T55" fmla="*/ 127 h 293"/>
                <a:gd name="T56" fmla="*/ 24 w 133"/>
                <a:gd name="T57" fmla="*/ 144 h 293"/>
                <a:gd name="T58" fmla="*/ 25 w 133"/>
                <a:gd name="T59" fmla="*/ 159 h 293"/>
                <a:gd name="T60" fmla="*/ 28 w 133"/>
                <a:gd name="T61" fmla="*/ 170 h 293"/>
                <a:gd name="T62" fmla="*/ 28 w 133"/>
                <a:gd name="T63" fmla="*/ 170 h 293"/>
                <a:gd name="T64" fmla="*/ 32 w 133"/>
                <a:gd name="T65" fmla="*/ 187 h 293"/>
                <a:gd name="T66" fmla="*/ 34 w 133"/>
                <a:gd name="T67" fmla="*/ 202 h 293"/>
                <a:gd name="T68" fmla="*/ 33 w 133"/>
                <a:gd name="T69" fmla="*/ 217 h 293"/>
                <a:gd name="T70" fmla="*/ 30 w 133"/>
                <a:gd name="T71" fmla="*/ 232 h 293"/>
                <a:gd name="T72" fmla="*/ 25 w 133"/>
                <a:gd name="T73" fmla="*/ 246 h 293"/>
                <a:gd name="T74" fmla="*/ 18 w 133"/>
                <a:gd name="T75" fmla="*/ 261 h 293"/>
                <a:gd name="T76" fmla="*/ 10 w 133"/>
                <a:gd name="T77" fmla="*/ 276 h 293"/>
                <a:gd name="T78" fmla="*/ 0 w 133"/>
                <a:gd name="T79" fmla="*/ 293 h 293"/>
                <a:gd name="T80" fmla="*/ 0 w 133"/>
                <a:gd name="T81" fmla="*/ 293 h 293"/>
                <a:gd name="T82" fmla="*/ 19 w 133"/>
                <a:gd name="T83" fmla="*/ 283 h 293"/>
                <a:gd name="T84" fmla="*/ 39 w 133"/>
                <a:gd name="T85" fmla="*/ 271 h 293"/>
                <a:gd name="T86" fmla="*/ 49 w 133"/>
                <a:gd name="T87" fmla="*/ 265 h 293"/>
                <a:gd name="T88" fmla="*/ 59 w 133"/>
                <a:gd name="T89" fmla="*/ 256 h 293"/>
                <a:gd name="T90" fmla="*/ 68 w 133"/>
                <a:gd name="T91" fmla="*/ 248 h 293"/>
                <a:gd name="T92" fmla="*/ 75 w 133"/>
                <a:gd name="T93" fmla="*/ 238 h 293"/>
                <a:gd name="T94" fmla="*/ 83 w 133"/>
                <a:gd name="T95" fmla="*/ 227 h 293"/>
                <a:gd name="T96" fmla="*/ 88 w 133"/>
                <a:gd name="T97" fmla="*/ 216 h 293"/>
                <a:gd name="T98" fmla="*/ 93 w 133"/>
                <a:gd name="T99" fmla="*/ 204 h 293"/>
                <a:gd name="T100" fmla="*/ 95 w 133"/>
                <a:gd name="T101" fmla="*/ 190 h 293"/>
                <a:gd name="T102" fmla="*/ 95 w 133"/>
                <a:gd name="T103" fmla="*/ 175 h 293"/>
                <a:gd name="T104" fmla="*/ 93 w 133"/>
                <a:gd name="T105" fmla="*/ 159 h 293"/>
                <a:gd name="T106" fmla="*/ 89 w 133"/>
                <a:gd name="T107" fmla="*/ 140 h 293"/>
                <a:gd name="T108" fmla="*/ 83 w 133"/>
                <a:gd name="T109" fmla="*/ 121 h 293"/>
                <a:gd name="T110" fmla="*/ 83 w 133"/>
                <a:gd name="T111" fmla="*/ 1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3" h="293">
                  <a:moveTo>
                    <a:pt x="83" y="121"/>
                  </a:moveTo>
                  <a:lnTo>
                    <a:pt x="83" y="121"/>
                  </a:lnTo>
                  <a:lnTo>
                    <a:pt x="79" y="110"/>
                  </a:lnTo>
                  <a:lnTo>
                    <a:pt x="77" y="99"/>
                  </a:lnTo>
                  <a:lnTo>
                    <a:pt x="78" y="88"/>
                  </a:lnTo>
                  <a:lnTo>
                    <a:pt x="79" y="76"/>
                  </a:lnTo>
                  <a:lnTo>
                    <a:pt x="83" y="66"/>
                  </a:lnTo>
                  <a:lnTo>
                    <a:pt x="87" y="56"/>
                  </a:lnTo>
                  <a:lnTo>
                    <a:pt x="92" y="46"/>
                  </a:lnTo>
                  <a:lnTo>
                    <a:pt x="98" y="38"/>
                  </a:lnTo>
                  <a:lnTo>
                    <a:pt x="110" y="23"/>
                  </a:lnTo>
                  <a:lnTo>
                    <a:pt x="121" y="10"/>
                  </a:lnTo>
                  <a:lnTo>
                    <a:pt x="133" y="0"/>
                  </a:lnTo>
                  <a:lnTo>
                    <a:pt x="133" y="0"/>
                  </a:lnTo>
                  <a:lnTo>
                    <a:pt x="126" y="3"/>
                  </a:lnTo>
                  <a:lnTo>
                    <a:pt x="108" y="12"/>
                  </a:lnTo>
                  <a:lnTo>
                    <a:pt x="95" y="19"/>
                  </a:lnTo>
                  <a:lnTo>
                    <a:pt x="83" y="26"/>
                  </a:lnTo>
                  <a:lnTo>
                    <a:pt x="69" y="36"/>
                  </a:lnTo>
                  <a:lnTo>
                    <a:pt x="55" y="48"/>
                  </a:lnTo>
                  <a:lnTo>
                    <a:pt x="55" y="48"/>
                  </a:lnTo>
                  <a:lnTo>
                    <a:pt x="50" y="54"/>
                  </a:lnTo>
                  <a:lnTo>
                    <a:pt x="44" y="61"/>
                  </a:lnTo>
                  <a:lnTo>
                    <a:pt x="39" y="69"/>
                  </a:lnTo>
                  <a:lnTo>
                    <a:pt x="35" y="76"/>
                  </a:lnTo>
                  <a:lnTo>
                    <a:pt x="29" y="94"/>
                  </a:lnTo>
                  <a:lnTo>
                    <a:pt x="25" y="110"/>
                  </a:lnTo>
                  <a:lnTo>
                    <a:pt x="24" y="127"/>
                  </a:lnTo>
                  <a:lnTo>
                    <a:pt x="24" y="144"/>
                  </a:lnTo>
                  <a:lnTo>
                    <a:pt x="25" y="159"/>
                  </a:lnTo>
                  <a:lnTo>
                    <a:pt x="28" y="170"/>
                  </a:lnTo>
                  <a:lnTo>
                    <a:pt x="28" y="170"/>
                  </a:lnTo>
                  <a:lnTo>
                    <a:pt x="32" y="187"/>
                  </a:lnTo>
                  <a:lnTo>
                    <a:pt x="34" y="202"/>
                  </a:lnTo>
                  <a:lnTo>
                    <a:pt x="33" y="217"/>
                  </a:lnTo>
                  <a:lnTo>
                    <a:pt x="30" y="232"/>
                  </a:lnTo>
                  <a:lnTo>
                    <a:pt x="25" y="246"/>
                  </a:lnTo>
                  <a:lnTo>
                    <a:pt x="18" y="261"/>
                  </a:lnTo>
                  <a:lnTo>
                    <a:pt x="10" y="276"/>
                  </a:lnTo>
                  <a:lnTo>
                    <a:pt x="0" y="293"/>
                  </a:lnTo>
                  <a:lnTo>
                    <a:pt x="0" y="293"/>
                  </a:lnTo>
                  <a:lnTo>
                    <a:pt x="19" y="283"/>
                  </a:lnTo>
                  <a:lnTo>
                    <a:pt x="39" y="271"/>
                  </a:lnTo>
                  <a:lnTo>
                    <a:pt x="49" y="265"/>
                  </a:lnTo>
                  <a:lnTo>
                    <a:pt x="59" y="256"/>
                  </a:lnTo>
                  <a:lnTo>
                    <a:pt x="68" y="248"/>
                  </a:lnTo>
                  <a:lnTo>
                    <a:pt x="75" y="238"/>
                  </a:lnTo>
                  <a:lnTo>
                    <a:pt x="83" y="227"/>
                  </a:lnTo>
                  <a:lnTo>
                    <a:pt x="88" y="216"/>
                  </a:lnTo>
                  <a:lnTo>
                    <a:pt x="93" y="204"/>
                  </a:lnTo>
                  <a:lnTo>
                    <a:pt x="95" y="190"/>
                  </a:lnTo>
                  <a:lnTo>
                    <a:pt x="95" y="175"/>
                  </a:lnTo>
                  <a:lnTo>
                    <a:pt x="93" y="159"/>
                  </a:lnTo>
                  <a:lnTo>
                    <a:pt x="89" y="140"/>
                  </a:lnTo>
                  <a:lnTo>
                    <a:pt x="83" y="121"/>
                  </a:lnTo>
                  <a:lnTo>
                    <a:pt x="83"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6" name="Freeform 166"/>
            <p:cNvSpPr>
              <a:spLocks noEditPoints="1"/>
            </p:cNvSpPr>
            <p:nvPr/>
          </p:nvSpPr>
          <p:spPr bwMode="auto">
            <a:xfrm>
              <a:off x="4037013" y="2952750"/>
              <a:ext cx="317500" cy="147638"/>
            </a:xfrm>
            <a:custGeom>
              <a:avLst/>
              <a:gdLst>
                <a:gd name="T0" fmla="*/ 649 w 798"/>
                <a:gd name="T1" fmla="*/ 53 h 372"/>
                <a:gd name="T2" fmla="*/ 629 w 798"/>
                <a:gd name="T3" fmla="*/ 43 h 372"/>
                <a:gd name="T4" fmla="*/ 606 w 798"/>
                <a:gd name="T5" fmla="*/ 16 h 372"/>
                <a:gd name="T6" fmla="*/ 572 w 798"/>
                <a:gd name="T7" fmla="*/ 1 h 372"/>
                <a:gd name="T8" fmla="*/ 79 w 798"/>
                <a:gd name="T9" fmla="*/ 0 h 372"/>
                <a:gd name="T10" fmla="*/ 56 w 798"/>
                <a:gd name="T11" fmla="*/ 3 h 372"/>
                <a:gd name="T12" fmla="*/ 36 w 798"/>
                <a:gd name="T13" fmla="*/ 13 h 372"/>
                <a:gd name="T14" fmla="*/ 10 w 798"/>
                <a:gd name="T15" fmla="*/ 42 h 372"/>
                <a:gd name="T16" fmla="*/ 2 w 798"/>
                <a:gd name="T17" fmla="*/ 65 h 372"/>
                <a:gd name="T18" fmla="*/ 0 w 798"/>
                <a:gd name="T19" fmla="*/ 79 h 372"/>
                <a:gd name="T20" fmla="*/ 10 w 798"/>
                <a:gd name="T21" fmla="*/ 128 h 372"/>
                <a:gd name="T22" fmla="*/ 50 w 798"/>
                <a:gd name="T23" fmla="*/ 229 h 372"/>
                <a:gd name="T24" fmla="*/ 74 w 798"/>
                <a:gd name="T25" fmla="*/ 270 h 372"/>
                <a:gd name="T26" fmla="*/ 99 w 798"/>
                <a:gd name="T27" fmla="*/ 291 h 372"/>
                <a:gd name="T28" fmla="*/ 123 w 798"/>
                <a:gd name="T29" fmla="*/ 311 h 372"/>
                <a:gd name="T30" fmla="*/ 164 w 798"/>
                <a:gd name="T31" fmla="*/ 338 h 372"/>
                <a:gd name="T32" fmla="*/ 213 w 798"/>
                <a:gd name="T33" fmla="*/ 358 h 372"/>
                <a:gd name="T34" fmla="*/ 426 w 798"/>
                <a:gd name="T35" fmla="*/ 358 h 372"/>
                <a:gd name="T36" fmla="*/ 459 w 798"/>
                <a:gd name="T37" fmla="*/ 345 h 372"/>
                <a:gd name="T38" fmla="*/ 503 w 798"/>
                <a:gd name="T39" fmla="*/ 321 h 372"/>
                <a:gd name="T40" fmla="*/ 538 w 798"/>
                <a:gd name="T41" fmla="*/ 291 h 372"/>
                <a:gd name="T42" fmla="*/ 550 w 798"/>
                <a:gd name="T43" fmla="*/ 285 h 372"/>
                <a:gd name="T44" fmla="*/ 572 w 798"/>
                <a:gd name="T45" fmla="*/ 259 h 372"/>
                <a:gd name="T46" fmla="*/ 592 w 798"/>
                <a:gd name="T47" fmla="*/ 247 h 372"/>
                <a:gd name="T48" fmla="*/ 621 w 798"/>
                <a:gd name="T49" fmla="*/ 259 h 372"/>
                <a:gd name="T50" fmla="*/ 653 w 798"/>
                <a:gd name="T51" fmla="*/ 265 h 372"/>
                <a:gd name="T52" fmla="*/ 679 w 798"/>
                <a:gd name="T53" fmla="*/ 265 h 372"/>
                <a:gd name="T54" fmla="*/ 717 w 798"/>
                <a:gd name="T55" fmla="*/ 257 h 372"/>
                <a:gd name="T56" fmla="*/ 750 w 798"/>
                <a:gd name="T57" fmla="*/ 239 h 372"/>
                <a:gd name="T58" fmla="*/ 775 w 798"/>
                <a:gd name="T59" fmla="*/ 213 h 372"/>
                <a:gd name="T60" fmla="*/ 793 w 798"/>
                <a:gd name="T61" fmla="*/ 182 h 372"/>
                <a:gd name="T62" fmla="*/ 798 w 798"/>
                <a:gd name="T63" fmla="*/ 147 h 372"/>
                <a:gd name="T64" fmla="*/ 795 w 798"/>
                <a:gd name="T65" fmla="*/ 123 h 372"/>
                <a:gd name="T66" fmla="*/ 781 w 798"/>
                <a:gd name="T67" fmla="*/ 96 h 372"/>
                <a:gd name="T68" fmla="*/ 759 w 798"/>
                <a:gd name="T69" fmla="*/ 76 h 372"/>
                <a:gd name="T70" fmla="*/ 729 w 798"/>
                <a:gd name="T71" fmla="*/ 62 h 372"/>
                <a:gd name="T72" fmla="*/ 692 w 798"/>
                <a:gd name="T73" fmla="*/ 55 h 372"/>
                <a:gd name="T74" fmla="*/ 692 w 798"/>
                <a:gd name="T75" fmla="*/ 213 h 372"/>
                <a:gd name="T76" fmla="*/ 670 w 798"/>
                <a:gd name="T77" fmla="*/ 208 h 372"/>
                <a:gd name="T78" fmla="*/ 648 w 798"/>
                <a:gd name="T79" fmla="*/ 185 h 372"/>
                <a:gd name="T80" fmla="*/ 638 w 798"/>
                <a:gd name="T81" fmla="*/ 151 h 372"/>
                <a:gd name="T82" fmla="*/ 643 w 798"/>
                <a:gd name="T83" fmla="*/ 128 h 372"/>
                <a:gd name="T84" fmla="*/ 662 w 798"/>
                <a:gd name="T85" fmla="*/ 108 h 372"/>
                <a:gd name="T86" fmla="*/ 692 w 798"/>
                <a:gd name="T87" fmla="*/ 102 h 372"/>
                <a:gd name="T88" fmla="*/ 713 w 798"/>
                <a:gd name="T89" fmla="*/ 104 h 372"/>
                <a:gd name="T90" fmla="*/ 735 w 798"/>
                <a:gd name="T91" fmla="*/ 119 h 372"/>
                <a:gd name="T92" fmla="*/ 745 w 798"/>
                <a:gd name="T93" fmla="*/ 151 h 372"/>
                <a:gd name="T94" fmla="*/ 740 w 798"/>
                <a:gd name="T95" fmla="*/ 174 h 372"/>
                <a:gd name="T96" fmla="*/ 722 w 798"/>
                <a:gd name="T97" fmla="*/ 202 h 372"/>
                <a:gd name="T98" fmla="*/ 692 w 798"/>
                <a:gd name="T99" fmla="*/ 21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98" h="372">
                  <a:moveTo>
                    <a:pt x="666" y="53"/>
                  </a:moveTo>
                  <a:lnTo>
                    <a:pt x="666" y="53"/>
                  </a:lnTo>
                  <a:lnTo>
                    <a:pt x="649" y="53"/>
                  </a:lnTo>
                  <a:lnTo>
                    <a:pt x="634" y="55"/>
                  </a:lnTo>
                  <a:lnTo>
                    <a:pt x="634" y="55"/>
                  </a:lnTo>
                  <a:lnTo>
                    <a:pt x="629" y="43"/>
                  </a:lnTo>
                  <a:lnTo>
                    <a:pt x="623" y="33"/>
                  </a:lnTo>
                  <a:lnTo>
                    <a:pt x="616" y="23"/>
                  </a:lnTo>
                  <a:lnTo>
                    <a:pt x="606" y="16"/>
                  </a:lnTo>
                  <a:lnTo>
                    <a:pt x="596" y="10"/>
                  </a:lnTo>
                  <a:lnTo>
                    <a:pt x="584" y="5"/>
                  </a:lnTo>
                  <a:lnTo>
                    <a:pt x="572" y="1"/>
                  </a:lnTo>
                  <a:lnTo>
                    <a:pt x="558" y="0"/>
                  </a:lnTo>
                  <a:lnTo>
                    <a:pt x="79" y="0"/>
                  </a:lnTo>
                  <a:lnTo>
                    <a:pt x="79" y="0"/>
                  </a:lnTo>
                  <a:lnTo>
                    <a:pt x="72" y="1"/>
                  </a:lnTo>
                  <a:lnTo>
                    <a:pt x="63" y="2"/>
                  </a:lnTo>
                  <a:lnTo>
                    <a:pt x="56" y="3"/>
                  </a:lnTo>
                  <a:lnTo>
                    <a:pt x="48" y="6"/>
                  </a:lnTo>
                  <a:lnTo>
                    <a:pt x="42" y="10"/>
                  </a:lnTo>
                  <a:lnTo>
                    <a:pt x="36" y="13"/>
                  </a:lnTo>
                  <a:lnTo>
                    <a:pt x="23" y="23"/>
                  </a:lnTo>
                  <a:lnTo>
                    <a:pt x="13" y="36"/>
                  </a:lnTo>
                  <a:lnTo>
                    <a:pt x="10" y="42"/>
                  </a:lnTo>
                  <a:lnTo>
                    <a:pt x="6" y="50"/>
                  </a:lnTo>
                  <a:lnTo>
                    <a:pt x="3" y="56"/>
                  </a:lnTo>
                  <a:lnTo>
                    <a:pt x="2" y="65"/>
                  </a:lnTo>
                  <a:lnTo>
                    <a:pt x="1" y="72"/>
                  </a:lnTo>
                  <a:lnTo>
                    <a:pt x="0" y="79"/>
                  </a:lnTo>
                  <a:lnTo>
                    <a:pt x="0" y="79"/>
                  </a:lnTo>
                  <a:lnTo>
                    <a:pt x="1" y="89"/>
                  </a:lnTo>
                  <a:lnTo>
                    <a:pt x="2" y="101"/>
                  </a:lnTo>
                  <a:lnTo>
                    <a:pt x="10" y="128"/>
                  </a:lnTo>
                  <a:lnTo>
                    <a:pt x="20" y="162"/>
                  </a:lnTo>
                  <a:lnTo>
                    <a:pt x="33" y="195"/>
                  </a:lnTo>
                  <a:lnTo>
                    <a:pt x="50" y="229"/>
                  </a:lnTo>
                  <a:lnTo>
                    <a:pt x="57" y="244"/>
                  </a:lnTo>
                  <a:lnTo>
                    <a:pt x="66" y="258"/>
                  </a:lnTo>
                  <a:lnTo>
                    <a:pt x="74" y="270"/>
                  </a:lnTo>
                  <a:lnTo>
                    <a:pt x="83" y="280"/>
                  </a:lnTo>
                  <a:lnTo>
                    <a:pt x="92" y="288"/>
                  </a:lnTo>
                  <a:lnTo>
                    <a:pt x="99" y="291"/>
                  </a:lnTo>
                  <a:lnTo>
                    <a:pt x="99" y="291"/>
                  </a:lnTo>
                  <a:lnTo>
                    <a:pt x="111" y="301"/>
                  </a:lnTo>
                  <a:lnTo>
                    <a:pt x="123" y="311"/>
                  </a:lnTo>
                  <a:lnTo>
                    <a:pt x="136" y="321"/>
                  </a:lnTo>
                  <a:lnTo>
                    <a:pt x="149" y="330"/>
                  </a:lnTo>
                  <a:lnTo>
                    <a:pt x="164" y="338"/>
                  </a:lnTo>
                  <a:lnTo>
                    <a:pt x="179" y="345"/>
                  </a:lnTo>
                  <a:lnTo>
                    <a:pt x="195" y="351"/>
                  </a:lnTo>
                  <a:lnTo>
                    <a:pt x="213" y="358"/>
                  </a:lnTo>
                  <a:lnTo>
                    <a:pt x="213" y="372"/>
                  </a:lnTo>
                  <a:lnTo>
                    <a:pt x="426" y="372"/>
                  </a:lnTo>
                  <a:lnTo>
                    <a:pt x="426" y="358"/>
                  </a:lnTo>
                  <a:lnTo>
                    <a:pt x="426" y="358"/>
                  </a:lnTo>
                  <a:lnTo>
                    <a:pt x="442" y="351"/>
                  </a:lnTo>
                  <a:lnTo>
                    <a:pt x="459" y="345"/>
                  </a:lnTo>
                  <a:lnTo>
                    <a:pt x="475" y="338"/>
                  </a:lnTo>
                  <a:lnTo>
                    <a:pt x="488" y="330"/>
                  </a:lnTo>
                  <a:lnTo>
                    <a:pt x="503" y="321"/>
                  </a:lnTo>
                  <a:lnTo>
                    <a:pt x="516" y="311"/>
                  </a:lnTo>
                  <a:lnTo>
                    <a:pt x="528" y="301"/>
                  </a:lnTo>
                  <a:lnTo>
                    <a:pt x="538" y="291"/>
                  </a:lnTo>
                  <a:lnTo>
                    <a:pt x="538" y="291"/>
                  </a:lnTo>
                  <a:lnTo>
                    <a:pt x="545" y="289"/>
                  </a:lnTo>
                  <a:lnTo>
                    <a:pt x="550" y="285"/>
                  </a:lnTo>
                  <a:lnTo>
                    <a:pt x="556" y="280"/>
                  </a:lnTo>
                  <a:lnTo>
                    <a:pt x="561" y="274"/>
                  </a:lnTo>
                  <a:lnTo>
                    <a:pt x="572" y="259"/>
                  </a:lnTo>
                  <a:lnTo>
                    <a:pt x="583" y="240"/>
                  </a:lnTo>
                  <a:lnTo>
                    <a:pt x="583" y="240"/>
                  </a:lnTo>
                  <a:lnTo>
                    <a:pt x="592" y="247"/>
                  </a:lnTo>
                  <a:lnTo>
                    <a:pt x="601" y="252"/>
                  </a:lnTo>
                  <a:lnTo>
                    <a:pt x="611" y="255"/>
                  </a:lnTo>
                  <a:lnTo>
                    <a:pt x="621" y="259"/>
                  </a:lnTo>
                  <a:lnTo>
                    <a:pt x="632" y="263"/>
                  </a:lnTo>
                  <a:lnTo>
                    <a:pt x="642" y="264"/>
                  </a:lnTo>
                  <a:lnTo>
                    <a:pt x="653" y="265"/>
                  </a:lnTo>
                  <a:lnTo>
                    <a:pt x="666" y="266"/>
                  </a:lnTo>
                  <a:lnTo>
                    <a:pt x="666" y="266"/>
                  </a:lnTo>
                  <a:lnTo>
                    <a:pt x="679" y="265"/>
                  </a:lnTo>
                  <a:lnTo>
                    <a:pt x="692" y="264"/>
                  </a:lnTo>
                  <a:lnTo>
                    <a:pt x="704" y="260"/>
                  </a:lnTo>
                  <a:lnTo>
                    <a:pt x="717" y="257"/>
                  </a:lnTo>
                  <a:lnTo>
                    <a:pt x="729" y="252"/>
                  </a:lnTo>
                  <a:lnTo>
                    <a:pt x="739" y="245"/>
                  </a:lnTo>
                  <a:lnTo>
                    <a:pt x="750" y="239"/>
                  </a:lnTo>
                  <a:lnTo>
                    <a:pt x="759" y="232"/>
                  </a:lnTo>
                  <a:lnTo>
                    <a:pt x="768" y="223"/>
                  </a:lnTo>
                  <a:lnTo>
                    <a:pt x="775" y="213"/>
                  </a:lnTo>
                  <a:lnTo>
                    <a:pt x="781" y="204"/>
                  </a:lnTo>
                  <a:lnTo>
                    <a:pt x="788" y="193"/>
                  </a:lnTo>
                  <a:lnTo>
                    <a:pt x="793" y="182"/>
                  </a:lnTo>
                  <a:lnTo>
                    <a:pt x="795" y="170"/>
                  </a:lnTo>
                  <a:lnTo>
                    <a:pt x="798" y="159"/>
                  </a:lnTo>
                  <a:lnTo>
                    <a:pt x="798" y="147"/>
                  </a:lnTo>
                  <a:lnTo>
                    <a:pt x="798" y="147"/>
                  </a:lnTo>
                  <a:lnTo>
                    <a:pt x="798" y="134"/>
                  </a:lnTo>
                  <a:lnTo>
                    <a:pt x="795" y="123"/>
                  </a:lnTo>
                  <a:lnTo>
                    <a:pt x="793" y="113"/>
                  </a:lnTo>
                  <a:lnTo>
                    <a:pt x="788" y="104"/>
                  </a:lnTo>
                  <a:lnTo>
                    <a:pt x="781" y="96"/>
                  </a:lnTo>
                  <a:lnTo>
                    <a:pt x="775" y="88"/>
                  </a:lnTo>
                  <a:lnTo>
                    <a:pt x="768" y="81"/>
                  </a:lnTo>
                  <a:lnTo>
                    <a:pt x="759" y="76"/>
                  </a:lnTo>
                  <a:lnTo>
                    <a:pt x="750" y="69"/>
                  </a:lnTo>
                  <a:lnTo>
                    <a:pt x="739" y="66"/>
                  </a:lnTo>
                  <a:lnTo>
                    <a:pt x="729" y="62"/>
                  </a:lnTo>
                  <a:lnTo>
                    <a:pt x="717" y="58"/>
                  </a:lnTo>
                  <a:lnTo>
                    <a:pt x="704" y="56"/>
                  </a:lnTo>
                  <a:lnTo>
                    <a:pt x="692" y="55"/>
                  </a:lnTo>
                  <a:lnTo>
                    <a:pt x="666" y="53"/>
                  </a:lnTo>
                  <a:lnTo>
                    <a:pt x="666" y="53"/>
                  </a:lnTo>
                  <a:close/>
                  <a:moveTo>
                    <a:pt x="692" y="213"/>
                  </a:moveTo>
                  <a:lnTo>
                    <a:pt x="692" y="213"/>
                  </a:lnTo>
                  <a:lnTo>
                    <a:pt x="680" y="212"/>
                  </a:lnTo>
                  <a:lnTo>
                    <a:pt x="670" y="208"/>
                  </a:lnTo>
                  <a:lnTo>
                    <a:pt x="662" y="202"/>
                  </a:lnTo>
                  <a:lnTo>
                    <a:pt x="654" y="194"/>
                  </a:lnTo>
                  <a:lnTo>
                    <a:pt x="648" y="185"/>
                  </a:lnTo>
                  <a:lnTo>
                    <a:pt x="643" y="174"/>
                  </a:lnTo>
                  <a:lnTo>
                    <a:pt x="639" y="163"/>
                  </a:lnTo>
                  <a:lnTo>
                    <a:pt x="638" y="151"/>
                  </a:lnTo>
                  <a:lnTo>
                    <a:pt x="638" y="151"/>
                  </a:lnTo>
                  <a:lnTo>
                    <a:pt x="639" y="138"/>
                  </a:lnTo>
                  <a:lnTo>
                    <a:pt x="643" y="128"/>
                  </a:lnTo>
                  <a:lnTo>
                    <a:pt x="648" y="119"/>
                  </a:lnTo>
                  <a:lnTo>
                    <a:pt x="654" y="113"/>
                  </a:lnTo>
                  <a:lnTo>
                    <a:pt x="662" y="108"/>
                  </a:lnTo>
                  <a:lnTo>
                    <a:pt x="670" y="104"/>
                  </a:lnTo>
                  <a:lnTo>
                    <a:pt x="680" y="103"/>
                  </a:lnTo>
                  <a:lnTo>
                    <a:pt x="692" y="102"/>
                  </a:lnTo>
                  <a:lnTo>
                    <a:pt x="692" y="102"/>
                  </a:lnTo>
                  <a:lnTo>
                    <a:pt x="703" y="103"/>
                  </a:lnTo>
                  <a:lnTo>
                    <a:pt x="713" y="104"/>
                  </a:lnTo>
                  <a:lnTo>
                    <a:pt x="722" y="108"/>
                  </a:lnTo>
                  <a:lnTo>
                    <a:pt x="729" y="113"/>
                  </a:lnTo>
                  <a:lnTo>
                    <a:pt x="735" y="119"/>
                  </a:lnTo>
                  <a:lnTo>
                    <a:pt x="740" y="128"/>
                  </a:lnTo>
                  <a:lnTo>
                    <a:pt x="744" y="138"/>
                  </a:lnTo>
                  <a:lnTo>
                    <a:pt x="745" y="151"/>
                  </a:lnTo>
                  <a:lnTo>
                    <a:pt x="745" y="151"/>
                  </a:lnTo>
                  <a:lnTo>
                    <a:pt x="744" y="163"/>
                  </a:lnTo>
                  <a:lnTo>
                    <a:pt x="740" y="174"/>
                  </a:lnTo>
                  <a:lnTo>
                    <a:pt x="735" y="185"/>
                  </a:lnTo>
                  <a:lnTo>
                    <a:pt x="729" y="194"/>
                  </a:lnTo>
                  <a:lnTo>
                    <a:pt x="722" y="202"/>
                  </a:lnTo>
                  <a:lnTo>
                    <a:pt x="713" y="208"/>
                  </a:lnTo>
                  <a:lnTo>
                    <a:pt x="703" y="212"/>
                  </a:lnTo>
                  <a:lnTo>
                    <a:pt x="692" y="213"/>
                  </a:lnTo>
                  <a:lnTo>
                    <a:pt x="692"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7" name="Freeform 167"/>
            <p:cNvSpPr>
              <a:spLocks/>
            </p:cNvSpPr>
            <p:nvPr/>
          </p:nvSpPr>
          <p:spPr bwMode="auto">
            <a:xfrm>
              <a:off x="4195763" y="2825750"/>
              <a:ext cx="52388" cy="106363"/>
            </a:xfrm>
            <a:custGeom>
              <a:avLst/>
              <a:gdLst>
                <a:gd name="T0" fmla="*/ 0 w 133"/>
                <a:gd name="T1" fmla="*/ 267 h 267"/>
                <a:gd name="T2" fmla="*/ 0 w 133"/>
                <a:gd name="T3" fmla="*/ 267 h 267"/>
                <a:gd name="T4" fmla="*/ 20 w 133"/>
                <a:gd name="T5" fmla="*/ 259 h 267"/>
                <a:gd name="T6" fmla="*/ 40 w 133"/>
                <a:gd name="T7" fmla="*/ 247 h 267"/>
                <a:gd name="T8" fmla="*/ 50 w 133"/>
                <a:gd name="T9" fmla="*/ 241 h 267"/>
                <a:gd name="T10" fmla="*/ 58 w 133"/>
                <a:gd name="T11" fmla="*/ 234 h 267"/>
                <a:gd name="T12" fmla="*/ 67 w 133"/>
                <a:gd name="T13" fmla="*/ 226 h 267"/>
                <a:gd name="T14" fmla="*/ 76 w 133"/>
                <a:gd name="T15" fmla="*/ 217 h 267"/>
                <a:gd name="T16" fmla="*/ 82 w 133"/>
                <a:gd name="T17" fmla="*/ 207 h 267"/>
                <a:gd name="T18" fmla="*/ 88 w 133"/>
                <a:gd name="T19" fmla="*/ 197 h 267"/>
                <a:gd name="T20" fmla="*/ 92 w 133"/>
                <a:gd name="T21" fmla="*/ 185 h 267"/>
                <a:gd name="T22" fmla="*/ 94 w 133"/>
                <a:gd name="T23" fmla="*/ 173 h 267"/>
                <a:gd name="T24" fmla="*/ 96 w 133"/>
                <a:gd name="T25" fmla="*/ 159 h 267"/>
                <a:gd name="T26" fmla="*/ 93 w 133"/>
                <a:gd name="T27" fmla="*/ 144 h 267"/>
                <a:gd name="T28" fmla="*/ 89 w 133"/>
                <a:gd name="T29" fmla="*/ 129 h 267"/>
                <a:gd name="T30" fmla="*/ 82 w 133"/>
                <a:gd name="T31" fmla="*/ 111 h 267"/>
                <a:gd name="T32" fmla="*/ 82 w 133"/>
                <a:gd name="T33" fmla="*/ 111 h 267"/>
                <a:gd name="T34" fmla="*/ 78 w 133"/>
                <a:gd name="T35" fmla="*/ 100 h 267"/>
                <a:gd name="T36" fmla="*/ 77 w 133"/>
                <a:gd name="T37" fmla="*/ 90 h 267"/>
                <a:gd name="T38" fmla="*/ 77 w 133"/>
                <a:gd name="T39" fmla="*/ 80 h 267"/>
                <a:gd name="T40" fmla="*/ 79 w 133"/>
                <a:gd name="T41" fmla="*/ 70 h 267"/>
                <a:gd name="T42" fmla="*/ 82 w 133"/>
                <a:gd name="T43" fmla="*/ 60 h 267"/>
                <a:gd name="T44" fmla="*/ 87 w 133"/>
                <a:gd name="T45" fmla="*/ 52 h 267"/>
                <a:gd name="T46" fmla="*/ 92 w 133"/>
                <a:gd name="T47" fmla="*/ 43 h 267"/>
                <a:gd name="T48" fmla="*/ 98 w 133"/>
                <a:gd name="T49" fmla="*/ 35 h 267"/>
                <a:gd name="T50" fmla="*/ 111 w 133"/>
                <a:gd name="T51" fmla="*/ 20 h 267"/>
                <a:gd name="T52" fmla="*/ 122 w 133"/>
                <a:gd name="T53" fmla="*/ 10 h 267"/>
                <a:gd name="T54" fmla="*/ 133 w 133"/>
                <a:gd name="T55" fmla="*/ 0 h 267"/>
                <a:gd name="T56" fmla="*/ 133 w 133"/>
                <a:gd name="T57" fmla="*/ 0 h 267"/>
                <a:gd name="T58" fmla="*/ 126 w 133"/>
                <a:gd name="T59" fmla="*/ 4 h 267"/>
                <a:gd name="T60" fmla="*/ 107 w 133"/>
                <a:gd name="T61" fmla="*/ 12 h 267"/>
                <a:gd name="T62" fmla="*/ 96 w 133"/>
                <a:gd name="T63" fmla="*/ 18 h 267"/>
                <a:gd name="T64" fmla="*/ 82 w 133"/>
                <a:gd name="T65" fmla="*/ 25 h 267"/>
                <a:gd name="T66" fmla="*/ 69 w 133"/>
                <a:gd name="T67" fmla="*/ 34 h 267"/>
                <a:gd name="T68" fmla="*/ 56 w 133"/>
                <a:gd name="T69" fmla="*/ 44 h 267"/>
                <a:gd name="T70" fmla="*/ 56 w 133"/>
                <a:gd name="T71" fmla="*/ 44 h 267"/>
                <a:gd name="T72" fmla="*/ 50 w 133"/>
                <a:gd name="T73" fmla="*/ 50 h 267"/>
                <a:gd name="T74" fmla="*/ 45 w 133"/>
                <a:gd name="T75" fmla="*/ 57 h 267"/>
                <a:gd name="T76" fmla="*/ 40 w 133"/>
                <a:gd name="T77" fmla="*/ 63 h 267"/>
                <a:gd name="T78" fmla="*/ 36 w 133"/>
                <a:gd name="T79" fmla="*/ 70 h 267"/>
                <a:gd name="T80" fmla="*/ 30 w 133"/>
                <a:gd name="T81" fmla="*/ 85 h 267"/>
                <a:gd name="T82" fmla="*/ 26 w 133"/>
                <a:gd name="T83" fmla="*/ 101 h 267"/>
                <a:gd name="T84" fmla="*/ 23 w 133"/>
                <a:gd name="T85" fmla="*/ 116 h 267"/>
                <a:gd name="T86" fmla="*/ 23 w 133"/>
                <a:gd name="T87" fmla="*/ 131 h 267"/>
                <a:gd name="T88" fmla="*/ 25 w 133"/>
                <a:gd name="T89" fmla="*/ 145 h 267"/>
                <a:gd name="T90" fmla="*/ 28 w 133"/>
                <a:gd name="T91" fmla="*/ 155 h 267"/>
                <a:gd name="T92" fmla="*/ 28 w 133"/>
                <a:gd name="T93" fmla="*/ 155 h 267"/>
                <a:gd name="T94" fmla="*/ 32 w 133"/>
                <a:gd name="T95" fmla="*/ 170 h 267"/>
                <a:gd name="T96" fmla="*/ 33 w 133"/>
                <a:gd name="T97" fmla="*/ 185 h 267"/>
                <a:gd name="T98" fmla="*/ 33 w 133"/>
                <a:gd name="T99" fmla="*/ 199 h 267"/>
                <a:gd name="T100" fmla="*/ 30 w 133"/>
                <a:gd name="T101" fmla="*/ 211 h 267"/>
                <a:gd name="T102" fmla="*/ 25 w 133"/>
                <a:gd name="T103" fmla="*/ 225 h 267"/>
                <a:gd name="T104" fmla="*/ 18 w 133"/>
                <a:gd name="T105" fmla="*/ 237 h 267"/>
                <a:gd name="T106" fmla="*/ 10 w 133"/>
                <a:gd name="T107" fmla="*/ 252 h 267"/>
                <a:gd name="T108" fmla="*/ 0 w 133"/>
                <a:gd name="T109" fmla="*/ 267 h 267"/>
                <a:gd name="T110" fmla="*/ 0 w 133"/>
                <a:gd name="T11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3" h="267">
                  <a:moveTo>
                    <a:pt x="0" y="267"/>
                  </a:moveTo>
                  <a:lnTo>
                    <a:pt x="0" y="267"/>
                  </a:lnTo>
                  <a:lnTo>
                    <a:pt x="20" y="259"/>
                  </a:lnTo>
                  <a:lnTo>
                    <a:pt x="40" y="247"/>
                  </a:lnTo>
                  <a:lnTo>
                    <a:pt x="50" y="241"/>
                  </a:lnTo>
                  <a:lnTo>
                    <a:pt x="58" y="234"/>
                  </a:lnTo>
                  <a:lnTo>
                    <a:pt x="67" y="226"/>
                  </a:lnTo>
                  <a:lnTo>
                    <a:pt x="76" y="217"/>
                  </a:lnTo>
                  <a:lnTo>
                    <a:pt x="82" y="207"/>
                  </a:lnTo>
                  <a:lnTo>
                    <a:pt x="88" y="197"/>
                  </a:lnTo>
                  <a:lnTo>
                    <a:pt x="92" y="185"/>
                  </a:lnTo>
                  <a:lnTo>
                    <a:pt x="94" y="173"/>
                  </a:lnTo>
                  <a:lnTo>
                    <a:pt x="96" y="159"/>
                  </a:lnTo>
                  <a:lnTo>
                    <a:pt x="93" y="144"/>
                  </a:lnTo>
                  <a:lnTo>
                    <a:pt x="89" y="129"/>
                  </a:lnTo>
                  <a:lnTo>
                    <a:pt x="82" y="111"/>
                  </a:lnTo>
                  <a:lnTo>
                    <a:pt x="82" y="111"/>
                  </a:lnTo>
                  <a:lnTo>
                    <a:pt x="78" y="100"/>
                  </a:lnTo>
                  <a:lnTo>
                    <a:pt x="77" y="90"/>
                  </a:lnTo>
                  <a:lnTo>
                    <a:pt x="77" y="80"/>
                  </a:lnTo>
                  <a:lnTo>
                    <a:pt x="79" y="70"/>
                  </a:lnTo>
                  <a:lnTo>
                    <a:pt x="82" y="60"/>
                  </a:lnTo>
                  <a:lnTo>
                    <a:pt x="87" y="52"/>
                  </a:lnTo>
                  <a:lnTo>
                    <a:pt x="92" y="43"/>
                  </a:lnTo>
                  <a:lnTo>
                    <a:pt x="98" y="35"/>
                  </a:lnTo>
                  <a:lnTo>
                    <a:pt x="111" y="20"/>
                  </a:lnTo>
                  <a:lnTo>
                    <a:pt x="122" y="10"/>
                  </a:lnTo>
                  <a:lnTo>
                    <a:pt x="133" y="0"/>
                  </a:lnTo>
                  <a:lnTo>
                    <a:pt x="133" y="0"/>
                  </a:lnTo>
                  <a:lnTo>
                    <a:pt x="126" y="4"/>
                  </a:lnTo>
                  <a:lnTo>
                    <a:pt x="107" y="12"/>
                  </a:lnTo>
                  <a:lnTo>
                    <a:pt x="96" y="18"/>
                  </a:lnTo>
                  <a:lnTo>
                    <a:pt x="82" y="25"/>
                  </a:lnTo>
                  <a:lnTo>
                    <a:pt x="69" y="34"/>
                  </a:lnTo>
                  <a:lnTo>
                    <a:pt x="56" y="44"/>
                  </a:lnTo>
                  <a:lnTo>
                    <a:pt x="56" y="44"/>
                  </a:lnTo>
                  <a:lnTo>
                    <a:pt x="50" y="50"/>
                  </a:lnTo>
                  <a:lnTo>
                    <a:pt x="45" y="57"/>
                  </a:lnTo>
                  <a:lnTo>
                    <a:pt x="40" y="63"/>
                  </a:lnTo>
                  <a:lnTo>
                    <a:pt x="36" y="70"/>
                  </a:lnTo>
                  <a:lnTo>
                    <a:pt x="30" y="85"/>
                  </a:lnTo>
                  <a:lnTo>
                    <a:pt x="26" y="101"/>
                  </a:lnTo>
                  <a:lnTo>
                    <a:pt x="23" y="116"/>
                  </a:lnTo>
                  <a:lnTo>
                    <a:pt x="23" y="131"/>
                  </a:lnTo>
                  <a:lnTo>
                    <a:pt x="25" y="145"/>
                  </a:lnTo>
                  <a:lnTo>
                    <a:pt x="28" y="155"/>
                  </a:lnTo>
                  <a:lnTo>
                    <a:pt x="28" y="155"/>
                  </a:lnTo>
                  <a:lnTo>
                    <a:pt x="32" y="170"/>
                  </a:lnTo>
                  <a:lnTo>
                    <a:pt x="33" y="185"/>
                  </a:lnTo>
                  <a:lnTo>
                    <a:pt x="33" y="199"/>
                  </a:lnTo>
                  <a:lnTo>
                    <a:pt x="30" y="211"/>
                  </a:lnTo>
                  <a:lnTo>
                    <a:pt x="25" y="225"/>
                  </a:lnTo>
                  <a:lnTo>
                    <a:pt x="18" y="237"/>
                  </a:lnTo>
                  <a:lnTo>
                    <a:pt x="10" y="252"/>
                  </a:lnTo>
                  <a:lnTo>
                    <a:pt x="0" y="267"/>
                  </a:lnTo>
                  <a:lnTo>
                    <a:pt x="0" y="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sp>
        <p:nvSpPr>
          <p:cNvPr id="88" name="Freeform 146"/>
          <p:cNvSpPr>
            <a:spLocks noEditPoints="1"/>
          </p:cNvSpPr>
          <p:nvPr/>
        </p:nvSpPr>
        <p:spPr bwMode="auto">
          <a:xfrm>
            <a:off x="9898565" y="1641522"/>
            <a:ext cx="547818" cy="547818"/>
          </a:xfrm>
          <a:custGeom>
            <a:avLst/>
            <a:gdLst>
              <a:gd name="T0" fmla="*/ 715 w 850"/>
              <a:gd name="T1" fmla="*/ 616 h 852"/>
              <a:gd name="T2" fmla="*/ 694 w 850"/>
              <a:gd name="T3" fmla="*/ 612 h 852"/>
              <a:gd name="T4" fmla="*/ 677 w 850"/>
              <a:gd name="T5" fmla="*/ 623 h 852"/>
              <a:gd name="T6" fmla="*/ 614 w 850"/>
              <a:gd name="T7" fmla="*/ 562 h 852"/>
              <a:gd name="T8" fmla="*/ 671 w 850"/>
              <a:gd name="T9" fmla="*/ 463 h 852"/>
              <a:gd name="T10" fmla="*/ 690 w 850"/>
              <a:gd name="T11" fmla="*/ 347 h 852"/>
              <a:gd name="T12" fmla="*/ 687 w 850"/>
              <a:gd name="T13" fmla="*/ 293 h 852"/>
              <a:gd name="T14" fmla="*/ 669 w 850"/>
              <a:gd name="T15" fmla="*/ 227 h 852"/>
              <a:gd name="T16" fmla="*/ 641 w 850"/>
              <a:gd name="T17" fmla="*/ 167 h 852"/>
              <a:gd name="T18" fmla="*/ 601 w 850"/>
              <a:gd name="T19" fmla="*/ 113 h 852"/>
              <a:gd name="T20" fmla="*/ 552 w 850"/>
              <a:gd name="T21" fmla="*/ 69 h 852"/>
              <a:gd name="T22" fmla="*/ 495 w 850"/>
              <a:gd name="T23" fmla="*/ 35 h 852"/>
              <a:gd name="T24" fmla="*/ 431 w 850"/>
              <a:gd name="T25" fmla="*/ 11 h 852"/>
              <a:gd name="T26" fmla="*/ 363 w 850"/>
              <a:gd name="T27" fmla="*/ 1 h 852"/>
              <a:gd name="T28" fmla="*/ 310 w 850"/>
              <a:gd name="T29" fmla="*/ 2 h 852"/>
              <a:gd name="T30" fmla="*/ 243 w 850"/>
              <a:gd name="T31" fmla="*/ 16 h 852"/>
              <a:gd name="T32" fmla="*/ 180 w 850"/>
              <a:gd name="T33" fmla="*/ 42 h 852"/>
              <a:gd name="T34" fmla="*/ 126 w 850"/>
              <a:gd name="T35" fmla="*/ 80 h 852"/>
              <a:gd name="T36" fmla="*/ 78 w 850"/>
              <a:gd name="T37" fmla="*/ 126 h 852"/>
              <a:gd name="T38" fmla="*/ 41 w 850"/>
              <a:gd name="T39" fmla="*/ 181 h 852"/>
              <a:gd name="T40" fmla="*/ 15 w 850"/>
              <a:gd name="T41" fmla="*/ 243 h 852"/>
              <a:gd name="T42" fmla="*/ 1 w 850"/>
              <a:gd name="T43" fmla="*/ 310 h 852"/>
              <a:gd name="T44" fmla="*/ 0 w 850"/>
              <a:gd name="T45" fmla="*/ 364 h 852"/>
              <a:gd name="T46" fmla="*/ 10 w 850"/>
              <a:gd name="T47" fmla="*/ 433 h 852"/>
              <a:gd name="T48" fmla="*/ 33 w 850"/>
              <a:gd name="T49" fmla="*/ 496 h 852"/>
              <a:gd name="T50" fmla="*/ 68 w 850"/>
              <a:gd name="T51" fmla="*/ 554 h 852"/>
              <a:gd name="T52" fmla="*/ 113 w 850"/>
              <a:gd name="T53" fmla="*/ 602 h 852"/>
              <a:gd name="T54" fmla="*/ 166 w 850"/>
              <a:gd name="T55" fmla="*/ 642 h 852"/>
              <a:gd name="T56" fmla="*/ 227 w 850"/>
              <a:gd name="T57" fmla="*/ 671 h 852"/>
              <a:gd name="T58" fmla="*/ 293 w 850"/>
              <a:gd name="T59" fmla="*/ 688 h 852"/>
              <a:gd name="T60" fmla="*/ 345 w 850"/>
              <a:gd name="T61" fmla="*/ 692 h 852"/>
              <a:gd name="T62" fmla="*/ 462 w 850"/>
              <a:gd name="T63" fmla="*/ 672 h 852"/>
              <a:gd name="T64" fmla="*/ 562 w 850"/>
              <a:gd name="T65" fmla="*/ 616 h 852"/>
              <a:gd name="T66" fmla="*/ 619 w 850"/>
              <a:gd name="T67" fmla="*/ 681 h 852"/>
              <a:gd name="T68" fmla="*/ 611 w 850"/>
              <a:gd name="T69" fmla="*/ 696 h 852"/>
              <a:gd name="T70" fmla="*/ 616 w 850"/>
              <a:gd name="T71" fmla="*/ 717 h 852"/>
              <a:gd name="T72" fmla="*/ 745 w 850"/>
              <a:gd name="T73" fmla="*/ 847 h 852"/>
              <a:gd name="T74" fmla="*/ 767 w 850"/>
              <a:gd name="T75" fmla="*/ 850 h 852"/>
              <a:gd name="T76" fmla="*/ 841 w 850"/>
              <a:gd name="T77" fmla="*/ 782 h 852"/>
              <a:gd name="T78" fmla="*/ 850 w 850"/>
              <a:gd name="T79" fmla="*/ 767 h 852"/>
              <a:gd name="T80" fmla="*/ 845 w 850"/>
              <a:gd name="T81" fmla="*/ 746 h 852"/>
              <a:gd name="T82" fmla="*/ 345 w 850"/>
              <a:gd name="T83" fmla="*/ 559 h 852"/>
              <a:gd name="T84" fmla="*/ 263 w 850"/>
              <a:gd name="T85" fmla="*/ 542 h 852"/>
              <a:gd name="T86" fmla="*/ 194 w 850"/>
              <a:gd name="T87" fmla="*/ 496 h 852"/>
              <a:gd name="T88" fmla="*/ 149 w 850"/>
              <a:gd name="T89" fmla="*/ 429 h 852"/>
              <a:gd name="T90" fmla="*/ 132 w 850"/>
              <a:gd name="T91" fmla="*/ 347 h 852"/>
              <a:gd name="T92" fmla="*/ 142 w 850"/>
              <a:gd name="T93" fmla="*/ 283 h 852"/>
              <a:gd name="T94" fmla="*/ 180 w 850"/>
              <a:gd name="T95" fmla="*/ 211 h 852"/>
              <a:gd name="T96" fmla="*/ 244 w 850"/>
              <a:gd name="T97" fmla="*/ 160 h 852"/>
              <a:gd name="T98" fmla="*/ 324 w 850"/>
              <a:gd name="T99" fmla="*/ 135 h 852"/>
              <a:gd name="T100" fmla="*/ 387 w 850"/>
              <a:gd name="T101" fmla="*/ 138 h 852"/>
              <a:gd name="T102" fmla="*/ 464 w 850"/>
              <a:gd name="T103" fmla="*/ 170 h 852"/>
              <a:gd name="T104" fmla="*/ 521 w 850"/>
              <a:gd name="T105" fmla="*/ 227 h 852"/>
              <a:gd name="T106" fmla="*/ 553 w 850"/>
              <a:gd name="T107" fmla="*/ 303 h 852"/>
              <a:gd name="T108" fmla="*/ 557 w 850"/>
              <a:gd name="T109" fmla="*/ 368 h 852"/>
              <a:gd name="T110" fmla="*/ 532 w 850"/>
              <a:gd name="T111" fmla="*/ 448 h 852"/>
              <a:gd name="T112" fmla="*/ 480 w 850"/>
              <a:gd name="T113" fmla="*/ 510 h 852"/>
              <a:gd name="T114" fmla="*/ 409 w 850"/>
              <a:gd name="T115" fmla="*/ 549 h 852"/>
              <a:gd name="T116" fmla="*/ 345 w 850"/>
              <a:gd name="T117" fmla="*/ 559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0" h="852">
                <a:moveTo>
                  <a:pt x="841" y="742"/>
                </a:moveTo>
                <a:lnTo>
                  <a:pt x="720" y="620"/>
                </a:lnTo>
                <a:lnTo>
                  <a:pt x="720" y="620"/>
                </a:lnTo>
                <a:lnTo>
                  <a:pt x="715" y="616"/>
                </a:lnTo>
                <a:lnTo>
                  <a:pt x="710" y="613"/>
                </a:lnTo>
                <a:lnTo>
                  <a:pt x="705" y="612"/>
                </a:lnTo>
                <a:lnTo>
                  <a:pt x="700" y="611"/>
                </a:lnTo>
                <a:lnTo>
                  <a:pt x="694" y="612"/>
                </a:lnTo>
                <a:lnTo>
                  <a:pt x="689" y="613"/>
                </a:lnTo>
                <a:lnTo>
                  <a:pt x="684" y="616"/>
                </a:lnTo>
                <a:lnTo>
                  <a:pt x="679" y="620"/>
                </a:lnTo>
                <a:lnTo>
                  <a:pt x="677" y="623"/>
                </a:lnTo>
                <a:lnTo>
                  <a:pt x="619" y="566"/>
                </a:lnTo>
                <a:lnTo>
                  <a:pt x="619" y="566"/>
                </a:lnTo>
                <a:lnTo>
                  <a:pt x="614" y="562"/>
                </a:lnTo>
                <a:lnTo>
                  <a:pt x="614" y="562"/>
                </a:lnTo>
                <a:lnTo>
                  <a:pt x="632" y="540"/>
                </a:lnTo>
                <a:lnTo>
                  <a:pt x="647" y="515"/>
                </a:lnTo>
                <a:lnTo>
                  <a:pt x="659" y="490"/>
                </a:lnTo>
                <a:lnTo>
                  <a:pt x="671" y="463"/>
                </a:lnTo>
                <a:lnTo>
                  <a:pt x="679" y="435"/>
                </a:lnTo>
                <a:lnTo>
                  <a:pt x="686" y="406"/>
                </a:lnTo>
                <a:lnTo>
                  <a:pt x="689" y="377"/>
                </a:lnTo>
                <a:lnTo>
                  <a:pt x="690" y="347"/>
                </a:lnTo>
                <a:lnTo>
                  <a:pt x="690" y="347"/>
                </a:lnTo>
                <a:lnTo>
                  <a:pt x="690" y="328"/>
                </a:lnTo>
                <a:lnTo>
                  <a:pt x="689" y="310"/>
                </a:lnTo>
                <a:lnTo>
                  <a:pt x="687" y="293"/>
                </a:lnTo>
                <a:lnTo>
                  <a:pt x="684" y="277"/>
                </a:lnTo>
                <a:lnTo>
                  <a:pt x="681" y="259"/>
                </a:lnTo>
                <a:lnTo>
                  <a:pt x="676" y="243"/>
                </a:lnTo>
                <a:lnTo>
                  <a:pt x="669" y="227"/>
                </a:lnTo>
                <a:lnTo>
                  <a:pt x="664" y="212"/>
                </a:lnTo>
                <a:lnTo>
                  <a:pt x="657" y="196"/>
                </a:lnTo>
                <a:lnTo>
                  <a:pt x="649" y="181"/>
                </a:lnTo>
                <a:lnTo>
                  <a:pt x="641" y="167"/>
                </a:lnTo>
                <a:lnTo>
                  <a:pt x="632" y="153"/>
                </a:lnTo>
                <a:lnTo>
                  <a:pt x="622" y="140"/>
                </a:lnTo>
                <a:lnTo>
                  <a:pt x="612" y="126"/>
                </a:lnTo>
                <a:lnTo>
                  <a:pt x="601" y="113"/>
                </a:lnTo>
                <a:lnTo>
                  <a:pt x="589" y="102"/>
                </a:lnTo>
                <a:lnTo>
                  <a:pt x="577" y="90"/>
                </a:lnTo>
                <a:lnTo>
                  <a:pt x="565" y="80"/>
                </a:lnTo>
                <a:lnTo>
                  <a:pt x="552" y="69"/>
                </a:lnTo>
                <a:lnTo>
                  <a:pt x="538" y="60"/>
                </a:lnTo>
                <a:lnTo>
                  <a:pt x="525" y="50"/>
                </a:lnTo>
                <a:lnTo>
                  <a:pt x="510" y="42"/>
                </a:lnTo>
                <a:lnTo>
                  <a:pt x="495" y="35"/>
                </a:lnTo>
                <a:lnTo>
                  <a:pt x="480" y="27"/>
                </a:lnTo>
                <a:lnTo>
                  <a:pt x="464" y="21"/>
                </a:lnTo>
                <a:lnTo>
                  <a:pt x="447" y="16"/>
                </a:lnTo>
                <a:lnTo>
                  <a:pt x="431" y="11"/>
                </a:lnTo>
                <a:lnTo>
                  <a:pt x="415" y="7"/>
                </a:lnTo>
                <a:lnTo>
                  <a:pt x="397" y="4"/>
                </a:lnTo>
                <a:lnTo>
                  <a:pt x="380" y="2"/>
                </a:lnTo>
                <a:lnTo>
                  <a:pt x="363" y="1"/>
                </a:lnTo>
                <a:lnTo>
                  <a:pt x="345" y="0"/>
                </a:lnTo>
                <a:lnTo>
                  <a:pt x="345" y="0"/>
                </a:lnTo>
                <a:lnTo>
                  <a:pt x="328" y="1"/>
                </a:lnTo>
                <a:lnTo>
                  <a:pt x="310" y="2"/>
                </a:lnTo>
                <a:lnTo>
                  <a:pt x="293" y="4"/>
                </a:lnTo>
                <a:lnTo>
                  <a:pt x="275" y="7"/>
                </a:lnTo>
                <a:lnTo>
                  <a:pt x="259" y="11"/>
                </a:lnTo>
                <a:lnTo>
                  <a:pt x="243" y="16"/>
                </a:lnTo>
                <a:lnTo>
                  <a:pt x="227" y="21"/>
                </a:lnTo>
                <a:lnTo>
                  <a:pt x="210" y="27"/>
                </a:lnTo>
                <a:lnTo>
                  <a:pt x="195" y="35"/>
                </a:lnTo>
                <a:lnTo>
                  <a:pt x="180" y="42"/>
                </a:lnTo>
                <a:lnTo>
                  <a:pt x="166" y="50"/>
                </a:lnTo>
                <a:lnTo>
                  <a:pt x="152" y="60"/>
                </a:lnTo>
                <a:lnTo>
                  <a:pt x="138" y="69"/>
                </a:lnTo>
                <a:lnTo>
                  <a:pt x="126" y="80"/>
                </a:lnTo>
                <a:lnTo>
                  <a:pt x="113" y="90"/>
                </a:lnTo>
                <a:lnTo>
                  <a:pt x="101" y="102"/>
                </a:lnTo>
                <a:lnTo>
                  <a:pt x="89" y="113"/>
                </a:lnTo>
                <a:lnTo>
                  <a:pt x="78" y="126"/>
                </a:lnTo>
                <a:lnTo>
                  <a:pt x="68" y="140"/>
                </a:lnTo>
                <a:lnTo>
                  <a:pt x="58" y="153"/>
                </a:lnTo>
                <a:lnTo>
                  <a:pt x="50" y="167"/>
                </a:lnTo>
                <a:lnTo>
                  <a:pt x="41" y="181"/>
                </a:lnTo>
                <a:lnTo>
                  <a:pt x="33" y="196"/>
                </a:lnTo>
                <a:lnTo>
                  <a:pt x="26" y="212"/>
                </a:lnTo>
                <a:lnTo>
                  <a:pt x="20" y="227"/>
                </a:lnTo>
                <a:lnTo>
                  <a:pt x="15" y="243"/>
                </a:lnTo>
                <a:lnTo>
                  <a:pt x="10" y="259"/>
                </a:lnTo>
                <a:lnTo>
                  <a:pt x="6" y="277"/>
                </a:lnTo>
                <a:lnTo>
                  <a:pt x="3" y="293"/>
                </a:lnTo>
                <a:lnTo>
                  <a:pt x="1" y="310"/>
                </a:lnTo>
                <a:lnTo>
                  <a:pt x="0" y="328"/>
                </a:lnTo>
                <a:lnTo>
                  <a:pt x="0" y="347"/>
                </a:lnTo>
                <a:lnTo>
                  <a:pt x="0" y="347"/>
                </a:lnTo>
                <a:lnTo>
                  <a:pt x="0" y="364"/>
                </a:lnTo>
                <a:lnTo>
                  <a:pt x="1" y="382"/>
                </a:lnTo>
                <a:lnTo>
                  <a:pt x="3" y="399"/>
                </a:lnTo>
                <a:lnTo>
                  <a:pt x="6" y="415"/>
                </a:lnTo>
                <a:lnTo>
                  <a:pt x="10" y="433"/>
                </a:lnTo>
                <a:lnTo>
                  <a:pt x="15" y="449"/>
                </a:lnTo>
                <a:lnTo>
                  <a:pt x="20" y="465"/>
                </a:lnTo>
                <a:lnTo>
                  <a:pt x="26" y="481"/>
                </a:lnTo>
                <a:lnTo>
                  <a:pt x="33" y="496"/>
                </a:lnTo>
                <a:lnTo>
                  <a:pt x="41" y="511"/>
                </a:lnTo>
                <a:lnTo>
                  <a:pt x="50" y="525"/>
                </a:lnTo>
                <a:lnTo>
                  <a:pt x="58" y="540"/>
                </a:lnTo>
                <a:lnTo>
                  <a:pt x="68" y="554"/>
                </a:lnTo>
                <a:lnTo>
                  <a:pt x="78" y="566"/>
                </a:lnTo>
                <a:lnTo>
                  <a:pt x="89" y="579"/>
                </a:lnTo>
                <a:lnTo>
                  <a:pt x="101" y="591"/>
                </a:lnTo>
                <a:lnTo>
                  <a:pt x="113" y="602"/>
                </a:lnTo>
                <a:lnTo>
                  <a:pt x="126" y="613"/>
                </a:lnTo>
                <a:lnTo>
                  <a:pt x="138" y="623"/>
                </a:lnTo>
                <a:lnTo>
                  <a:pt x="152" y="633"/>
                </a:lnTo>
                <a:lnTo>
                  <a:pt x="166" y="642"/>
                </a:lnTo>
                <a:lnTo>
                  <a:pt x="180" y="650"/>
                </a:lnTo>
                <a:lnTo>
                  <a:pt x="195" y="658"/>
                </a:lnTo>
                <a:lnTo>
                  <a:pt x="210" y="665"/>
                </a:lnTo>
                <a:lnTo>
                  <a:pt x="227" y="671"/>
                </a:lnTo>
                <a:lnTo>
                  <a:pt x="243" y="676"/>
                </a:lnTo>
                <a:lnTo>
                  <a:pt x="259" y="681"/>
                </a:lnTo>
                <a:lnTo>
                  <a:pt x="275" y="685"/>
                </a:lnTo>
                <a:lnTo>
                  <a:pt x="293" y="688"/>
                </a:lnTo>
                <a:lnTo>
                  <a:pt x="310" y="690"/>
                </a:lnTo>
                <a:lnTo>
                  <a:pt x="328" y="692"/>
                </a:lnTo>
                <a:lnTo>
                  <a:pt x="345" y="692"/>
                </a:lnTo>
                <a:lnTo>
                  <a:pt x="345" y="692"/>
                </a:lnTo>
                <a:lnTo>
                  <a:pt x="375" y="691"/>
                </a:lnTo>
                <a:lnTo>
                  <a:pt x="405" y="687"/>
                </a:lnTo>
                <a:lnTo>
                  <a:pt x="434" y="681"/>
                </a:lnTo>
                <a:lnTo>
                  <a:pt x="462" y="672"/>
                </a:lnTo>
                <a:lnTo>
                  <a:pt x="488" y="661"/>
                </a:lnTo>
                <a:lnTo>
                  <a:pt x="515" y="647"/>
                </a:lnTo>
                <a:lnTo>
                  <a:pt x="538" y="632"/>
                </a:lnTo>
                <a:lnTo>
                  <a:pt x="562" y="616"/>
                </a:lnTo>
                <a:lnTo>
                  <a:pt x="562" y="616"/>
                </a:lnTo>
                <a:lnTo>
                  <a:pt x="565" y="620"/>
                </a:lnTo>
                <a:lnTo>
                  <a:pt x="622" y="677"/>
                </a:lnTo>
                <a:lnTo>
                  <a:pt x="619" y="681"/>
                </a:lnTo>
                <a:lnTo>
                  <a:pt x="619" y="681"/>
                </a:lnTo>
                <a:lnTo>
                  <a:pt x="616" y="686"/>
                </a:lnTo>
                <a:lnTo>
                  <a:pt x="613" y="691"/>
                </a:lnTo>
                <a:lnTo>
                  <a:pt x="611" y="696"/>
                </a:lnTo>
                <a:lnTo>
                  <a:pt x="611" y="701"/>
                </a:lnTo>
                <a:lnTo>
                  <a:pt x="611" y="707"/>
                </a:lnTo>
                <a:lnTo>
                  <a:pt x="613" y="712"/>
                </a:lnTo>
                <a:lnTo>
                  <a:pt x="616" y="717"/>
                </a:lnTo>
                <a:lnTo>
                  <a:pt x="619" y="721"/>
                </a:lnTo>
                <a:lnTo>
                  <a:pt x="740" y="843"/>
                </a:lnTo>
                <a:lnTo>
                  <a:pt x="740" y="843"/>
                </a:lnTo>
                <a:lnTo>
                  <a:pt x="745" y="847"/>
                </a:lnTo>
                <a:lnTo>
                  <a:pt x="750" y="849"/>
                </a:lnTo>
                <a:lnTo>
                  <a:pt x="755" y="850"/>
                </a:lnTo>
                <a:lnTo>
                  <a:pt x="760" y="852"/>
                </a:lnTo>
                <a:lnTo>
                  <a:pt x="767" y="850"/>
                </a:lnTo>
                <a:lnTo>
                  <a:pt x="772" y="849"/>
                </a:lnTo>
                <a:lnTo>
                  <a:pt x="777" y="847"/>
                </a:lnTo>
                <a:lnTo>
                  <a:pt x="782" y="843"/>
                </a:lnTo>
                <a:lnTo>
                  <a:pt x="841" y="782"/>
                </a:lnTo>
                <a:lnTo>
                  <a:pt x="841" y="782"/>
                </a:lnTo>
                <a:lnTo>
                  <a:pt x="845" y="778"/>
                </a:lnTo>
                <a:lnTo>
                  <a:pt x="848" y="773"/>
                </a:lnTo>
                <a:lnTo>
                  <a:pt x="850" y="767"/>
                </a:lnTo>
                <a:lnTo>
                  <a:pt x="850" y="762"/>
                </a:lnTo>
                <a:lnTo>
                  <a:pt x="850" y="757"/>
                </a:lnTo>
                <a:lnTo>
                  <a:pt x="848" y="751"/>
                </a:lnTo>
                <a:lnTo>
                  <a:pt x="845" y="746"/>
                </a:lnTo>
                <a:lnTo>
                  <a:pt x="841" y="742"/>
                </a:lnTo>
                <a:lnTo>
                  <a:pt x="841" y="742"/>
                </a:lnTo>
                <a:close/>
                <a:moveTo>
                  <a:pt x="345" y="559"/>
                </a:moveTo>
                <a:lnTo>
                  <a:pt x="345" y="559"/>
                </a:lnTo>
                <a:lnTo>
                  <a:pt x="324" y="557"/>
                </a:lnTo>
                <a:lnTo>
                  <a:pt x="303" y="555"/>
                </a:lnTo>
                <a:lnTo>
                  <a:pt x="281" y="549"/>
                </a:lnTo>
                <a:lnTo>
                  <a:pt x="263" y="542"/>
                </a:lnTo>
                <a:lnTo>
                  <a:pt x="244" y="534"/>
                </a:lnTo>
                <a:lnTo>
                  <a:pt x="227" y="522"/>
                </a:lnTo>
                <a:lnTo>
                  <a:pt x="210" y="510"/>
                </a:lnTo>
                <a:lnTo>
                  <a:pt x="194" y="496"/>
                </a:lnTo>
                <a:lnTo>
                  <a:pt x="180" y="481"/>
                </a:lnTo>
                <a:lnTo>
                  <a:pt x="169" y="465"/>
                </a:lnTo>
                <a:lnTo>
                  <a:pt x="158" y="448"/>
                </a:lnTo>
                <a:lnTo>
                  <a:pt x="149" y="429"/>
                </a:lnTo>
                <a:lnTo>
                  <a:pt x="142" y="409"/>
                </a:lnTo>
                <a:lnTo>
                  <a:pt x="137" y="389"/>
                </a:lnTo>
                <a:lnTo>
                  <a:pt x="133" y="368"/>
                </a:lnTo>
                <a:lnTo>
                  <a:pt x="132" y="347"/>
                </a:lnTo>
                <a:lnTo>
                  <a:pt x="132" y="347"/>
                </a:lnTo>
                <a:lnTo>
                  <a:pt x="133" y="324"/>
                </a:lnTo>
                <a:lnTo>
                  <a:pt x="137" y="303"/>
                </a:lnTo>
                <a:lnTo>
                  <a:pt x="142" y="283"/>
                </a:lnTo>
                <a:lnTo>
                  <a:pt x="149" y="263"/>
                </a:lnTo>
                <a:lnTo>
                  <a:pt x="158" y="244"/>
                </a:lnTo>
                <a:lnTo>
                  <a:pt x="169" y="227"/>
                </a:lnTo>
                <a:lnTo>
                  <a:pt x="180" y="211"/>
                </a:lnTo>
                <a:lnTo>
                  <a:pt x="194" y="196"/>
                </a:lnTo>
                <a:lnTo>
                  <a:pt x="210" y="182"/>
                </a:lnTo>
                <a:lnTo>
                  <a:pt x="227" y="170"/>
                </a:lnTo>
                <a:lnTo>
                  <a:pt x="244" y="160"/>
                </a:lnTo>
                <a:lnTo>
                  <a:pt x="263" y="150"/>
                </a:lnTo>
                <a:lnTo>
                  <a:pt x="281" y="143"/>
                </a:lnTo>
                <a:lnTo>
                  <a:pt x="303" y="138"/>
                </a:lnTo>
                <a:lnTo>
                  <a:pt x="324" y="135"/>
                </a:lnTo>
                <a:lnTo>
                  <a:pt x="345" y="133"/>
                </a:lnTo>
                <a:lnTo>
                  <a:pt x="345" y="133"/>
                </a:lnTo>
                <a:lnTo>
                  <a:pt x="366" y="135"/>
                </a:lnTo>
                <a:lnTo>
                  <a:pt x="387" y="138"/>
                </a:lnTo>
                <a:lnTo>
                  <a:pt x="409" y="143"/>
                </a:lnTo>
                <a:lnTo>
                  <a:pt x="427" y="150"/>
                </a:lnTo>
                <a:lnTo>
                  <a:pt x="446" y="160"/>
                </a:lnTo>
                <a:lnTo>
                  <a:pt x="464" y="170"/>
                </a:lnTo>
                <a:lnTo>
                  <a:pt x="480" y="182"/>
                </a:lnTo>
                <a:lnTo>
                  <a:pt x="496" y="196"/>
                </a:lnTo>
                <a:lnTo>
                  <a:pt x="510" y="211"/>
                </a:lnTo>
                <a:lnTo>
                  <a:pt x="521" y="227"/>
                </a:lnTo>
                <a:lnTo>
                  <a:pt x="532" y="244"/>
                </a:lnTo>
                <a:lnTo>
                  <a:pt x="541" y="263"/>
                </a:lnTo>
                <a:lnTo>
                  <a:pt x="548" y="283"/>
                </a:lnTo>
                <a:lnTo>
                  <a:pt x="553" y="303"/>
                </a:lnTo>
                <a:lnTo>
                  <a:pt x="557" y="324"/>
                </a:lnTo>
                <a:lnTo>
                  <a:pt x="558" y="347"/>
                </a:lnTo>
                <a:lnTo>
                  <a:pt x="558" y="347"/>
                </a:lnTo>
                <a:lnTo>
                  <a:pt x="557" y="368"/>
                </a:lnTo>
                <a:lnTo>
                  <a:pt x="553" y="389"/>
                </a:lnTo>
                <a:lnTo>
                  <a:pt x="548" y="409"/>
                </a:lnTo>
                <a:lnTo>
                  <a:pt x="541" y="429"/>
                </a:lnTo>
                <a:lnTo>
                  <a:pt x="532" y="448"/>
                </a:lnTo>
                <a:lnTo>
                  <a:pt x="521" y="465"/>
                </a:lnTo>
                <a:lnTo>
                  <a:pt x="510" y="481"/>
                </a:lnTo>
                <a:lnTo>
                  <a:pt x="496" y="496"/>
                </a:lnTo>
                <a:lnTo>
                  <a:pt x="480" y="510"/>
                </a:lnTo>
                <a:lnTo>
                  <a:pt x="464" y="522"/>
                </a:lnTo>
                <a:lnTo>
                  <a:pt x="446" y="534"/>
                </a:lnTo>
                <a:lnTo>
                  <a:pt x="427" y="542"/>
                </a:lnTo>
                <a:lnTo>
                  <a:pt x="409" y="549"/>
                </a:lnTo>
                <a:lnTo>
                  <a:pt x="387" y="555"/>
                </a:lnTo>
                <a:lnTo>
                  <a:pt x="366" y="557"/>
                </a:lnTo>
                <a:lnTo>
                  <a:pt x="345" y="559"/>
                </a:lnTo>
                <a:lnTo>
                  <a:pt x="345" y="559"/>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89" name="Freeform 63"/>
          <p:cNvSpPr>
            <a:spLocks noEditPoints="1"/>
          </p:cNvSpPr>
          <p:nvPr/>
        </p:nvSpPr>
        <p:spPr bwMode="auto">
          <a:xfrm>
            <a:off x="9284155" y="4180840"/>
            <a:ext cx="706892" cy="482104"/>
          </a:xfrm>
          <a:custGeom>
            <a:avLst/>
            <a:gdLst>
              <a:gd name="T0" fmla="*/ 125 w 239"/>
              <a:gd name="T1" fmla="*/ 123 h 163"/>
              <a:gd name="T2" fmla="*/ 119 w 239"/>
              <a:gd name="T3" fmla="*/ 125 h 163"/>
              <a:gd name="T4" fmla="*/ 109 w 239"/>
              <a:gd name="T5" fmla="*/ 127 h 163"/>
              <a:gd name="T6" fmla="*/ 102 w 239"/>
              <a:gd name="T7" fmla="*/ 128 h 163"/>
              <a:gd name="T8" fmla="*/ 93 w 239"/>
              <a:gd name="T9" fmla="*/ 129 h 163"/>
              <a:gd name="T10" fmla="*/ 58 w 239"/>
              <a:gd name="T11" fmla="*/ 123 h 163"/>
              <a:gd name="T12" fmla="*/ 39 w 239"/>
              <a:gd name="T13" fmla="*/ 113 h 163"/>
              <a:gd name="T14" fmla="*/ 24 w 239"/>
              <a:gd name="T15" fmla="*/ 99 h 163"/>
              <a:gd name="T16" fmla="*/ 14 w 239"/>
              <a:gd name="T17" fmla="*/ 77 h 163"/>
              <a:gd name="T18" fmla="*/ 16 w 239"/>
              <a:gd name="T19" fmla="*/ 60 h 163"/>
              <a:gd name="T20" fmla="*/ 27 w 239"/>
              <a:gd name="T21" fmla="*/ 39 h 163"/>
              <a:gd name="T22" fmla="*/ 62 w 239"/>
              <a:gd name="T23" fmla="*/ 18 h 163"/>
              <a:gd name="T24" fmla="*/ 101 w 239"/>
              <a:gd name="T25" fmla="*/ 14 h 163"/>
              <a:gd name="T26" fmla="*/ 109 w 239"/>
              <a:gd name="T27" fmla="*/ 15 h 163"/>
              <a:gd name="T28" fmla="*/ 117 w 239"/>
              <a:gd name="T29" fmla="*/ 17 h 163"/>
              <a:gd name="T30" fmla="*/ 125 w 239"/>
              <a:gd name="T31" fmla="*/ 19 h 163"/>
              <a:gd name="T32" fmla="*/ 132 w 239"/>
              <a:gd name="T33" fmla="*/ 21 h 163"/>
              <a:gd name="T34" fmla="*/ 139 w 239"/>
              <a:gd name="T35" fmla="*/ 25 h 163"/>
              <a:gd name="T36" fmla="*/ 146 w 239"/>
              <a:gd name="T37" fmla="*/ 28 h 163"/>
              <a:gd name="T38" fmla="*/ 152 w 239"/>
              <a:gd name="T39" fmla="*/ 32 h 163"/>
              <a:gd name="T40" fmla="*/ 160 w 239"/>
              <a:gd name="T41" fmla="*/ 30 h 163"/>
              <a:gd name="T42" fmla="*/ 154 w 239"/>
              <a:gd name="T43" fmla="*/ 17 h 163"/>
              <a:gd name="T44" fmla="*/ 115 w 239"/>
              <a:gd name="T45" fmla="*/ 2 h 163"/>
              <a:gd name="T46" fmla="*/ 83 w 239"/>
              <a:gd name="T47" fmla="*/ 0 h 163"/>
              <a:gd name="T48" fmla="*/ 49 w 239"/>
              <a:gd name="T49" fmla="*/ 8 h 163"/>
              <a:gd name="T50" fmla="*/ 21 w 239"/>
              <a:gd name="T51" fmla="*/ 26 h 163"/>
              <a:gd name="T52" fmla="*/ 4 w 239"/>
              <a:gd name="T53" fmla="*/ 50 h 163"/>
              <a:gd name="T54" fmla="*/ 0 w 239"/>
              <a:gd name="T55" fmla="*/ 71 h 163"/>
              <a:gd name="T56" fmla="*/ 7 w 239"/>
              <a:gd name="T57" fmla="*/ 98 h 163"/>
              <a:gd name="T58" fmla="*/ 26 w 239"/>
              <a:gd name="T59" fmla="*/ 121 h 163"/>
              <a:gd name="T60" fmla="*/ 66 w 239"/>
              <a:gd name="T61" fmla="*/ 139 h 163"/>
              <a:gd name="T62" fmla="*/ 93 w 239"/>
              <a:gd name="T63" fmla="*/ 142 h 163"/>
              <a:gd name="T64" fmla="*/ 152 w 239"/>
              <a:gd name="T65" fmla="*/ 127 h 163"/>
              <a:gd name="T66" fmla="*/ 135 w 239"/>
              <a:gd name="T67" fmla="*/ 120 h 163"/>
              <a:gd name="T68" fmla="*/ 239 w 239"/>
              <a:gd name="T69" fmla="*/ 79 h 163"/>
              <a:gd name="T70" fmla="*/ 234 w 239"/>
              <a:gd name="T71" fmla="*/ 61 h 163"/>
              <a:gd name="T72" fmla="*/ 201 w 239"/>
              <a:gd name="T73" fmla="*/ 36 h 163"/>
              <a:gd name="T74" fmla="*/ 171 w 239"/>
              <a:gd name="T75" fmla="*/ 32 h 163"/>
              <a:gd name="T76" fmla="*/ 171 w 239"/>
              <a:gd name="T77" fmla="*/ 32 h 163"/>
              <a:gd name="T78" fmla="*/ 155 w 239"/>
              <a:gd name="T79" fmla="*/ 35 h 163"/>
              <a:gd name="T80" fmla="*/ 137 w 239"/>
              <a:gd name="T81" fmla="*/ 42 h 163"/>
              <a:gd name="T82" fmla="*/ 115 w 239"/>
              <a:gd name="T83" fmla="*/ 65 h 163"/>
              <a:gd name="T84" fmla="*/ 112 w 239"/>
              <a:gd name="T85" fmla="*/ 85 h 163"/>
              <a:gd name="T86" fmla="*/ 123 w 239"/>
              <a:gd name="T87" fmla="*/ 106 h 163"/>
              <a:gd name="T88" fmla="*/ 138 w 239"/>
              <a:gd name="T89" fmla="*/ 118 h 163"/>
              <a:gd name="T90" fmla="*/ 143 w 239"/>
              <a:gd name="T91" fmla="*/ 120 h 163"/>
              <a:gd name="T92" fmla="*/ 155 w 239"/>
              <a:gd name="T93" fmla="*/ 124 h 163"/>
              <a:gd name="T94" fmla="*/ 156 w 239"/>
              <a:gd name="T95" fmla="*/ 124 h 163"/>
              <a:gd name="T96" fmla="*/ 183 w 239"/>
              <a:gd name="T97" fmla="*/ 127 h 163"/>
              <a:gd name="T98" fmla="*/ 218 w 239"/>
              <a:gd name="T99" fmla="*/ 115 h 163"/>
              <a:gd name="T100" fmla="*/ 233 w 239"/>
              <a:gd name="T101" fmla="*/ 99 h 163"/>
              <a:gd name="T102" fmla="*/ 239 w 239"/>
              <a:gd name="T103" fmla="*/ 7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9" h="163">
                <a:moveTo>
                  <a:pt x="125" y="123"/>
                </a:moveTo>
                <a:lnTo>
                  <a:pt x="125" y="123"/>
                </a:lnTo>
                <a:lnTo>
                  <a:pt x="125" y="123"/>
                </a:lnTo>
                <a:lnTo>
                  <a:pt x="125" y="123"/>
                </a:lnTo>
                <a:lnTo>
                  <a:pt x="121" y="125"/>
                </a:lnTo>
                <a:lnTo>
                  <a:pt x="121" y="125"/>
                </a:lnTo>
                <a:lnTo>
                  <a:pt x="119" y="125"/>
                </a:lnTo>
                <a:lnTo>
                  <a:pt x="119" y="125"/>
                </a:lnTo>
                <a:lnTo>
                  <a:pt x="115" y="126"/>
                </a:lnTo>
                <a:lnTo>
                  <a:pt x="115" y="126"/>
                </a:lnTo>
                <a:lnTo>
                  <a:pt x="109" y="127"/>
                </a:lnTo>
                <a:lnTo>
                  <a:pt x="109" y="127"/>
                </a:lnTo>
                <a:lnTo>
                  <a:pt x="107" y="128"/>
                </a:lnTo>
                <a:lnTo>
                  <a:pt x="107" y="128"/>
                </a:lnTo>
                <a:lnTo>
                  <a:pt x="102" y="128"/>
                </a:lnTo>
                <a:lnTo>
                  <a:pt x="102" y="128"/>
                </a:lnTo>
                <a:lnTo>
                  <a:pt x="100" y="128"/>
                </a:lnTo>
                <a:lnTo>
                  <a:pt x="100" y="128"/>
                </a:lnTo>
                <a:lnTo>
                  <a:pt x="93" y="129"/>
                </a:lnTo>
                <a:lnTo>
                  <a:pt x="93" y="129"/>
                </a:lnTo>
                <a:lnTo>
                  <a:pt x="84" y="128"/>
                </a:lnTo>
                <a:lnTo>
                  <a:pt x="75" y="127"/>
                </a:lnTo>
                <a:lnTo>
                  <a:pt x="67" y="125"/>
                </a:lnTo>
                <a:lnTo>
                  <a:pt x="58" y="123"/>
                </a:lnTo>
                <a:lnTo>
                  <a:pt x="55" y="122"/>
                </a:lnTo>
                <a:lnTo>
                  <a:pt x="34" y="136"/>
                </a:lnTo>
                <a:lnTo>
                  <a:pt x="44" y="117"/>
                </a:lnTo>
                <a:lnTo>
                  <a:pt x="39" y="113"/>
                </a:lnTo>
                <a:lnTo>
                  <a:pt x="39" y="113"/>
                </a:lnTo>
                <a:lnTo>
                  <a:pt x="34" y="109"/>
                </a:lnTo>
                <a:lnTo>
                  <a:pt x="29" y="104"/>
                </a:lnTo>
                <a:lnTo>
                  <a:pt x="24" y="99"/>
                </a:lnTo>
                <a:lnTo>
                  <a:pt x="21" y="94"/>
                </a:lnTo>
                <a:lnTo>
                  <a:pt x="18" y="89"/>
                </a:lnTo>
                <a:lnTo>
                  <a:pt x="16" y="83"/>
                </a:lnTo>
                <a:lnTo>
                  <a:pt x="14" y="77"/>
                </a:lnTo>
                <a:lnTo>
                  <a:pt x="14" y="71"/>
                </a:lnTo>
                <a:lnTo>
                  <a:pt x="14" y="71"/>
                </a:lnTo>
                <a:lnTo>
                  <a:pt x="14" y="65"/>
                </a:lnTo>
                <a:lnTo>
                  <a:pt x="16" y="60"/>
                </a:lnTo>
                <a:lnTo>
                  <a:pt x="18" y="54"/>
                </a:lnTo>
                <a:lnTo>
                  <a:pt x="20" y="49"/>
                </a:lnTo>
                <a:lnTo>
                  <a:pt x="24" y="44"/>
                </a:lnTo>
                <a:lnTo>
                  <a:pt x="27" y="39"/>
                </a:lnTo>
                <a:lnTo>
                  <a:pt x="32" y="35"/>
                </a:lnTo>
                <a:lnTo>
                  <a:pt x="37" y="31"/>
                </a:lnTo>
                <a:lnTo>
                  <a:pt x="49" y="24"/>
                </a:lnTo>
                <a:lnTo>
                  <a:pt x="62" y="18"/>
                </a:lnTo>
                <a:lnTo>
                  <a:pt x="77" y="15"/>
                </a:lnTo>
                <a:lnTo>
                  <a:pt x="93" y="14"/>
                </a:lnTo>
                <a:lnTo>
                  <a:pt x="93" y="14"/>
                </a:lnTo>
                <a:lnTo>
                  <a:pt x="101" y="14"/>
                </a:lnTo>
                <a:lnTo>
                  <a:pt x="101" y="14"/>
                </a:lnTo>
                <a:lnTo>
                  <a:pt x="103" y="14"/>
                </a:lnTo>
                <a:lnTo>
                  <a:pt x="103" y="14"/>
                </a:lnTo>
                <a:lnTo>
                  <a:pt x="109" y="15"/>
                </a:lnTo>
                <a:lnTo>
                  <a:pt x="109" y="15"/>
                </a:lnTo>
                <a:lnTo>
                  <a:pt x="111" y="15"/>
                </a:lnTo>
                <a:lnTo>
                  <a:pt x="111" y="15"/>
                </a:lnTo>
                <a:lnTo>
                  <a:pt x="117" y="17"/>
                </a:lnTo>
                <a:lnTo>
                  <a:pt x="117" y="17"/>
                </a:lnTo>
                <a:lnTo>
                  <a:pt x="119" y="17"/>
                </a:lnTo>
                <a:lnTo>
                  <a:pt x="119" y="17"/>
                </a:lnTo>
                <a:lnTo>
                  <a:pt x="125" y="19"/>
                </a:lnTo>
                <a:lnTo>
                  <a:pt x="125" y="19"/>
                </a:lnTo>
                <a:lnTo>
                  <a:pt x="126" y="19"/>
                </a:lnTo>
                <a:lnTo>
                  <a:pt x="126" y="19"/>
                </a:lnTo>
                <a:lnTo>
                  <a:pt x="132" y="21"/>
                </a:lnTo>
                <a:lnTo>
                  <a:pt x="132" y="21"/>
                </a:lnTo>
                <a:lnTo>
                  <a:pt x="132" y="22"/>
                </a:lnTo>
                <a:lnTo>
                  <a:pt x="132" y="22"/>
                </a:lnTo>
                <a:lnTo>
                  <a:pt x="139" y="25"/>
                </a:lnTo>
                <a:lnTo>
                  <a:pt x="139" y="25"/>
                </a:lnTo>
                <a:lnTo>
                  <a:pt x="139" y="25"/>
                </a:lnTo>
                <a:lnTo>
                  <a:pt x="139" y="25"/>
                </a:lnTo>
                <a:lnTo>
                  <a:pt x="146" y="28"/>
                </a:lnTo>
                <a:lnTo>
                  <a:pt x="146" y="28"/>
                </a:lnTo>
                <a:lnTo>
                  <a:pt x="146" y="28"/>
                </a:lnTo>
                <a:lnTo>
                  <a:pt x="146" y="28"/>
                </a:lnTo>
                <a:lnTo>
                  <a:pt x="152" y="32"/>
                </a:lnTo>
                <a:lnTo>
                  <a:pt x="152" y="32"/>
                </a:lnTo>
                <a:lnTo>
                  <a:pt x="152" y="32"/>
                </a:lnTo>
                <a:lnTo>
                  <a:pt x="152" y="32"/>
                </a:lnTo>
                <a:lnTo>
                  <a:pt x="160" y="30"/>
                </a:lnTo>
                <a:lnTo>
                  <a:pt x="169" y="29"/>
                </a:lnTo>
                <a:lnTo>
                  <a:pt x="169" y="29"/>
                </a:lnTo>
                <a:lnTo>
                  <a:pt x="162" y="23"/>
                </a:lnTo>
                <a:lnTo>
                  <a:pt x="154" y="17"/>
                </a:lnTo>
                <a:lnTo>
                  <a:pt x="146" y="12"/>
                </a:lnTo>
                <a:lnTo>
                  <a:pt x="135" y="8"/>
                </a:lnTo>
                <a:lnTo>
                  <a:pt x="126" y="4"/>
                </a:lnTo>
                <a:lnTo>
                  <a:pt x="115" y="2"/>
                </a:lnTo>
                <a:lnTo>
                  <a:pt x="104" y="0"/>
                </a:lnTo>
                <a:lnTo>
                  <a:pt x="93" y="0"/>
                </a:lnTo>
                <a:lnTo>
                  <a:pt x="93" y="0"/>
                </a:lnTo>
                <a:lnTo>
                  <a:pt x="83" y="0"/>
                </a:lnTo>
                <a:lnTo>
                  <a:pt x="74" y="1"/>
                </a:lnTo>
                <a:lnTo>
                  <a:pt x="65" y="3"/>
                </a:lnTo>
                <a:lnTo>
                  <a:pt x="57" y="5"/>
                </a:lnTo>
                <a:lnTo>
                  <a:pt x="49" y="8"/>
                </a:lnTo>
                <a:lnTo>
                  <a:pt x="41" y="12"/>
                </a:lnTo>
                <a:lnTo>
                  <a:pt x="34" y="16"/>
                </a:lnTo>
                <a:lnTo>
                  <a:pt x="27" y="21"/>
                </a:lnTo>
                <a:lnTo>
                  <a:pt x="21" y="26"/>
                </a:lnTo>
                <a:lnTo>
                  <a:pt x="16" y="31"/>
                </a:lnTo>
                <a:lnTo>
                  <a:pt x="11" y="37"/>
                </a:lnTo>
                <a:lnTo>
                  <a:pt x="7" y="43"/>
                </a:lnTo>
                <a:lnTo>
                  <a:pt x="4" y="50"/>
                </a:lnTo>
                <a:lnTo>
                  <a:pt x="2" y="57"/>
                </a:lnTo>
                <a:lnTo>
                  <a:pt x="1" y="64"/>
                </a:lnTo>
                <a:lnTo>
                  <a:pt x="0" y="71"/>
                </a:lnTo>
                <a:lnTo>
                  <a:pt x="0" y="71"/>
                </a:lnTo>
                <a:lnTo>
                  <a:pt x="1" y="78"/>
                </a:lnTo>
                <a:lnTo>
                  <a:pt x="2" y="85"/>
                </a:lnTo>
                <a:lnTo>
                  <a:pt x="4" y="92"/>
                </a:lnTo>
                <a:lnTo>
                  <a:pt x="7" y="98"/>
                </a:lnTo>
                <a:lnTo>
                  <a:pt x="11" y="104"/>
                </a:lnTo>
                <a:lnTo>
                  <a:pt x="15" y="110"/>
                </a:lnTo>
                <a:lnTo>
                  <a:pt x="20" y="116"/>
                </a:lnTo>
                <a:lnTo>
                  <a:pt x="26" y="121"/>
                </a:lnTo>
                <a:lnTo>
                  <a:pt x="9" y="163"/>
                </a:lnTo>
                <a:lnTo>
                  <a:pt x="57" y="137"/>
                </a:lnTo>
                <a:lnTo>
                  <a:pt x="57" y="137"/>
                </a:lnTo>
                <a:lnTo>
                  <a:pt x="66" y="139"/>
                </a:lnTo>
                <a:lnTo>
                  <a:pt x="75" y="141"/>
                </a:lnTo>
                <a:lnTo>
                  <a:pt x="84" y="142"/>
                </a:lnTo>
                <a:lnTo>
                  <a:pt x="93" y="142"/>
                </a:lnTo>
                <a:lnTo>
                  <a:pt x="93" y="142"/>
                </a:lnTo>
                <a:lnTo>
                  <a:pt x="109" y="141"/>
                </a:lnTo>
                <a:lnTo>
                  <a:pt x="124" y="138"/>
                </a:lnTo>
                <a:lnTo>
                  <a:pt x="138" y="133"/>
                </a:lnTo>
                <a:lnTo>
                  <a:pt x="152" y="127"/>
                </a:lnTo>
                <a:lnTo>
                  <a:pt x="152" y="127"/>
                </a:lnTo>
                <a:lnTo>
                  <a:pt x="143" y="124"/>
                </a:lnTo>
                <a:lnTo>
                  <a:pt x="135" y="120"/>
                </a:lnTo>
                <a:lnTo>
                  <a:pt x="135" y="120"/>
                </a:lnTo>
                <a:lnTo>
                  <a:pt x="125" y="123"/>
                </a:lnTo>
                <a:lnTo>
                  <a:pt x="125" y="123"/>
                </a:lnTo>
                <a:close/>
                <a:moveTo>
                  <a:pt x="239" y="79"/>
                </a:moveTo>
                <a:lnTo>
                  <a:pt x="239" y="79"/>
                </a:lnTo>
                <a:lnTo>
                  <a:pt x="239" y="75"/>
                </a:lnTo>
                <a:lnTo>
                  <a:pt x="238" y="70"/>
                </a:lnTo>
                <a:lnTo>
                  <a:pt x="236" y="65"/>
                </a:lnTo>
                <a:lnTo>
                  <a:pt x="234" y="61"/>
                </a:lnTo>
                <a:lnTo>
                  <a:pt x="228" y="53"/>
                </a:lnTo>
                <a:lnTo>
                  <a:pt x="221" y="46"/>
                </a:lnTo>
                <a:lnTo>
                  <a:pt x="211" y="40"/>
                </a:lnTo>
                <a:lnTo>
                  <a:pt x="201" y="36"/>
                </a:lnTo>
                <a:lnTo>
                  <a:pt x="189" y="33"/>
                </a:lnTo>
                <a:lnTo>
                  <a:pt x="176" y="32"/>
                </a:lnTo>
                <a:lnTo>
                  <a:pt x="176" y="32"/>
                </a:lnTo>
                <a:lnTo>
                  <a:pt x="171" y="32"/>
                </a:lnTo>
                <a:lnTo>
                  <a:pt x="171" y="32"/>
                </a:lnTo>
                <a:lnTo>
                  <a:pt x="171" y="32"/>
                </a:lnTo>
                <a:lnTo>
                  <a:pt x="171" y="32"/>
                </a:lnTo>
                <a:lnTo>
                  <a:pt x="171" y="32"/>
                </a:lnTo>
                <a:lnTo>
                  <a:pt x="171" y="32"/>
                </a:lnTo>
                <a:lnTo>
                  <a:pt x="163" y="33"/>
                </a:lnTo>
                <a:lnTo>
                  <a:pt x="155" y="35"/>
                </a:lnTo>
                <a:lnTo>
                  <a:pt x="155" y="35"/>
                </a:lnTo>
                <a:lnTo>
                  <a:pt x="155" y="35"/>
                </a:lnTo>
                <a:lnTo>
                  <a:pt x="155" y="35"/>
                </a:lnTo>
                <a:lnTo>
                  <a:pt x="146" y="38"/>
                </a:lnTo>
                <a:lnTo>
                  <a:pt x="137" y="42"/>
                </a:lnTo>
                <a:lnTo>
                  <a:pt x="130" y="46"/>
                </a:lnTo>
                <a:lnTo>
                  <a:pt x="124" y="52"/>
                </a:lnTo>
                <a:lnTo>
                  <a:pt x="119" y="58"/>
                </a:lnTo>
                <a:lnTo>
                  <a:pt x="115" y="65"/>
                </a:lnTo>
                <a:lnTo>
                  <a:pt x="113" y="72"/>
                </a:lnTo>
                <a:lnTo>
                  <a:pt x="112" y="79"/>
                </a:lnTo>
                <a:lnTo>
                  <a:pt x="112" y="79"/>
                </a:lnTo>
                <a:lnTo>
                  <a:pt x="112" y="85"/>
                </a:lnTo>
                <a:lnTo>
                  <a:pt x="114" y="91"/>
                </a:lnTo>
                <a:lnTo>
                  <a:pt x="116" y="96"/>
                </a:lnTo>
                <a:lnTo>
                  <a:pt x="119" y="101"/>
                </a:lnTo>
                <a:lnTo>
                  <a:pt x="123" y="106"/>
                </a:lnTo>
                <a:lnTo>
                  <a:pt x="127" y="111"/>
                </a:lnTo>
                <a:lnTo>
                  <a:pt x="133" y="114"/>
                </a:lnTo>
                <a:lnTo>
                  <a:pt x="138" y="118"/>
                </a:lnTo>
                <a:lnTo>
                  <a:pt x="138" y="118"/>
                </a:lnTo>
                <a:lnTo>
                  <a:pt x="138" y="118"/>
                </a:lnTo>
                <a:lnTo>
                  <a:pt x="138" y="118"/>
                </a:lnTo>
                <a:lnTo>
                  <a:pt x="143" y="120"/>
                </a:lnTo>
                <a:lnTo>
                  <a:pt x="143" y="120"/>
                </a:lnTo>
                <a:lnTo>
                  <a:pt x="143" y="120"/>
                </a:lnTo>
                <a:lnTo>
                  <a:pt x="143" y="120"/>
                </a:lnTo>
                <a:lnTo>
                  <a:pt x="155" y="124"/>
                </a:lnTo>
                <a:lnTo>
                  <a:pt x="155" y="124"/>
                </a:lnTo>
                <a:lnTo>
                  <a:pt x="156" y="124"/>
                </a:lnTo>
                <a:lnTo>
                  <a:pt x="156" y="124"/>
                </a:lnTo>
                <a:lnTo>
                  <a:pt x="156" y="124"/>
                </a:lnTo>
                <a:lnTo>
                  <a:pt x="156" y="124"/>
                </a:lnTo>
                <a:lnTo>
                  <a:pt x="166" y="126"/>
                </a:lnTo>
                <a:lnTo>
                  <a:pt x="176" y="127"/>
                </a:lnTo>
                <a:lnTo>
                  <a:pt x="176" y="127"/>
                </a:lnTo>
                <a:lnTo>
                  <a:pt x="183" y="127"/>
                </a:lnTo>
                <a:lnTo>
                  <a:pt x="190" y="126"/>
                </a:lnTo>
                <a:lnTo>
                  <a:pt x="203" y="122"/>
                </a:lnTo>
                <a:lnTo>
                  <a:pt x="233" y="143"/>
                </a:lnTo>
                <a:lnTo>
                  <a:pt x="218" y="115"/>
                </a:lnTo>
                <a:lnTo>
                  <a:pt x="218" y="115"/>
                </a:lnTo>
                <a:lnTo>
                  <a:pt x="227" y="107"/>
                </a:lnTo>
                <a:lnTo>
                  <a:pt x="230" y="103"/>
                </a:lnTo>
                <a:lnTo>
                  <a:pt x="233" y="99"/>
                </a:lnTo>
                <a:lnTo>
                  <a:pt x="236" y="94"/>
                </a:lnTo>
                <a:lnTo>
                  <a:pt x="238" y="90"/>
                </a:lnTo>
                <a:lnTo>
                  <a:pt x="239" y="85"/>
                </a:lnTo>
                <a:lnTo>
                  <a:pt x="239" y="79"/>
                </a:lnTo>
                <a:lnTo>
                  <a:pt x="239" y="79"/>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nvGrpSpPr>
          <p:cNvPr id="90" name="组合 89"/>
          <p:cNvGrpSpPr/>
          <p:nvPr/>
        </p:nvGrpSpPr>
        <p:grpSpPr>
          <a:xfrm>
            <a:off x="2311402" y="4143377"/>
            <a:ext cx="552448" cy="552448"/>
            <a:chOff x="1287463" y="4667250"/>
            <a:chExt cx="338138" cy="338138"/>
          </a:xfrm>
          <a:solidFill>
            <a:srgbClr val="686868"/>
          </a:solidFill>
          <a:effectLst/>
        </p:grpSpPr>
        <p:sp>
          <p:nvSpPr>
            <p:cNvPr id="91" name="Freeform 452"/>
            <p:cNvSpPr>
              <a:spLocks/>
            </p:cNvSpPr>
            <p:nvPr/>
          </p:nvSpPr>
          <p:spPr bwMode="auto">
            <a:xfrm>
              <a:off x="1287463" y="4719638"/>
              <a:ext cx="231775" cy="285750"/>
            </a:xfrm>
            <a:custGeom>
              <a:avLst/>
              <a:gdLst>
                <a:gd name="T0" fmla="*/ 240 w 585"/>
                <a:gd name="T1" fmla="*/ 612 h 718"/>
                <a:gd name="T2" fmla="*/ 80 w 585"/>
                <a:gd name="T3" fmla="*/ 612 h 718"/>
                <a:gd name="T4" fmla="*/ 80 w 585"/>
                <a:gd name="T5" fmla="*/ 586 h 718"/>
                <a:gd name="T6" fmla="*/ 240 w 585"/>
                <a:gd name="T7" fmla="*/ 586 h 718"/>
                <a:gd name="T8" fmla="*/ 240 w 585"/>
                <a:gd name="T9" fmla="*/ 506 h 718"/>
                <a:gd name="T10" fmla="*/ 80 w 585"/>
                <a:gd name="T11" fmla="*/ 506 h 718"/>
                <a:gd name="T12" fmla="*/ 80 w 585"/>
                <a:gd name="T13" fmla="*/ 478 h 718"/>
                <a:gd name="T14" fmla="*/ 240 w 585"/>
                <a:gd name="T15" fmla="*/ 478 h 718"/>
                <a:gd name="T16" fmla="*/ 240 w 585"/>
                <a:gd name="T17" fmla="*/ 399 h 718"/>
                <a:gd name="T18" fmla="*/ 80 w 585"/>
                <a:gd name="T19" fmla="*/ 399 h 718"/>
                <a:gd name="T20" fmla="*/ 80 w 585"/>
                <a:gd name="T21" fmla="*/ 372 h 718"/>
                <a:gd name="T22" fmla="*/ 240 w 585"/>
                <a:gd name="T23" fmla="*/ 372 h 718"/>
                <a:gd name="T24" fmla="*/ 240 w 585"/>
                <a:gd name="T25" fmla="*/ 293 h 718"/>
                <a:gd name="T26" fmla="*/ 80 w 585"/>
                <a:gd name="T27" fmla="*/ 293 h 718"/>
                <a:gd name="T28" fmla="*/ 80 w 585"/>
                <a:gd name="T29" fmla="*/ 266 h 718"/>
                <a:gd name="T30" fmla="*/ 240 w 585"/>
                <a:gd name="T31" fmla="*/ 266 h 718"/>
                <a:gd name="T32" fmla="*/ 240 w 585"/>
                <a:gd name="T33" fmla="*/ 0 h 718"/>
                <a:gd name="T34" fmla="*/ 0 w 585"/>
                <a:gd name="T35" fmla="*/ 0 h 718"/>
                <a:gd name="T36" fmla="*/ 0 w 585"/>
                <a:gd name="T37" fmla="*/ 718 h 718"/>
                <a:gd name="T38" fmla="*/ 585 w 585"/>
                <a:gd name="T39" fmla="*/ 718 h 718"/>
                <a:gd name="T40" fmla="*/ 585 w 585"/>
                <a:gd name="T41" fmla="*/ 612 h 718"/>
                <a:gd name="T42" fmla="*/ 505 w 585"/>
                <a:gd name="T43" fmla="*/ 612 h 718"/>
                <a:gd name="T44" fmla="*/ 240 w 585"/>
                <a:gd name="T45" fmla="*/ 61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5" h="718">
                  <a:moveTo>
                    <a:pt x="240" y="612"/>
                  </a:moveTo>
                  <a:lnTo>
                    <a:pt x="80" y="612"/>
                  </a:lnTo>
                  <a:lnTo>
                    <a:pt x="80" y="586"/>
                  </a:lnTo>
                  <a:lnTo>
                    <a:pt x="240" y="586"/>
                  </a:lnTo>
                  <a:lnTo>
                    <a:pt x="240" y="506"/>
                  </a:lnTo>
                  <a:lnTo>
                    <a:pt x="80" y="506"/>
                  </a:lnTo>
                  <a:lnTo>
                    <a:pt x="80" y="478"/>
                  </a:lnTo>
                  <a:lnTo>
                    <a:pt x="240" y="478"/>
                  </a:lnTo>
                  <a:lnTo>
                    <a:pt x="240" y="399"/>
                  </a:lnTo>
                  <a:lnTo>
                    <a:pt x="80" y="399"/>
                  </a:lnTo>
                  <a:lnTo>
                    <a:pt x="80" y="372"/>
                  </a:lnTo>
                  <a:lnTo>
                    <a:pt x="240" y="372"/>
                  </a:lnTo>
                  <a:lnTo>
                    <a:pt x="240" y="293"/>
                  </a:lnTo>
                  <a:lnTo>
                    <a:pt x="80" y="293"/>
                  </a:lnTo>
                  <a:lnTo>
                    <a:pt x="80" y="266"/>
                  </a:lnTo>
                  <a:lnTo>
                    <a:pt x="240" y="266"/>
                  </a:lnTo>
                  <a:lnTo>
                    <a:pt x="240" y="0"/>
                  </a:lnTo>
                  <a:lnTo>
                    <a:pt x="0" y="0"/>
                  </a:lnTo>
                  <a:lnTo>
                    <a:pt x="0" y="718"/>
                  </a:lnTo>
                  <a:lnTo>
                    <a:pt x="585" y="718"/>
                  </a:lnTo>
                  <a:lnTo>
                    <a:pt x="585" y="612"/>
                  </a:lnTo>
                  <a:lnTo>
                    <a:pt x="505" y="612"/>
                  </a:lnTo>
                  <a:lnTo>
                    <a:pt x="240" y="6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92" name="Freeform 453"/>
            <p:cNvSpPr>
              <a:spLocks noEditPoints="1"/>
            </p:cNvSpPr>
            <p:nvPr/>
          </p:nvSpPr>
          <p:spPr bwMode="auto">
            <a:xfrm>
              <a:off x="1392238" y="4667250"/>
              <a:ext cx="233363" cy="285750"/>
            </a:xfrm>
            <a:custGeom>
              <a:avLst/>
              <a:gdLst>
                <a:gd name="T0" fmla="*/ 399 w 586"/>
                <a:gd name="T1" fmla="*/ 160 h 719"/>
                <a:gd name="T2" fmla="*/ 399 w 586"/>
                <a:gd name="T3" fmla="*/ 0 h 719"/>
                <a:gd name="T4" fmla="*/ 0 w 586"/>
                <a:gd name="T5" fmla="*/ 0 h 719"/>
                <a:gd name="T6" fmla="*/ 0 w 586"/>
                <a:gd name="T7" fmla="*/ 719 h 719"/>
                <a:gd name="T8" fmla="*/ 586 w 586"/>
                <a:gd name="T9" fmla="*/ 719 h 719"/>
                <a:gd name="T10" fmla="*/ 586 w 586"/>
                <a:gd name="T11" fmla="*/ 186 h 719"/>
                <a:gd name="T12" fmla="*/ 399 w 586"/>
                <a:gd name="T13" fmla="*/ 186 h 719"/>
                <a:gd name="T14" fmla="*/ 399 w 586"/>
                <a:gd name="T15" fmla="*/ 160 h 719"/>
                <a:gd name="T16" fmla="*/ 506 w 586"/>
                <a:gd name="T17" fmla="*/ 611 h 719"/>
                <a:gd name="T18" fmla="*/ 80 w 586"/>
                <a:gd name="T19" fmla="*/ 611 h 719"/>
                <a:gd name="T20" fmla="*/ 80 w 586"/>
                <a:gd name="T21" fmla="*/ 585 h 719"/>
                <a:gd name="T22" fmla="*/ 506 w 586"/>
                <a:gd name="T23" fmla="*/ 585 h 719"/>
                <a:gd name="T24" fmla="*/ 506 w 586"/>
                <a:gd name="T25" fmla="*/ 611 h 719"/>
                <a:gd name="T26" fmla="*/ 506 w 586"/>
                <a:gd name="T27" fmla="*/ 505 h 719"/>
                <a:gd name="T28" fmla="*/ 80 w 586"/>
                <a:gd name="T29" fmla="*/ 505 h 719"/>
                <a:gd name="T30" fmla="*/ 80 w 586"/>
                <a:gd name="T31" fmla="*/ 479 h 719"/>
                <a:gd name="T32" fmla="*/ 506 w 586"/>
                <a:gd name="T33" fmla="*/ 479 h 719"/>
                <a:gd name="T34" fmla="*/ 506 w 586"/>
                <a:gd name="T35" fmla="*/ 505 h 719"/>
                <a:gd name="T36" fmla="*/ 506 w 586"/>
                <a:gd name="T37" fmla="*/ 399 h 719"/>
                <a:gd name="T38" fmla="*/ 80 w 586"/>
                <a:gd name="T39" fmla="*/ 399 h 719"/>
                <a:gd name="T40" fmla="*/ 80 w 586"/>
                <a:gd name="T41" fmla="*/ 372 h 719"/>
                <a:gd name="T42" fmla="*/ 506 w 586"/>
                <a:gd name="T43" fmla="*/ 372 h 719"/>
                <a:gd name="T44" fmla="*/ 506 w 586"/>
                <a:gd name="T45" fmla="*/ 399 h 719"/>
                <a:gd name="T46" fmla="*/ 506 w 586"/>
                <a:gd name="T47" fmla="*/ 266 h 719"/>
                <a:gd name="T48" fmla="*/ 506 w 586"/>
                <a:gd name="T49" fmla="*/ 292 h 719"/>
                <a:gd name="T50" fmla="*/ 80 w 586"/>
                <a:gd name="T51" fmla="*/ 292 h 719"/>
                <a:gd name="T52" fmla="*/ 80 w 586"/>
                <a:gd name="T53" fmla="*/ 266 h 719"/>
                <a:gd name="T54" fmla="*/ 506 w 586"/>
                <a:gd name="T55" fmla="*/ 266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6" h="719">
                  <a:moveTo>
                    <a:pt x="399" y="160"/>
                  </a:moveTo>
                  <a:lnTo>
                    <a:pt x="399" y="0"/>
                  </a:lnTo>
                  <a:lnTo>
                    <a:pt x="0" y="0"/>
                  </a:lnTo>
                  <a:lnTo>
                    <a:pt x="0" y="719"/>
                  </a:lnTo>
                  <a:lnTo>
                    <a:pt x="586" y="719"/>
                  </a:lnTo>
                  <a:lnTo>
                    <a:pt x="586" y="186"/>
                  </a:lnTo>
                  <a:lnTo>
                    <a:pt x="399" y="186"/>
                  </a:lnTo>
                  <a:lnTo>
                    <a:pt x="399" y="160"/>
                  </a:lnTo>
                  <a:close/>
                  <a:moveTo>
                    <a:pt x="506" y="611"/>
                  </a:moveTo>
                  <a:lnTo>
                    <a:pt x="80" y="611"/>
                  </a:lnTo>
                  <a:lnTo>
                    <a:pt x="80" y="585"/>
                  </a:lnTo>
                  <a:lnTo>
                    <a:pt x="506" y="585"/>
                  </a:lnTo>
                  <a:lnTo>
                    <a:pt x="506" y="611"/>
                  </a:lnTo>
                  <a:close/>
                  <a:moveTo>
                    <a:pt x="506" y="505"/>
                  </a:moveTo>
                  <a:lnTo>
                    <a:pt x="80" y="505"/>
                  </a:lnTo>
                  <a:lnTo>
                    <a:pt x="80" y="479"/>
                  </a:lnTo>
                  <a:lnTo>
                    <a:pt x="506" y="479"/>
                  </a:lnTo>
                  <a:lnTo>
                    <a:pt x="506" y="505"/>
                  </a:lnTo>
                  <a:close/>
                  <a:moveTo>
                    <a:pt x="506" y="399"/>
                  </a:moveTo>
                  <a:lnTo>
                    <a:pt x="80" y="399"/>
                  </a:lnTo>
                  <a:lnTo>
                    <a:pt x="80" y="372"/>
                  </a:lnTo>
                  <a:lnTo>
                    <a:pt x="506" y="372"/>
                  </a:lnTo>
                  <a:lnTo>
                    <a:pt x="506" y="399"/>
                  </a:lnTo>
                  <a:close/>
                  <a:moveTo>
                    <a:pt x="506" y="266"/>
                  </a:moveTo>
                  <a:lnTo>
                    <a:pt x="506" y="292"/>
                  </a:lnTo>
                  <a:lnTo>
                    <a:pt x="80" y="292"/>
                  </a:lnTo>
                  <a:lnTo>
                    <a:pt x="80" y="266"/>
                  </a:lnTo>
                  <a:lnTo>
                    <a:pt x="506"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sp>
          <p:nvSpPr>
            <p:cNvPr id="93" name="Freeform 454"/>
            <p:cNvSpPr>
              <a:spLocks/>
            </p:cNvSpPr>
            <p:nvPr/>
          </p:nvSpPr>
          <p:spPr bwMode="auto">
            <a:xfrm>
              <a:off x="1562100" y="4667250"/>
              <a:ext cx="63500" cy="63500"/>
            </a:xfrm>
            <a:custGeom>
              <a:avLst/>
              <a:gdLst>
                <a:gd name="T0" fmla="*/ 18 w 160"/>
                <a:gd name="T1" fmla="*/ 0 h 160"/>
                <a:gd name="T2" fmla="*/ 0 w 160"/>
                <a:gd name="T3" fmla="*/ 0 h 160"/>
                <a:gd name="T4" fmla="*/ 0 w 160"/>
                <a:gd name="T5" fmla="*/ 160 h 160"/>
                <a:gd name="T6" fmla="*/ 160 w 160"/>
                <a:gd name="T7" fmla="*/ 160 h 160"/>
                <a:gd name="T8" fmla="*/ 160 w 160"/>
                <a:gd name="T9" fmla="*/ 134 h 160"/>
                <a:gd name="T10" fmla="*/ 18 w 160"/>
                <a:gd name="T11" fmla="*/ 0 h 160"/>
              </a:gdLst>
              <a:ahLst/>
              <a:cxnLst>
                <a:cxn ang="0">
                  <a:pos x="T0" y="T1"/>
                </a:cxn>
                <a:cxn ang="0">
                  <a:pos x="T2" y="T3"/>
                </a:cxn>
                <a:cxn ang="0">
                  <a:pos x="T4" y="T5"/>
                </a:cxn>
                <a:cxn ang="0">
                  <a:pos x="T6" y="T7"/>
                </a:cxn>
                <a:cxn ang="0">
                  <a:pos x="T8" y="T9"/>
                </a:cxn>
                <a:cxn ang="0">
                  <a:pos x="T10" y="T11"/>
                </a:cxn>
              </a:cxnLst>
              <a:rect l="0" t="0" r="r" b="b"/>
              <a:pathLst>
                <a:path w="160" h="160">
                  <a:moveTo>
                    <a:pt x="18" y="0"/>
                  </a:moveTo>
                  <a:lnTo>
                    <a:pt x="0" y="0"/>
                  </a:lnTo>
                  <a:lnTo>
                    <a:pt x="0" y="160"/>
                  </a:lnTo>
                  <a:lnTo>
                    <a:pt x="160" y="160"/>
                  </a:lnTo>
                  <a:lnTo>
                    <a:pt x="160" y="134"/>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cs typeface="+mn-ea"/>
                <a:sym typeface="+mn-lt"/>
              </a:endParaRPr>
            </a:p>
          </p:txBody>
        </p:sp>
      </p:grpSp>
      <p:grpSp>
        <p:nvGrpSpPr>
          <p:cNvPr id="94" name="组合 93"/>
          <p:cNvGrpSpPr/>
          <p:nvPr/>
        </p:nvGrpSpPr>
        <p:grpSpPr>
          <a:xfrm>
            <a:off x="7453313" y="2174870"/>
            <a:ext cx="1238789" cy="523880"/>
            <a:chOff x="7453313" y="2325456"/>
            <a:chExt cx="1238789" cy="523880"/>
          </a:xfrm>
          <a:solidFill>
            <a:srgbClr val="686868"/>
          </a:solidFill>
        </p:grpSpPr>
        <p:sp>
          <p:nvSpPr>
            <p:cNvPr id="95" name="椭圆 94"/>
            <p:cNvSpPr/>
            <p:nvPr/>
          </p:nvSpPr>
          <p:spPr>
            <a:xfrm rot="10800000">
              <a:off x="8617044" y="2325456"/>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cs typeface="+mn-ea"/>
                <a:sym typeface="+mn-lt"/>
              </a:endParaRPr>
            </a:p>
          </p:txBody>
        </p:sp>
        <p:cxnSp>
          <p:nvCxnSpPr>
            <p:cNvPr id="96" name="肘形连接符 95"/>
            <p:cNvCxnSpPr>
              <a:endCxn id="95" idx="6"/>
            </p:cNvCxnSpPr>
            <p:nvPr/>
          </p:nvCxnSpPr>
          <p:spPr>
            <a:xfrm flipV="1">
              <a:off x="7453313" y="2362985"/>
              <a:ext cx="1163731" cy="486351"/>
            </a:xfrm>
            <a:prstGeom prst="bentConnector3">
              <a:avLst>
                <a:gd name="adj1" fmla="val 38541"/>
              </a:avLst>
            </a:prstGeom>
            <a:grpFill/>
            <a:ln w="12700">
              <a:solidFill>
                <a:srgbClr val="686868"/>
              </a:solidFill>
              <a:prstDash val="sysDot"/>
            </a:ln>
          </p:spPr>
          <p:style>
            <a:lnRef idx="1">
              <a:schemeClr val="accent1"/>
            </a:lnRef>
            <a:fillRef idx="0">
              <a:schemeClr val="accent1"/>
            </a:fillRef>
            <a:effectRef idx="0">
              <a:schemeClr val="accent1"/>
            </a:effectRef>
            <a:fontRef idx="minor">
              <a:schemeClr val="tx1"/>
            </a:fontRef>
          </p:style>
        </p:cxnSp>
      </p:grpSp>
      <p:grpSp>
        <p:nvGrpSpPr>
          <p:cNvPr id="97" name="组合 96"/>
          <p:cNvGrpSpPr/>
          <p:nvPr/>
        </p:nvGrpSpPr>
        <p:grpSpPr>
          <a:xfrm>
            <a:off x="3667538" y="2193920"/>
            <a:ext cx="1118775" cy="519118"/>
            <a:chOff x="3667538" y="2344506"/>
            <a:chExt cx="1118775" cy="519118"/>
          </a:xfrm>
          <a:solidFill>
            <a:srgbClr val="686868"/>
          </a:solidFill>
        </p:grpSpPr>
        <p:cxnSp>
          <p:nvCxnSpPr>
            <p:cNvPr id="98" name="肘形连接符 97"/>
            <p:cNvCxnSpPr>
              <a:stCxn id="99" idx="2"/>
            </p:cNvCxnSpPr>
            <p:nvPr/>
          </p:nvCxnSpPr>
          <p:spPr>
            <a:xfrm>
              <a:off x="3742596" y="2382035"/>
              <a:ext cx="1043717" cy="481589"/>
            </a:xfrm>
            <a:prstGeom prst="bentConnector3">
              <a:avLst>
                <a:gd name="adj1" fmla="val 65514"/>
              </a:avLst>
            </a:prstGeom>
            <a:grpFill/>
            <a:ln w="12700">
              <a:solidFill>
                <a:srgbClr val="686868"/>
              </a:solidFill>
              <a:prstDash val="sysDot"/>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rot="10800000" flipV="1">
              <a:off x="3667538" y="2344506"/>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cs typeface="+mn-ea"/>
                <a:sym typeface="+mn-lt"/>
              </a:endParaRPr>
            </a:p>
          </p:txBody>
        </p:sp>
      </p:grpSp>
      <p:grpSp>
        <p:nvGrpSpPr>
          <p:cNvPr id="100" name="组合 99"/>
          <p:cNvGrpSpPr/>
          <p:nvPr/>
        </p:nvGrpSpPr>
        <p:grpSpPr>
          <a:xfrm>
            <a:off x="4185380" y="3913188"/>
            <a:ext cx="991458" cy="857328"/>
            <a:chOff x="4185380" y="4208916"/>
            <a:chExt cx="991458" cy="857328"/>
          </a:xfrm>
          <a:solidFill>
            <a:srgbClr val="686868"/>
          </a:solidFill>
        </p:grpSpPr>
        <p:cxnSp>
          <p:nvCxnSpPr>
            <p:cNvPr id="101" name="肘形连接符 100"/>
            <p:cNvCxnSpPr>
              <a:stCxn id="102" idx="2"/>
            </p:cNvCxnSpPr>
            <p:nvPr/>
          </p:nvCxnSpPr>
          <p:spPr>
            <a:xfrm flipV="1">
              <a:off x="4260438" y="4208916"/>
              <a:ext cx="916400" cy="819799"/>
            </a:xfrm>
            <a:prstGeom prst="bentConnector3">
              <a:avLst>
                <a:gd name="adj1" fmla="val 64552"/>
              </a:avLst>
            </a:prstGeom>
            <a:grpFill/>
            <a:ln w="12700">
              <a:solidFill>
                <a:srgbClr val="686868"/>
              </a:solidFill>
              <a:prstDash val="sysDot"/>
            </a:ln>
          </p:spPr>
          <p:style>
            <a:lnRef idx="1">
              <a:schemeClr val="accent1"/>
            </a:lnRef>
            <a:fillRef idx="0">
              <a:schemeClr val="accent1"/>
            </a:fillRef>
            <a:effectRef idx="0">
              <a:schemeClr val="accent1"/>
            </a:effectRef>
            <a:fontRef idx="minor">
              <a:schemeClr val="tx1"/>
            </a:fontRef>
          </p:style>
        </p:cxnSp>
        <p:sp>
          <p:nvSpPr>
            <p:cNvPr id="102" name="椭圆 101"/>
            <p:cNvSpPr/>
            <p:nvPr/>
          </p:nvSpPr>
          <p:spPr>
            <a:xfrm rot="10800000" flipV="1">
              <a:off x="4185380" y="4991186"/>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cs typeface="+mn-ea"/>
                <a:sym typeface="+mn-lt"/>
              </a:endParaRPr>
            </a:p>
          </p:txBody>
        </p:sp>
      </p:grpSp>
      <p:grpSp>
        <p:nvGrpSpPr>
          <p:cNvPr id="103" name="组合 102"/>
          <p:cNvGrpSpPr/>
          <p:nvPr/>
        </p:nvGrpSpPr>
        <p:grpSpPr>
          <a:xfrm>
            <a:off x="7096125" y="3908425"/>
            <a:ext cx="972089" cy="876378"/>
            <a:chOff x="7096125" y="4204153"/>
            <a:chExt cx="972089" cy="876378"/>
          </a:xfrm>
          <a:solidFill>
            <a:srgbClr val="686868"/>
          </a:solidFill>
        </p:grpSpPr>
        <p:sp>
          <p:nvSpPr>
            <p:cNvPr id="104" name="椭圆 103"/>
            <p:cNvSpPr/>
            <p:nvPr/>
          </p:nvSpPr>
          <p:spPr>
            <a:xfrm rot="10800000">
              <a:off x="7993156" y="5005473"/>
              <a:ext cx="75058" cy="75058"/>
            </a:xfrm>
            <a:prstGeom prst="ellipse">
              <a:avLst/>
            </a:prstGeom>
            <a:grpFill/>
            <a:ln>
              <a:solidFill>
                <a:srgbClr val="68686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686868"/>
                </a:solidFill>
                <a:cs typeface="+mn-ea"/>
                <a:sym typeface="+mn-lt"/>
              </a:endParaRPr>
            </a:p>
          </p:txBody>
        </p:sp>
        <p:cxnSp>
          <p:nvCxnSpPr>
            <p:cNvPr id="105" name="肘形连接符 104"/>
            <p:cNvCxnSpPr>
              <a:endCxn id="104" idx="6"/>
            </p:cNvCxnSpPr>
            <p:nvPr/>
          </p:nvCxnSpPr>
          <p:spPr>
            <a:xfrm>
              <a:off x="7096125" y="4204153"/>
              <a:ext cx="897031" cy="838849"/>
            </a:xfrm>
            <a:prstGeom prst="bentConnector3">
              <a:avLst>
                <a:gd name="adj1" fmla="val 37789"/>
              </a:avLst>
            </a:prstGeom>
            <a:grpFill/>
            <a:ln w="12700">
              <a:solidFill>
                <a:srgbClr val="686868"/>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组合 51">
            <a:extLst>
              <a:ext uri="{FF2B5EF4-FFF2-40B4-BE49-F238E27FC236}">
                <a16:creationId xmlns:a16="http://schemas.microsoft.com/office/drawing/2014/main" id="{9F6B1FBF-AF07-4E58-87E0-A8EA8402588D}"/>
              </a:ext>
            </a:extLst>
          </p:cNvPr>
          <p:cNvGrpSpPr/>
          <p:nvPr/>
        </p:nvGrpSpPr>
        <p:grpSpPr>
          <a:xfrm>
            <a:off x="78277" y="215456"/>
            <a:ext cx="12104391" cy="6642544"/>
            <a:chOff x="78277" y="215456"/>
            <a:chExt cx="12104391" cy="6642544"/>
          </a:xfrm>
        </p:grpSpPr>
        <p:pic>
          <p:nvPicPr>
            <p:cNvPr id="53" name="图片 52">
              <a:extLst>
                <a:ext uri="{FF2B5EF4-FFF2-40B4-BE49-F238E27FC236}">
                  <a16:creationId xmlns:a16="http://schemas.microsoft.com/office/drawing/2014/main" id="{3CADA4AD-D4D8-4266-9284-8F323CA8F9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54" name="图片 53">
              <a:extLst>
                <a:ext uri="{FF2B5EF4-FFF2-40B4-BE49-F238E27FC236}">
                  <a16:creationId xmlns:a16="http://schemas.microsoft.com/office/drawing/2014/main" id="{12E114DA-2152-495D-8851-5392E3B5A549}"/>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57" name="组合 56">
              <a:extLst>
                <a:ext uri="{FF2B5EF4-FFF2-40B4-BE49-F238E27FC236}">
                  <a16:creationId xmlns:a16="http://schemas.microsoft.com/office/drawing/2014/main" id="{F659329A-F206-44B6-9ACD-260D2B77E214}"/>
                </a:ext>
              </a:extLst>
            </p:cNvPr>
            <p:cNvGrpSpPr/>
            <p:nvPr/>
          </p:nvGrpSpPr>
          <p:grpSpPr>
            <a:xfrm>
              <a:off x="78277" y="215456"/>
              <a:ext cx="4775851" cy="1204298"/>
              <a:chOff x="78277" y="215456"/>
              <a:chExt cx="4775851" cy="1204298"/>
            </a:xfrm>
          </p:grpSpPr>
          <p:sp>
            <p:nvSpPr>
              <p:cNvPr id="61" name="文本框 60">
                <a:extLst>
                  <a:ext uri="{FF2B5EF4-FFF2-40B4-BE49-F238E27FC236}">
                    <a16:creationId xmlns:a16="http://schemas.microsoft.com/office/drawing/2014/main" id="{46F7D7D3-7EE7-4F6E-AFF1-45F3B2FEEB1B}"/>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64" name="图片 63">
                <a:extLst>
                  <a:ext uri="{FF2B5EF4-FFF2-40B4-BE49-F238E27FC236}">
                    <a16:creationId xmlns:a16="http://schemas.microsoft.com/office/drawing/2014/main" id="{81DACD00-6A6D-4B56-9919-5D82549C79F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67" name="图片 66">
                <a:extLst>
                  <a:ext uri="{FF2B5EF4-FFF2-40B4-BE49-F238E27FC236}">
                    <a16:creationId xmlns:a16="http://schemas.microsoft.com/office/drawing/2014/main" id="{F19F33AD-4F7C-48E3-9634-4307CF76871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3329768150"/>
      </p:ext>
    </p:extLst>
  </p:cSld>
  <p:clrMapOvr>
    <a:masterClrMapping/>
  </p:clrMapOvr>
  <mc:AlternateContent xmlns:mc="http://schemas.openxmlformats.org/markup-compatibility/2006" xmlns:p14="http://schemas.microsoft.com/office/powerpoint/2010/main">
    <mc:Choice Requires="p14">
      <p:transition spd="slow" p14:dur="1500" advTm="8993">
        <p:random/>
      </p:transition>
    </mc:Choice>
    <mc:Fallback xmlns="">
      <p:transition spd="slow" advTm="899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down)">
                                      <p:cBhvr>
                                        <p:cTn id="12" dur="500"/>
                                        <p:tgtEl>
                                          <p:spTgt spid="68"/>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down)">
                                      <p:cBhvr>
                                        <p:cTn id="15" dur="500"/>
                                        <p:tgtEl>
                                          <p:spTgt spid="7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500"/>
                                        <p:tgtEl>
                                          <p:spTgt spid="6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down)">
                                      <p:cBhvr>
                                        <p:cTn id="23" dur="500"/>
                                        <p:tgtEl>
                                          <p:spTgt spid="6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p:cTn id="33" dur="500" fill="hold"/>
                                        <p:tgtEl>
                                          <p:spTgt spid="72"/>
                                        </p:tgtEl>
                                        <p:attrNameLst>
                                          <p:attrName>ppt_w</p:attrName>
                                        </p:attrNameLst>
                                      </p:cBhvr>
                                      <p:tavLst>
                                        <p:tav tm="0">
                                          <p:val>
                                            <p:fltVal val="0"/>
                                          </p:val>
                                        </p:tav>
                                        <p:tav tm="100000">
                                          <p:val>
                                            <p:strVal val="#ppt_w"/>
                                          </p:val>
                                        </p:tav>
                                      </p:tavLst>
                                    </p:anim>
                                    <p:anim calcmode="lin" valueType="num">
                                      <p:cBhvr>
                                        <p:cTn id="34" dur="500" fill="hold"/>
                                        <p:tgtEl>
                                          <p:spTgt spid="72"/>
                                        </p:tgtEl>
                                        <p:attrNameLst>
                                          <p:attrName>ppt_h</p:attrName>
                                        </p:attrNameLst>
                                      </p:cBhvr>
                                      <p:tavLst>
                                        <p:tav tm="0">
                                          <p:val>
                                            <p:fltVal val="0"/>
                                          </p:val>
                                        </p:tav>
                                        <p:tav tm="100000">
                                          <p:val>
                                            <p:strVal val="#ppt_h"/>
                                          </p:val>
                                        </p:tav>
                                      </p:tavLst>
                                    </p:anim>
                                    <p:animEffect transition="in" filter="fade">
                                      <p:cBhvr>
                                        <p:cTn id="35" dur="500"/>
                                        <p:tgtEl>
                                          <p:spTgt spid="7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03"/>
                                        </p:tgtEl>
                                        <p:attrNameLst>
                                          <p:attrName>style.visibility</p:attrName>
                                        </p:attrNameLst>
                                      </p:cBhvr>
                                      <p:to>
                                        <p:strVal val="visible"/>
                                      </p:to>
                                    </p:set>
                                    <p:animEffect transition="in" filter="wipe(left)">
                                      <p:cBhvr>
                                        <p:cTn id="50" dur="500"/>
                                        <p:tgtEl>
                                          <p:spTgt spid="103"/>
                                        </p:tgtEl>
                                      </p:cBhvr>
                                    </p:animEffect>
                                  </p:childTnLst>
                                </p:cTn>
                              </p:par>
                              <p:par>
                                <p:cTn id="51" presetID="22" presetClass="entr" presetSubtype="2" fill="hold" nodeType="withEffect">
                                  <p:stCondLst>
                                    <p:cond delay="0"/>
                                  </p:stCondLst>
                                  <p:childTnLst>
                                    <p:set>
                                      <p:cBhvr>
                                        <p:cTn id="52" dur="1" fill="hold">
                                          <p:stCondLst>
                                            <p:cond delay="0"/>
                                          </p:stCondLst>
                                        </p:cTn>
                                        <p:tgtEl>
                                          <p:spTgt spid="100"/>
                                        </p:tgtEl>
                                        <p:attrNameLst>
                                          <p:attrName>style.visibility</p:attrName>
                                        </p:attrNameLst>
                                      </p:cBhvr>
                                      <p:to>
                                        <p:strVal val="visible"/>
                                      </p:to>
                                    </p:set>
                                    <p:animEffect transition="in" filter="wipe(right)">
                                      <p:cBhvr>
                                        <p:cTn id="53" dur="500"/>
                                        <p:tgtEl>
                                          <p:spTgt spid="100"/>
                                        </p:tgtEl>
                                      </p:cBhvr>
                                    </p:animEffect>
                                  </p:childTnLst>
                                </p:cTn>
                              </p:par>
                              <p:par>
                                <p:cTn id="54" presetID="22" presetClass="entr" presetSubtype="2" fill="hold" nodeType="with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wipe(right)">
                                      <p:cBhvr>
                                        <p:cTn id="56" dur="500"/>
                                        <p:tgtEl>
                                          <p:spTgt spid="97"/>
                                        </p:tgtEl>
                                      </p:cBhvr>
                                    </p:animEffect>
                                  </p:childTnLst>
                                </p:cTn>
                              </p:par>
                              <p:par>
                                <p:cTn id="57" presetID="22" presetClass="entr" presetSubtype="8" fill="hold" nodeType="with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left)">
                                      <p:cBhvr>
                                        <p:cTn id="59" dur="500"/>
                                        <p:tgtEl>
                                          <p:spTgt spid="94"/>
                                        </p:tgtEl>
                                      </p:cBhvr>
                                    </p:animEffect>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fade">
                                      <p:cBhvr>
                                        <p:cTn id="64" dur="500"/>
                                        <p:tgtEl>
                                          <p:spTgt spid="88"/>
                                        </p:tgtEl>
                                      </p:cBhvr>
                                    </p:animEffect>
                                    <p:anim calcmode="lin" valueType="num">
                                      <p:cBhvr>
                                        <p:cTn id="65" dur="500" fill="hold"/>
                                        <p:tgtEl>
                                          <p:spTgt spid="88"/>
                                        </p:tgtEl>
                                        <p:attrNameLst>
                                          <p:attrName>ppt_x</p:attrName>
                                        </p:attrNameLst>
                                      </p:cBhvr>
                                      <p:tavLst>
                                        <p:tav tm="0">
                                          <p:val>
                                            <p:strVal val="#ppt_x"/>
                                          </p:val>
                                        </p:tav>
                                        <p:tav tm="100000">
                                          <p:val>
                                            <p:strVal val="#ppt_x"/>
                                          </p:val>
                                        </p:tav>
                                      </p:tavLst>
                                    </p:anim>
                                    <p:anim calcmode="lin" valueType="num">
                                      <p:cBhvr>
                                        <p:cTn id="66" dur="5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iterate type="lt">
                                    <p:tmPct val="10000"/>
                                  </p:iterate>
                                  <p:childTnLst>
                                    <p:set>
                                      <p:cBhvr>
                                        <p:cTn id="70" dur="1" fill="hold">
                                          <p:stCondLst>
                                            <p:cond delay="0"/>
                                          </p:stCondLst>
                                        </p:cTn>
                                        <p:tgtEl>
                                          <p:spTgt spid="80"/>
                                        </p:tgtEl>
                                        <p:attrNameLst>
                                          <p:attrName>style.visibility</p:attrName>
                                        </p:attrNameLst>
                                      </p:cBhvr>
                                      <p:to>
                                        <p:strVal val="visible"/>
                                      </p:to>
                                    </p:set>
                                    <p:anim calcmode="lin" valueType="num">
                                      <p:cBhvr>
                                        <p:cTn id="71" dur="300" fill="hold"/>
                                        <p:tgtEl>
                                          <p:spTgt spid="80"/>
                                        </p:tgtEl>
                                        <p:attrNameLst>
                                          <p:attrName>ppt_w</p:attrName>
                                        </p:attrNameLst>
                                      </p:cBhvr>
                                      <p:tavLst>
                                        <p:tav tm="0">
                                          <p:val>
                                            <p:fltVal val="0"/>
                                          </p:val>
                                        </p:tav>
                                        <p:tav tm="100000">
                                          <p:val>
                                            <p:strVal val="#ppt_w"/>
                                          </p:val>
                                        </p:tav>
                                      </p:tavLst>
                                    </p:anim>
                                    <p:anim calcmode="lin" valueType="num">
                                      <p:cBhvr>
                                        <p:cTn id="72" dur="300" fill="hold"/>
                                        <p:tgtEl>
                                          <p:spTgt spid="80"/>
                                        </p:tgtEl>
                                        <p:attrNameLst>
                                          <p:attrName>ppt_h</p:attrName>
                                        </p:attrNameLst>
                                      </p:cBhvr>
                                      <p:tavLst>
                                        <p:tav tm="0">
                                          <p:val>
                                            <p:fltVal val="0"/>
                                          </p:val>
                                        </p:tav>
                                        <p:tav tm="100000">
                                          <p:val>
                                            <p:strVal val="#ppt_h"/>
                                          </p:val>
                                        </p:tav>
                                      </p:tavLst>
                                    </p:anim>
                                    <p:animEffect transition="in" filter="fade">
                                      <p:cBhvr>
                                        <p:cTn id="73" dur="300"/>
                                        <p:tgtEl>
                                          <p:spTgt spid="80"/>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iterate type="lt">
                                    <p:tmPct val="10000"/>
                                  </p:iterate>
                                  <p:childTnLst>
                                    <p:set>
                                      <p:cBhvr>
                                        <p:cTn id="77" dur="1" fill="hold">
                                          <p:stCondLst>
                                            <p:cond delay="0"/>
                                          </p:stCondLst>
                                        </p:cTn>
                                        <p:tgtEl>
                                          <p:spTgt spid="81"/>
                                        </p:tgtEl>
                                        <p:attrNameLst>
                                          <p:attrName>style.visibility</p:attrName>
                                        </p:attrNameLst>
                                      </p:cBhvr>
                                      <p:to>
                                        <p:strVal val="visible"/>
                                      </p:to>
                                    </p:set>
                                    <p:anim calcmode="lin" valueType="num">
                                      <p:cBhvr>
                                        <p:cTn id="78" dur="300" fill="hold"/>
                                        <p:tgtEl>
                                          <p:spTgt spid="81"/>
                                        </p:tgtEl>
                                        <p:attrNameLst>
                                          <p:attrName>ppt_w</p:attrName>
                                        </p:attrNameLst>
                                      </p:cBhvr>
                                      <p:tavLst>
                                        <p:tav tm="0">
                                          <p:val>
                                            <p:fltVal val="0"/>
                                          </p:val>
                                        </p:tav>
                                        <p:tav tm="100000">
                                          <p:val>
                                            <p:strVal val="#ppt_w"/>
                                          </p:val>
                                        </p:tav>
                                      </p:tavLst>
                                    </p:anim>
                                    <p:anim calcmode="lin" valueType="num">
                                      <p:cBhvr>
                                        <p:cTn id="79" dur="300" fill="hold"/>
                                        <p:tgtEl>
                                          <p:spTgt spid="81"/>
                                        </p:tgtEl>
                                        <p:attrNameLst>
                                          <p:attrName>ppt_h</p:attrName>
                                        </p:attrNameLst>
                                      </p:cBhvr>
                                      <p:tavLst>
                                        <p:tav tm="0">
                                          <p:val>
                                            <p:fltVal val="0"/>
                                          </p:val>
                                        </p:tav>
                                        <p:tav tm="100000">
                                          <p:val>
                                            <p:strVal val="#ppt_h"/>
                                          </p:val>
                                        </p:tav>
                                      </p:tavLst>
                                    </p:anim>
                                    <p:animEffect transition="in" filter="fade">
                                      <p:cBhvr>
                                        <p:cTn id="80" dur="300"/>
                                        <p:tgtEl>
                                          <p:spTgt spid="81"/>
                                        </p:tgtEl>
                                      </p:cBhvr>
                                    </p:animEffect>
                                  </p:childTnLst>
                                </p:cTn>
                              </p:par>
                            </p:childTnLst>
                          </p:cTn>
                        </p:par>
                      </p:childTnLst>
                    </p:cTn>
                  </p:par>
                  <p:par>
                    <p:cTn id="81" fill="hold">
                      <p:stCondLst>
                        <p:cond delay="indefinite"/>
                      </p:stCondLst>
                      <p:childTnLst>
                        <p:par>
                          <p:cTn id="82" fill="hold">
                            <p:stCondLst>
                              <p:cond delay="0"/>
                            </p:stCondLst>
                            <p:childTnLst>
                              <p:par>
                                <p:cTn id="83" presetID="47" presetClass="entr" presetSubtype="0" fill="hold" nodeType="clickEffect">
                                  <p:stCondLst>
                                    <p:cond delay="0"/>
                                  </p:stCondLst>
                                  <p:childTnLst>
                                    <p:set>
                                      <p:cBhvr>
                                        <p:cTn id="84" dur="1" fill="hold">
                                          <p:stCondLst>
                                            <p:cond delay="0"/>
                                          </p:stCondLst>
                                        </p:cTn>
                                        <p:tgtEl>
                                          <p:spTgt spid="82"/>
                                        </p:tgtEl>
                                        <p:attrNameLst>
                                          <p:attrName>style.visibility</p:attrName>
                                        </p:attrNameLst>
                                      </p:cBhvr>
                                      <p:to>
                                        <p:strVal val="visible"/>
                                      </p:to>
                                    </p:set>
                                    <p:animEffect transition="in" filter="fade">
                                      <p:cBhvr>
                                        <p:cTn id="85" dur="500"/>
                                        <p:tgtEl>
                                          <p:spTgt spid="82"/>
                                        </p:tgtEl>
                                      </p:cBhvr>
                                    </p:animEffect>
                                    <p:anim calcmode="lin" valueType="num">
                                      <p:cBhvr>
                                        <p:cTn id="86" dur="500" fill="hold"/>
                                        <p:tgtEl>
                                          <p:spTgt spid="82"/>
                                        </p:tgtEl>
                                        <p:attrNameLst>
                                          <p:attrName>ppt_x</p:attrName>
                                        </p:attrNameLst>
                                      </p:cBhvr>
                                      <p:tavLst>
                                        <p:tav tm="0">
                                          <p:val>
                                            <p:strVal val="#ppt_x"/>
                                          </p:val>
                                        </p:tav>
                                        <p:tav tm="100000">
                                          <p:val>
                                            <p:strVal val="#ppt_x"/>
                                          </p:val>
                                        </p:tav>
                                      </p:tavLst>
                                    </p:anim>
                                    <p:anim calcmode="lin" valueType="num">
                                      <p:cBhvr>
                                        <p:cTn id="87" dur="5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iterate type="lt">
                                    <p:tmPct val="10000"/>
                                  </p:iterate>
                                  <p:childTnLst>
                                    <p:set>
                                      <p:cBhvr>
                                        <p:cTn id="91" dur="1" fill="hold">
                                          <p:stCondLst>
                                            <p:cond delay="0"/>
                                          </p:stCondLst>
                                        </p:cTn>
                                        <p:tgtEl>
                                          <p:spTgt spid="55"/>
                                        </p:tgtEl>
                                        <p:attrNameLst>
                                          <p:attrName>style.visibility</p:attrName>
                                        </p:attrNameLst>
                                      </p:cBhvr>
                                      <p:to>
                                        <p:strVal val="visible"/>
                                      </p:to>
                                    </p:set>
                                    <p:anim calcmode="lin" valueType="num">
                                      <p:cBhvr>
                                        <p:cTn id="92" dur="300" fill="hold"/>
                                        <p:tgtEl>
                                          <p:spTgt spid="55"/>
                                        </p:tgtEl>
                                        <p:attrNameLst>
                                          <p:attrName>ppt_w</p:attrName>
                                        </p:attrNameLst>
                                      </p:cBhvr>
                                      <p:tavLst>
                                        <p:tav tm="0">
                                          <p:val>
                                            <p:fltVal val="0"/>
                                          </p:val>
                                        </p:tav>
                                        <p:tav tm="100000">
                                          <p:val>
                                            <p:strVal val="#ppt_w"/>
                                          </p:val>
                                        </p:tav>
                                      </p:tavLst>
                                    </p:anim>
                                    <p:anim calcmode="lin" valueType="num">
                                      <p:cBhvr>
                                        <p:cTn id="93" dur="300" fill="hold"/>
                                        <p:tgtEl>
                                          <p:spTgt spid="55"/>
                                        </p:tgtEl>
                                        <p:attrNameLst>
                                          <p:attrName>ppt_h</p:attrName>
                                        </p:attrNameLst>
                                      </p:cBhvr>
                                      <p:tavLst>
                                        <p:tav tm="0">
                                          <p:val>
                                            <p:fltVal val="0"/>
                                          </p:val>
                                        </p:tav>
                                        <p:tav tm="100000">
                                          <p:val>
                                            <p:strVal val="#ppt_h"/>
                                          </p:val>
                                        </p:tav>
                                      </p:tavLst>
                                    </p:anim>
                                    <p:animEffect transition="in" filter="fade">
                                      <p:cBhvr>
                                        <p:cTn id="94" dur="300"/>
                                        <p:tgtEl>
                                          <p:spTgt spid="55"/>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iterate type="lt">
                                    <p:tmPct val="10000"/>
                                  </p:iterate>
                                  <p:childTnLst>
                                    <p:set>
                                      <p:cBhvr>
                                        <p:cTn id="98" dur="1" fill="hold">
                                          <p:stCondLst>
                                            <p:cond delay="0"/>
                                          </p:stCondLst>
                                        </p:cTn>
                                        <p:tgtEl>
                                          <p:spTgt spid="56"/>
                                        </p:tgtEl>
                                        <p:attrNameLst>
                                          <p:attrName>style.visibility</p:attrName>
                                        </p:attrNameLst>
                                      </p:cBhvr>
                                      <p:to>
                                        <p:strVal val="visible"/>
                                      </p:to>
                                    </p:set>
                                    <p:anim calcmode="lin" valueType="num">
                                      <p:cBhvr>
                                        <p:cTn id="99" dur="300" fill="hold"/>
                                        <p:tgtEl>
                                          <p:spTgt spid="56"/>
                                        </p:tgtEl>
                                        <p:attrNameLst>
                                          <p:attrName>ppt_w</p:attrName>
                                        </p:attrNameLst>
                                      </p:cBhvr>
                                      <p:tavLst>
                                        <p:tav tm="0">
                                          <p:val>
                                            <p:fltVal val="0"/>
                                          </p:val>
                                        </p:tav>
                                        <p:tav tm="100000">
                                          <p:val>
                                            <p:strVal val="#ppt_w"/>
                                          </p:val>
                                        </p:tav>
                                      </p:tavLst>
                                    </p:anim>
                                    <p:anim calcmode="lin" valueType="num">
                                      <p:cBhvr>
                                        <p:cTn id="100" dur="300" fill="hold"/>
                                        <p:tgtEl>
                                          <p:spTgt spid="56"/>
                                        </p:tgtEl>
                                        <p:attrNameLst>
                                          <p:attrName>ppt_h</p:attrName>
                                        </p:attrNameLst>
                                      </p:cBhvr>
                                      <p:tavLst>
                                        <p:tav tm="0">
                                          <p:val>
                                            <p:fltVal val="0"/>
                                          </p:val>
                                        </p:tav>
                                        <p:tav tm="100000">
                                          <p:val>
                                            <p:strVal val="#ppt_h"/>
                                          </p:val>
                                        </p:tav>
                                      </p:tavLst>
                                    </p:anim>
                                    <p:animEffect transition="in" filter="fade">
                                      <p:cBhvr>
                                        <p:cTn id="101" dur="300"/>
                                        <p:tgtEl>
                                          <p:spTgt spid="56"/>
                                        </p:tgtEl>
                                      </p:cBhvr>
                                    </p:animEffect>
                                  </p:childTnLst>
                                </p:cTn>
                              </p:par>
                            </p:childTnLst>
                          </p:cTn>
                        </p:par>
                      </p:childTnLst>
                    </p:cTn>
                  </p:par>
                  <p:par>
                    <p:cTn id="102" fill="hold">
                      <p:stCondLst>
                        <p:cond delay="indefinite"/>
                      </p:stCondLst>
                      <p:childTnLst>
                        <p:par>
                          <p:cTn id="103" fill="hold">
                            <p:stCondLst>
                              <p:cond delay="0"/>
                            </p:stCondLst>
                            <p:childTnLst>
                              <p:par>
                                <p:cTn id="104" presetID="47" presetClass="entr" presetSubtype="0" fill="hold" nodeType="clickEffect">
                                  <p:stCondLst>
                                    <p:cond delay="0"/>
                                  </p:stCondLst>
                                  <p:childTnLst>
                                    <p:set>
                                      <p:cBhvr>
                                        <p:cTn id="105" dur="1" fill="hold">
                                          <p:stCondLst>
                                            <p:cond delay="0"/>
                                          </p:stCondLst>
                                        </p:cTn>
                                        <p:tgtEl>
                                          <p:spTgt spid="90"/>
                                        </p:tgtEl>
                                        <p:attrNameLst>
                                          <p:attrName>style.visibility</p:attrName>
                                        </p:attrNameLst>
                                      </p:cBhvr>
                                      <p:to>
                                        <p:strVal val="visible"/>
                                      </p:to>
                                    </p:set>
                                    <p:animEffect transition="in" filter="fade">
                                      <p:cBhvr>
                                        <p:cTn id="106" dur="500"/>
                                        <p:tgtEl>
                                          <p:spTgt spid="90"/>
                                        </p:tgtEl>
                                      </p:cBhvr>
                                    </p:animEffect>
                                    <p:anim calcmode="lin" valueType="num">
                                      <p:cBhvr>
                                        <p:cTn id="107" dur="500" fill="hold"/>
                                        <p:tgtEl>
                                          <p:spTgt spid="90"/>
                                        </p:tgtEl>
                                        <p:attrNameLst>
                                          <p:attrName>ppt_x</p:attrName>
                                        </p:attrNameLst>
                                      </p:cBhvr>
                                      <p:tavLst>
                                        <p:tav tm="0">
                                          <p:val>
                                            <p:strVal val="#ppt_x"/>
                                          </p:val>
                                        </p:tav>
                                        <p:tav tm="100000">
                                          <p:val>
                                            <p:strVal val="#ppt_x"/>
                                          </p:val>
                                        </p:tav>
                                      </p:tavLst>
                                    </p:anim>
                                    <p:anim calcmode="lin" valueType="num">
                                      <p:cBhvr>
                                        <p:cTn id="108" dur="5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iterate type="lt">
                                    <p:tmPct val="10000"/>
                                  </p:iterate>
                                  <p:childTnLst>
                                    <p:set>
                                      <p:cBhvr>
                                        <p:cTn id="112" dur="1" fill="hold">
                                          <p:stCondLst>
                                            <p:cond delay="0"/>
                                          </p:stCondLst>
                                        </p:cTn>
                                        <p:tgtEl>
                                          <p:spTgt spid="74"/>
                                        </p:tgtEl>
                                        <p:attrNameLst>
                                          <p:attrName>style.visibility</p:attrName>
                                        </p:attrNameLst>
                                      </p:cBhvr>
                                      <p:to>
                                        <p:strVal val="visible"/>
                                      </p:to>
                                    </p:set>
                                    <p:anim calcmode="lin" valueType="num">
                                      <p:cBhvr>
                                        <p:cTn id="113" dur="300" fill="hold"/>
                                        <p:tgtEl>
                                          <p:spTgt spid="74"/>
                                        </p:tgtEl>
                                        <p:attrNameLst>
                                          <p:attrName>ppt_w</p:attrName>
                                        </p:attrNameLst>
                                      </p:cBhvr>
                                      <p:tavLst>
                                        <p:tav tm="0">
                                          <p:val>
                                            <p:fltVal val="0"/>
                                          </p:val>
                                        </p:tav>
                                        <p:tav tm="100000">
                                          <p:val>
                                            <p:strVal val="#ppt_w"/>
                                          </p:val>
                                        </p:tav>
                                      </p:tavLst>
                                    </p:anim>
                                    <p:anim calcmode="lin" valueType="num">
                                      <p:cBhvr>
                                        <p:cTn id="114" dur="300" fill="hold"/>
                                        <p:tgtEl>
                                          <p:spTgt spid="74"/>
                                        </p:tgtEl>
                                        <p:attrNameLst>
                                          <p:attrName>ppt_h</p:attrName>
                                        </p:attrNameLst>
                                      </p:cBhvr>
                                      <p:tavLst>
                                        <p:tav tm="0">
                                          <p:val>
                                            <p:fltVal val="0"/>
                                          </p:val>
                                        </p:tav>
                                        <p:tav tm="100000">
                                          <p:val>
                                            <p:strVal val="#ppt_h"/>
                                          </p:val>
                                        </p:tav>
                                      </p:tavLst>
                                    </p:anim>
                                    <p:animEffect transition="in" filter="fade">
                                      <p:cBhvr>
                                        <p:cTn id="115" dur="300"/>
                                        <p:tgtEl>
                                          <p:spTgt spid="74"/>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iterate type="lt">
                                    <p:tmPct val="10000"/>
                                  </p:iterate>
                                  <p:childTnLst>
                                    <p:set>
                                      <p:cBhvr>
                                        <p:cTn id="119" dur="1" fill="hold">
                                          <p:stCondLst>
                                            <p:cond delay="0"/>
                                          </p:stCondLst>
                                        </p:cTn>
                                        <p:tgtEl>
                                          <p:spTgt spid="75"/>
                                        </p:tgtEl>
                                        <p:attrNameLst>
                                          <p:attrName>style.visibility</p:attrName>
                                        </p:attrNameLst>
                                      </p:cBhvr>
                                      <p:to>
                                        <p:strVal val="visible"/>
                                      </p:to>
                                    </p:set>
                                    <p:anim calcmode="lin" valueType="num">
                                      <p:cBhvr>
                                        <p:cTn id="120" dur="300" fill="hold"/>
                                        <p:tgtEl>
                                          <p:spTgt spid="75"/>
                                        </p:tgtEl>
                                        <p:attrNameLst>
                                          <p:attrName>ppt_w</p:attrName>
                                        </p:attrNameLst>
                                      </p:cBhvr>
                                      <p:tavLst>
                                        <p:tav tm="0">
                                          <p:val>
                                            <p:fltVal val="0"/>
                                          </p:val>
                                        </p:tav>
                                        <p:tav tm="100000">
                                          <p:val>
                                            <p:strVal val="#ppt_w"/>
                                          </p:val>
                                        </p:tav>
                                      </p:tavLst>
                                    </p:anim>
                                    <p:anim calcmode="lin" valueType="num">
                                      <p:cBhvr>
                                        <p:cTn id="121" dur="300" fill="hold"/>
                                        <p:tgtEl>
                                          <p:spTgt spid="75"/>
                                        </p:tgtEl>
                                        <p:attrNameLst>
                                          <p:attrName>ppt_h</p:attrName>
                                        </p:attrNameLst>
                                      </p:cBhvr>
                                      <p:tavLst>
                                        <p:tav tm="0">
                                          <p:val>
                                            <p:fltVal val="0"/>
                                          </p:val>
                                        </p:tav>
                                        <p:tav tm="100000">
                                          <p:val>
                                            <p:strVal val="#ppt_h"/>
                                          </p:val>
                                        </p:tav>
                                      </p:tavLst>
                                    </p:anim>
                                    <p:animEffect transition="in" filter="fade">
                                      <p:cBhvr>
                                        <p:cTn id="122" dur="3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47" presetClass="entr" presetSubtype="0" fill="hold" grpId="0" nodeType="clickEffect">
                                  <p:stCondLst>
                                    <p:cond delay="0"/>
                                  </p:stCondLst>
                                  <p:childTnLst>
                                    <p:set>
                                      <p:cBhvr>
                                        <p:cTn id="126" dur="1" fill="hold">
                                          <p:stCondLst>
                                            <p:cond delay="0"/>
                                          </p:stCondLst>
                                        </p:cTn>
                                        <p:tgtEl>
                                          <p:spTgt spid="89"/>
                                        </p:tgtEl>
                                        <p:attrNameLst>
                                          <p:attrName>style.visibility</p:attrName>
                                        </p:attrNameLst>
                                      </p:cBhvr>
                                      <p:to>
                                        <p:strVal val="visible"/>
                                      </p:to>
                                    </p:set>
                                    <p:animEffect transition="in" filter="fade">
                                      <p:cBhvr>
                                        <p:cTn id="127" dur="500"/>
                                        <p:tgtEl>
                                          <p:spTgt spid="89"/>
                                        </p:tgtEl>
                                      </p:cBhvr>
                                    </p:animEffect>
                                    <p:anim calcmode="lin" valueType="num">
                                      <p:cBhvr>
                                        <p:cTn id="128" dur="500" fill="hold"/>
                                        <p:tgtEl>
                                          <p:spTgt spid="89"/>
                                        </p:tgtEl>
                                        <p:attrNameLst>
                                          <p:attrName>ppt_x</p:attrName>
                                        </p:attrNameLst>
                                      </p:cBhvr>
                                      <p:tavLst>
                                        <p:tav tm="0">
                                          <p:val>
                                            <p:strVal val="#ppt_x"/>
                                          </p:val>
                                        </p:tav>
                                        <p:tav tm="100000">
                                          <p:val>
                                            <p:strVal val="#ppt_x"/>
                                          </p:val>
                                        </p:tav>
                                      </p:tavLst>
                                    </p:anim>
                                    <p:anim calcmode="lin" valueType="num">
                                      <p:cBhvr>
                                        <p:cTn id="129" dur="5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iterate type="lt">
                                    <p:tmPct val="10000"/>
                                  </p:iterate>
                                  <p:childTnLst>
                                    <p:set>
                                      <p:cBhvr>
                                        <p:cTn id="133" dur="1" fill="hold">
                                          <p:stCondLst>
                                            <p:cond delay="0"/>
                                          </p:stCondLst>
                                        </p:cTn>
                                        <p:tgtEl>
                                          <p:spTgt spid="77"/>
                                        </p:tgtEl>
                                        <p:attrNameLst>
                                          <p:attrName>style.visibility</p:attrName>
                                        </p:attrNameLst>
                                      </p:cBhvr>
                                      <p:to>
                                        <p:strVal val="visible"/>
                                      </p:to>
                                    </p:set>
                                    <p:anim calcmode="lin" valueType="num">
                                      <p:cBhvr>
                                        <p:cTn id="134" dur="300" fill="hold"/>
                                        <p:tgtEl>
                                          <p:spTgt spid="77"/>
                                        </p:tgtEl>
                                        <p:attrNameLst>
                                          <p:attrName>ppt_w</p:attrName>
                                        </p:attrNameLst>
                                      </p:cBhvr>
                                      <p:tavLst>
                                        <p:tav tm="0">
                                          <p:val>
                                            <p:fltVal val="0"/>
                                          </p:val>
                                        </p:tav>
                                        <p:tav tm="100000">
                                          <p:val>
                                            <p:strVal val="#ppt_w"/>
                                          </p:val>
                                        </p:tav>
                                      </p:tavLst>
                                    </p:anim>
                                    <p:anim calcmode="lin" valueType="num">
                                      <p:cBhvr>
                                        <p:cTn id="135" dur="300" fill="hold"/>
                                        <p:tgtEl>
                                          <p:spTgt spid="77"/>
                                        </p:tgtEl>
                                        <p:attrNameLst>
                                          <p:attrName>ppt_h</p:attrName>
                                        </p:attrNameLst>
                                      </p:cBhvr>
                                      <p:tavLst>
                                        <p:tav tm="0">
                                          <p:val>
                                            <p:fltVal val="0"/>
                                          </p:val>
                                        </p:tav>
                                        <p:tav tm="100000">
                                          <p:val>
                                            <p:strVal val="#ppt_h"/>
                                          </p:val>
                                        </p:tav>
                                      </p:tavLst>
                                    </p:anim>
                                    <p:animEffect transition="in" filter="fade">
                                      <p:cBhvr>
                                        <p:cTn id="136" dur="300"/>
                                        <p:tgtEl>
                                          <p:spTgt spid="77"/>
                                        </p:tgtEl>
                                      </p:cBhvr>
                                    </p:animEffect>
                                  </p:childTnLst>
                                </p:cTn>
                              </p:par>
                            </p:childTnLst>
                          </p:cTn>
                        </p:par>
                      </p:childTnLst>
                    </p:cTn>
                  </p:par>
                  <p:par>
                    <p:cTn id="137" fill="hold">
                      <p:stCondLst>
                        <p:cond delay="indefinite"/>
                      </p:stCondLst>
                      <p:childTnLst>
                        <p:par>
                          <p:cTn id="138" fill="hold">
                            <p:stCondLst>
                              <p:cond delay="0"/>
                            </p:stCondLst>
                            <p:childTnLst>
                              <p:par>
                                <p:cTn id="139" presetID="53" presetClass="entr" presetSubtype="16" fill="hold" grpId="0" nodeType="clickEffect">
                                  <p:stCondLst>
                                    <p:cond delay="0"/>
                                  </p:stCondLst>
                                  <p:iterate type="lt">
                                    <p:tmPct val="10000"/>
                                  </p:iterate>
                                  <p:childTnLst>
                                    <p:set>
                                      <p:cBhvr>
                                        <p:cTn id="140" dur="1" fill="hold">
                                          <p:stCondLst>
                                            <p:cond delay="0"/>
                                          </p:stCondLst>
                                        </p:cTn>
                                        <p:tgtEl>
                                          <p:spTgt spid="78"/>
                                        </p:tgtEl>
                                        <p:attrNameLst>
                                          <p:attrName>style.visibility</p:attrName>
                                        </p:attrNameLst>
                                      </p:cBhvr>
                                      <p:to>
                                        <p:strVal val="visible"/>
                                      </p:to>
                                    </p:set>
                                    <p:anim calcmode="lin" valueType="num">
                                      <p:cBhvr>
                                        <p:cTn id="141" dur="300" fill="hold"/>
                                        <p:tgtEl>
                                          <p:spTgt spid="78"/>
                                        </p:tgtEl>
                                        <p:attrNameLst>
                                          <p:attrName>ppt_w</p:attrName>
                                        </p:attrNameLst>
                                      </p:cBhvr>
                                      <p:tavLst>
                                        <p:tav tm="0">
                                          <p:val>
                                            <p:fltVal val="0"/>
                                          </p:val>
                                        </p:tav>
                                        <p:tav tm="100000">
                                          <p:val>
                                            <p:strVal val="#ppt_w"/>
                                          </p:val>
                                        </p:tav>
                                      </p:tavLst>
                                    </p:anim>
                                    <p:anim calcmode="lin" valueType="num">
                                      <p:cBhvr>
                                        <p:cTn id="142" dur="300" fill="hold"/>
                                        <p:tgtEl>
                                          <p:spTgt spid="78"/>
                                        </p:tgtEl>
                                        <p:attrNameLst>
                                          <p:attrName>ppt_h</p:attrName>
                                        </p:attrNameLst>
                                      </p:cBhvr>
                                      <p:tavLst>
                                        <p:tav tm="0">
                                          <p:val>
                                            <p:fltVal val="0"/>
                                          </p:val>
                                        </p:tav>
                                        <p:tav tm="100000">
                                          <p:val>
                                            <p:strVal val="#ppt_h"/>
                                          </p:val>
                                        </p:tav>
                                      </p:tavLst>
                                    </p:anim>
                                    <p:animEffect transition="in" filter="fade">
                                      <p:cBhvr>
                                        <p:cTn id="143" dur="3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62" grpId="0" animBg="1"/>
      <p:bldP spid="63" grpId="0"/>
      <p:bldP spid="65" grpId="0" animBg="1"/>
      <p:bldP spid="66" grpId="0"/>
      <p:bldP spid="68" grpId="0" animBg="1"/>
      <p:bldP spid="69" grpId="0"/>
      <p:bldP spid="71" grpId="0" animBg="1"/>
      <p:bldP spid="72" grpId="0"/>
      <p:bldP spid="74" grpId="0"/>
      <p:bldP spid="75" grpId="0"/>
      <p:bldP spid="77" grpId="0"/>
      <p:bldP spid="78" grpId="0"/>
      <p:bldP spid="80" grpId="0"/>
      <p:bldP spid="81" grpId="0"/>
      <p:bldP spid="88" grpId="0" animBg="1"/>
      <p:bldP spid="8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5" name="Freeform 12"/>
          <p:cNvSpPr>
            <a:spLocks noEditPoints="1"/>
          </p:cNvSpPr>
          <p:nvPr/>
        </p:nvSpPr>
        <p:spPr bwMode="auto">
          <a:xfrm>
            <a:off x="2001838" y="1562553"/>
            <a:ext cx="7567612" cy="3917950"/>
          </a:xfrm>
          <a:custGeom>
            <a:avLst/>
            <a:gdLst>
              <a:gd name="T0" fmla="*/ 2201 w 2371"/>
              <a:gd name="T1" fmla="*/ 441 h 1226"/>
              <a:gd name="T2" fmla="*/ 2157 w 2371"/>
              <a:gd name="T3" fmla="*/ 451 h 1226"/>
              <a:gd name="T4" fmla="*/ 2067 w 2371"/>
              <a:gd name="T5" fmla="*/ 340 h 1226"/>
              <a:gd name="T6" fmla="*/ 2074 w 2371"/>
              <a:gd name="T7" fmla="*/ 274 h 1226"/>
              <a:gd name="T8" fmla="*/ 1526 w 2371"/>
              <a:gd name="T9" fmla="*/ 274 h 1226"/>
              <a:gd name="T10" fmla="*/ 1582 w 2371"/>
              <a:gd name="T11" fmla="*/ 490 h 1226"/>
              <a:gd name="T12" fmla="*/ 1410 w 2371"/>
              <a:gd name="T13" fmla="*/ 665 h 1226"/>
              <a:gd name="T14" fmla="*/ 1233 w 2371"/>
              <a:gd name="T15" fmla="*/ 490 h 1226"/>
              <a:gd name="T16" fmla="*/ 1254 w 2371"/>
              <a:gd name="T17" fmla="*/ 363 h 1226"/>
              <a:gd name="T18" fmla="*/ 800 w 2371"/>
              <a:gd name="T19" fmla="*/ 348 h 1226"/>
              <a:gd name="T20" fmla="*/ 528 w 2371"/>
              <a:gd name="T21" fmla="*/ 591 h 1226"/>
              <a:gd name="T22" fmla="*/ 471 w 2371"/>
              <a:gd name="T23" fmla="*/ 586 h 1226"/>
              <a:gd name="T24" fmla="*/ 377 w 2371"/>
              <a:gd name="T25" fmla="*/ 594 h 1226"/>
              <a:gd name="T26" fmla="*/ 332 w 2371"/>
              <a:gd name="T27" fmla="*/ 600 h 1226"/>
              <a:gd name="T28" fmla="*/ 183 w 2371"/>
              <a:gd name="T29" fmla="*/ 474 h 1226"/>
              <a:gd name="T30" fmla="*/ 0 w 2371"/>
              <a:gd name="T31" fmla="*/ 483 h 1226"/>
              <a:gd name="T32" fmla="*/ 94 w 2371"/>
              <a:gd name="T33" fmla="*/ 575 h 1226"/>
              <a:gd name="T34" fmla="*/ 116 w 2371"/>
              <a:gd name="T35" fmla="*/ 574 h 1226"/>
              <a:gd name="T36" fmla="*/ 265 w 2371"/>
              <a:gd name="T37" fmla="*/ 740 h 1226"/>
              <a:gd name="T38" fmla="*/ 264 w 2371"/>
              <a:gd name="T39" fmla="*/ 756 h 1226"/>
              <a:gd name="T40" fmla="*/ 608 w 2371"/>
              <a:gd name="T41" fmla="*/ 792 h 1226"/>
              <a:gd name="T42" fmla="*/ 609 w 2371"/>
              <a:gd name="T43" fmla="*/ 786 h 1226"/>
              <a:gd name="T44" fmla="*/ 863 w 2371"/>
              <a:gd name="T45" fmla="*/ 562 h 1226"/>
              <a:gd name="T46" fmla="*/ 947 w 2371"/>
              <a:gd name="T47" fmla="*/ 576 h 1226"/>
              <a:gd name="T48" fmla="*/ 1069 w 2371"/>
              <a:gd name="T49" fmla="*/ 586 h 1226"/>
              <a:gd name="T50" fmla="*/ 1269 w 2371"/>
              <a:gd name="T51" fmla="*/ 754 h 1226"/>
              <a:gd name="T52" fmla="*/ 1265 w 2371"/>
              <a:gd name="T53" fmla="*/ 795 h 1226"/>
              <a:gd name="T54" fmla="*/ 1270 w 2371"/>
              <a:gd name="T55" fmla="*/ 903 h 1226"/>
              <a:gd name="T56" fmla="*/ 1274 w 2371"/>
              <a:gd name="T57" fmla="*/ 931 h 1226"/>
              <a:gd name="T58" fmla="*/ 1156 w 2371"/>
              <a:gd name="T59" fmla="*/ 1023 h 1226"/>
              <a:gd name="T60" fmla="*/ 1141 w 2371"/>
              <a:gd name="T61" fmla="*/ 1023 h 1226"/>
              <a:gd name="T62" fmla="*/ 1141 w 2371"/>
              <a:gd name="T63" fmla="*/ 1226 h 1226"/>
              <a:gd name="T64" fmla="*/ 1241 w 2371"/>
              <a:gd name="T65" fmla="*/ 1106 h 1226"/>
              <a:gd name="T66" fmla="*/ 1240 w 2371"/>
              <a:gd name="T67" fmla="*/ 1090 h 1226"/>
              <a:gd name="T68" fmla="*/ 1367 w 2371"/>
              <a:gd name="T69" fmla="*/ 1005 h 1226"/>
              <a:gd name="T70" fmla="*/ 1437 w 2371"/>
              <a:gd name="T71" fmla="*/ 1019 h 1226"/>
              <a:gd name="T72" fmla="*/ 1598 w 2371"/>
              <a:gd name="T73" fmla="*/ 766 h 1226"/>
              <a:gd name="T74" fmla="*/ 1752 w 2371"/>
              <a:gd name="T75" fmla="*/ 547 h 1226"/>
              <a:gd name="T76" fmla="*/ 1769 w 2371"/>
              <a:gd name="T77" fmla="*/ 546 h 1226"/>
              <a:gd name="T78" fmla="*/ 1984 w 2371"/>
              <a:gd name="T79" fmla="*/ 477 h 1226"/>
              <a:gd name="T80" fmla="*/ 2133 w 2371"/>
              <a:gd name="T81" fmla="*/ 547 h 1226"/>
              <a:gd name="T82" fmla="*/ 2252 w 2371"/>
              <a:gd name="T83" fmla="*/ 667 h 1226"/>
              <a:gd name="T84" fmla="*/ 2252 w 2371"/>
              <a:gd name="T85" fmla="*/ 429 h 1226"/>
              <a:gd name="T86" fmla="*/ 306 w 2371"/>
              <a:gd name="T87" fmla="*/ 757 h 1226"/>
              <a:gd name="T88" fmla="*/ 572 w 2371"/>
              <a:gd name="T89" fmla="*/ 757 h 1226"/>
              <a:gd name="T90" fmla="*/ 1029 w 2371"/>
              <a:gd name="T91" fmla="*/ 540 h 1226"/>
              <a:gd name="T92" fmla="*/ 1029 w 2371"/>
              <a:gd name="T93" fmla="*/ 184 h 1226"/>
              <a:gd name="T94" fmla="*/ 1029 w 2371"/>
              <a:gd name="T95" fmla="*/ 540 h 1226"/>
              <a:gd name="T96" fmla="*/ 1297 w 2371"/>
              <a:gd name="T97" fmla="*/ 842 h 1226"/>
              <a:gd name="T98" fmla="*/ 1580 w 2371"/>
              <a:gd name="T99" fmla="*/ 842 h 1226"/>
              <a:gd name="T100" fmla="*/ 1800 w 2371"/>
              <a:gd name="T101" fmla="*/ 495 h 1226"/>
              <a:gd name="T102" fmla="*/ 1800 w 2371"/>
              <a:gd name="T103" fmla="*/ 53 h 1226"/>
              <a:gd name="T104" fmla="*/ 1800 w 2371"/>
              <a:gd name="T105" fmla="*/ 495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1" h="1226">
                <a:moveTo>
                  <a:pt x="2252" y="429"/>
                </a:moveTo>
                <a:cubicBezTo>
                  <a:pt x="2234" y="429"/>
                  <a:pt x="2216" y="433"/>
                  <a:pt x="2201" y="441"/>
                </a:cubicBezTo>
                <a:cubicBezTo>
                  <a:pt x="2201" y="440"/>
                  <a:pt x="2201" y="440"/>
                  <a:pt x="2201" y="440"/>
                </a:cubicBezTo>
                <a:cubicBezTo>
                  <a:pt x="2187" y="447"/>
                  <a:pt x="2172" y="451"/>
                  <a:pt x="2157" y="451"/>
                </a:cubicBezTo>
                <a:cubicBezTo>
                  <a:pt x="2106" y="451"/>
                  <a:pt x="2065" y="410"/>
                  <a:pt x="2065" y="359"/>
                </a:cubicBezTo>
                <a:cubicBezTo>
                  <a:pt x="2065" y="352"/>
                  <a:pt x="2065" y="346"/>
                  <a:pt x="2067" y="340"/>
                </a:cubicBezTo>
                <a:cubicBezTo>
                  <a:pt x="2066" y="340"/>
                  <a:pt x="2066" y="340"/>
                  <a:pt x="2066" y="340"/>
                </a:cubicBezTo>
                <a:cubicBezTo>
                  <a:pt x="2071" y="319"/>
                  <a:pt x="2074" y="297"/>
                  <a:pt x="2074" y="274"/>
                </a:cubicBezTo>
                <a:cubicBezTo>
                  <a:pt x="2074" y="123"/>
                  <a:pt x="1952" y="0"/>
                  <a:pt x="1800" y="0"/>
                </a:cubicBezTo>
                <a:cubicBezTo>
                  <a:pt x="1649" y="0"/>
                  <a:pt x="1526" y="123"/>
                  <a:pt x="1526" y="274"/>
                </a:cubicBezTo>
                <a:cubicBezTo>
                  <a:pt x="1526" y="325"/>
                  <a:pt x="1541" y="373"/>
                  <a:pt x="1565" y="414"/>
                </a:cubicBezTo>
                <a:cubicBezTo>
                  <a:pt x="1576" y="437"/>
                  <a:pt x="1582" y="463"/>
                  <a:pt x="1582" y="490"/>
                </a:cubicBezTo>
                <a:cubicBezTo>
                  <a:pt x="1582" y="578"/>
                  <a:pt x="1518" y="650"/>
                  <a:pt x="1434" y="663"/>
                </a:cubicBezTo>
                <a:cubicBezTo>
                  <a:pt x="1426" y="663"/>
                  <a:pt x="1418" y="664"/>
                  <a:pt x="1410" y="665"/>
                </a:cubicBezTo>
                <a:cubicBezTo>
                  <a:pt x="1407" y="665"/>
                  <a:pt x="1407" y="665"/>
                  <a:pt x="1407" y="665"/>
                </a:cubicBezTo>
                <a:cubicBezTo>
                  <a:pt x="1311" y="665"/>
                  <a:pt x="1233" y="587"/>
                  <a:pt x="1233" y="490"/>
                </a:cubicBezTo>
                <a:cubicBezTo>
                  <a:pt x="1233" y="473"/>
                  <a:pt x="1235" y="457"/>
                  <a:pt x="1240" y="441"/>
                </a:cubicBezTo>
                <a:cubicBezTo>
                  <a:pt x="1249" y="417"/>
                  <a:pt x="1254" y="390"/>
                  <a:pt x="1254" y="363"/>
                </a:cubicBezTo>
                <a:cubicBezTo>
                  <a:pt x="1254" y="237"/>
                  <a:pt x="1152" y="135"/>
                  <a:pt x="1026" y="135"/>
                </a:cubicBezTo>
                <a:cubicBezTo>
                  <a:pt x="906" y="135"/>
                  <a:pt x="808" y="229"/>
                  <a:pt x="800" y="348"/>
                </a:cubicBezTo>
                <a:cubicBezTo>
                  <a:pt x="799" y="347"/>
                  <a:pt x="799" y="347"/>
                  <a:pt x="799" y="347"/>
                </a:cubicBezTo>
                <a:cubicBezTo>
                  <a:pt x="784" y="484"/>
                  <a:pt x="668" y="591"/>
                  <a:pt x="528" y="591"/>
                </a:cubicBezTo>
                <a:cubicBezTo>
                  <a:pt x="508" y="591"/>
                  <a:pt x="489" y="589"/>
                  <a:pt x="471" y="585"/>
                </a:cubicBezTo>
                <a:cubicBezTo>
                  <a:pt x="471" y="586"/>
                  <a:pt x="471" y="586"/>
                  <a:pt x="471" y="586"/>
                </a:cubicBezTo>
                <a:cubicBezTo>
                  <a:pt x="460" y="584"/>
                  <a:pt x="449" y="583"/>
                  <a:pt x="438" y="583"/>
                </a:cubicBezTo>
                <a:cubicBezTo>
                  <a:pt x="417" y="583"/>
                  <a:pt x="396" y="587"/>
                  <a:pt x="377" y="594"/>
                </a:cubicBezTo>
                <a:cubicBezTo>
                  <a:pt x="377" y="593"/>
                  <a:pt x="377" y="593"/>
                  <a:pt x="377" y="593"/>
                </a:cubicBezTo>
                <a:cubicBezTo>
                  <a:pt x="363" y="598"/>
                  <a:pt x="348" y="600"/>
                  <a:pt x="332" y="600"/>
                </a:cubicBezTo>
                <a:cubicBezTo>
                  <a:pt x="257" y="600"/>
                  <a:pt x="195" y="545"/>
                  <a:pt x="184" y="474"/>
                </a:cubicBezTo>
                <a:cubicBezTo>
                  <a:pt x="183" y="474"/>
                  <a:pt x="183" y="474"/>
                  <a:pt x="183" y="474"/>
                </a:cubicBezTo>
                <a:cubicBezTo>
                  <a:pt x="179" y="428"/>
                  <a:pt x="139" y="391"/>
                  <a:pt x="92" y="391"/>
                </a:cubicBezTo>
                <a:cubicBezTo>
                  <a:pt x="41" y="391"/>
                  <a:pt x="0" y="433"/>
                  <a:pt x="0" y="483"/>
                </a:cubicBezTo>
                <a:cubicBezTo>
                  <a:pt x="0" y="534"/>
                  <a:pt x="41" y="575"/>
                  <a:pt x="92" y="575"/>
                </a:cubicBezTo>
                <a:cubicBezTo>
                  <a:pt x="94" y="575"/>
                  <a:pt x="94" y="575"/>
                  <a:pt x="94" y="575"/>
                </a:cubicBezTo>
                <a:cubicBezTo>
                  <a:pt x="94" y="575"/>
                  <a:pt x="95" y="575"/>
                  <a:pt x="95" y="576"/>
                </a:cubicBezTo>
                <a:cubicBezTo>
                  <a:pt x="102" y="575"/>
                  <a:pt x="109" y="574"/>
                  <a:pt x="116" y="574"/>
                </a:cubicBezTo>
                <a:cubicBezTo>
                  <a:pt x="198" y="574"/>
                  <a:pt x="266" y="641"/>
                  <a:pt x="266" y="724"/>
                </a:cubicBezTo>
                <a:cubicBezTo>
                  <a:pt x="266" y="729"/>
                  <a:pt x="265" y="735"/>
                  <a:pt x="265" y="740"/>
                </a:cubicBezTo>
                <a:cubicBezTo>
                  <a:pt x="265" y="740"/>
                  <a:pt x="265" y="740"/>
                  <a:pt x="265" y="740"/>
                </a:cubicBezTo>
                <a:cubicBezTo>
                  <a:pt x="265" y="745"/>
                  <a:pt x="264" y="751"/>
                  <a:pt x="264" y="756"/>
                </a:cubicBezTo>
                <a:cubicBezTo>
                  <a:pt x="264" y="852"/>
                  <a:pt x="342" y="930"/>
                  <a:pt x="438" y="930"/>
                </a:cubicBezTo>
                <a:cubicBezTo>
                  <a:pt x="521" y="930"/>
                  <a:pt x="591" y="871"/>
                  <a:pt x="608" y="792"/>
                </a:cubicBezTo>
                <a:cubicBezTo>
                  <a:pt x="608" y="792"/>
                  <a:pt x="608" y="792"/>
                  <a:pt x="608" y="792"/>
                </a:cubicBezTo>
                <a:cubicBezTo>
                  <a:pt x="608" y="790"/>
                  <a:pt x="608" y="789"/>
                  <a:pt x="609" y="786"/>
                </a:cubicBezTo>
                <a:cubicBezTo>
                  <a:pt x="609" y="783"/>
                  <a:pt x="610" y="780"/>
                  <a:pt x="610" y="777"/>
                </a:cubicBezTo>
                <a:cubicBezTo>
                  <a:pt x="630" y="655"/>
                  <a:pt x="735" y="562"/>
                  <a:pt x="863" y="562"/>
                </a:cubicBezTo>
                <a:cubicBezTo>
                  <a:pt x="892" y="562"/>
                  <a:pt x="921" y="567"/>
                  <a:pt x="947" y="576"/>
                </a:cubicBezTo>
                <a:cubicBezTo>
                  <a:pt x="947" y="576"/>
                  <a:pt x="947" y="576"/>
                  <a:pt x="947" y="576"/>
                </a:cubicBezTo>
                <a:cubicBezTo>
                  <a:pt x="972" y="585"/>
                  <a:pt x="999" y="590"/>
                  <a:pt x="1026" y="590"/>
                </a:cubicBezTo>
                <a:cubicBezTo>
                  <a:pt x="1041" y="590"/>
                  <a:pt x="1055" y="589"/>
                  <a:pt x="1069" y="586"/>
                </a:cubicBezTo>
                <a:cubicBezTo>
                  <a:pt x="1078" y="585"/>
                  <a:pt x="1088" y="584"/>
                  <a:pt x="1098" y="584"/>
                </a:cubicBezTo>
                <a:cubicBezTo>
                  <a:pt x="1193" y="584"/>
                  <a:pt x="1269" y="660"/>
                  <a:pt x="1269" y="754"/>
                </a:cubicBezTo>
                <a:cubicBezTo>
                  <a:pt x="1269" y="768"/>
                  <a:pt x="1267" y="782"/>
                  <a:pt x="1264" y="794"/>
                </a:cubicBezTo>
                <a:cubicBezTo>
                  <a:pt x="1265" y="795"/>
                  <a:pt x="1265" y="795"/>
                  <a:pt x="1265" y="795"/>
                </a:cubicBezTo>
                <a:cubicBezTo>
                  <a:pt x="1261" y="809"/>
                  <a:pt x="1259" y="825"/>
                  <a:pt x="1259" y="841"/>
                </a:cubicBezTo>
                <a:cubicBezTo>
                  <a:pt x="1259" y="863"/>
                  <a:pt x="1263" y="884"/>
                  <a:pt x="1270" y="903"/>
                </a:cubicBezTo>
                <a:cubicBezTo>
                  <a:pt x="1269" y="903"/>
                  <a:pt x="1269" y="903"/>
                  <a:pt x="1269" y="903"/>
                </a:cubicBezTo>
                <a:cubicBezTo>
                  <a:pt x="1272" y="912"/>
                  <a:pt x="1274" y="922"/>
                  <a:pt x="1274" y="931"/>
                </a:cubicBezTo>
                <a:cubicBezTo>
                  <a:pt x="1274" y="984"/>
                  <a:pt x="1231" y="1026"/>
                  <a:pt x="1179" y="1026"/>
                </a:cubicBezTo>
                <a:cubicBezTo>
                  <a:pt x="1171" y="1026"/>
                  <a:pt x="1164" y="1025"/>
                  <a:pt x="1156" y="1023"/>
                </a:cubicBezTo>
                <a:cubicBezTo>
                  <a:pt x="1156" y="1024"/>
                  <a:pt x="1156" y="1024"/>
                  <a:pt x="1156" y="1024"/>
                </a:cubicBezTo>
                <a:cubicBezTo>
                  <a:pt x="1151" y="1023"/>
                  <a:pt x="1146" y="1023"/>
                  <a:pt x="1141" y="1023"/>
                </a:cubicBezTo>
                <a:cubicBezTo>
                  <a:pt x="1085" y="1023"/>
                  <a:pt x="1040" y="1068"/>
                  <a:pt x="1040" y="1124"/>
                </a:cubicBezTo>
                <a:cubicBezTo>
                  <a:pt x="1040" y="1180"/>
                  <a:pt x="1085" y="1226"/>
                  <a:pt x="1141" y="1226"/>
                </a:cubicBezTo>
                <a:cubicBezTo>
                  <a:pt x="1197" y="1226"/>
                  <a:pt x="1242" y="1180"/>
                  <a:pt x="1242" y="1124"/>
                </a:cubicBezTo>
                <a:cubicBezTo>
                  <a:pt x="1242" y="1118"/>
                  <a:pt x="1242" y="1112"/>
                  <a:pt x="1241" y="1106"/>
                </a:cubicBezTo>
                <a:cubicBezTo>
                  <a:pt x="1241" y="1106"/>
                  <a:pt x="1241" y="1106"/>
                  <a:pt x="1241" y="1106"/>
                </a:cubicBezTo>
                <a:cubicBezTo>
                  <a:pt x="1240" y="1101"/>
                  <a:pt x="1240" y="1095"/>
                  <a:pt x="1240" y="1090"/>
                </a:cubicBezTo>
                <a:cubicBezTo>
                  <a:pt x="1240" y="1039"/>
                  <a:pt x="1281" y="998"/>
                  <a:pt x="1332" y="998"/>
                </a:cubicBezTo>
                <a:cubicBezTo>
                  <a:pt x="1344" y="998"/>
                  <a:pt x="1356" y="1001"/>
                  <a:pt x="1367" y="1005"/>
                </a:cubicBezTo>
                <a:cubicBezTo>
                  <a:pt x="1367" y="1005"/>
                  <a:pt x="1367" y="1005"/>
                  <a:pt x="1367" y="1005"/>
                </a:cubicBezTo>
                <a:cubicBezTo>
                  <a:pt x="1389" y="1014"/>
                  <a:pt x="1412" y="1019"/>
                  <a:pt x="1437" y="1019"/>
                </a:cubicBezTo>
                <a:cubicBezTo>
                  <a:pt x="1535" y="1019"/>
                  <a:pt x="1615" y="939"/>
                  <a:pt x="1615" y="841"/>
                </a:cubicBezTo>
                <a:cubicBezTo>
                  <a:pt x="1615" y="814"/>
                  <a:pt x="1609" y="789"/>
                  <a:pt x="1598" y="766"/>
                </a:cubicBezTo>
                <a:cubicBezTo>
                  <a:pt x="1592" y="749"/>
                  <a:pt x="1589" y="730"/>
                  <a:pt x="1589" y="711"/>
                </a:cubicBezTo>
                <a:cubicBezTo>
                  <a:pt x="1589" y="620"/>
                  <a:pt x="1662" y="547"/>
                  <a:pt x="1752" y="547"/>
                </a:cubicBezTo>
                <a:cubicBezTo>
                  <a:pt x="1758" y="547"/>
                  <a:pt x="1763" y="547"/>
                  <a:pt x="1769" y="547"/>
                </a:cubicBezTo>
                <a:cubicBezTo>
                  <a:pt x="1769" y="546"/>
                  <a:pt x="1769" y="546"/>
                  <a:pt x="1769" y="546"/>
                </a:cubicBezTo>
                <a:cubicBezTo>
                  <a:pt x="1779" y="547"/>
                  <a:pt x="1790" y="548"/>
                  <a:pt x="1800" y="548"/>
                </a:cubicBezTo>
                <a:cubicBezTo>
                  <a:pt x="1871" y="548"/>
                  <a:pt x="1935" y="521"/>
                  <a:pt x="1984" y="477"/>
                </a:cubicBezTo>
                <a:cubicBezTo>
                  <a:pt x="1999" y="465"/>
                  <a:pt x="2019" y="458"/>
                  <a:pt x="2040" y="458"/>
                </a:cubicBezTo>
                <a:cubicBezTo>
                  <a:pt x="2090" y="458"/>
                  <a:pt x="2131" y="497"/>
                  <a:pt x="2133" y="547"/>
                </a:cubicBezTo>
                <a:cubicBezTo>
                  <a:pt x="2133" y="548"/>
                  <a:pt x="2133" y="548"/>
                  <a:pt x="2133" y="548"/>
                </a:cubicBezTo>
                <a:cubicBezTo>
                  <a:pt x="2133" y="614"/>
                  <a:pt x="2186" y="667"/>
                  <a:pt x="2252" y="667"/>
                </a:cubicBezTo>
                <a:cubicBezTo>
                  <a:pt x="2318" y="667"/>
                  <a:pt x="2371" y="614"/>
                  <a:pt x="2371" y="548"/>
                </a:cubicBezTo>
                <a:cubicBezTo>
                  <a:pt x="2371" y="482"/>
                  <a:pt x="2318" y="429"/>
                  <a:pt x="2252" y="429"/>
                </a:cubicBezTo>
                <a:close/>
                <a:moveTo>
                  <a:pt x="439" y="889"/>
                </a:moveTo>
                <a:cubicBezTo>
                  <a:pt x="365" y="889"/>
                  <a:pt x="306" y="830"/>
                  <a:pt x="306" y="757"/>
                </a:cubicBezTo>
                <a:cubicBezTo>
                  <a:pt x="306" y="684"/>
                  <a:pt x="365" y="624"/>
                  <a:pt x="439" y="624"/>
                </a:cubicBezTo>
                <a:cubicBezTo>
                  <a:pt x="512" y="624"/>
                  <a:pt x="572" y="684"/>
                  <a:pt x="572" y="757"/>
                </a:cubicBezTo>
                <a:cubicBezTo>
                  <a:pt x="572" y="830"/>
                  <a:pt x="512" y="889"/>
                  <a:pt x="439" y="889"/>
                </a:cubicBezTo>
                <a:close/>
                <a:moveTo>
                  <a:pt x="1029" y="540"/>
                </a:moveTo>
                <a:cubicBezTo>
                  <a:pt x="930" y="540"/>
                  <a:pt x="851" y="460"/>
                  <a:pt x="851" y="362"/>
                </a:cubicBezTo>
                <a:cubicBezTo>
                  <a:pt x="851" y="263"/>
                  <a:pt x="930" y="184"/>
                  <a:pt x="1029" y="184"/>
                </a:cubicBezTo>
                <a:cubicBezTo>
                  <a:pt x="1127" y="184"/>
                  <a:pt x="1207" y="263"/>
                  <a:pt x="1207" y="362"/>
                </a:cubicBezTo>
                <a:cubicBezTo>
                  <a:pt x="1207" y="460"/>
                  <a:pt x="1127" y="540"/>
                  <a:pt x="1029" y="540"/>
                </a:cubicBezTo>
                <a:close/>
                <a:moveTo>
                  <a:pt x="1439" y="983"/>
                </a:moveTo>
                <a:cubicBezTo>
                  <a:pt x="1360" y="983"/>
                  <a:pt x="1297" y="920"/>
                  <a:pt x="1297" y="842"/>
                </a:cubicBezTo>
                <a:cubicBezTo>
                  <a:pt x="1297" y="764"/>
                  <a:pt x="1360" y="700"/>
                  <a:pt x="1439" y="700"/>
                </a:cubicBezTo>
                <a:cubicBezTo>
                  <a:pt x="1517" y="700"/>
                  <a:pt x="1580" y="764"/>
                  <a:pt x="1580" y="842"/>
                </a:cubicBezTo>
                <a:cubicBezTo>
                  <a:pt x="1580" y="920"/>
                  <a:pt x="1517" y="983"/>
                  <a:pt x="1439" y="983"/>
                </a:cubicBezTo>
                <a:close/>
                <a:moveTo>
                  <a:pt x="1800" y="495"/>
                </a:moveTo>
                <a:cubicBezTo>
                  <a:pt x="1678" y="495"/>
                  <a:pt x="1579" y="396"/>
                  <a:pt x="1579" y="274"/>
                </a:cubicBezTo>
                <a:cubicBezTo>
                  <a:pt x="1579" y="152"/>
                  <a:pt x="1678" y="53"/>
                  <a:pt x="1800" y="53"/>
                </a:cubicBezTo>
                <a:cubicBezTo>
                  <a:pt x="1923" y="53"/>
                  <a:pt x="2022" y="152"/>
                  <a:pt x="2022" y="274"/>
                </a:cubicBezTo>
                <a:cubicBezTo>
                  <a:pt x="2022" y="396"/>
                  <a:pt x="1923" y="495"/>
                  <a:pt x="1800" y="495"/>
                </a:cubicBezTo>
                <a:close/>
              </a:path>
            </a:pathLst>
          </a:custGeom>
          <a:solidFill>
            <a:srgbClr val="686868">
              <a:alpha val="70000"/>
            </a:srgbClr>
          </a:solidFill>
          <a:ln>
            <a:noFill/>
          </a:ln>
          <a:effectLst/>
        </p:spPr>
        <p:txBody>
          <a:bodyPr vert="horz" wrap="square" lIns="91440" tIns="45720" rIns="91440" bIns="45720" numCol="1" anchor="t" anchorCtr="0" compatLnSpc="1">
            <a:prstTxWarp prst="textNoShape">
              <a:avLst/>
            </a:prstTxWarp>
          </a:bodyPr>
          <a:lstStyle/>
          <a:p>
            <a:endParaRPr lang="zh-CN" altLang="en-US" b="1">
              <a:solidFill>
                <a:srgbClr val="1D1F1F"/>
              </a:solidFill>
              <a:latin typeface="幼圆" panose="02010509060101010101" pitchFamily="49" charset="-122"/>
              <a:ea typeface="幼圆" panose="02010509060101010101" pitchFamily="49" charset="-122"/>
              <a:cs typeface="+mn-ea"/>
              <a:sym typeface="+mn-lt"/>
            </a:endParaRPr>
          </a:p>
        </p:txBody>
      </p:sp>
      <p:sp>
        <p:nvSpPr>
          <p:cNvPr id="66" name="Freeform 9"/>
          <p:cNvSpPr>
            <a:spLocks noEditPoints="1"/>
          </p:cNvSpPr>
          <p:nvPr/>
        </p:nvSpPr>
        <p:spPr bwMode="auto">
          <a:xfrm>
            <a:off x="6353420" y="4033158"/>
            <a:ext cx="521030" cy="430866"/>
          </a:xfrm>
          <a:custGeom>
            <a:avLst/>
            <a:gdLst>
              <a:gd name="T0" fmla="*/ 260 w 298"/>
              <a:gd name="T1" fmla="*/ 49 h 246"/>
              <a:gd name="T2" fmla="*/ 38 w 298"/>
              <a:gd name="T3" fmla="*/ 49 h 246"/>
              <a:gd name="T4" fmla="*/ 0 w 298"/>
              <a:gd name="T5" fmla="*/ 87 h 246"/>
              <a:gd name="T6" fmla="*/ 0 w 298"/>
              <a:gd name="T7" fmla="*/ 208 h 246"/>
              <a:gd name="T8" fmla="*/ 38 w 298"/>
              <a:gd name="T9" fmla="*/ 246 h 246"/>
              <a:gd name="T10" fmla="*/ 260 w 298"/>
              <a:gd name="T11" fmla="*/ 246 h 246"/>
              <a:gd name="T12" fmla="*/ 298 w 298"/>
              <a:gd name="T13" fmla="*/ 208 h 246"/>
              <a:gd name="T14" fmla="*/ 298 w 298"/>
              <a:gd name="T15" fmla="*/ 87 h 246"/>
              <a:gd name="T16" fmla="*/ 260 w 298"/>
              <a:gd name="T17" fmla="*/ 49 h 246"/>
              <a:gd name="T18" fmla="*/ 286 w 298"/>
              <a:gd name="T19" fmla="*/ 208 h 246"/>
              <a:gd name="T20" fmla="*/ 260 w 298"/>
              <a:gd name="T21" fmla="*/ 233 h 246"/>
              <a:gd name="T22" fmla="*/ 38 w 298"/>
              <a:gd name="T23" fmla="*/ 233 h 246"/>
              <a:gd name="T24" fmla="*/ 12 w 298"/>
              <a:gd name="T25" fmla="*/ 208 h 246"/>
              <a:gd name="T26" fmla="*/ 12 w 298"/>
              <a:gd name="T27" fmla="*/ 155 h 246"/>
              <a:gd name="T28" fmla="*/ 149 w 298"/>
              <a:gd name="T29" fmla="*/ 201 h 246"/>
              <a:gd name="T30" fmla="*/ 286 w 298"/>
              <a:gd name="T31" fmla="*/ 155 h 246"/>
              <a:gd name="T32" fmla="*/ 286 w 298"/>
              <a:gd name="T33" fmla="*/ 208 h 246"/>
              <a:gd name="T34" fmla="*/ 286 w 298"/>
              <a:gd name="T35" fmla="*/ 139 h 246"/>
              <a:gd name="T36" fmla="*/ 149 w 298"/>
              <a:gd name="T37" fmla="*/ 188 h 246"/>
              <a:gd name="T38" fmla="*/ 12 w 298"/>
              <a:gd name="T39" fmla="*/ 139 h 246"/>
              <a:gd name="T40" fmla="*/ 12 w 298"/>
              <a:gd name="T41" fmla="*/ 87 h 246"/>
              <a:gd name="T42" fmla="*/ 38 w 298"/>
              <a:gd name="T43" fmla="*/ 62 h 246"/>
              <a:gd name="T44" fmla="*/ 260 w 298"/>
              <a:gd name="T45" fmla="*/ 62 h 246"/>
              <a:gd name="T46" fmla="*/ 286 w 298"/>
              <a:gd name="T47" fmla="*/ 87 h 246"/>
              <a:gd name="T48" fmla="*/ 286 w 298"/>
              <a:gd name="T49" fmla="*/ 139 h 246"/>
              <a:gd name="T50" fmla="*/ 107 w 298"/>
              <a:gd name="T51" fmla="*/ 20 h 246"/>
              <a:gd name="T52" fmla="*/ 114 w 298"/>
              <a:gd name="T53" fmla="*/ 13 h 246"/>
              <a:gd name="T54" fmla="*/ 184 w 298"/>
              <a:gd name="T55" fmla="*/ 13 h 246"/>
              <a:gd name="T56" fmla="*/ 191 w 298"/>
              <a:gd name="T57" fmla="*/ 20 h 246"/>
              <a:gd name="T58" fmla="*/ 191 w 298"/>
              <a:gd name="T59" fmla="*/ 37 h 246"/>
              <a:gd name="T60" fmla="*/ 204 w 298"/>
              <a:gd name="T61" fmla="*/ 37 h 246"/>
              <a:gd name="T62" fmla="*/ 204 w 298"/>
              <a:gd name="T63" fmla="*/ 20 h 246"/>
              <a:gd name="T64" fmla="*/ 184 w 298"/>
              <a:gd name="T65" fmla="*/ 0 h 246"/>
              <a:gd name="T66" fmla="*/ 114 w 298"/>
              <a:gd name="T67" fmla="*/ 0 h 246"/>
              <a:gd name="T68" fmla="*/ 94 w 298"/>
              <a:gd name="T69" fmla="*/ 20 h 246"/>
              <a:gd name="T70" fmla="*/ 94 w 298"/>
              <a:gd name="T71" fmla="*/ 37 h 246"/>
              <a:gd name="T72" fmla="*/ 107 w 298"/>
              <a:gd name="T73" fmla="*/ 37 h 246"/>
              <a:gd name="T74" fmla="*/ 107 w 298"/>
              <a:gd name="T75" fmla="*/ 20 h 246"/>
              <a:gd name="T76" fmla="*/ 149 w 298"/>
              <a:gd name="T77" fmla="*/ 86 h 246"/>
              <a:gd name="T78" fmla="*/ 123 w 298"/>
              <a:gd name="T79" fmla="*/ 112 h 246"/>
              <a:gd name="T80" fmla="*/ 129 w 298"/>
              <a:gd name="T81" fmla="*/ 129 h 246"/>
              <a:gd name="T82" fmla="*/ 129 w 298"/>
              <a:gd name="T83" fmla="*/ 162 h 246"/>
              <a:gd name="T84" fmla="*/ 169 w 298"/>
              <a:gd name="T85" fmla="*/ 162 h 246"/>
              <a:gd name="T86" fmla="*/ 169 w 298"/>
              <a:gd name="T87" fmla="*/ 129 h 246"/>
              <a:gd name="T88" fmla="*/ 175 w 298"/>
              <a:gd name="T89" fmla="*/ 112 h 246"/>
              <a:gd name="T90" fmla="*/ 149 w 298"/>
              <a:gd name="T91" fmla="*/ 86 h 246"/>
              <a:gd name="T92" fmla="*/ 157 w 298"/>
              <a:gd name="T93" fmla="*/ 123 h 246"/>
              <a:gd name="T94" fmla="*/ 157 w 298"/>
              <a:gd name="T95" fmla="*/ 149 h 246"/>
              <a:gd name="T96" fmla="*/ 141 w 298"/>
              <a:gd name="T97" fmla="*/ 149 h 246"/>
              <a:gd name="T98" fmla="*/ 141 w 298"/>
              <a:gd name="T99" fmla="*/ 123 h 246"/>
              <a:gd name="T100" fmla="*/ 135 w 298"/>
              <a:gd name="T101" fmla="*/ 112 h 246"/>
              <a:gd name="T102" fmla="*/ 149 w 298"/>
              <a:gd name="T103" fmla="*/ 99 h 246"/>
              <a:gd name="T104" fmla="*/ 162 w 298"/>
              <a:gd name="T105" fmla="*/ 112 h 246"/>
              <a:gd name="T106" fmla="*/ 157 w 298"/>
              <a:gd name="T107" fmla="*/ 123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 h="246">
                <a:moveTo>
                  <a:pt x="260" y="49"/>
                </a:moveTo>
                <a:cubicBezTo>
                  <a:pt x="38" y="49"/>
                  <a:pt x="38" y="49"/>
                  <a:pt x="38" y="49"/>
                </a:cubicBezTo>
                <a:cubicBezTo>
                  <a:pt x="17" y="49"/>
                  <a:pt x="0" y="66"/>
                  <a:pt x="0" y="87"/>
                </a:cubicBezTo>
                <a:cubicBezTo>
                  <a:pt x="0" y="208"/>
                  <a:pt x="0" y="208"/>
                  <a:pt x="0" y="208"/>
                </a:cubicBezTo>
                <a:cubicBezTo>
                  <a:pt x="0" y="229"/>
                  <a:pt x="17" y="246"/>
                  <a:pt x="38" y="246"/>
                </a:cubicBezTo>
                <a:cubicBezTo>
                  <a:pt x="260" y="246"/>
                  <a:pt x="260" y="246"/>
                  <a:pt x="260" y="246"/>
                </a:cubicBezTo>
                <a:cubicBezTo>
                  <a:pt x="281" y="246"/>
                  <a:pt x="298" y="229"/>
                  <a:pt x="298" y="208"/>
                </a:cubicBezTo>
                <a:cubicBezTo>
                  <a:pt x="298" y="87"/>
                  <a:pt x="298" y="87"/>
                  <a:pt x="298" y="87"/>
                </a:cubicBezTo>
                <a:cubicBezTo>
                  <a:pt x="298" y="66"/>
                  <a:pt x="281" y="49"/>
                  <a:pt x="260" y="49"/>
                </a:cubicBezTo>
                <a:close/>
                <a:moveTo>
                  <a:pt x="286" y="208"/>
                </a:moveTo>
                <a:cubicBezTo>
                  <a:pt x="286" y="222"/>
                  <a:pt x="274" y="233"/>
                  <a:pt x="260" y="233"/>
                </a:cubicBezTo>
                <a:cubicBezTo>
                  <a:pt x="38" y="233"/>
                  <a:pt x="38" y="233"/>
                  <a:pt x="38" y="233"/>
                </a:cubicBezTo>
                <a:cubicBezTo>
                  <a:pt x="24" y="233"/>
                  <a:pt x="12" y="222"/>
                  <a:pt x="12" y="208"/>
                </a:cubicBezTo>
                <a:cubicBezTo>
                  <a:pt x="12" y="155"/>
                  <a:pt x="12" y="155"/>
                  <a:pt x="12" y="155"/>
                </a:cubicBezTo>
                <a:cubicBezTo>
                  <a:pt x="48" y="184"/>
                  <a:pt x="96" y="201"/>
                  <a:pt x="149" y="201"/>
                </a:cubicBezTo>
                <a:cubicBezTo>
                  <a:pt x="202" y="201"/>
                  <a:pt x="250" y="184"/>
                  <a:pt x="286" y="155"/>
                </a:cubicBezTo>
                <a:lnTo>
                  <a:pt x="286" y="208"/>
                </a:lnTo>
                <a:close/>
                <a:moveTo>
                  <a:pt x="286" y="139"/>
                </a:moveTo>
                <a:cubicBezTo>
                  <a:pt x="251" y="169"/>
                  <a:pt x="203" y="188"/>
                  <a:pt x="149" y="188"/>
                </a:cubicBezTo>
                <a:cubicBezTo>
                  <a:pt x="95" y="188"/>
                  <a:pt x="47" y="169"/>
                  <a:pt x="12" y="139"/>
                </a:cubicBezTo>
                <a:cubicBezTo>
                  <a:pt x="12" y="87"/>
                  <a:pt x="12" y="87"/>
                  <a:pt x="12" y="87"/>
                </a:cubicBezTo>
                <a:cubicBezTo>
                  <a:pt x="12" y="73"/>
                  <a:pt x="24" y="62"/>
                  <a:pt x="38" y="62"/>
                </a:cubicBezTo>
                <a:cubicBezTo>
                  <a:pt x="260" y="62"/>
                  <a:pt x="260" y="62"/>
                  <a:pt x="260" y="62"/>
                </a:cubicBezTo>
                <a:cubicBezTo>
                  <a:pt x="274" y="62"/>
                  <a:pt x="286" y="73"/>
                  <a:pt x="286" y="87"/>
                </a:cubicBezTo>
                <a:lnTo>
                  <a:pt x="286" y="139"/>
                </a:lnTo>
                <a:close/>
                <a:moveTo>
                  <a:pt x="107" y="20"/>
                </a:moveTo>
                <a:cubicBezTo>
                  <a:pt x="107" y="16"/>
                  <a:pt x="110" y="13"/>
                  <a:pt x="114" y="13"/>
                </a:cubicBezTo>
                <a:cubicBezTo>
                  <a:pt x="184" y="13"/>
                  <a:pt x="184" y="13"/>
                  <a:pt x="184" y="13"/>
                </a:cubicBezTo>
                <a:cubicBezTo>
                  <a:pt x="188" y="13"/>
                  <a:pt x="191" y="16"/>
                  <a:pt x="191" y="20"/>
                </a:cubicBezTo>
                <a:cubicBezTo>
                  <a:pt x="191" y="37"/>
                  <a:pt x="191" y="37"/>
                  <a:pt x="191" y="37"/>
                </a:cubicBezTo>
                <a:cubicBezTo>
                  <a:pt x="204" y="37"/>
                  <a:pt x="204" y="37"/>
                  <a:pt x="204" y="37"/>
                </a:cubicBezTo>
                <a:cubicBezTo>
                  <a:pt x="204" y="20"/>
                  <a:pt x="204" y="20"/>
                  <a:pt x="204" y="20"/>
                </a:cubicBezTo>
                <a:cubicBezTo>
                  <a:pt x="204" y="9"/>
                  <a:pt x="195" y="0"/>
                  <a:pt x="184" y="0"/>
                </a:cubicBezTo>
                <a:cubicBezTo>
                  <a:pt x="114" y="0"/>
                  <a:pt x="114" y="0"/>
                  <a:pt x="114" y="0"/>
                </a:cubicBezTo>
                <a:cubicBezTo>
                  <a:pt x="103" y="0"/>
                  <a:pt x="94" y="9"/>
                  <a:pt x="94" y="20"/>
                </a:cubicBezTo>
                <a:cubicBezTo>
                  <a:pt x="94" y="37"/>
                  <a:pt x="94" y="37"/>
                  <a:pt x="94" y="37"/>
                </a:cubicBezTo>
                <a:cubicBezTo>
                  <a:pt x="107" y="37"/>
                  <a:pt x="107" y="37"/>
                  <a:pt x="107" y="37"/>
                </a:cubicBezTo>
                <a:lnTo>
                  <a:pt x="107" y="20"/>
                </a:lnTo>
                <a:close/>
                <a:moveTo>
                  <a:pt x="149" y="86"/>
                </a:moveTo>
                <a:cubicBezTo>
                  <a:pt x="135" y="86"/>
                  <a:pt x="123" y="98"/>
                  <a:pt x="123" y="112"/>
                </a:cubicBezTo>
                <a:cubicBezTo>
                  <a:pt x="123" y="118"/>
                  <a:pt x="125" y="124"/>
                  <a:pt x="129" y="129"/>
                </a:cubicBezTo>
                <a:cubicBezTo>
                  <a:pt x="129" y="162"/>
                  <a:pt x="129" y="162"/>
                  <a:pt x="129" y="162"/>
                </a:cubicBezTo>
                <a:cubicBezTo>
                  <a:pt x="169" y="162"/>
                  <a:pt x="169" y="162"/>
                  <a:pt x="169" y="162"/>
                </a:cubicBezTo>
                <a:cubicBezTo>
                  <a:pt x="169" y="129"/>
                  <a:pt x="169" y="129"/>
                  <a:pt x="169" y="129"/>
                </a:cubicBezTo>
                <a:cubicBezTo>
                  <a:pt x="173" y="124"/>
                  <a:pt x="175" y="118"/>
                  <a:pt x="175" y="112"/>
                </a:cubicBezTo>
                <a:cubicBezTo>
                  <a:pt x="175" y="98"/>
                  <a:pt x="163" y="86"/>
                  <a:pt x="149" y="86"/>
                </a:cubicBezTo>
                <a:close/>
                <a:moveTo>
                  <a:pt x="157" y="123"/>
                </a:moveTo>
                <a:cubicBezTo>
                  <a:pt x="157" y="149"/>
                  <a:pt x="157" y="149"/>
                  <a:pt x="157" y="149"/>
                </a:cubicBezTo>
                <a:cubicBezTo>
                  <a:pt x="141" y="149"/>
                  <a:pt x="141" y="149"/>
                  <a:pt x="141" y="149"/>
                </a:cubicBezTo>
                <a:cubicBezTo>
                  <a:pt x="141" y="123"/>
                  <a:pt x="141" y="123"/>
                  <a:pt x="141" y="123"/>
                </a:cubicBezTo>
                <a:cubicBezTo>
                  <a:pt x="138" y="121"/>
                  <a:pt x="135" y="117"/>
                  <a:pt x="135" y="112"/>
                </a:cubicBezTo>
                <a:cubicBezTo>
                  <a:pt x="135" y="105"/>
                  <a:pt x="142" y="99"/>
                  <a:pt x="149" y="99"/>
                </a:cubicBezTo>
                <a:cubicBezTo>
                  <a:pt x="156" y="99"/>
                  <a:pt x="162" y="105"/>
                  <a:pt x="162" y="112"/>
                </a:cubicBezTo>
                <a:cubicBezTo>
                  <a:pt x="162" y="117"/>
                  <a:pt x="160" y="121"/>
                  <a:pt x="157" y="123"/>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b="1">
              <a:solidFill>
                <a:srgbClr val="1D1F1F"/>
              </a:solidFill>
              <a:latin typeface="幼圆" panose="02010509060101010101" pitchFamily="49" charset="-122"/>
              <a:ea typeface="幼圆" panose="02010509060101010101" pitchFamily="49" charset="-122"/>
              <a:cs typeface="+mn-ea"/>
              <a:sym typeface="+mn-lt"/>
            </a:endParaRPr>
          </a:p>
        </p:txBody>
      </p:sp>
      <p:sp>
        <p:nvSpPr>
          <p:cNvPr id="69" name="Freeform 10"/>
          <p:cNvSpPr>
            <a:spLocks noEditPoints="1"/>
          </p:cNvSpPr>
          <p:nvPr/>
        </p:nvSpPr>
        <p:spPr bwMode="auto">
          <a:xfrm>
            <a:off x="3145853" y="3729097"/>
            <a:ext cx="509710" cy="516620"/>
          </a:xfrm>
          <a:custGeom>
            <a:avLst/>
            <a:gdLst>
              <a:gd name="T0" fmla="*/ 70 w 249"/>
              <a:gd name="T1" fmla="*/ 143 h 252"/>
              <a:gd name="T2" fmla="*/ 70 w 249"/>
              <a:gd name="T3" fmla="*/ 190 h 252"/>
              <a:gd name="T4" fmla="*/ 170 w 249"/>
              <a:gd name="T5" fmla="*/ 190 h 252"/>
              <a:gd name="T6" fmla="*/ 170 w 249"/>
              <a:gd name="T7" fmla="*/ 143 h 252"/>
              <a:gd name="T8" fmla="*/ 135 w 249"/>
              <a:gd name="T9" fmla="*/ 106 h 252"/>
              <a:gd name="T10" fmla="*/ 153 w 249"/>
              <a:gd name="T11" fmla="*/ 77 h 252"/>
              <a:gd name="T12" fmla="*/ 120 w 249"/>
              <a:gd name="T13" fmla="*/ 44 h 252"/>
              <a:gd name="T14" fmla="*/ 87 w 249"/>
              <a:gd name="T15" fmla="*/ 77 h 252"/>
              <a:gd name="T16" fmla="*/ 105 w 249"/>
              <a:gd name="T17" fmla="*/ 106 h 252"/>
              <a:gd name="T18" fmla="*/ 70 w 249"/>
              <a:gd name="T19" fmla="*/ 143 h 252"/>
              <a:gd name="T20" fmla="*/ 100 w 249"/>
              <a:gd name="T21" fmla="*/ 77 h 252"/>
              <a:gd name="T22" fmla="*/ 120 w 249"/>
              <a:gd name="T23" fmla="*/ 57 h 252"/>
              <a:gd name="T24" fmla="*/ 140 w 249"/>
              <a:gd name="T25" fmla="*/ 77 h 252"/>
              <a:gd name="T26" fmla="*/ 120 w 249"/>
              <a:gd name="T27" fmla="*/ 98 h 252"/>
              <a:gd name="T28" fmla="*/ 100 w 249"/>
              <a:gd name="T29" fmla="*/ 77 h 252"/>
              <a:gd name="T30" fmla="*/ 83 w 249"/>
              <a:gd name="T31" fmla="*/ 143 h 252"/>
              <a:gd name="T32" fmla="*/ 107 w 249"/>
              <a:gd name="T33" fmla="*/ 119 h 252"/>
              <a:gd name="T34" fmla="*/ 133 w 249"/>
              <a:gd name="T35" fmla="*/ 119 h 252"/>
              <a:gd name="T36" fmla="*/ 157 w 249"/>
              <a:gd name="T37" fmla="*/ 143 h 252"/>
              <a:gd name="T38" fmla="*/ 157 w 249"/>
              <a:gd name="T39" fmla="*/ 178 h 252"/>
              <a:gd name="T40" fmla="*/ 152 w 249"/>
              <a:gd name="T41" fmla="*/ 178 h 252"/>
              <a:gd name="T42" fmla="*/ 152 w 249"/>
              <a:gd name="T43" fmla="*/ 142 h 252"/>
              <a:gd name="T44" fmla="*/ 139 w 249"/>
              <a:gd name="T45" fmla="*/ 142 h 252"/>
              <a:gd name="T46" fmla="*/ 139 w 249"/>
              <a:gd name="T47" fmla="*/ 178 h 252"/>
              <a:gd name="T48" fmla="*/ 101 w 249"/>
              <a:gd name="T49" fmla="*/ 178 h 252"/>
              <a:gd name="T50" fmla="*/ 101 w 249"/>
              <a:gd name="T51" fmla="*/ 142 h 252"/>
              <a:gd name="T52" fmla="*/ 88 w 249"/>
              <a:gd name="T53" fmla="*/ 142 h 252"/>
              <a:gd name="T54" fmla="*/ 88 w 249"/>
              <a:gd name="T55" fmla="*/ 178 h 252"/>
              <a:gd name="T56" fmla="*/ 83 w 249"/>
              <a:gd name="T57" fmla="*/ 178 h 252"/>
              <a:gd name="T58" fmla="*/ 83 w 249"/>
              <a:gd name="T59" fmla="*/ 143 h 252"/>
              <a:gd name="T60" fmla="*/ 237 w 249"/>
              <a:gd name="T61" fmla="*/ 151 h 252"/>
              <a:gd name="T62" fmla="*/ 237 w 249"/>
              <a:gd name="T63" fmla="*/ 151 h 252"/>
              <a:gd name="T64" fmla="*/ 126 w 249"/>
              <a:gd name="T65" fmla="*/ 240 h 252"/>
              <a:gd name="T66" fmla="*/ 13 w 249"/>
              <a:gd name="T67" fmla="*/ 126 h 252"/>
              <a:gd name="T68" fmla="*/ 126 w 249"/>
              <a:gd name="T69" fmla="*/ 13 h 252"/>
              <a:gd name="T70" fmla="*/ 229 w 249"/>
              <a:gd name="T71" fmla="*/ 79 h 252"/>
              <a:gd name="T72" fmla="*/ 188 w 249"/>
              <a:gd name="T73" fmla="*/ 55 h 252"/>
              <a:gd name="T74" fmla="*/ 181 w 249"/>
              <a:gd name="T75" fmla="*/ 66 h 252"/>
              <a:gd name="T76" fmla="*/ 249 w 249"/>
              <a:gd name="T77" fmla="*/ 105 h 252"/>
              <a:gd name="T78" fmla="*/ 249 w 249"/>
              <a:gd name="T79" fmla="*/ 27 h 252"/>
              <a:gd name="T80" fmla="*/ 236 w 249"/>
              <a:gd name="T81" fmla="*/ 27 h 252"/>
              <a:gd name="T82" fmla="*/ 236 w 249"/>
              <a:gd name="T83" fmla="*/ 27 h 252"/>
              <a:gd name="T84" fmla="*/ 236 w 249"/>
              <a:gd name="T85" fmla="*/ 65 h 252"/>
              <a:gd name="T86" fmla="*/ 126 w 249"/>
              <a:gd name="T87" fmla="*/ 0 h 252"/>
              <a:gd name="T88" fmla="*/ 0 w 249"/>
              <a:gd name="T89" fmla="*/ 126 h 252"/>
              <a:gd name="T90" fmla="*/ 126 w 249"/>
              <a:gd name="T91" fmla="*/ 252 h 252"/>
              <a:gd name="T92" fmla="*/ 249 w 249"/>
              <a:gd name="T93" fmla="*/ 154 h 252"/>
              <a:gd name="T94" fmla="*/ 237 w 249"/>
              <a:gd name="T95" fmla="*/ 15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52">
                <a:moveTo>
                  <a:pt x="70" y="143"/>
                </a:moveTo>
                <a:cubicBezTo>
                  <a:pt x="70" y="190"/>
                  <a:pt x="70" y="190"/>
                  <a:pt x="70" y="190"/>
                </a:cubicBezTo>
                <a:cubicBezTo>
                  <a:pt x="170" y="190"/>
                  <a:pt x="170" y="190"/>
                  <a:pt x="170" y="190"/>
                </a:cubicBezTo>
                <a:cubicBezTo>
                  <a:pt x="170" y="143"/>
                  <a:pt x="170" y="143"/>
                  <a:pt x="170" y="143"/>
                </a:cubicBezTo>
                <a:cubicBezTo>
                  <a:pt x="170" y="124"/>
                  <a:pt x="155" y="108"/>
                  <a:pt x="135" y="106"/>
                </a:cubicBezTo>
                <a:cubicBezTo>
                  <a:pt x="146" y="101"/>
                  <a:pt x="153" y="90"/>
                  <a:pt x="153" y="77"/>
                </a:cubicBezTo>
                <a:cubicBezTo>
                  <a:pt x="153" y="59"/>
                  <a:pt x="138" y="44"/>
                  <a:pt x="120" y="44"/>
                </a:cubicBezTo>
                <a:cubicBezTo>
                  <a:pt x="102" y="44"/>
                  <a:pt x="87" y="59"/>
                  <a:pt x="87" y="77"/>
                </a:cubicBezTo>
                <a:cubicBezTo>
                  <a:pt x="87" y="90"/>
                  <a:pt x="94" y="101"/>
                  <a:pt x="105" y="106"/>
                </a:cubicBezTo>
                <a:cubicBezTo>
                  <a:pt x="85" y="108"/>
                  <a:pt x="70" y="124"/>
                  <a:pt x="70" y="143"/>
                </a:cubicBezTo>
                <a:close/>
                <a:moveTo>
                  <a:pt x="100" y="77"/>
                </a:moveTo>
                <a:cubicBezTo>
                  <a:pt x="100" y="66"/>
                  <a:pt x="109" y="57"/>
                  <a:pt x="120" y="57"/>
                </a:cubicBezTo>
                <a:cubicBezTo>
                  <a:pt x="131" y="57"/>
                  <a:pt x="140" y="66"/>
                  <a:pt x="140" y="77"/>
                </a:cubicBezTo>
                <a:cubicBezTo>
                  <a:pt x="140" y="88"/>
                  <a:pt x="131" y="98"/>
                  <a:pt x="120" y="98"/>
                </a:cubicBezTo>
                <a:cubicBezTo>
                  <a:pt x="109" y="98"/>
                  <a:pt x="100" y="88"/>
                  <a:pt x="100" y="77"/>
                </a:cubicBezTo>
                <a:close/>
                <a:moveTo>
                  <a:pt x="83" y="143"/>
                </a:moveTo>
                <a:cubicBezTo>
                  <a:pt x="83" y="130"/>
                  <a:pt x="94" y="119"/>
                  <a:pt x="107" y="119"/>
                </a:cubicBezTo>
                <a:cubicBezTo>
                  <a:pt x="133" y="119"/>
                  <a:pt x="133" y="119"/>
                  <a:pt x="133" y="119"/>
                </a:cubicBezTo>
                <a:cubicBezTo>
                  <a:pt x="146" y="119"/>
                  <a:pt x="157" y="130"/>
                  <a:pt x="157" y="143"/>
                </a:cubicBezTo>
                <a:cubicBezTo>
                  <a:pt x="157" y="178"/>
                  <a:pt x="157" y="178"/>
                  <a:pt x="157" y="178"/>
                </a:cubicBezTo>
                <a:cubicBezTo>
                  <a:pt x="152" y="178"/>
                  <a:pt x="152" y="178"/>
                  <a:pt x="152" y="178"/>
                </a:cubicBezTo>
                <a:cubicBezTo>
                  <a:pt x="152" y="142"/>
                  <a:pt x="152" y="142"/>
                  <a:pt x="152" y="142"/>
                </a:cubicBezTo>
                <a:cubicBezTo>
                  <a:pt x="139" y="142"/>
                  <a:pt x="139" y="142"/>
                  <a:pt x="139" y="142"/>
                </a:cubicBezTo>
                <a:cubicBezTo>
                  <a:pt x="139" y="178"/>
                  <a:pt x="139" y="178"/>
                  <a:pt x="139" y="178"/>
                </a:cubicBezTo>
                <a:cubicBezTo>
                  <a:pt x="101" y="178"/>
                  <a:pt x="101" y="178"/>
                  <a:pt x="101" y="178"/>
                </a:cubicBezTo>
                <a:cubicBezTo>
                  <a:pt x="101" y="142"/>
                  <a:pt x="101" y="142"/>
                  <a:pt x="101" y="142"/>
                </a:cubicBezTo>
                <a:cubicBezTo>
                  <a:pt x="88" y="142"/>
                  <a:pt x="88" y="142"/>
                  <a:pt x="88" y="142"/>
                </a:cubicBezTo>
                <a:cubicBezTo>
                  <a:pt x="88" y="178"/>
                  <a:pt x="88" y="178"/>
                  <a:pt x="88" y="178"/>
                </a:cubicBezTo>
                <a:cubicBezTo>
                  <a:pt x="83" y="178"/>
                  <a:pt x="83" y="178"/>
                  <a:pt x="83" y="178"/>
                </a:cubicBezTo>
                <a:lnTo>
                  <a:pt x="83" y="143"/>
                </a:lnTo>
                <a:close/>
                <a:moveTo>
                  <a:pt x="237" y="151"/>
                </a:moveTo>
                <a:cubicBezTo>
                  <a:pt x="237" y="151"/>
                  <a:pt x="237" y="151"/>
                  <a:pt x="237" y="151"/>
                </a:cubicBezTo>
                <a:cubicBezTo>
                  <a:pt x="225" y="202"/>
                  <a:pt x="180" y="240"/>
                  <a:pt x="126" y="240"/>
                </a:cubicBezTo>
                <a:cubicBezTo>
                  <a:pt x="63" y="240"/>
                  <a:pt x="13" y="189"/>
                  <a:pt x="13" y="126"/>
                </a:cubicBezTo>
                <a:cubicBezTo>
                  <a:pt x="13" y="64"/>
                  <a:pt x="63" y="13"/>
                  <a:pt x="126" y="13"/>
                </a:cubicBezTo>
                <a:cubicBezTo>
                  <a:pt x="172" y="13"/>
                  <a:pt x="211" y="40"/>
                  <a:pt x="229" y="79"/>
                </a:cubicBezTo>
                <a:cubicBezTo>
                  <a:pt x="188" y="55"/>
                  <a:pt x="188" y="55"/>
                  <a:pt x="188" y="55"/>
                </a:cubicBezTo>
                <a:cubicBezTo>
                  <a:pt x="181" y="66"/>
                  <a:pt x="181" y="66"/>
                  <a:pt x="181" y="66"/>
                </a:cubicBezTo>
                <a:cubicBezTo>
                  <a:pt x="249" y="105"/>
                  <a:pt x="249" y="105"/>
                  <a:pt x="249" y="105"/>
                </a:cubicBezTo>
                <a:cubicBezTo>
                  <a:pt x="249" y="27"/>
                  <a:pt x="249" y="27"/>
                  <a:pt x="249" y="27"/>
                </a:cubicBezTo>
                <a:cubicBezTo>
                  <a:pt x="236" y="27"/>
                  <a:pt x="236" y="27"/>
                  <a:pt x="236" y="27"/>
                </a:cubicBezTo>
                <a:cubicBezTo>
                  <a:pt x="236" y="27"/>
                  <a:pt x="236" y="27"/>
                  <a:pt x="236" y="27"/>
                </a:cubicBezTo>
                <a:cubicBezTo>
                  <a:pt x="236" y="65"/>
                  <a:pt x="236" y="65"/>
                  <a:pt x="236" y="65"/>
                </a:cubicBezTo>
                <a:cubicBezTo>
                  <a:pt x="214" y="26"/>
                  <a:pt x="173" y="0"/>
                  <a:pt x="126" y="0"/>
                </a:cubicBezTo>
                <a:cubicBezTo>
                  <a:pt x="56" y="0"/>
                  <a:pt x="0" y="57"/>
                  <a:pt x="0" y="126"/>
                </a:cubicBezTo>
                <a:cubicBezTo>
                  <a:pt x="0" y="196"/>
                  <a:pt x="56" y="252"/>
                  <a:pt x="126" y="252"/>
                </a:cubicBezTo>
                <a:cubicBezTo>
                  <a:pt x="186" y="252"/>
                  <a:pt x="237" y="210"/>
                  <a:pt x="249" y="154"/>
                </a:cubicBezTo>
                <a:lnTo>
                  <a:pt x="237" y="151"/>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b="1">
              <a:solidFill>
                <a:srgbClr val="1D1F1F"/>
              </a:solidFill>
              <a:latin typeface="幼圆" panose="02010509060101010101" pitchFamily="49" charset="-122"/>
              <a:ea typeface="幼圆" panose="02010509060101010101" pitchFamily="49" charset="-122"/>
              <a:cs typeface="+mn-ea"/>
              <a:sym typeface="+mn-lt"/>
            </a:endParaRPr>
          </a:p>
        </p:txBody>
      </p:sp>
      <p:sp>
        <p:nvSpPr>
          <p:cNvPr id="72" name="Freeform 11"/>
          <p:cNvSpPr>
            <a:spLocks noEditPoints="1"/>
          </p:cNvSpPr>
          <p:nvPr/>
        </p:nvSpPr>
        <p:spPr bwMode="auto">
          <a:xfrm>
            <a:off x="4973733" y="2467062"/>
            <a:ext cx="568549" cy="502864"/>
          </a:xfrm>
          <a:custGeom>
            <a:avLst/>
            <a:gdLst>
              <a:gd name="T0" fmla="*/ 222 w 223"/>
              <a:gd name="T1" fmla="*/ 8 h 197"/>
              <a:gd name="T2" fmla="*/ 221 w 223"/>
              <a:gd name="T3" fmla="*/ 0 h 197"/>
              <a:gd name="T4" fmla="*/ 213 w 223"/>
              <a:gd name="T5" fmla="*/ 3 h 197"/>
              <a:gd name="T6" fmla="*/ 87 w 223"/>
              <a:gd name="T7" fmla="*/ 67 h 197"/>
              <a:gd name="T8" fmla="*/ 57 w 223"/>
              <a:gd name="T9" fmla="*/ 131 h 197"/>
              <a:gd name="T10" fmla="*/ 63 w 223"/>
              <a:gd name="T11" fmla="*/ 163 h 197"/>
              <a:gd name="T12" fmla="*/ 64 w 223"/>
              <a:gd name="T13" fmla="*/ 164 h 197"/>
              <a:gd name="T14" fmla="*/ 64 w 223"/>
              <a:gd name="T15" fmla="*/ 164 h 197"/>
              <a:gd name="T16" fmla="*/ 64 w 223"/>
              <a:gd name="T17" fmla="*/ 164 h 197"/>
              <a:gd name="T18" fmla="*/ 69 w 223"/>
              <a:gd name="T19" fmla="*/ 171 h 197"/>
              <a:gd name="T20" fmla="*/ 40 w 223"/>
              <a:gd name="T21" fmla="*/ 180 h 197"/>
              <a:gd name="T22" fmla="*/ 7 w 223"/>
              <a:gd name="T23" fmla="*/ 184 h 197"/>
              <a:gd name="T24" fmla="*/ 0 w 223"/>
              <a:gd name="T25" fmla="*/ 190 h 197"/>
              <a:gd name="T26" fmla="*/ 7 w 223"/>
              <a:gd name="T27" fmla="*/ 196 h 197"/>
              <a:gd name="T28" fmla="*/ 43 w 223"/>
              <a:gd name="T29" fmla="*/ 192 h 197"/>
              <a:gd name="T30" fmla="*/ 78 w 223"/>
              <a:gd name="T31" fmla="*/ 181 h 197"/>
              <a:gd name="T32" fmla="*/ 120 w 223"/>
              <a:gd name="T33" fmla="*/ 197 h 197"/>
              <a:gd name="T34" fmla="*/ 120 w 223"/>
              <a:gd name="T35" fmla="*/ 197 h 197"/>
              <a:gd name="T36" fmla="*/ 187 w 223"/>
              <a:gd name="T37" fmla="*/ 160 h 197"/>
              <a:gd name="T38" fmla="*/ 223 w 223"/>
              <a:gd name="T39" fmla="*/ 35 h 197"/>
              <a:gd name="T40" fmla="*/ 222 w 223"/>
              <a:gd name="T41" fmla="*/ 8 h 197"/>
              <a:gd name="T42" fmla="*/ 178 w 223"/>
              <a:gd name="T43" fmla="*/ 151 h 197"/>
              <a:gd name="T44" fmla="*/ 120 w 223"/>
              <a:gd name="T45" fmla="*/ 185 h 197"/>
              <a:gd name="T46" fmla="*/ 91 w 223"/>
              <a:gd name="T47" fmla="*/ 175 h 197"/>
              <a:gd name="T48" fmla="*/ 110 w 223"/>
              <a:gd name="T49" fmla="*/ 163 h 197"/>
              <a:gd name="T50" fmla="*/ 182 w 223"/>
              <a:gd name="T51" fmla="*/ 86 h 197"/>
              <a:gd name="T52" fmla="*/ 179 w 223"/>
              <a:gd name="T53" fmla="*/ 77 h 197"/>
              <a:gd name="T54" fmla="*/ 171 w 223"/>
              <a:gd name="T55" fmla="*/ 80 h 197"/>
              <a:gd name="T56" fmla="*/ 171 w 223"/>
              <a:gd name="T57" fmla="*/ 80 h 197"/>
              <a:gd name="T58" fmla="*/ 102 w 223"/>
              <a:gd name="T59" fmla="*/ 153 h 197"/>
              <a:gd name="T60" fmla="*/ 81 w 223"/>
              <a:gd name="T61" fmla="*/ 166 h 197"/>
              <a:gd name="T62" fmla="*/ 75 w 223"/>
              <a:gd name="T63" fmla="*/ 158 h 197"/>
              <a:gd name="T64" fmla="*/ 75 w 223"/>
              <a:gd name="T65" fmla="*/ 157 h 197"/>
              <a:gd name="T66" fmla="*/ 75 w 223"/>
              <a:gd name="T67" fmla="*/ 157 h 197"/>
              <a:gd name="T68" fmla="*/ 74 w 223"/>
              <a:gd name="T69" fmla="*/ 156 h 197"/>
              <a:gd name="T70" fmla="*/ 70 w 223"/>
              <a:gd name="T71" fmla="*/ 131 h 197"/>
              <a:gd name="T72" fmla="*/ 95 w 223"/>
              <a:gd name="T73" fmla="*/ 76 h 197"/>
              <a:gd name="T74" fmla="*/ 168 w 223"/>
              <a:gd name="T75" fmla="*/ 34 h 197"/>
              <a:gd name="T76" fmla="*/ 210 w 223"/>
              <a:gd name="T77" fmla="*/ 18 h 197"/>
              <a:gd name="T78" fmla="*/ 210 w 223"/>
              <a:gd name="T79" fmla="*/ 35 h 197"/>
              <a:gd name="T80" fmla="*/ 178 w 223"/>
              <a:gd name="T81" fmla="*/ 15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97">
                <a:moveTo>
                  <a:pt x="222" y="8"/>
                </a:moveTo>
                <a:cubicBezTo>
                  <a:pt x="221" y="0"/>
                  <a:pt x="221" y="0"/>
                  <a:pt x="221" y="0"/>
                </a:cubicBezTo>
                <a:cubicBezTo>
                  <a:pt x="213" y="3"/>
                  <a:pt x="213" y="3"/>
                  <a:pt x="213" y="3"/>
                </a:cubicBezTo>
                <a:cubicBezTo>
                  <a:pt x="213" y="3"/>
                  <a:pt x="122" y="34"/>
                  <a:pt x="87" y="67"/>
                </a:cubicBezTo>
                <a:cubicBezTo>
                  <a:pt x="63" y="89"/>
                  <a:pt x="57" y="113"/>
                  <a:pt x="57" y="131"/>
                </a:cubicBezTo>
                <a:cubicBezTo>
                  <a:pt x="57" y="150"/>
                  <a:pt x="63" y="162"/>
                  <a:pt x="63" y="163"/>
                </a:cubicBezTo>
                <a:cubicBezTo>
                  <a:pt x="63" y="163"/>
                  <a:pt x="64" y="163"/>
                  <a:pt x="64" y="164"/>
                </a:cubicBezTo>
                <a:cubicBezTo>
                  <a:pt x="64" y="164"/>
                  <a:pt x="64" y="164"/>
                  <a:pt x="64" y="164"/>
                </a:cubicBezTo>
                <a:cubicBezTo>
                  <a:pt x="64" y="164"/>
                  <a:pt x="64" y="164"/>
                  <a:pt x="64" y="164"/>
                </a:cubicBezTo>
                <a:cubicBezTo>
                  <a:pt x="65" y="167"/>
                  <a:pt x="67" y="169"/>
                  <a:pt x="69" y="171"/>
                </a:cubicBezTo>
                <a:cubicBezTo>
                  <a:pt x="58" y="175"/>
                  <a:pt x="48" y="179"/>
                  <a:pt x="40" y="180"/>
                </a:cubicBezTo>
                <a:cubicBezTo>
                  <a:pt x="26" y="183"/>
                  <a:pt x="14" y="184"/>
                  <a:pt x="7" y="184"/>
                </a:cubicBezTo>
                <a:cubicBezTo>
                  <a:pt x="3" y="184"/>
                  <a:pt x="0" y="187"/>
                  <a:pt x="0" y="190"/>
                </a:cubicBezTo>
                <a:cubicBezTo>
                  <a:pt x="0" y="194"/>
                  <a:pt x="3" y="196"/>
                  <a:pt x="7" y="196"/>
                </a:cubicBezTo>
                <a:cubicBezTo>
                  <a:pt x="15" y="196"/>
                  <a:pt x="27" y="196"/>
                  <a:pt x="43" y="192"/>
                </a:cubicBezTo>
                <a:cubicBezTo>
                  <a:pt x="52" y="191"/>
                  <a:pt x="65" y="187"/>
                  <a:pt x="78" y="181"/>
                </a:cubicBezTo>
                <a:cubicBezTo>
                  <a:pt x="88" y="190"/>
                  <a:pt x="103" y="197"/>
                  <a:pt x="120" y="197"/>
                </a:cubicBezTo>
                <a:cubicBezTo>
                  <a:pt x="120" y="197"/>
                  <a:pt x="120" y="197"/>
                  <a:pt x="120" y="197"/>
                </a:cubicBezTo>
                <a:cubicBezTo>
                  <a:pt x="141" y="197"/>
                  <a:pt x="164" y="187"/>
                  <a:pt x="187" y="160"/>
                </a:cubicBezTo>
                <a:cubicBezTo>
                  <a:pt x="218" y="124"/>
                  <a:pt x="223" y="68"/>
                  <a:pt x="223" y="35"/>
                </a:cubicBezTo>
                <a:cubicBezTo>
                  <a:pt x="223" y="19"/>
                  <a:pt x="222" y="8"/>
                  <a:pt x="222" y="8"/>
                </a:cubicBezTo>
                <a:close/>
                <a:moveTo>
                  <a:pt x="178" y="151"/>
                </a:moveTo>
                <a:cubicBezTo>
                  <a:pt x="156" y="177"/>
                  <a:pt x="136" y="185"/>
                  <a:pt x="120" y="185"/>
                </a:cubicBezTo>
                <a:cubicBezTo>
                  <a:pt x="109" y="185"/>
                  <a:pt x="99" y="181"/>
                  <a:pt x="91" y="175"/>
                </a:cubicBezTo>
                <a:cubicBezTo>
                  <a:pt x="97" y="171"/>
                  <a:pt x="104" y="168"/>
                  <a:pt x="110" y="163"/>
                </a:cubicBezTo>
                <a:cubicBezTo>
                  <a:pt x="134" y="146"/>
                  <a:pt x="168" y="112"/>
                  <a:pt x="182" y="86"/>
                </a:cubicBezTo>
                <a:cubicBezTo>
                  <a:pt x="184" y="83"/>
                  <a:pt x="182" y="79"/>
                  <a:pt x="179" y="77"/>
                </a:cubicBezTo>
                <a:cubicBezTo>
                  <a:pt x="176" y="76"/>
                  <a:pt x="172" y="77"/>
                  <a:pt x="171" y="80"/>
                </a:cubicBezTo>
                <a:cubicBezTo>
                  <a:pt x="171" y="80"/>
                  <a:pt x="171" y="80"/>
                  <a:pt x="171" y="80"/>
                </a:cubicBezTo>
                <a:cubicBezTo>
                  <a:pt x="159" y="103"/>
                  <a:pt x="124" y="138"/>
                  <a:pt x="102" y="153"/>
                </a:cubicBezTo>
                <a:cubicBezTo>
                  <a:pt x="96" y="158"/>
                  <a:pt x="88" y="162"/>
                  <a:pt x="81" y="166"/>
                </a:cubicBezTo>
                <a:cubicBezTo>
                  <a:pt x="79" y="163"/>
                  <a:pt x="77" y="161"/>
                  <a:pt x="75" y="158"/>
                </a:cubicBezTo>
                <a:cubicBezTo>
                  <a:pt x="75" y="158"/>
                  <a:pt x="75" y="158"/>
                  <a:pt x="75" y="157"/>
                </a:cubicBezTo>
                <a:cubicBezTo>
                  <a:pt x="75" y="157"/>
                  <a:pt x="75" y="157"/>
                  <a:pt x="75" y="157"/>
                </a:cubicBezTo>
                <a:cubicBezTo>
                  <a:pt x="75" y="157"/>
                  <a:pt x="74" y="157"/>
                  <a:pt x="74" y="156"/>
                </a:cubicBezTo>
                <a:cubicBezTo>
                  <a:pt x="73" y="152"/>
                  <a:pt x="70" y="143"/>
                  <a:pt x="70" y="131"/>
                </a:cubicBezTo>
                <a:cubicBezTo>
                  <a:pt x="70" y="116"/>
                  <a:pt x="75" y="96"/>
                  <a:pt x="95" y="76"/>
                </a:cubicBezTo>
                <a:cubicBezTo>
                  <a:pt x="111" y="62"/>
                  <a:pt x="142" y="46"/>
                  <a:pt x="168" y="34"/>
                </a:cubicBezTo>
                <a:cubicBezTo>
                  <a:pt x="185" y="27"/>
                  <a:pt x="201" y="21"/>
                  <a:pt x="210" y="18"/>
                </a:cubicBezTo>
                <a:cubicBezTo>
                  <a:pt x="210" y="22"/>
                  <a:pt x="210" y="28"/>
                  <a:pt x="210" y="35"/>
                </a:cubicBezTo>
                <a:cubicBezTo>
                  <a:pt x="210" y="67"/>
                  <a:pt x="205" y="120"/>
                  <a:pt x="178" y="151"/>
                </a:cubicBez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b="1">
              <a:solidFill>
                <a:srgbClr val="1D1F1F"/>
              </a:solidFill>
              <a:latin typeface="幼圆" panose="02010509060101010101" pitchFamily="49" charset="-122"/>
              <a:ea typeface="幼圆" panose="02010509060101010101" pitchFamily="49" charset="-122"/>
              <a:cs typeface="+mn-ea"/>
              <a:sym typeface="+mn-lt"/>
            </a:endParaRPr>
          </a:p>
        </p:txBody>
      </p:sp>
      <p:sp>
        <p:nvSpPr>
          <p:cNvPr id="75" name="Freeform 12"/>
          <p:cNvSpPr>
            <a:spLocks noEditPoints="1"/>
          </p:cNvSpPr>
          <p:nvPr/>
        </p:nvSpPr>
        <p:spPr bwMode="auto">
          <a:xfrm>
            <a:off x="7258461" y="2014788"/>
            <a:ext cx="894345" cy="889248"/>
          </a:xfrm>
          <a:custGeom>
            <a:avLst/>
            <a:gdLst>
              <a:gd name="T0" fmla="*/ 214 w 297"/>
              <a:gd name="T1" fmla="*/ 35 h 294"/>
              <a:gd name="T2" fmla="*/ 179 w 297"/>
              <a:gd name="T3" fmla="*/ 55 h 294"/>
              <a:gd name="T4" fmla="*/ 274 w 297"/>
              <a:gd name="T5" fmla="*/ 110 h 294"/>
              <a:gd name="T6" fmla="*/ 274 w 297"/>
              <a:gd name="T7" fmla="*/ 0 h 294"/>
              <a:gd name="T8" fmla="*/ 264 w 297"/>
              <a:gd name="T9" fmla="*/ 6 h 294"/>
              <a:gd name="T10" fmla="*/ 228 w 297"/>
              <a:gd name="T11" fmla="*/ 27 h 294"/>
              <a:gd name="T12" fmla="*/ 170 w 297"/>
              <a:gd name="T13" fmla="*/ 13 h 294"/>
              <a:gd name="T14" fmla="*/ 121 w 297"/>
              <a:gd name="T15" fmla="*/ 23 h 294"/>
              <a:gd name="T16" fmla="*/ 126 w 297"/>
              <a:gd name="T17" fmla="*/ 35 h 294"/>
              <a:gd name="T18" fmla="*/ 170 w 297"/>
              <a:gd name="T19" fmla="*/ 26 h 294"/>
              <a:gd name="T20" fmla="*/ 214 w 297"/>
              <a:gd name="T21" fmla="*/ 35 h 294"/>
              <a:gd name="T22" fmla="*/ 261 w 297"/>
              <a:gd name="T23" fmla="*/ 22 h 294"/>
              <a:gd name="T24" fmla="*/ 261 w 297"/>
              <a:gd name="T25" fmla="*/ 88 h 294"/>
              <a:gd name="T26" fmla="*/ 204 w 297"/>
              <a:gd name="T27" fmla="*/ 55 h 294"/>
              <a:gd name="T28" fmla="*/ 261 w 297"/>
              <a:gd name="T29" fmla="*/ 22 h 294"/>
              <a:gd name="T30" fmla="*/ 57 w 297"/>
              <a:gd name="T31" fmla="*/ 145 h 294"/>
              <a:gd name="T32" fmla="*/ 95 w 297"/>
              <a:gd name="T33" fmla="*/ 167 h 294"/>
              <a:gd name="T34" fmla="*/ 95 w 297"/>
              <a:gd name="T35" fmla="*/ 58 h 294"/>
              <a:gd name="T36" fmla="*/ 85 w 297"/>
              <a:gd name="T37" fmla="*/ 64 h 294"/>
              <a:gd name="T38" fmla="*/ 0 w 297"/>
              <a:gd name="T39" fmla="*/ 113 h 294"/>
              <a:gd name="T40" fmla="*/ 44 w 297"/>
              <a:gd name="T41" fmla="*/ 138 h 294"/>
              <a:gd name="T42" fmla="*/ 44 w 297"/>
              <a:gd name="T43" fmla="*/ 140 h 294"/>
              <a:gd name="T44" fmla="*/ 108 w 297"/>
              <a:gd name="T45" fmla="*/ 250 h 294"/>
              <a:gd name="T46" fmla="*/ 115 w 297"/>
              <a:gd name="T47" fmla="*/ 239 h 294"/>
              <a:gd name="T48" fmla="*/ 57 w 297"/>
              <a:gd name="T49" fmla="*/ 145 h 294"/>
              <a:gd name="T50" fmla="*/ 26 w 297"/>
              <a:gd name="T51" fmla="*/ 113 h 294"/>
              <a:gd name="T52" fmla="*/ 82 w 297"/>
              <a:gd name="T53" fmla="*/ 80 h 294"/>
              <a:gd name="T54" fmla="*/ 82 w 297"/>
              <a:gd name="T55" fmla="*/ 145 h 294"/>
              <a:gd name="T56" fmla="*/ 26 w 297"/>
              <a:gd name="T57" fmla="*/ 113 h 294"/>
              <a:gd name="T58" fmla="*/ 284 w 297"/>
              <a:gd name="T59" fmla="*/ 140 h 294"/>
              <a:gd name="T60" fmla="*/ 235 w 297"/>
              <a:gd name="T61" fmla="*/ 234 h 294"/>
              <a:gd name="T62" fmla="*/ 235 w 297"/>
              <a:gd name="T63" fmla="*/ 185 h 294"/>
              <a:gd name="T64" fmla="*/ 140 w 297"/>
              <a:gd name="T65" fmla="*/ 239 h 294"/>
              <a:gd name="T66" fmla="*/ 235 w 297"/>
              <a:gd name="T67" fmla="*/ 294 h 294"/>
              <a:gd name="T68" fmla="*/ 235 w 297"/>
              <a:gd name="T69" fmla="*/ 249 h 294"/>
              <a:gd name="T70" fmla="*/ 297 w 297"/>
              <a:gd name="T71" fmla="*/ 140 h 294"/>
              <a:gd name="T72" fmla="*/ 284 w 297"/>
              <a:gd name="T73" fmla="*/ 140 h 294"/>
              <a:gd name="T74" fmla="*/ 222 w 297"/>
              <a:gd name="T75" fmla="*/ 272 h 294"/>
              <a:gd name="T76" fmla="*/ 165 w 297"/>
              <a:gd name="T77" fmla="*/ 239 h 294"/>
              <a:gd name="T78" fmla="*/ 222 w 297"/>
              <a:gd name="T79" fmla="*/ 207 h 294"/>
              <a:gd name="T80" fmla="*/ 222 w 297"/>
              <a:gd name="T81" fmla="*/ 27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7" h="294">
                <a:moveTo>
                  <a:pt x="214" y="35"/>
                </a:moveTo>
                <a:cubicBezTo>
                  <a:pt x="179" y="55"/>
                  <a:pt x="179" y="55"/>
                  <a:pt x="179" y="55"/>
                </a:cubicBezTo>
                <a:cubicBezTo>
                  <a:pt x="274" y="110"/>
                  <a:pt x="274" y="110"/>
                  <a:pt x="274" y="110"/>
                </a:cubicBezTo>
                <a:cubicBezTo>
                  <a:pt x="274" y="0"/>
                  <a:pt x="274" y="0"/>
                  <a:pt x="274" y="0"/>
                </a:cubicBezTo>
                <a:cubicBezTo>
                  <a:pt x="264" y="6"/>
                  <a:pt x="264" y="6"/>
                  <a:pt x="264" y="6"/>
                </a:cubicBezTo>
                <a:cubicBezTo>
                  <a:pt x="228" y="27"/>
                  <a:pt x="228" y="27"/>
                  <a:pt x="228" y="27"/>
                </a:cubicBezTo>
                <a:cubicBezTo>
                  <a:pt x="211" y="18"/>
                  <a:pt x="191" y="13"/>
                  <a:pt x="170" y="13"/>
                </a:cubicBezTo>
                <a:cubicBezTo>
                  <a:pt x="153" y="13"/>
                  <a:pt x="136" y="17"/>
                  <a:pt x="121" y="23"/>
                </a:cubicBezTo>
                <a:cubicBezTo>
                  <a:pt x="126" y="35"/>
                  <a:pt x="126" y="35"/>
                  <a:pt x="126" y="35"/>
                </a:cubicBezTo>
                <a:cubicBezTo>
                  <a:pt x="140" y="29"/>
                  <a:pt x="155" y="26"/>
                  <a:pt x="170" y="26"/>
                </a:cubicBezTo>
                <a:cubicBezTo>
                  <a:pt x="186" y="26"/>
                  <a:pt x="201" y="29"/>
                  <a:pt x="214" y="35"/>
                </a:cubicBezTo>
                <a:close/>
                <a:moveTo>
                  <a:pt x="261" y="22"/>
                </a:moveTo>
                <a:cubicBezTo>
                  <a:pt x="261" y="88"/>
                  <a:pt x="261" y="88"/>
                  <a:pt x="261" y="88"/>
                </a:cubicBezTo>
                <a:cubicBezTo>
                  <a:pt x="204" y="55"/>
                  <a:pt x="204" y="55"/>
                  <a:pt x="204" y="55"/>
                </a:cubicBezTo>
                <a:lnTo>
                  <a:pt x="261" y="22"/>
                </a:lnTo>
                <a:close/>
                <a:moveTo>
                  <a:pt x="57" y="145"/>
                </a:moveTo>
                <a:cubicBezTo>
                  <a:pt x="95" y="167"/>
                  <a:pt x="95" y="167"/>
                  <a:pt x="95" y="167"/>
                </a:cubicBezTo>
                <a:cubicBezTo>
                  <a:pt x="95" y="58"/>
                  <a:pt x="95" y="58"/>
                  <a:pt x="95" y="58"/>
                </a:cubicBezTo>
                <a:cubicBezTo>
                  <a:pt x="85" y="64"/>
                  <a:pt x="85" y="64"/>
                  <a:pt x="85" y="64"/>
                </a:cubicBezTo>
                <a:cubicBezTo>
                  <a:pt x="0" y="113"/>
                  <a:pt x="0" y="113"/>
                  <a:pt x="0" y="113"/>
                </a:cubicBezTo>
                <a:cubicBezTo>
                  <a:pt x="44" y="138"/>
                  <a:pt x="44" y="138"/>
                  <a:pt x="44" y="138"/>
                </a:cubicBezTo>
                <a:cubicBezTo>
                  <a:pt x="44" y="138"/>
                  <a:pt x="44" y="139"/>
                  <a:pt x="44" y="140"/>
                </a:cubicBezTo>
                <a:cubicBezTo>
                  <a:pt x="44" y="187"/>
                  <a:pt x="70" y="228"/>
                  <a:pt x="108" y="250"/>
                </a:cubicBezTo>
                <a:cubicBezTo>
                  <a:pt x="115" y="239"/>
                  <a:pt x="115" y="239"/>
                  <a:pt x="115" y="239"/>
                </a:cubicBezTo>
                <a:cubicBezTo>
                  <a:pt x="81" y="220"/>
                  <a:pt x="59" y="185"/>
                  <a:pt x="57" y="145"/>
                </a:cubicBezTo>
                <a:close/>
                <a:moveTo>
                  <a:pt x="26" y="113"/>
                </a:moveTo>
                <a:cubicBezTo>
                  <a:pt x="82" y="80"/>
                  <a:pt x="82" y="80"/>
                  <a:pt x="82" y="80"/>
                </a:cubicBezTo>
                <a:cubicBezTo>
                  <a:pt x="82" y="145"/>
                  <a:pt x="82" y="145"/>
                  <a:pt x="82" y="145"/>
                </a:cubicBezTo>
                <a:lnTo>
                  <a:pt x="26" y="113"/>
                </a:lnTo>
                <a:close/>
                <a:moveTo>
                  <a:pt x="284" y="140"/>
                </a:moveTo>
                <a:cubicBezTo>
                  <a:pt x="284" y="179"/>
                  <a:pt x="265" y="213"/>
                  <a:pt x="235" y="234"/>
                </a:cubicBezTo>
                <a:cubicBezTo>
                  <a:pt x="235" y="185"/>
                  <a:pt x="235" y="185"/>
                  <a:pt x="235" y="185"/>
                </a:cubicBezTo>
                <a:cubicBezTo>
                  <a:pt x="140" y="239"/>
                  <a:pt x="140" y="239"/>
                  <a:pt x="140" y="239"/>
                </a:cubicBezTo>
                <a:cubicBezTo>
                  <a:pt x="235" y="294"/>
                  <a:pt x="235" y="294"/>
                  <a:pt x="235" y="294"/>
                </a:cubicBezTo>
                <a:cubicBezTo>
                  <a:pt x="235" y="249"/>
                  <a:pt x="235" y="249"/>
                  <a:pt x="235" y="249"/>
                </a:cubicBezTo>
                <a:cubicBezTo>
                  <a:pt x="272" y="227"/>
                  <a:pt x="297" y="186"/>
                  <a:pt x="297" y="140"/>
                </a:cubicBezTo>
                <a:lnTo>
                  <a:pt x="284" y="140"/>
                </a:lnTo>
                <a:close/>
                <a:moveTo>
                  <a:pt x="222" y="272"/>
                </a:moveTo>
                <a:cubicBezTo>
                  <a:pt x="165" y="239"/>
                  <a:pt x="165" y="239"/>
                  <a:pt x="165" y="239"/>
                </a:cubicBezTo>
                <a:cubicBezTo>
                  <a:pt x="222" y="207"/>
                  <a:pt x="222" y="207"/>
                  <a:pt x="222" y="207"/>
                </a:cubicBezTo>
                <a:lnTo>
                  <a:pt x="222" y="272"/>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b="1" dirty="0">
              <a:solidFill>
                <a:srgbClr val="1D1F1F"/>
              </a:solidFill>
              <a:latin typeface="幼圆" panose="02010509060101010101" pitchFamily="49" charset="-122"/>
              <a:ea typeface="幼圆" panose="02010509060101010101" pitchFamily="49" charset="-122"/>
              <a:cs typeface="+mn-ea"/>
              <a:sym typeface="+mn-lt"/>
            </a:endParaRPr>
          </a:p>
        </p:txBody>
      </p:sp>
      <p:grpSp>
        <p:nvGrpSpPr>
          <p:cNvPr id="76" name="组合 75"/>
          <p:cNvGrpSpPr/>
          <p:nvPr/>
        </p:nvGrpSpPr>
        <p:grpSpPr>
          <a:xfrm>
            <a:off x="1561691" y="1774322"/>
            <a:ext cx="2739064" cy="1019716"/>
            <a:chOff x="1701800" y="2173554"/>
            <a:chExt cx="2408864" cy="1019716"/>
          </a:xfrm>
        </p:grpSpPr>
        <p:sp>
          <p:nvSpPr>
            <p:cNvPr id="77" name="文本框 76"/>
            <p:cNvSpPr txBox="1"/>
            <p:nvPr/>
          </p:nvSpPr>
          <p:spPr>
            <a:xfrm flipH="1">
              <a:off x="2185005" y="2173554"/>
              <a:ext cx="1925597" cy="453183"/>
            </a:xfrm>
            <a:prstGeom prst="rect">
              <a:avLst/>
            </a:prstGeom>
            <a:noFill/>
          </p:spPr>
          <p:txBody>
            <a:bodyPr wrap="square" lIns="0" tIns="72000" bIns="72000" rtlCol="0" anchor="ctr" anchorCtr="0">
              <a:spAutoFit/>
            </a:bodyPr>
            <a:lstStyle/>
            <a:p>
              <a:pPr algn="r"/>
              <a:r>
                <a:rPr lang="zh-CN" altLang="en-US" sz="2000" b="1" dirty="0">
                  <a:solidFill>
                    <a:srgbClr val="1D1F1F"/>
                  </a:solidFill>
                  <a:latin typeface="幼圆" panose="02010509060101010101" pitchFamily="49" charset="-122"/>
                  <a:ea typeface="幼圆" panose="02010509060101010101" pitchFamily="49" charset="-122"/>
                  <a:cs typeface="+mn-ea"/>
                  <a:sym typeface="+mn-lt"/>
                </a:rPr>
                <a:t>输入你的文字信息</a:t>
              </a:r>
            </a:p>
          </p:txBody>
        </p:sp>
        <p:sp>
          <p:nvSpPr>
            <p:cNvPr id="78" name="文本框 77"/>
            <p:cNvSpPr txBox="1"/>
            <p:nvPr/>
          </p:nvSpPr>
          <p:spPr>
            <a:xfrm>
              <a:off x="1701800" y="2546939"/>
              <a:ext cx="2408864" cy="64633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ct val="150000"/>
                </a:lnSpc>
              </a:pPr>
              <a:r>
                <a:rPr lang="zh-CN" altLang="en-US" sz="1200" dirty="0">
                  <a:solidFill>
                    <a:srgbClr val="1D1F1F"/>
                  </a:solidFill>
                  <a:latin typeface="幼圆" panose="02010509060101010101" pitchFamily="49" charset="-122"/>
                  <a:ea typeface="幼圆" panose="02010509060101010101" pitchFamily="49" charset="-122"/>
                  <a:cs typeface="+mn-ea"/>
                  <a:sym typeface="+mn-lt"/>
                </a:rPr>
                <a:t>输入你的文字信息输入你的文字信息输入你的文字信息</a:t>
              </a:r>
            </a:p>
          </p:txBody>
        </p:sp>
      </p:grpSp>
      <p:grpSp>
        <p:nvGrpSpPr>
          <p:cNvPr id="79" name="组合 78"/>
          <p:cNvGrpSpPr/>
          <p:nvPr/>
        </p:nvGrpSpPr>
        <p:grpSpPr>
          <a:xfrm>
            <a:off x="8827000" y="1570669"/>
            <a:ext cx="2487383" cy="1048744"/>
            <a:chOff x="9367160" y="1754001"/>
            <a:chExt cx="2165748" cy="1048744"/>
          </a:xfrm>
        </p:grpSpPr>
        <p:sp>
          <p:nvSpPr>
            <p:cNvPr id="80" name="文本框 79"/>
            <p:cNvSpPr txBox="1"/>
            <p:nvPr/>
          </p:nvSpPr>
          <p:spPr>
            <a:xfrm flipH="1">
              <a:off x="9460659" y="1754001"/>
              <a:ext cx="1307188" cy="453183"/>
            </a:xfrm>
            <a:prstGeom prst="rect">
              <a:avLst/>
            </a:prstGeom>
            <a:noFill/>
          </p:spPr>
          <p:txBody>
            <a:bodyPr wrap="square" lIns="0" tIns="72000" bIns="72000" rtlCol="0" anchor="ctr" anchorCtr="0">
              <a:spAutoFit/>
            </a:bodyPr>
            <a:lstStyle>
              <a:defPPr>
                <a:defRPr lang="zh-CN"/>
              </a:defPPr>
              <a:lvl1pPr algn="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1D1F1F"/>
                  </a:solidFill>
                  <a:effectLst/>
                  <a:latin typeface="幼圆" panose="02010509060101010101" pitchFamily="49" charset="-122"/>
                  <a:ea typeface="幼圆" panose="02010509060101010101" pitchFamily="49" charset="-122"/>
                  <a:cs typeface="+mn-ea"/>
                  <a:sym typeface="+mn-lt"/>
                </a:rPr>
                <a:t>文字信息</a:t>
              </a:r>
            </a:p>
          </p:txBody>
        </p:sp>
        <p:sp>
          <p:nvSpPr>
            <p:cNvPr id="81" name="文本框 80"/>
            <p:cNvSpPr txBox="1"/>
            <p:nvPr/>
          </p:nvSpPr>
          <p:spPr>
            <a:xfrm>
              <a:off x="9367160" y="2156414"/>
              <a:ext cx="2165748" cy="64633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ct val="150000"/>
                </a:lnSpc>
              </a:pPr>
              <a:r>
                <a:rPr lang="zh-CN" altLang="en-US" sz="1200" dirty="0">
                  <a:solidFill>
                    <a:srgbClr val="1D1F1F"/>
                  </a:solidFill>
                  <a:latin typeface="幼圆" panose="02010509060101010101" pitchFamily="49" charset="-122"/>
                  <a:ea typeface="幼圆" panose="02010509060101010101" pitchFamily="49" charset="-122"/>
                  <a:cs typeface="+mn-ea"/>
                  <a:sym typeface="+mn-lt"/>
                </a:rPr>
                <a:t>输入你的文字信息输入你的文字信息输入你的文字信息</a:t>
              </a:r>
            </a:p>
          </p:txBody>
        </p:sp>
      </p:grpSp>
      <p:grpSp>
        <p:nvGrpSpPr>
          <p:cNvPr id="82" name="组合 81"/>
          <p:cNvGrpSpPr/>
          <p:nvPr/>
        </p:nvGrpSpPr>
        <p:grpSpPr>
          <a:xfrm>
            <a:off x="1173431" y="4632725"/>
            <a:ext cx="3131460" cy="1012458"/>
            <a:chOff x="1110340" y="5050101"/>
            <a:chExt cx="2812139" cy="1012458"/>
          </a:xfrm>
        </p:grpSpPr>
        <p:sp>
          <p:nvSpPr>
            <p:cNvPr id="83" name="文本框 82"/>
            <p:cNvSpPr txBox="1"/>
            <p:nvPr/>
          </p:nvSpPr>
          <p:spPr>
            <a:xfrm flipH="1">
              <a:off x="2268760" y="5050101"/>
              <a:ext cx="1629610" cy="453183"/>
            </a:xfrm>
            <a:prstGeom prst="rect">
              <a:avLst/>
            </a:prstGeom>
            <a:noFill/>
          </p:spPr>
          <p:txBody>
            <a:bodyPr wrap="square" lIns="0" tIns="72000" bIns="72000" rtlCol="0" anchor="ctr" anchorCtr="0">
              <a:spAutoFit/>
            </a:bodyPr>
            <a:lstStyle>
              <a:defPPr>
                <a:defRPr lang="zh-CN"/>
              </a:defPPr>
              <a:lvl1pPr algn="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1D1F1F"/>
                  </a:solidFill>
                  <a:effectLst/>
                  <a:latin typeface="幼圆" panose="02010509060101010101" pitchFamily="49" charset="-122"/>
                  <a:ea typeface="幼圆" panose="02010509060101010101" pitchFamily="49" charset="-122"/>
                  <a:cs typeface="+mn-ea"/>
                  <a:sym typeface="+mn-lt"/>
                </a:rPr>
                <a:t>输入文字信息</a:t>
              </a:r>
            </a:p>
          </p:txBody>
        </p:sp>
        <p:sp>
          <p:nvSpPr>
            <p:cNvPr id="84" name="文本框 83"/>
            <p:cNvSpPr txBox="1"/>
            <p:nvPr/>
          </p:nvSpPr>
          <p:spPr>
            <a:xfrm>
              <a:off x="1110340" y="5416228"/>
              <a:ext cx="2812139" cy="64633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ct val="150000"/>
                </a:lnSpc>
              </a:pPr>
              <a:r>
                <a:rPr lang="zh-CN" altLang="en-US" sz="1200" dirty="0">
                  <a:solidFill>
                    <a:srgbClr val="1D1F1F"/>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p>
          </p:txBody>
        </p:sp>
      </p:grpSp>
      <p:grpSp>
        <p:nvGrpSpPr>
          <p:cNvPr id="85" name="组合 84"/>
          <p:cNvGrpSpPr/>
          <p:nvPr/>
        </p:nvGrpSpPr>
        <p:grpSpPr>
          <a:xfrm>
            <a:off x="7556093" y="4576490"/>
            <a:ext cx="3580480" cy="1048570"/>
            <a:chOff x="7864930" y="4899522"/>
            <a:chExt cx="3224851" cy="1048570"/>
          </a:xfrm>
        </p:grpSpPr>
        <p:sp>
          <p:nvSpPr>
            <p:cNvPr id="86" name="文本框 85"/>
            <p:cNvSpPr txBox="1"/>
            <p:nvPr/>
          </p:nvSpPr>
          <p:spPr>
            <a:xfrm flipH="1">
              <a:off x="7968491" y="4899522"/>
              <a:ext cx="2102608" cy="453183"/>
            </a:xfrm>
            <a:prstGeom prst="rect">
              <a:avLst/>
            </a:prstGeom>
            <a:noFill/>
          </p:spPr>
          <p:txBody>
            <a:bodyPr wrap="square" lIns="0" tIns="72000" bIns="72000" rtlCol="0" anchor="ctr" anchorCtr="0">
              <a:spAutoFit/>
            </a:bodyPr>
            <a:lstStyle>
              <a:defPPr>
                <a:defRPr lang="zh-CN"/>
              </a:defPPr>
              <a:lvl1pPr algn="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1D1F1F"/>
                  </a:solidFill>
                  <a:effectLst/>
                  <a:latin typeface="幼圆" panose="02010509060101010101" pitchFamily="49" charset="-122"/>
                  <a:ea typeface="幼圆" panose="02010509060101010101" pitchFamily="49" charset="-122"/>
                  <a:cs typeface="+mn-ea"/>
                  <a:sym typeface="+mn-lt"/>
                </a:rPr>
                <a:t>你的文字信息</a:t>
              </a:r>
            </a:p>
          </p:txBody>
        </p:sp>
        <p:sp>
          <p:nvSpPr>
            <p:cNvPr id="87" name="文本框 86"/>
            <p:cNvSpPr txBox="1"/>
            <p:nvPr/>
          </p:nvSpPr>
          <p:spPr>
            <a:xfrm>
              <a:off x="7864930" y="5301761"/>
              <a:ext cx="3224851" cy="646331"/>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ct val="150000"/>
                </a:lnSpc>
              </a:pPr>
              <a:r>
                <a:rPr lang="zh-CN" altLang="en-US" sz="1200" dirty="0">
                  <a:solidFill>
                    <a:srgbClr val="1D1F1F"/>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输入你的文字信息输入你的文字信息输入你的文字信息输入你的文字信息输入你的文字信息</a:t>
              </a:r>
            </a:p>
          </p:txBody>
        </p:sp>
      </p:grpSp>
      <p:grpSp>
        <p:nvGrpSpPr>
          <p:cNvPr id="88" name="组合 87"/>
          <p:cNvGrpSpPr/>
          <p:nvPr/>
        </p:nvGrpSpPr>
        <p:grpSpPr>
          <a:xfrm>
            <a:off x="7242707" y="4618030"/>
            <a:ext cx="287076" cy="289474"/>
            <a:chOff x="8154376" y="4953292"/>
            <a:chExt cx="360680" cy="363693"/>
          </a:xfrm>
          <a:solidFill>
            <a:srgbClr val="686868"/>
          </a:solidFill>
        </p:grpSpPr>
        <p:sp>
          <p:nvSpPr>
            <p:cNvPr id="89" name="椭圆 88"/>
            <p:cNvSpPr/>
            <p:nvPr/>
          </p:nvSpPr>
          <p:spPr>
            <a:xfrm>
              <a:off x="8240101" y="5039733"/>
              <a:ext cx="189230" cy="1908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sp>
          <p:nvSpPr>
            <p:cNvPr id="90" name="椭圆 89"/>
            <p:cNvSpPr/>
            <p:nvPr/>
          </p:nvSpPr>
          <p:spPr>
            <a:xfrm>
              <a:off x="8154376" y="4953292"/>
              <a:ext cx="360680" cy="363693"/>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grpSp>
      <p:grpSp>
        <p:nvGrpSpPr>
          <p:cNvPr id="91" name="组合 90"/>
          <p:cNvGrpSpPr/>
          <p:nvPr/>
        </p:nvGrpSpPr>
        <p:grpSpPr>
          <a:xfrm>
            <a:off x="8502955" y="1473873"/>
            <a:ext cx="287076" cy="289474"/>
            <a:chOff x="8154376" y="4953292"/>
            <a:chExt cx="360680" cy="363693"/>
          </a:xfrm>
          <a:solidFill>
            <a:srgbClr val="686868"/>
          </a:solidFill>
        </p:grpSpPr>
        <p:sp>
          <p:nvSpPr>
            <p:cNvPr id="92" name="椭圆 91"/>
            <p:cNvSpPr/>
            <p:nvPr/>
          </p:nvSpPr>
          <p:spPr>
            <a:xfrm>
              <a:off x="8240096" y="5039737"/>
              <a:ext cx="189230" cy="1908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sp>
          <p:nvSpPr>
            <p:cNvPr id="93" name="椭圆 92"/>
            <p:cNvSpPr/>
            <p:nvPr/>
          </p:nvSpPr>
          <p:spPr>
            <a:xfrm>
              <a:off x="8154376" y="4953292"/>
              <a:ext cx="360680" cy="363693"/>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grpSp>
      <p:grpSp>
        <p:nvGrpSpPr>
          <p:cNvPr id="94" name="组合 93"/>
          <p:cNvGrpSpPr/>
          <p:nvPr/>
        </p:nvGrpSpPr>
        <p:grpSpPr>
          <a:xfrm>
            <a:off x="4365295" y="1829473"/>
            <a:ext cx="287076" cy="289474"/>
            <a:chOff x="8154376" y="4953292"/>
            <a:chExt cx="360680" cy="363693"/>
          </a:xfrm>
          <a:solidFill>
            <a:srgbClr val="686868"/>
          </a:solidFill>
        </p:grpSpPr>
        <p:sp>
          <p:nvSpPr>
            <p:cNvPr id="95" name="椭圆 94"/>
            <p:cNvSpPr/>
            <p:nvPr/>
          </p:nvSpPr>
          <p:spPr>
            <a:xfrm>
              <a:off x="8240096" y="5039737"/>
              <a:ext cx="189230" cy="1908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sp>
          <p:nvSpPr>
            <p:cNvPr id="96" name="椭圆 95"/>
            <p:cNvSpPr/>
            <p:nvPr/>
          </p:nvSpPr>
          <p:spPr>
            <a:xfrm>
              <a:off x="8154376" y="4953292"/>
              <a:ext cx="360680" cy="363693"/>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grpSp>
      <p:grpSp>
        <p:nvGrpSpPr>
          <p:cNvPr id="97" name="组合 96"/>
          <p:cNvGrpSpPr/>
          <p:nvPr/>
        </p:nvGrpSpPr>
        <p:grpSpPr>
          <a:xfrm>
            <a:off x="2318052" y="4442498"/>
            <a:ext cx="287076" cy="289474"/>
            <a:chOff x="8154376" y="4953292"/>
            <a:chExt cx="360680" cy="363693"/>
          </a:xfrm>
          <a:solidFill>
            <a:srgbClr val="686868"/>
          </a:solidFill>
        </p:grpSpPr>
        <p:sp>
          <p:nvSpPr>
            <p:cNvPr id="98" name="椭圆 97"/>
            <p:cNvSpPr/>
            <p:nvPr/>
          </p:nvSpPr>
          <p:spPr>
            <a:xfrm>
              <a:off x="8240101" y="5039733"/>
              <a:ext cx="189230" cy="1908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sp>
          <p:nvSpPr>
            <p:cNvPr id="99" name="椭圆 98"/>
            <p:cNvSpPr/>
            <p:nvPr/>
          </p:nvSpPr>
          <p:spPr>
            <a:xfrm>
              <a:off x="8154376" y="4953292"/>
              <a:ext cx="360680" cy="363693"/>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n>
                  <a:solidFill>
                    <a:srgbClr val="F6E75C"/>
                  </a:solidFill>
                </a:ln>
                <a:solidFill>
                  <a:srgbClr val="1D1F1F"/>
                </a:solidFill>
                <a:latin typeface="幼圆" panose="02010509060101010101" pitchFamily="49" charset="-122"/>
                <a:ea typeface="幼圆" panose="02010509060101010101" pitchFamily="49" charset="-122"/>
                <a:cs typeface="+mn-ea"/>
                <a:sym typeface="+mn-lt"/>
              </a:endParaRPr>
            </a:p>
          </p:txBody>
        </p:sp>
      </p:grpSp>
      <p:grpSp>
        <p:nvGrpSpPr>
          <p:cNvPr id="36" name="组合 35">
            <a:extLst>
              <a:ext uri="{FF2B5EF4-FFF2-40B4-BE49-F238E27FC236}">
                <a16:creationId xmlns:a16="http://schemas.microsoft.com/office/drawing/2014/main" id="{764380D7-E0EF-44DC-B9DE-1A6E803D9D73}"/>
              </a:ext>
            </a:extLst>
          </p:cNvPr>
          <p:cNvGrpSpPr/>
          <p:nvPr/>
        </p:nvGrpSpPr>
        <p:grpSpPr>
          <a:xfrm>
            <a:off x="78277" y="215456"/>
            <a:ext cx="12104391" cy="6642544"/>
            <a:chOff x="78277" y="215456"/>
            <a:chExt cx="12104391" cy="6642544"/>
          </a:xfrm>
        </p:grpSpPr>
        <p:pic>
          <p:nvPicPr>
            <p:cNvPr id="37" name="图片 36">
              <a:extLst>
                <a:ext uri="{FF2B5EF4-FFF2-40B4-BE49-F238E27FC236}">
                  <a16:creationId xmlns:a16="http://schemas.microsoft.com/office/drawing/2014/main" id="{880C0A5C-14D4-4B09-99FC-3ABCD2D4194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38" name="图片 37">
              <a:extLst>
                <a:ext uri="{FF2B5EF4-FFF2-40B4-BE49-F238E27FC236}">
                  <a16:creationId xmlns:a16="http://schemas.microsoft.com/office/drawing/2014/main" id="{7084955F-BDBC-43A1-90B3-388767E9E607}"/>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39" name="组合 38">
              <a:extLst>
                <a:ext uri="{FF2B5EF4-FFF2-40B4-BE49-F238E27FC236}">
                  <a16:creationId xmlns:a16="http://schemas.microsoft.com/office/drawing/2014/main" id="{AC5CF940-49A3-4FBF-A7FD-F5B47F008C74}"/>
                </a:ext>
              </a:extLst>
            </p:cNvPr>
            <p:cNvGrpSpPr/>
            <p:nvPr/>
          </p:nvGrpSpPr>
          <p:grpSpPr>
            <a:xfrm>
              <a:off x="78277" y="215456"/>
              <a:ext cx="4775851" cy="1204298"/>
              <a:chOff x="78277" y="215456"/>
              <a:chExt cx="4775851" cy="1204298"/>
            </a:xfrm>
          </p:grpSpPr>
          <p:sp>
            <p:nvSpPr>
              <p:cNvPr id="40" name="文本框 39">
                <a:extLst>
                  <a:ext uri="{FF2B5EF4-FFF2-40B4-BE49-F238E27FC236}">
                    <a16:creationId xmlns:a16="http://schemas.microsoft.com/office/drawing/2014/main" id="{0E6C4985-CC41-45B0-8C1A-D572D771D69F}"/>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46" name="图片 45">
                <a:extLst>
                  <a:ext uri="{FF2B5EF4-FFF2-40B4-BE49-F238E27FC236}">
                    <a16:creationId xmlns:a16="http://schemas.microsoft.com/office/drawing/2014/main" id="{108E978A-522D-4ADA-85F9-5E12F1E1E49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47" name="图片 46">
                <a:extLst>
                  <a:ext uri="{FF2B5EF4-FFF2-40B4-BE49-F238E27FC236}">
                    <a16:creationId xmlns:a16="http://schemas.microsoft.com/office/drawing/2014/main" id="{A978FF57-F032-4F91-9530-7B0C10BF175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924263368"/>
      </p:ext>
    </p:extLst>
  </p:cSld>
  <p:clrMapOvr>
    <a:masterClrMapping/>
  </p:clrMapOvr>
  <mc:AlternateContent xmlns:mc="http://schemas.openxmlformats.org/markup-compatibility/2006" xmlns:p14="http://schemas.microsoft.com/office/powerpoint/2010/main">
    <mc:Choice Requires="p14">
      <p:transition spd="slow" p14:dur="1500" advTm="4794">
        <p:random/>
      </p:transition>
    </mc:Choice>
    <mc:Fallback xmlns="">
      <p:transition spd="slow" advTm="4794">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1000"/>
                                        <p:tgtEl>
                                          <p:spTgt spid="10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fltVal val="0"/>
                                          </p:val>
                                        </p:tav>
                                        <p:tav tm="100000">
                                          <p:val>
                                            <p:strVal val="#ppt_h"/>
                                          </p:val>
                                        </p:tav>
                                      </p:tavLst>
                                    </p:anim>
                                    <p:animEffect transition="in" filter="fade">
                                      <p:cBhvr>
                                        <p:cTn id="14" dur="500"/>
                                        <p:tgtEl>
                                          <p:spTgt spid="6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Effect transition="in" filter="fade">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p:cTn id="26" dur="500" fill="hold"/>
                                        <p:tgtEl>
                                          <p:spTgt spid="66"/>
                                        </p:tgtEl>
                                        <p:attrNameLst>
                                          <p:attrName>ppt_w</p:attrName>
                                        </p:attrNameLst>
                                      </p:cBhvr>
                                      <p:tavLst>
                                        <p:tav tm="0">
                                          <p:val>
                                            <p:fltVal val="0"/>
                                          </p:val>
                                        </p:tav>
                                        <p:tav tm="100000">
                                          <p:val>
                                            <p:strVal val="#ppt_w"/>
                                          </p:val>
                                        </p:tav>
                                      </p:tavLst>
                                    </p:anim>
                                    <p:anim calcmode="lin" valueType="num">
                                      <p:cBhvr>
                                        <p:cTn id="27" dur="500" fill="hold"/>
                                        <p:tgtEl>
                                          <p:spTgt spid="66"/>
                                        </p:tgtEl>
                                        <p:attrNameLst>
                                          <p:attrName>ppt_h</p:attrName>
                                        </p:attrNameLst>
                                      </p:cBhvr>
                                      <p:tavLst>
                                        <p:tav tm="0">
                                          <p:val>
                                            <p:fltVal val="0"/>
                                          </p:val>
                                        </p:tav>
                                        <p:tav tm="100000">
                                          <p:val>
                                            <p:strVal val="#ppt_h"/>
                                          </p:val>
                                        </p:tav>
                                      </p:tavLst>
                                    </p:anim>
                                    <p:animEffect transition="in" filter="fade">
                                      <p:cBhvr>
                                        <p:cTn id="28" dur="500"/>
                                        <p:tgtEl>
                                          <p:spTgt spid="6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75"/>
                                        </p:tgtEl>
                                        <p:attrNameLst>
                                          <p:attrName>style.visibility</p:attrName>
                                        </p:attrNameLst>
                                      </p:cBhvr>
                                      <p:to>
                                        <p:strVal val="visible"/>
                                      </p:to>
                                    </p:set>
                                    <p:anim calcmode="lin" valueType="num">
                                      <p:cBhvr>
                                        <p:cTn id="33" dur="500" fill="hold"/>
                                        <p:tgtEl>
                                          <p:spTgt spid="75"/>
                                        </p:tgtEl>
                                        <p:attrNameLst>
                                          <p:attrName>ppt_w</p:attrName>
                                        </p:attrNameLst>
                                      </p:cBhvr>
                                      <p:tavLst>
                                        <p:tav tm="0">
                                          <p:val>
                                            <p:fltVal val="0"/>
                                          </p:val>
                                        </p:tav>
                                        <p:tav tm="100000">
                                          <p:val>
                                            <p:strVal val="#ppt_w"/>
                                          </p:val>
                                        </p:tav>
                                      </p:tavLst>
                                    </p:anim>
                                    <p:anim calcmode="lin" valueType="num">
                                      <p:cBhvr>
                                        <p:cTn id="34" dur="500" fill="hold"/>
                                        <p:tgtEl>
                                          <p:spTgt spid="75"/>
                                        </p:tgtEl>
                                        <p:attrNameLst>
                                          <p:attrName>ppt_h</p:attrName>
                                        </p:attrNameLst>
                                      </p:cBhvr>
                                      <p:tavLst>
                                        <p:tav tm="0">
                                          <p:val>
                                            <p:fltVal val="0"/>
                                          </p:val>
                                        </p:tav>
                                        <p:tav tm="100000">
                                          <p:val>
                                            <p:strVal val="#ppt_h"/>
                                          </p:val>
                                        </p:tav>
                                      </p:tavLst>
                                    </p:anim>
                                    <p:animEffect transition="in" filter="fade">
                                      <p:cBhvr>
                                        <p:cTn id="35" dur="500"/>
                                        <p:tgtEl>
                                          <p:spTgt spid="75"/>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decel="100000" fill="hold" nodeType="clickEffect">
                                  <p:stCondLst>
                                    <p:cond delay="1500"/>
                                  </p:stCondLst>
                                  <p:childTnLst>
                                    <p:set>
                                      <p:cBhvr>
                                        <p:cTn id="39" dur="1" fill="hold">
                                          <p:stCondLst>
                                            <p:cond delay="0"/>
                                          </p:stCondLst>
                                        </p:cTn>
                                        <p:tgtEl>
                                          <p:spTgt spid="76"/>
                                        </p:tgtEl>
                                        <p:attrNameLst>
                                          <p:attrName>style.visibility</p:attrName>
                                        </p:attrNameLst>
                                      </p:cBhvr>
                                      <p:to>
                                        <p:strVal val="visible"/>
                                      </p:to>
                                    </p:set>
                                    <p:anim calcmode="lin" valueType="num">
                                      <p:cBhvr additive="base">
                                        <p:cTn id="40" dur="1000" fill="hold"/>
                                        <p:tgtEl>
                                          <p:spTgt spid="76"/>
                                        </p:tgtEl>
                                        <p:attrNameLst>
                                          <p:attrName>ppt_x</p:attrName>
                                        </p:attrNameLst>
                                      </p:cBhvr>
                                      <p:tavLst>
                                        <p:tav tm="0">
                                          <p:val>
                                            <p:strVal val="0-#ppt_w/2"/>
                                          </p:val>
                                        </p:tav>
                                        <p:tav tm="100000">
                                          <p:val>
                                            <p:strVal val="#ppt_x"/>
                                          </p:val>
                                        </p:tav>
                                      </p:tavLst>
                                    </p:anim>
                                    <p:anim calcmode="lin" valueType="num">
                                      <p:cBhvr additive="base">
                                        <p:cTn id="41" dur="1000" fill="hold"/>
                                        <p:tgtEl>
                                          <p:spTgt spid="76"/>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1200"/>
                                  </p:stCondLst>
                                  <p:childTnLst>
                                    <p:set>
                                      <p:cBhvr>
                                        <p:cTn id="43" dur="1" fill="hold">
                                          <p:stCondLst>
                                            <p:cond delay="0"/>
                                          </p:stCondLst>
                                        </p:cTn>
                                        <p:tgtEl>
                                          <p:spTgt spid="94"/>
                                        </p:tgtEl>
                                        <p:attrNameLst>
                                          <p:attrName>style.visibility</p:attrName>
                                        </p:attrNameLst>
                                      </p:cBhvr>
                                      <p:to>
                                        <p:strVal val="visible"/>
                                      </p:to>
                                    </p:set>
                                    <p:anim calcmode="lin" valueType="num">
                                      <p:cBhvr additive="base">
                                        <p:cTn id="44" dur="1000" fill="hold"/>
                                        <p:tgtEl>
                                          <p:spTgt spid="94"/>
                                        </p:tgtEl>
                                        <p:attrNameLst>
                                          <p:attrName>ppt_x</p:attrName>
                                        </p:attrNameLst>
                                      </p:cBhvr>
                                      <p:tavLst>
                                        <p:tav tm="0">
                                          <p:val>
                                            <p:strVal val="0-#ppt_w/2"/>
                                          </p:val>
                                        </p:tav>
                                        <p:tav tm="100000">
                                          <p:val>
                                            <p:strVal val="#ppt_x"/>
                                          </p:val>
                                        </p:tav>
                                      </p:tavLst>
                                    </p:anim>
                                    <p:anim calcmode="lin" valueType="num">
                                      <p:cBhvr additive="base">
                                        <p:cTn id="45" dur="1000" fill="hold"/>
                                        <p:tgtEl>
                                          <p:spTgt spid="94"/>
                                        </p:tgtEl>
                                        <p:attrNameLst>
                                          <p:attrName>ppt_y</p:attrName>
                                        </p:attrNameLst>
                                      </p:cBhvr>
                                      <p:tavLst>
                                        <p:tav tm="0">
                                          <p:val>
                                            <p:strVal val="#ppt_y"/>
                                          </p:val>
                                        </p:tav>
                                        <p:tav tm="100000">
                                          <p:val>
                                            <p:strVal val="#ppt_y"/>
                                          </p:val>
                                        </p:tav>
                                      </p:tavLst>
                                    </p:anim>
                                  </p:childTnLst>
                                </p:cTn>
                              </p:par>
                              <p:par>
                                <p:cTn id="46" presetID="2" presetClass="entr" presetSubtype="4" decel="100000" fill="hold" nodeType="withEffect">
                                  <p:stCondLst>
                                    <p:cond delay="600"/>
                                  </p:stCondLst>
                                  <p:childTnLst>
                                    <p:set>
                                      <p:cBhvr>
                                        <p:cTn id="47" dur="1" fill="hold">
                                          <p:stCondLst>
                                            <p:cond delay="0"/>
                                          </p:stCondLst>
                                        </p:cTn>
                                        <p:tgtEl>
                                          <p:spTgt spid="97"/>
                                        </p:tgtEl>
                                        <p:attrNameLst>
                                          <p:attrName>style.visibility</p:attrName>
                                        </p:attrNameLst>
                                      </p:cBhvr>
                                      <p:to>
                                        <p:strVal val="visible"/>
                                      </p:to>
                                    </p:set>
                                    <p:anim calcmode="lin" valueType="num">
                                      <p:cBhvr additive="base">
                                        <p:cTn id="48" dur="1000" fill="hold"/>
                                        <p:tgtEl>
                                          <p:spTgt spid="97"/>
                                        </p:tgtEl>
                                        <p:attrNameLst>
                                          <p:attrName>ppt_x</p:attrName>
                                        </p:attrNameLst>
                                      </p:cBhvr>
                                      <p:tavLst>
                                        <p:tav tm="0">
                                          <p:val>
                                            <p:strVal val="#ppt_x"/>
                                          </p:val>
                                        </p:tav>
                                        <p:tav tm="100000">
                                          <p:val>
                                            <p:strVal val="#ppt_x"/>
                                          </p:val>
                                        </p:tav>
                                      </p:tavLst>
                                    </p:anim>
                                    <p:anim calcmode="lin" valueType="num">
                                      <p:cBhvr additive="base">
                                        <p:cTn id="49" dur="1000" fill="hold"/>
                                        <p:tgtEl>
                                          <p:spTgt spid="97"/>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900"/>
                                  </p:stCondLst>
                                  <p:childTnLst>
                                    <p:set>
                                      <p:cBhvr>
                                        <p:cTn id="51" dur="1" fill="hold">
                                          <p:stCondLst>
                                            <p:cond delay="0"/>
                                          </p:stCondLst>
                                        </p:cTn>
                                        <p:tgtEl>
                                          <p:spTgt spid="82"/>
                                        </p:tgtEl>
                                        <p:attrNameLst>
                                          <p:attrName>style.visibility</p:attrName>
                                        </p:attrNameLst>
                                      </p:cBhvr>
                                      <p:to>
                                        <p:strVal val="visible"/>
                                      </p:to>
                                    </p:set>
                                    <p:anim calcmode="lin" valueType="num">
                                      <p:cBhvr additive="base">
                                        <p:cTn id="52" dur="1000" fill="hold"/>
                                        <p:tgtEl>
                                          <p:spTgt spid="82"/>
                                        </p:tgtEl>
                                        <p:attrNameLst>
                                          <p:attrName>ppt_x</p:attrName>
                                        </p:attrNameLst>
                                      </p:cBhvr>
                                      <p:tavLst>
                                        <p:tav tm="0">
                                          <p:val>
                                            <p:strVal val="#ppt_x"/>
                                          </p:val>
                                        </p:tav>
                                        <p:tav tm="100000">
                                          <p:val>
                                            <p:strVal val="#ppt_x"/>
                                          </p:val>
                                        </p:tav>
                                      </p:tavLst>
                                    </p:anim>
                                    <p:anim calcmode="lin" valueType="num">
                                      <p:cBhvr additive="base">
                                        <p:cTn id="53" dur="1000" fill="hold"/>
                                        <p:tgtEl>
                                          <p:spTgt spid="82"/>
                                        </p:tgtEl>
                                        <p:attrNameLst>
                                          <p:attrName>ppt_y</p:attrName>
                                        </p:attrNameLst>
                                      </p:cBhvr>
                                      <p:tavLst>
                                        <p:tav tm="0">
                                          <p:val>
                                            <p:strVal val="1+#ppt_h/2"/>
                                          </p:val>
                                        </p:tav>
                                        <p:tav tm="100000">
                                          <p:val>
                                            <p:strVal val="#ppt_y"/>
                                          </p:val>
                                        </p:tav>
                                      </p:tavLst>
                                    </p:anim>
                                  </p:childTnLst>
                                </p:cTn>
                              </p:par>
                              <p:par>
                                <p:cTn id="54" presetID="2" presetClass="entr" presetSubtype="1" decel="100000"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additive="base">
                                        <p:cTn id="56" dur="1000" fill="hold"/>
                                        <p:tgtEl>
                                          <p:spTgt spid="91"/>
                                        </p:tgtEl>
                                        <p:attrNameLst>
                                          <p:attrName>ppt_x</p:attrName>
                                        </p:attrNameLst>
                                      </p:cBhvr>
                                      <p:tavLst>
                                        <p:tav tm="0">
                                          <p:val>
                                            <p:strVal val="#ppt_x"/>
                                          </p:val>
                                        </p:tav>
                                        <p:tav tm="100000">
                                          <p:val>
                                            <p:strVal val="#ppt_x"/>
                                          </p:val>
                                        </p:tav>
                                      </p:tavLst>
                                    </p:anim>
                                    <p:anim calcmode="lin" valueType="num">
                                      <p:cBhvr additive="base">
                                        <p:cTn id="57" dur="1000" fill="hold"/>
                                        <p:tgtEl>
                                          <p:spTgt spid="91"/>
                                        </p:tgtEl>
                                        <p:attrNameLst>
                                          <p:attrName>ppt_y</p:attrName>
                                        </p:attrNameLst>
                                      </p:cBhvr>
                                      <p:tavLst>
                                        <p:tav tm="0">
                                          <p:val>
                                            <p:strVal val="0-#ppt_h/2"/>
                                          </p:val>
                                        </p:tav>
                                        <p:tav tm="100000">
                                          <p:val>
                                            <p:strVal val="#ppt_y"/>
                                          </p:val>
                                        </p:tav>
                                      </p:tavLst>
                                    </p:anim>
                                  </p:childTnLst>
                                </p:cTn>
                              </p:par>
                              <p:par>
                                <p:cTn id="58" presetID="2" presetClass="entr" presetSubtype="1" decel="100000" fill="hold" nodeType="withEffect">
                                  <p:stCondLst>
                                    <p:cond delay="30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1000" fill="hold"/>
                                        <p:tgtEl>
                                          <p:spTgt spid="79"/>
                                        </p:tgtEl>
                                        <p:attrNameLst>
                                          <p:attrName>ppt_x</p:attrName>
                                        </p:attrNameLst>
                                      </p:cBhvr>
                                      <p:tavLst>
                                        <p:tav tm="0">
                                          <p:val>
                                            <p:strVal val="#ppt_x"/>
                                          </p:val>
                                        </p:tav>
                                        <p:tav tm="100000">
                                          <p:val>
                                            <p:strVal val="#ppt_x"/>
                                          </p:val>
                                        </p:tav>
                                      </p:tavLst>
                                    </p:anim>
                                    <p:anim calcmode="lin" valueType="num">
                                      <p:cBhvr additive="base">
                                        <p:cTn id="61" dur="1000" fill="hold"/>
                                        <p:tgtEl>
                                          <p:spTgt spid="79"/>
                                        </p:tgtEl>
                                        <p:attrNameLst>
                                          <p:attrName>ppt_y</p:attrName>
                                        </p:attrNameLst>
                                      </p:cBhvr>
                                      <p:tavLst>
                                        <p:tav tm="0">
                                          <p:val>
                                            <p:strVal val="0-#ppt_h/2"/>
                                          </p:val>
                                        </p:tav>
                                        <p:tav tm="100000">
                                          <p:val>
                                            <p:strVal val="#ppt_y"/>
                                          </p:val>
                                        </p:tav>
                                      </p:tavLst>
                                    </p:anim>
                                  </p:childTnLst>
                                </p:cTn>
                              </p:par>
                              <p:par>
                                <p:cTn id="62" presetID="2" presetClass="entr" presetSubtype="2" decel="100000" fill="hold" nodeType="withEffect">
                                  <p:stCondLst>
                                    <p:cond delay="1800"/>
                                  </p:stCondLst>
                                  <p:childTnLst>
                                    <p:set>
                                      <p:cBhvr>
                                        <p:cTn id="63" dur="1" fill="hold">
                                          <p:stCondLst>
                                            <p:cond delay="0"/>
                                          </p:stCondLst>
                                        </p:cTn>
                                        <p:tgtEl>
                                          <p:spTgt spid="88"/>
                                        </p:tgtEl>
                                        <p:attrNameLst>
                                          <p:attrName>style.visibility</p:attrName>
                                        </p:attrNameLst>
                                      </p:cBhvr>
                                      <p:to>
                                        <p:strVal val="visible"/>
                                      </p:to>
                                    </p:set>
                                    <p:anim calcmode="lin" valueType="num">
                                      <p:cBhvr additive="base">
                                        <p:cTn id="64" dur="1000" fill="hold"/>
                                        <p:tgtEl>
                                          <p:spTgt spid="88"/>
                                        </p:tgtEl>
                                        <p:attrNameLst>
                                          <p:attrName>ppt_x</p:attrName>
                                        </p:attrNameLst>
                                      </p:cBhvr>
                                      <p:tavLst>
                                        <p:tav tm="0">
                                          <p:val>
                                            <p:strVal val="1+#ppt_w/2"/>
                                          </p:val>
                                        </p:tav>
                                        <p:tav tm="100000">
                                          <p:val>
                                            <p:strVal val="#ppt_x"/>
                                          </p:val>
                                        </p:tav>
                                      </p:tavLst>
                                    </p:anim>
                                    <p:anim calcmode="lin" valueType="num">
                                      <p:cBhvr additive="base">
                                        <p:cTn id="65" dur="1000" fill="hold"/>
                                        <p:tgtEl>
                                          <p:spTgt spid="88"/>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2100"/>
                                  </p:stCondLst>
                                  <p:childTnLst>
                                    <p:set>
                                      <p:cBhvr>
                                        <p:cTn id="67" dur="1" fill="hold">
                                          <p:stCondLst>
                                            <p:cond delay="0"/>
                                          </p:stCondLst>
                                        </p:cTn>
                                        <p:tgtEl>
                                          <p:spTgt spid="85"/>
                                        </p:tgtEl>
                                        <p:attrNameLst>
                                          <p:attrName>style.visibility</p:attrName>
                                        </p:attrNameLst>
                                      </p:cBhvr>
                                      <p:to>
                                        <p:strVal val="visible"/>
                                      </p:to>
                                    </p:set>
                                    <p:anim calcmode="lin" valueType="num">
                                      <p:cBhvr additive="base">
                                        <p:cTn id="68" dur="1000" fill="hold"/>
                                        <p:tgtEl>
                                          <p:spTgt spid="85"/>
                                        </p:tgtEl>
                                        <p:attrNameLst>
                                          <p:attrName>ppt_x</p:attrName>
                                        </p:attrNameLst>
                                      </p:cBhvr>
                                      <p:tavLst>
                                        <p:tav tm="0">
                                          <p:val>
                                            <p:strVal val="1+#ppt_w/2"/>
                                          </p:val>
                                        </p:tav>
                                        <p:tav tm="100000">
                                          <p:val>
                                            <p:strVal val="#ppt_x"/>
                                          </p:val>
                                        </p:tav>
                                      </p:tavLst>
                                    </p:anim>
                                    <p:anim calcmode="lin" valueType="num">
                                      <p:cBhvr additive="base">
                                        <p:cTn id="69" dur="1000" fill="hold"/>
                                        <p:tgtEl>
                                          <p:spTgt spid="85"/>
                                        </p:tgtEl>
                                        <p:attrNameLst>
                                          <p:attrName>ppt_y</p:attrName>
                                        </p:attrNameLst>
                                      </p:cBhvr>
                                      <p:tavLst>
                                        <p:tav tm="0">
                                          <p:val>
                                            <p:strVal val="#ppt_y"/>
                                          </p:val>
                                        </p:tav>
                                        <p:tav tm="100000">
                                          <p:val>
                                            <p:strVal val="#ppt_y"/>
                                          </p:val>
                                        </p:tav>
                                      </p:tavLst>
                                    </p:anim>
                                  </p:childTnLst>
                                </p:cTn>
                              </p:par>
                              <p:par>
                                <p:cTn id="70" presetID="10" presetClass="entr" presetSubtype="0" fill="hold" nodeType="withEffect">
                                  <p:stCondLst>
                                    <p:cond delay="1500"/>
                                  </p:stCondLst>
                                  <p:childTnLst>
                                    <p:set>
                                      <p:cBhvr>
                                        <p:cTn id="71" dur="1" fill="hold">
                                          <p:stCondLst>
                                            <p:cond delay="0"/>
                                          </p:stCondLst>
                                        </p:cTn>
                                        <p:tgtEl>
                                          <p:spTgt spid="76"/>
                                        </p:tgtEl>
                                        <p:attrNameLst>
                                          <p:attrName>style.visibility</p:attrName>
                                        </p:attrNameLst>
                                      </p:cBhvr>
                                      <p:to>
                                        <p:strVal val="visible"/>
                                      </p:to>
                                    </p:set>
                                    <p:animEffect transition="in" filter="fade">
                                      <p:cBhvr>
                                        <p:cTn id="72" dur="1000"/>
                                        <p:tgtEl>
                                          <p:spTgt spid="76"/>
                                        </p:tgtEl>
                                      </p:cBhvr>
                                    </p:animEffect>
                                  </p:childTnLst>
                                </p:cTn>
                              </p:par>
                              <p:par>
                                <p:cTn id="73" presetID="10" presetClass="entr" presetSubtype="0" fill="hold" nodeType="withEffect">
                                  <p:stCondLst>
                                    <p:cond delay="120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childTnLst>
                                </p:cTn>
                              </p:par>
                              <p:par>
                                <p:cTn id="76" presetID="10" presetClass="entr" presetSubtype="0" fill="hold" nodeType="withEffect">
                                  <p:stCondLst>
                                    <p:cond delay="600"/>
                                  </p:stCondLst>
                                  <p:childTnLst>
                                    <p:set>
                                      <p:cBhvr>
                                        <p:cTn id="77" dur="1" fill="hold">
                                          <p:stCondLst>
                                            <p:cond delay="0"/>
                                          </p:stCondLst>
                                        </p:cTn>
                                        <p:tgtEl>
                                          <p:spTgt spid="97"/>
                                        </p:tgtEl>
                                        <p:attrNameLst>
                                          <p:attrName>style.visibility</p:attrName>
                                        </p:attrNameLst>
                                      </p:cBhvr>
                                      <p:to>
                                        <p:strVal val="visible"/>
                                      </p:to>
                                    </p:set>
                                    <p:animEffect transition="in" filter="fade">
                                      <p:cBhvr>
                                        <p:cTn id="78" dur="1000"/>
                                        <p:tgtEl>
                                          <p:spTgt spid="97"/>
                                        </p:tgtEl>
                                      </p:cBhvr>
                                    </p:animEffect>
                                  </p:childTnLst>
                                </p:cTn>
                              </p:par>
                              <p:par>
                                <p:cTn id="79" presetID="10" presetClass="entr" presetSubtype="0" fill="hold" nodeType="withEffect">
                                  <p:stCondLst>
                                    <p:cond delay="900"/>
                                  </p:stCondLst>
                                  <p:childTnLst>
                                    <p:set>
                                      <p:cBhvr>
                                        <p:cTn id="80" dur="1" fill="hold">
                                          <p:stCondLst>
                                            <p:cond delay="0"/>
                                          </p:stCondLst>
                                        </p:cTn>
                                        <p:tgtEl>
                                          <p:spTgt spid="82"/>
                                        </p:tgtEl>
                                        <p:attrNameLst>
                                          <p:attrName>style.visibility</p:attrName>
                                        </p:attrNameLst>
                                      </p:cBhvr>
                                      <p:to>
                                        <p:strVal val="visible"/>
                                      </p:to>
                                    </p:set>
                                    <p:animEffect transition="in" filter="fade">
                                      <p:cBhvr>
                                        <p:cTn id="81" dur="1000"/>
                                        <p:tgtEl>
                                          <p:spTgt spid="82"/>
                                        </p:tgtEl>
                                      </p:cBhvr>
                                    </p:animEffect>
                                  </p:childTnLst>
                                </p:cTn>
                              </p:par>
                              <p:par>
                                <p:cTn id="82" presetID="10" presetClass="entr" presetSubtype="0" fill="hold"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1000"/>
                                        <p:tgtEl>
                                          <p:spTgt spid="91"/>
                                        </p:tgtEl>
                                      </p:cBhvr>
                                    </p:animEffect>
                                  </p:childTnLst>
                                </p:cTn>
                              </p:par>
                              <p:par>
                                <p:cTn id="85" presetID="10" presetClass="entr" presetSubtype="0" fill="hold" nodeType="withEffect">
                                  <p:stCondLst>
                                    <p:cond delay="300"/>
                                  </p:stCondLst>
                                  <p:childTnLst>
                                    <p:set>
                                      <p:cBhvr>
                                        <p:cTn id="86" dur="1" fill="hold">
                                          <p:stCondLst>
                                            <p:cond delay="0"/>
                                          </p:stCondLst>
                                        </p:cTn>
                                        <p:tgtEl>
                                          <p:spTgt spid="79"/>
                                        </p:tgtEl>
                                        <p:attrNameLst>
                                          <p:attrName>style.visibility</p:attrName>
                                        </p:attrNameLst>
                                      </p:cBhvr>
                                      <p:to>
                                        <p:strVal val="visible"/>
                                      </p:to>
                                    </p:set>
                                    <p:animEffect transition="in" filter="fade">
                                      <p:cBhvr>
                                        <p:cTn id="87" dur="1000"/>
                                        <p:tgtEl>
                                          <p:spTgt spid="79"/>
                                        </p:tgtEl>
                                      </p:cBhvr>
                                    </p:animEffect>
                                  </p:childTnLst>
                                </p:cTn>
                              </p:par>
                              <p:par>
                                <p:cTn id="88" presetID="10" presetClass="entr" presetSubtype="0" fill="hold" nodeType="withEffect">
                                  <p:stCondLst>
                                    <p:cond delay="1800"/>
                                  </p:stCondLst>
                                  <p:childTnLst>
                                    <p:set>
                                      <p:cBhvr>
                                        <p:cTn id="89" dur="1" fill="hold">
                                          <p:stCondLst>
                                            <p:cond delay="0"/>
                                          </p:stCondLst>
                                        </p:cTn>
                                        <p:tgtEl>
                                          <p:spTgt spid="88"/>
                                        </p:tgtEl>
                                        <p:attrNameLst>
                                          <p:attrName>style.visibility</p:attrName>
                                        </p:attrNameLst>
                                      </p:cBhvr>
                                      <p:to>
                                        <p:strVal val="visible"/>
                                      </p:to>
                                    </p:set>
                                    <p:animEffect transition="in" filter="fade">
                                      <p:cBhvr>
                                        <p:cTn id="90" dur="1000"/>
                                        <p:tgtEl>
                                          <p:spTgt spid="88"/>
                                        </p:tgtEl>
                                      </p:cBhvr>
                                    </p:animEffect>
                                  </p:childTnLst>
                                </p:cTn>
                              </p:par>
                              <p:par>
                                <p:cTn id="91" presetID="10" presetClass="entr" presetSubtype="0" fill="hold" nodeType="withEffect">
                                  <p:stCondLst>
                                    <p:cond delay="2100"/>
                                  </p:stCondLst>
                                  <p:childTnLst>
                                    <p:set>
                                      <p:cBhvr>
                                        <p:cTn id="92" dur="1" fill="hold">
                                          <p:stCondLst>
                                            <p:cond delay="0"/>
                                          </p:stCondLst>
                                        </p:cTn>
                                        <p:tgtEl>
                                          <p:spTgt spid="85"/>
                                        </p:tgtEl>
                                        <p:attrNameLst>
                                          <p:attrName>style.visibility</p:attrName>
                                        </p:attrNameLst>
                                      </p:cBhvr>
                                      <p:to>
                                        <p:strVal val="visible"/>
                                      </p:to>
                                    </p:set>
                                    <p:animEffect transition="in" filter="fade">
                                      <p:cBhvr>
                                        <p:cTn id="93"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66" grpId="0" animBg="1"/>
      <p:bldP spid="69" grpId="0" animBg="1"/>
      <p:bldP spid="72" grpId="0" animBg="1"/>
      <p:bldP spid="7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p:nvSpPr>
        <p:spPr>
          <a:xfrm flipH="1">
            <a:off x="7249498" y="2772422"/>
            <a:ext cx="2034921" cy="483960"/>
          </a:xfrm>
          <a:prstGeom prst="rect">
            <a:avLst/>
          </a:prstGeom>
          <a:noFill/>
        </p:spPr>
        <p:txBody>
          <a:bodyPr wrap="square" lIns="0" tIns="72000" bIns="72000" rtlCol="0" anchor="ctr" anchorCtr="0">
            <a:spAutoFit/>
          </a:bodyPr>
          <a:lstStyle>
            <a:defPPr>
              <a:defRPr lang="zh-CN"/>
            </a:defPPr>
            <a:lvl1pPr algn="r">
              <a:defRPr sz="22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点击添加标题</a:t>
            </a:r>
          </a:p>
        </p:txBody>
      </p:sp>
      <p:sp>
        <p:nvSpPr>
          <p:cNvPr id="8" name="文本框 7"/>
          <p:cNvSpPr txBox="1"/>
          <p:nvPr/>
        </p:nvSpPr>
        <p:spPr>
          <a:xfrm>
            <a:off x="7158616" y="3226345"/>
            <a:ext cx="3375490"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9" name="文本框 8"/>
          <p:cNvSpPr txBox="1"/>
          <p:nvPr/>
        </p:nvSpPr>
        <p:spPr>
          <a:xfrm flipH="1">
            <a:off x="7249498" y="5096522"/>
            <a:ext cx="2034921" cy="483960"/>
          </a:xfrm>
          <a:prstGeom prst="rect">
            <a:avLst/>
          </a:prstGeom>
          <a:noFill/>
        </p:spPr>
        <p:txBody>
          <a:bodyPr wrap="square" lIns="0" tIns="72000" bIns="72000" rtlCol="0" anchor="ctr" anchorCtr="0">
            <a:spAutoFit/>
          </a:bodyPr>
          <a:lstStyle>
            <a:defPPr>
              <a:defRPr lang="zh-CN"/>
            </a:defPPr>
            <a:lvl1pPr algn="r">
              <a:defRPr sz="22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点击添加标题</a:t>
            </a:r>
          </a:p>
        </p:txBody>
      </p:sp>
      <p:sp>
        <p:nvSpPr>
          <p:cNvPr id="10" name="文本框 9"/>
          <p:cNvSpPr txBox="1"/>
          <p:nvPr/>
        </p:nvSpPr>
        <p:spPr>
          <a:xfrm>
            <a:off x="7158616" y="5550445"/>
            <a:ext cx="3375490"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1" name="文本框 10"/>
          <p:cNvSpPr txBox="1"/>
          <p:nvPr/>
        </p:nvSpPr>
        <p:spPr>
          <a:xfrm flipH="1">
            <a:off x="3064848" y="3953522"/>
            <a:ext cx="2034921" cy="483960"/>
          </a:xfrm>
          <a:prstGeom prst="rect">
            <a:avLst/>
          </a:prstGeom>
          <a:noFill/>
        </p:spPr>
        <p:txBody>
          <a:bodyPr wrap="square" lIns="0" tIns="72000" bIns="72000" rtlCol="0" anchor="ctr" anchorCtr="0">
            <a:spAutoFit/>
          </a:bodyPr>
          <a:lstStyle>
            <a:defPPr>
              <a:defRPr lang="zh-CN"/>
            </a:defPPr>
            <a:lvl1pPr algn="r">
              <a:defRPr sz="22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dirty="0">
                <a:solidFill>
                  <a:srgbClr val="686868"/>
                </a:solidFill>
                <a:effectLst/>
                <a:latin typeface="幼圆" panose="02010509060101010101" pitchFamily="49" charset="-122"/>
                <a:ea typeface="幼圆" panose="02010509060101010101" pitchFamily="49" charset="-122"/>
                <a:cs typeface="+mn-ea"/>
                <a:sym typeface="+mn-lt"/>
              </a:rPr>
              <a:t>点击添加标题</a:t>
            </a:r>
          </a:p>
        </p:txBody>
      </p:sp>
      <p:sp>
        <p:nvSpPr>
          <p:cNvPr id="12" name="文本框 11"/>
          <p:cNvSpPr txBox="1"/>
          <p:nvPr/>
        </p:nvSpPr>
        <p:spPr>
          <a:xfrm>
            <a:off x="1729366" y="4429670"/>
            <a:ext cx="3375490"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6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13" name="文本框 12"/>
          <p:cNvSpPr txBox="1"/>
          <p:nvPr/>
        </p:nvSpPr>
        <p:spPr>
          <a:xfrm flipH="1">
            <a:off x="3064848" y="1696097"/>
            <a:ext cx="2034921" cy="483960"/>
          </a:xfrm>
          <a:prstGeom prst="rect">
            <a:avLst/>
          </a:prstGeom>
          <a:noFill/>
        </p:spPr>
        <p:txBody>
          <a:bodyPr wrap="square" lIns="0" tIns="72000" bIns="72000" rtlCol="0" anchor="ctr" anchorCtr="0">
            <a:spAutoFit/>
          </a:bodyPr>
          <a:lstStyle>
            <a:defPPr>
              <a:defRPr lang="zh-CN"/>
            </a:defPPr>
            <a:lvl1pPr algn="r">
              <a:defRPr sz="2000" b="1">
                <a:solidFill>
                  <a:srgbClr val="45D8FF"/>
                </a:solidFill>
                <a:effectLst>
                  <a:outerShdw blurRad="101600" algn="ctr" rotWithShape="0">
                    <a:srgbClr val="45D8FF">
                      <a:alpha val="90000"/>
                    </a:srgbClr>
                  </a:outerShdw>
                </a:effectLst>
                <a:latin typeface="微软雅黑" panose="020B0503020204020204" pitchFamily="34" charset="-122"/>
                <a:ea typeface="微软雅黑" panose="020B0503020204020204" pitchFamily="34" charset="-122"/>
              </a:defRPr>
            </a:lvl1pPr>
          </a:lstStyle>
          <a:p>
            <a:r>
              <a:rPr lang="zh-CN" altLang="en-US" sz="2200" dirty="0">
                <a:solidFill>
                  <a:srgbClr val="686868"/>
                </a:solidFill>
                <a:effectLst/>
                <a:latin typeface="幼圆" panose="02010509060101010101" pitchFamily="49" charset="-122"/>
                <a:ea typeface="幼圆" panose="02010509060101010101" pitchFamily="49" charset="-122"/>
                <a:cs typeface="+mn-ea"/>
                <a:sym typeface="+mn-lt"/>
              </a:rPr>
              <a:t>点击添加标题</a:t>
            </a:r>
          </a:p>
        </p:txBody>
      </p:sp>
      <p:sp>
        <p:nvSpPr>
          <p:cNvPr id="14" name="文本框 13"/>
          <p:cNvSpPr txBox="1"/>
          <p:nvPr/>
        </p:nvSpPr>
        <p:spPr>
          <a:xfrm>
            <a:off x="1729366" y="2159545"/>
            <a:ext cx="3375490" cy="502702"/>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600"/>
              </a:lnSpc>
            </a:pPr>
            <a:r>
              <a:rPr lang="zh-CN" altLang="en-US" sz="14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a:t>
            </a:r>
            <a:endParaRPr lang="zh-CN" altLang="en-US" sz="1400" dirty="0">
              <a:solidFill>
                <a:srgbClr val="686868"/>
              </a:solidFill>
              <a:latin typeface="幼圆" panose="02010509060101010101" pitchFamily="49" charset="-122"/>
              <a:ea typeface="幼圆" panose="02010509060101010101" pitchFamily="49" charset="-122"/>
              <a:cs typeface="+mn-ea"/>
              <a:sym typeface="+mn-lt"/>
            </a:endParaRPr>
          </a:p>
        </p:txBody>
      </p:sp>
      <p:sp>
        <p:nvSpPr>
          <p:cNvPr id="4" name="左箭头 3"/>
          <p:cNvSpPr/>
          <p:nvPr/>
        </p:nvSpPr>
        <p:spPr>
          <a:xfrm>
            <a:off x="5417276" y="1763213"/>
            <a:ext cx="1297850" cy="704850"/>
          </a:xfrm>
          <a:prstGeom prst="leftArrow">
            <a:avLst>
              <a:gd name="adj1" fmla="val 71081"/>
              <a:gd name="adj2" fmla="val 65135"/>
            </a:avLst>
          </a:pr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17" name="文本框 16"/>
          <p:cNvSpPr txBox="1"/>
          <p:nvPr/>
        </p:nvSpPr>
        <p:spPr>
          <a:xfrm flipH="1">
            <a:off x="5978227" y="1819476"/>
            <a:ext cx="670947" cy="576293"/>
          </a:xfrm>
          <a:prstGeom prst="rect">
            <a:avLst/>
          </a:prstGeom>
          <a:noFill/>
        </p:spPr>
        <p:txBody>
          <a:bodyPr wrap="square" lIns="0" tIns="72000" bIns="72000" rtlCol="0" anchor="ctr" anchorCtr="0">
            <a:spAutoFit/>
          </a:bodyPr>
          <a:lstStyle/>
          <a:p>
            <a:pPr algn="ctr"/>
            <a:r>
              <a:rPr lang="en-US" altLang="zh-CN" sz="2800" b="1" dirty="0">
                <a:solidFill>
                  <a:schemeClr val="bg1"/>
                </a:solidFill>
                <a:latin typeface="幼圆" panose="02010509060101010101" pitchFamily="49" charset="-122"/>
                <a:ea typeface="幼圆" panose="02010509060101010101" pitchFamily="49" charset="-122"/>
                <a:cs typeface="+mn-ea"/>
                <a:sym typeface="+mn-lt"/>
              </a:rPr>
              <a:t>01</a:t>
            </a:r>
            <a:endParaRPr lang="zh-CN" altLang="en-US" sz="28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20" name="左箭头 19"/>
          <p:cNvSpPr/>
          <p:nvPr/>
        </p:nvSpPr>
        <p:spPr>
          <a:xfrm>
            <a:off x="5417275" y="4071438"/>
            <a:ext cx="1313725" cy="704850"/>
          </a:xfrm>
          <a:prstGeom prst="leftArrow">
            <a:avLst>
              <a:gd name="adj1" fmla="val 71081"/>
              <a:gd name="adj2" fmla="val 65135"/>
            </a:avLst>
          </a:pr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23" name="文本框 22"/>
          <p:cNvSpPr txBox="1"/>
          <p:nvPr/>
        </p:nvSpPr>
        <p:spPr>
          <a:xfrm flipH="1">
            <a:off x="5978227" y="4127701"/>
            <a:ext cx="670947" cy="576293"/>
          </a:xfrm>
          <a:prstGeom prst="rect">
            <a:avLst/>
          </a:prstGeom>
          <a:noFill/>
        </p:spPr>
        <p:txBody>
          <a:bodyPr wrap="square" lIns="0" tIns="72000" bIns="72000" rtlCol="0" anchor="ctr" anchorCtr="0">
            <a:spAutoFit/>
          </a:bodyPr>
          <a:lstStyle/>
          <a:p>
            <a:pPr algn="ctr"/>
            <a:r>
              <a:rPr lang="en-US" altLang="zh-CN" sz="2800" b="1" dirty="0">
                <a:solidFill>
                  <a:schemeClr val="bg1"/>
                </a:solidFill>
                <a:latin typeface="幼圆" panose="02010509060101010101" pitchFamily="49" charset="-122"/>
                <a:ea typeface="幼圆" panose="02010509060101010101" pitchFamily="49" charset="-122"/>
                <a:cs typeface="+mn-ea"/>
                <a:sym typeface="+mn-lt"/>
              </a:rPr>
              <a:t>03</a:t>
            </a:r>
            <a:endParaRPr lang="zh-CN" altLang="en-US" sz="28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24" name="左箭头 23"/>
          <p:cNvSpPr/>
          <p:nvPr/>
        </p:nvSpPr>
        <p:spPr>
          <a:xfrm flipH="1">
            <a:off x="5521324" y="2912563"/>
            <a:ext cx="1334225" cy="704850"/>
          </a:xfrm>
          <a:prstGeom prst="leftArrow">
            <a:avLst>
              <a:gd name="adj1" fmla="val 71081"/>
              <a:gd name="adj2" fmla="val 65135"/>
            </a:avLst>
          </a:pr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26" name="文本框 25"/>
          <p:cNvSpPr txBox="1"/>
          <p:nvPr/>
        </p:nvSpPr>
        <p:spPr>
          <a:xfrm flipH="1">
            <a:off x="5711527" y="2968826"/>
            <a:ext cx="670947" cy="576293"/>
          </a:xfrm>
          <a:prstGeom prst="rect">
            <a:avLst/>
          </a:prstGeom>
          <a:noFill/>
        </p:spPr>
        <p:txBody>
          <a:bodyPr wrap="square" lIns="0" tIns="72000" bIns="72000" rtlCol="0" anchor="ctr" anchorCtr="0">
            <a:spAutoFit/>
          </a:bodyPr>
          <a:lstStyle/>
          <a:p>
            <a:pPr algn="ctr"/>
            <a:r>
              <a:rPr lang="en-US" altLang="zh-CN" sz="2800" b="1" dirty="0">
                <a:solidFill>
                  <a:schemeClr val="bg1"/>
                </a:solidFill>
                <a:latin typeface="幼圆" panose="02010509060101010101" pitchFamily="49" charset="-122"/>
                <a:ea typeface="幼圆" panose="02010509060101010101" pitchFamily="49" charset="-122"/>
                <a:cs typeface="+mn-ea"/>
                <a:sym typeface="+mn-lt"/>
              </a:rPr>
              <a:t>02</a:t>
            </a:r>
            <a:endParaRPr lang="zh-CN" altLang="en-US" sz="2800" b="1" dirty="0">
              <a:solidFill>
                <a:schemeClr val="bg1"/>
              </a:solidFill>
              <a:latin typeface="幼圆" panose="02010509060101010101" pitchFamily="49" charset="-122"/>
              <a:ea typeface="幼圆" panose="02010509060101010101" pitchFamily="49" charset="-122"/>
              <a:cs typeface="+mn-ea"/>
              <a:sym typeface="+mn-lt"/>
            </a:endParaRPr>
          </a:p>
        </p:txBody>
      </p:sp>
      <p:sp>
        <p:nvSpPr>
          <p:cNvPr id="27" name="左箭头 26"/>
          <p:cNvSpPr/>
          <p:nvPr/>
        </p:nvSpPr>
        <p:spPr>
          <a:xfrm flipH="1">
            <a:off x="5519737" y="5233488"/>
            <a:ext cx="1335812" cy="704850"/>
          </a:xfrm>
          <a:prstGeom prst="leftArrow">
            <a:avLst>
              <a:gd name="adj1" fmla="val 71081"/>
              <a:gd name="adj2" fmla="val 65135"/>
            </a:avLst>
          </a:pr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幼圆" panose="02010509060101010101" pitchFamily="49" charset="-122"/>
              <a:ea typeface="幼圆" panose="02010509060101010101" pitchFamily="49" charset="-122"/>
              <a:cs typeface="+mn-ea"/>
              <a:sym typeface="+mn-lt"/>
            </a:endParaRPr>
          </a:p>
        </p:txBody>
      </p:sp>
      <p:sp>
        <p:nvSpPr>
          <p:cNvPr id="29" name="文本框 28"/>
          <p:cNvSpPr txBox="1"/>
          <p:nvPr/>
        </p:nvSpPr>
        <p:spPr>
          <a:xfrm flipH="1">
            <a:off x="5711527" y="5289751"/>
            <a:ext cx="670947" cy="576293"/>
          </a:xfrm>
          <a:prstGeom prst="rect">
            <a:avLst/>
          </a:prstGeom>
          <a:noFill/>
        </p:spPr>
        <p:txBody>
          <a:bodyPr wrap="square" lIns="0" tIns="72000" bIns="72000" rtlCol="0" anchor="ctr" anchorCtr="0">
            <a:spAutoFit/>
          </a:bodyPr>
          <a:lstStyle/>
          <a:p>
            <a:pPr algn="ctr"/>
            <a:r>
              <a:rPr lang="en-US" altLang="zh-CN" sz="2800" b="1" dirty="0">
                <a:solidFill>
                  <a:schemeClr val="bg1"/>
                </a:solidFill>
                <a:latin typeface="幼圆" panose="02010509060101010101" pitchFamily="49" charset="-122"/>
                <a:ea typeface="幼圆" panose="02010509060101010101" pitchFamily="49" charset="-122"/>
                <a:cs typeface="+mn-ea"/>
                <a:sym typeface="+mn-lt"/>
              </a:rPr>
              <a:t>04</a:t>
            </a:r>
            <a:endParaRPr lang="zh-CN" altLang="en-US" sz="2800" b="1" dirty="0">
              <a:solidFill>
                <a:schemeClr val="bg1"/>
              </a:solidFill>
              <a:latin typeface="幼圆" panose="02010509060101010101" pitchFamily="49" charset="-122"/>
              <a:ea typeface="幼圆" panose="02010509060101010101" pitchFamily="49" charset="-122"/>
              <a:cs typeface="+mn-ea"/>
              <a:sym typeface="+mn-lt"/>
            </a:endParaRPr>
          </a:p>
        </p:txBody>
      </p:sp>
      <p:grpSp>
        <p:nvGrpSpPr>
          <p:cNvPr id="3" name="组合 2"/>
          <p:cNvGrpSpPr/>
          <p:nvPr/>
        </p:nvGrpSpPr>
        <p:grpSpPr>
          <a:xfrm>
            <a:off x="6646069" y="1621631"/>
            <a:ext cx="981869" cy="981869"/>
            <a:chOff x="6646069" y="1621631"/>
            <a:chExt cx="981869" cy="981869"/>
          </a:xfrm>
          <a:solidFill>
            <a:srgbClr val="686868"/>
          </a:solidFill>
          <a:effectLst/>
        </p:grpSpPr>
        <p:sp>
          <p:nvSpPr>
            <p:cNvPr id="31" name="Freeform 5"/>
            <p:cNvSpPr>
              <a:spLocks noEditPoints="1"/>
            </p:cNvSpPr>
            <p:nvPr/>
          </p:nvSpPr>
          <p:spPr bwMode="auto">
            <a:xfrm>
              <a:off x="6855777" y="1860285"/>
              <a:ext cx="569913" cy="383873"/>
            </a:xfrm>
            <a:custGeom>
              <a:avLst/>
              <a:gdLst>
                <a:gd name="T0" fmla="*/ 153 w 435"/>
                <a:gd name="T1" fmla="*/ 50 h 293"/>
                <a:gd name="T2" fmla="*/ 70 w 435"/>
                <a:gd name="T3" fmla="*/ 202 h 293"/>
                <a:gd name="T4" fmla="*/ 81 w 435"/>
                <a:gd name="T5" fmla="*/ 135 h 293"/>
                <a:gd name="T6" fmla="*/ 358 w 435"/>
                <a:gd name="T7" fmla="*/ 202 h 293"/>
                <a:gd name="T8" fmla="*/ 216 w 435"/>
                <a:gd name="T9" fmla="*/ 202 h 293"/>
                <a:gd name="T10" fmla="*/ 141 w 435"/>
                <a:gd name="T11" fmla="*/ 293 h 293"/>
                <a:gd name="T12" fmla="*/ 158 w 435"/>
                <a:gd name="T13" fmla="*/ 225 h 293"/>
                <a:gd name="T14" fmla="*/ 277 w 435"/>
                <a:gd name="T15" fmla="*/ 225 h 293"/>
                <a:gd name="T16" fmla="*/ 305 w 435"/>
                <a:gd name="T17" fmla="*/ 225 h 293"/>
                <a:gd name="T18" fmla="*/ 424 w 435"/>
                <a:gd name="T19" fmla="*/ 225 h 293"/>
                <a:gd name="T20" fmla="*/ 87 w 435"/>
                <a:gd name="T21" fmla="*/ 97 h 293"/>
                <a:gd name="T22" fmla="*/ 100 w 435"/>
                <a:gd name="T23" fmla="*/ 41 h 293"/>
                <a:gd name="T24" fmla="*/ 51 w 435"/>
                <a:gd name="T25" fmla="*/ 72 h 293"/>
                <a:gd name="T26" fmla="*/ 92 w 435"/>
                <a:gd name="T27" fmla="*/ 52 h 293"/>
                <a:gd name="T28" fmla="*/ 76 w 435"/>
                <a:gd name="T29" fmla="*/ 61 h 293"/>
                <a:gd name="T30" fmla="*/ 74 w 435"/>
                <a:gd name="T31" fmla="*/ 112 h 293"/>
                <a:gd name="T32" fmla="*/ 77 w 435"/>
                <a:gd name="T33" fmla="*/ 104 h 293"/>
                <a:gd name="T34" fmla="*/ 65 w 435"/>
                <a:gd name="T35" fmla="*/ 75 h 293"/>
                <a:gd name="T36" fmla="*/ 57 w 435"/>
                <a:gd name="T37" fmla="*/ 74 h 293"/>
                <a:gd name="T38" fmla="*/ 392 w 435"/>
                <a:gd name="T39" fmla="*/ 190 h 293"/>
                <a:gd name="T40" fmla="*/ 403 w 435"/>
                <a:gd name="T41" fmla="*/ 162 h 293"/>
                <a:gd name="T42" fmla="*/ 377 w 435"/>
                <a:gd name="T43" fmla="*/ 146 h 293"/>
                <a:gd name="T44" fmla="*/ 385 w 435"/>
                <a:gd name="T45" fmla="*/ 176 h 293"/>
                <a:gd name="T46" fmla="*/ 396 w 435"/>
                <a:gd name="T47" fmla="*/ 158 h 293"/>
                <a:gd name="T48" fmla="*/ 394 w 435"/>
                <a:gd name="T49" fmla="*/ 179 h 293"/>
                <a:gd name="T50" fmla="*/ 391 w 435"/>
                <a:gd name="T51" fmla="*/ 174 h 293"/>
                <a:gd name="T52" fmla="*/ 386 w 435"/>
                <a:gd name="T53" fmla="*/ 154 h 293"/>
                <a:gd name="T54" fmla="*/ 376 w 435"/>
                <a:gd name="T55" fmla="*/ 171 h 293"/>
                <a:gd name="T56" fmla="*/ 110 w 435"/>
                <a:gd name="T57" fmla="*/ 42 h 293"/>
                <a:gd name="T58" fmla="*/ 139 w 435"/>
                <a:gd name="T59" fmla="*/ 30 h 293"/>
                <a:gd name="T60" fmla="*/ 131 w 435"/>
                <a:gd name="T61" fmla="*/ 0 h 293"/>
                <a:gd name="T62" fmla="*/ 115 w 435"/>
                <a:gd name="T63" fmla="*/ 27 h 293"/>
                <a:gd name="T64" fmla="*/ 116 w 435"/>
                <a:gd name="T65" fmla="*/ 37 h 293"/>
                <a:gd name="T66" fmla="*/ 120 w 435"/>
                <a:gd name="T67" fmla="*/ 35 h 293"/>
                <a:gd name="T68" fmla="*/ 136 w 435"/>
                <a:gd name="T69" fmla="*/ 21 h 293"/>
                <a:gd name="T70" fmla="*/ 114 w 435"/>
                <a:gd name="T71" fmla="*/ 20 h 293"/>
                <a:gd name="T72" fmla="*/ 130 w 435"/>
                <a:gd name="T73" fmla="*/ 7 h 293"/>
                <a:gd name="T74" fmla="*/ 114 w 435"/>
                <a:gd name="T75" fmla="*/ 20 h 293"/>
                <a:gd name="T76" fmla="*/ 320 w 435"/>
                <a:gd name="T77" fmla="*/ 98 h 293"/>
                <a:gd name="T78" fmla="*/ 318 w 435"/>
                <a:gd name="T79" fmla="*/ 78 h 293"/>
                <a:gd name="T80" fmla="*/ 297 w 435"/>
                <a:gd name="T81" fmla="*/ 77 h 293"/>
                <a:gd name="T82" fmla="*/ 307 w 435"/>
                <a:gd name="T83" fmla="*/ 92 h 293"/>
                <a:gd name="T84" fmla="*/ 307 w 435"/>
                <a:gd name="T85" fmla="*/ 87 h 293"/>
                <a:gd name="T86" fmla="*/ 322 w 435"/>
                <a:gd name="T87" fmla="*/ 83 h 293"/>
                <a:gd name="T88" fmla="*/ 323 w 435"/>
                <a:gd name="T89" fmla="*/ 82 h 293"/>
                <a:gd name="T90" fmla="*/ 309 w 435"/>
                <a:gd name="T91" fmla="*/ 79 h 293"/>
                <a:gd name="T92" fmla="*/ 310 w 435"/>
                <a:gd name="T93" fmla="*/ 8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5" h="293">
                  <a:moveTo>
                    <a:pt x="283" y="118"/>
                  </a:moveTo>
                  <a:lnTo>
                    <a:pt x="272" y="50"/>
                  </a:lnTo>
                  <a:lnTo>
                    <a:pt x="153" y="50"/>
                  </a:lnTo>
                  <a:lnTo>
                    <a:pt x="142" y="118"/>
                  </a:lnTo>
                  <a:lnTo>
                    <a:pt x="283" y="118"/>
                  </a:lnTo>
                  <a:close/>
                  <a:moveTo>
                    <a:pt x="70" y="202"/>
                  </a:moveTo>
                  <a:lnTo>
                    <a:pt x="211" y="202"/>
                  </a:lnTo>
                  <a:lnTo>
                    <a:pt x="199" y="135"/>
                  </a:lnTo>
                  <a:lnTo>
                    <a:pt x="81" y="135"/>
                  </a:lnTo>
                  <a:lnTo>
                    <a:pt x="70" y="202"/>
                  </a:lnTo>
                  <a:close/>
                  <a:moveTo>
                    <a:pt x="216" y="202"/>
                  </a:moveTo>
                  <a:lnTo>
                    <a:pt x="358" y="202"/>
                  </a:lnTo>
                  <a:lnTo>
                    <a:pt x="346" y="135"/>
                  </a:lnTo>
                  <a:lnTo>
                    <a:pt x="228" y="135"/>
                  </a:lnTo>
                  <a:lnTo>
                    <a:pt x="216" y="202"/>
                  </a:lnTo>
                  <a:close/>
                  <a:moveTo>
                    <a:pt x="11" y="225"/>
                  </a:moveTo>
                  <a:lnTo>
                    <a:pt x="0" y="293"/>
                  </a:lnTo>
                  <a:lnTo>
                    <a:pt x="141" y="293"/>
                  </a:lnTo>
                  <a:lnTo>
                    <a:pt x="130" y="225"/>
                  </a:lnTo>
                  <a:lnTo>
                    <a:pt x="11" y="225"/>
                  </a:lnTo>
                  <a:close/>
                  <a:moveTo>
                    <a:pt x="158" y="225"/>
                  </a:moveTo>
                  <a:lnTo>
                    <a:pt x="147" y="293"/>
                  </a:lnTo>
                  <a:lnTo>
                    <a:pt x="288" y="293"/>
                  </a:lnTo>
                  <a:lnTo>
                    <a:pt x="277" y="225"/>
                  </a:lnTo>
                  <a:lnTo>
                    <a:pt x="158" y="225"/>
                  </a:lnTo>
                  <a:close/>
                  <a:moveTo>
                    <a:pt x="424" y="225"/>
                  </a:moveTo>
                  <a:lnTo>
                    <a:pt x="305" y="225"/>
                  </a:lnTo>
                  <a:lnTo>
                    <a:pt x="294" y="293"/>
                  </a:lnTo>
                  <a:lnTo>
                    <a:pt x="435" y="293"/>
                  </a:lnTo>
                  <a:lnTo>
                    <a:pt x="424" y="225"/>
                  </a:lnTo>
                  <a:close/>
                  <a:moveTo>
                    <a:pt x="60" y="98"/>
                  </a:moveTo>
                  <a:lnTo>
                    <a:pt x="74" y="125"/>
                  </a:lnTo>
                  <a:lnTo>
                    <a:pt x="87" y="97"/>
                  </a:lnTo>
                  <a:lnTo>
                    <a:pt x="118" y="93"/>
                  </a:lnTo>
                  <a:lnTo>
                    <a:pt x="95" y="71"/>
                  </a:lnTo>
                  <a:lnTo>
                    <a:pt x="100" y="41"/>
                  </a:lnTo>
                  <a:lnTo>
                    <a:pt x="73" y="55"/>
                  </a:lnTo>
                  <a:lnTo>
                    <a:pt x="45" y="42"/>
                  </a:lnTo>
                  <a:lnTo>
                    <a:pt x="51" y="72"/>
                  </a:lnTo>
                  <a:lnTo>
                    <a:pt x="30" y="94"/>
                  </a:lnTo>
                  <a:lnTo>
                    <a:pt x="60" y="98"/>
                  </a:lnTo>
                  <a:close/>
                  <a:moveTo>
                    <a:pt x="92" y="52"/>
                  </a:moveTo>
                  <a:lnTo>
                    <a:pt x="91" y="58"/>
                  </a:lnTo>
                  <a:lnTo>
                    <a:pt x="80" y="64"/>
                  </a:lnTo>
                  <a:lnTo>
                    <a:pt x="76" y="61"/>
                  </a:lnTo>
                  <a:lnTo>
                    <a:pt x="92" y="52"/>
                  </a:lnTo>
                  <a:close/>
                  <a:moveTo>
                    <a:pt x="77" y="104"/>
                  </a:moveTo>
                  <a:lnTo>
                    <a:pt x="74" y="112"/>
                  </a:lnTo>
                  <a:lnTo>
                    <a:pt x="64" y="93"/>
                  </a:lnTo>
                  <a:lnTo>
                    <a:pt x="72" y="93"/>
                  </a:lnTo>
                  <a:lnTo>
                    <a:pt x="77" y="104"/>
                  </a:lnTo>
                  <a:close/>
                  <a:moveTo>
                    <a:pt x="53" y="53"/>
                  </a:moveTo>
                  <a:lnTo>
                    <a:pt x="62" y="57"/>
                  </a:lnTo>
                  <a:lnTo>
                    <a:pt x="65" y="75"/>
                  </a:lnTo>
                  <a:lnTo>
                    <a:pt x="50" y="90"/>
                  </a:lnTo>
                  <a:lnTo>
                    <a:pt x="42" y="89"/>
                  </a:lnTo>
                  <a:lnTo>
                    <a:pt x="57" y="74"/>
                  </a:lnTo>
                  <a:lnTo>
                    <a:pt x="53" y="53"/>
                  </a:lnTo>
                  <a:close/>
                  <a:moveTo>
                    <a:pt x="385" y="176"/>
                  </a:moveTo>
                  <a:lnTo>
                    <a:pt x="392" y="190"/>
                  </a:lnTo>
                  <a:lnTo>
                    <a:pt x="399" y="175"/>
                  </a:lnTo>
                  <a:lnTo>
                    <a:pt x="415" y="173"/>
                  </a:lnTo>
                  <a:lnTo>
                    <a:pt x="403" y="162"/>
                  </a:lnTo>
                  <a:lnTo>
                    <a:pt x="407" y="145"/>
                  </a:lnTo>
                  <a:lnTo>
                    <a:pt x="391" y="153"/>
                  </a:lnTo>
                  <a:lnTo>
                    <a:pt x="377" y="146"/>
                  </a:lnTo>
                  <a:lnTo>
                    <a:pt x="380" y="162"/>
                  </a:lnTo>
                  <a:lnTo>
                    <a:pt x="368" y="174"/>
                  </a:lnTo>
                  <a:lnTo>
                    <a:pt x="385" y="176"/>
                  </a:lnTo>
                  <a:close/>
                  <a:moveTo>
                    <a:pt x="402" y="151"/>
                  </a:moveTo>
                  <a:lnTo>
                    <a:pt x="402" y="155"/>
                  </a:lnTo>
                  <a:lnTo>
                    <a:pt x="396" y="158"/>
                  </a:lnTo>
                  <a:lnTo>
                    <a:pt x="393" y="156"/>
                  </a:lnTo>
                  <a:lnTo>
                    <a:pt x="402" y="151"/>
                  </a:lnTo>
                  <a:close/>
                  <a:moveTo>
                    <a:pt x="394" y="179"/>
                  </a:moveTo>
                  <a:lnTo>
                    <a:pt x="392" y="183"/>
                  </a:lnTo>
                  <a:lnTo>
                    <a:pt x="387" y="173"/>
                  </a:lnTo>
                  <a:lnTo>
                    <a:pt x="391" y="174"/>
                  </a:lnTo>
                  <a:lnTo>
                    <a:pt x="394" y="179"/>
                  </a:lnTo>
                  <a:close/>
                  <a:moveTo>
                    <a:pt x="381" y="151"/>
                  </a:moveTo>
                  <a:lnTo>
                    <a:pt x="386" y="154"/>
                  </a:lnTo>
                  <a:lnTo>
                    <a:pt x="387" y="164"/>
                  </a:lnTo>
                  <a:lnTo>
                    <a:pt x="380" y="172"/>
                  </a:lnTo>
                  <a:lnTo>
                    <a:pt x="376" y="171"/>
                  </a:lnTo>
                  <a:lnTo>
                    <a:pt x="383" y="163"/>
                  </a:lnTo>
                  <a:lnTo>
                    <a:pt x="381" y="151"/>
                  </a:lnTo>
                  <a:close/>
                  <a:moveTo>
                    <a:pt x="110" y="42"/>
                  </a:moveTo>
                  <a:lnTo>
                    <a:pt x="126" y="36"/>
                  </a:lnTo>
                  <a:lnTo>
                    <a:pt x="140" y="46"/>
                  </a:lnTo>
                  <a:lnTo>
                    <a:pt x="139" y="30"/>
                  </a:lnTo>
                  <a:lnTo>
                    <a:pt x="152" y="19"/>
                  </a:lnTo>
                  <a:lnTo>
                    <a:pt x="136" y="15"/>
                  </a:lnTo>
                  <a:lnTo>
                    <a:pt x="131" y="0"/>
                  </a:lnTo>
                  <a:lnTo>
                    <a:pt x="122" y="13"/>
                  </a:lnTo>
                  <a:lnTo>
                    <a:pt x="106" y="14"/>
                  </a:lnTo>
                  <a:lnTo>
                    <a:pt x="115" y="27"/>
                  </a:lnTo>
                  <a:lnTo>
                    <a:pt x="110" y="42"/>
                  </a:lnTo>
                  <a:close/>
                  <a:moveTo>
                    <a:pt x="120" y="35"/>
                  </a:moveTo>
                  <a:lnTo>
                    <a:pt x="116" y="37"/>
                  </a:lnTo>
                  <a:lnTo>
                    <a:pt x="119" y="26"/>
                  </a:lnTo>
                  <a:lnTo>
                    <a:pt x="122" y="29"/>
                  </a:lnTo>
                  <a:lnTo>
                    <a:pt x="120" y="35"/>
                  </a:lnTo>
                  <a:close/>
                  <a:moveTo>
                    <a:pt x="145" y="21"/>
                  </a:moveTo>
                  <a:lnTo>
                    <a:pt x="142" y="23"/>
                  </a:lnTo>
                  <a:lnTo>
                    <a:pt x="136" y="21"/>
                  </a:lnTo>
                  <a:lnTo>
                    <a:pt x="135" y="18"/>
                  </a:lnTo>
                  <a:lnTo>
                    <a:pt x="145" y="21"/>
                  </a:lnTo>
                  <a:close/>
                  <a:moveTo>
                    <a:pt x="114" y="20"/>
                  </a:moveTo>
                  <a:lnTo>
                    <a:pt x="112" y="16"/>
                  </a:lnTo>
                  <a:lnTo>
                    <a:pt x="123" y="16"/>
                  </a:lnTo>
                  <a:lnTo>
                    <a:pt x="130" y="7"/>
                  </a:lnTo>
                  <a:lnTo>
                    <a:pt x="132" y="11"/>
                  </a:lnTo>
                  <a:lnTo>
                    <a:pt x="126" y="20"/>
                  </a:lnTo>
                  <a:lnTo>
                    <a:pt x="114" y="20"/>
                  </a:lnTo>
                  <a:close/>
                  <a:moveTo>
                    <a:pt x="300" y="96"/>
                  </a:moveTo>
                  <a:lnTo>
                    <a:pt x="310" y="93"/>
                  </a:lnTo>
                  <a:lnTo>
                    <a:pt x="320" y="98"/>
                  </a:lnTo>
                  <a:lnTo>
                    <a:pt x="319" y="88"/>
                  </a:lnTo>
                  <a:lnTo>
                    <a:pt x="328" y="81"/>
                  </a:lnTo>
                  <a:lnTo>
                    <a:pt x="318" y="78"/>
                  </a:lnTo>
                  <a:lnTo>
                    <a:pt x="314" y="68"/>
                  </a:lnTo>
                  <a:lnTo>
                    <a:pt x="308" y="77"/>
                  </a:lnTo>
                  <a:lnTo>
                    <a:pt x="297" y="77"/>
                  </a:lnTo>
                  <a:lnTo>
                    <a:pt x="303" y="85"/>
                  </a:lnTo>
                  <a:lnTo>
                    <a:pt x="300" y="96"/>
                  </a:lnTo>
                  <a:close/>
                  <a:moveTo>
                    <a:pt x="307" y="92"/>
                  </a:moveTo>
                  <a:lnTo>
                    <a:pt x="304" y="93"/>
                  </a:lnTo>
                  <a:lnTo>
                    <a:pt x="306" y="85"/>
                  </a:lnTo>
                  <a:lnTo>
                    <a:pt x="307" y="87"/>
                  </a:lnTo>
                  <a:lnTo>
                    <a:pt x="307" y="92"/>
                  </a:lnTo>
                  <a:close/>
                  <a:moveTo>
                    <a:pt x="323" y="82"/>
                  </a:moveTo>
                  <a:lnTo>
                    <a:pt x="322" y="83"/>
                  </a:lnTo>
                  <a:lnTo>
                    <a:pt x="318" y="82"/>
                  </a:lnTo>
                  <a:lnTo>
                    <a:pt x="317" y="80"/>
                  </a:lnTo>
                  <a:lnTo>
                    <a:pt x="323" y="82"/>
                  </a:lnTo>
                  <a:close/>
                  <a:moveTo>
                    <a:pt x="303" y="81"/>
                  </a:moveTo>
                  <a:lnTo>
                    <a:pt x="301" y="79"/>
                  </a:lnTo>
                  <a:lnTo>
                    <a:pt x="309" y="79"/>
                  </a:lnTo>
                  <a:lnTo>
                    <a:pt x="313" y="73"/>
                  </a:lnTo>
                  <a:lnTo>
                    <a:pt x="314" y="76"/>
                  </a:lnTo>
                  <a:lnTo>
                    <a:pt x="310" y="81"/>
                  </a:lnTo>
                  <a:lnTo>
                    <a:pt x="303" y="8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22" name="Freeform 5"/>
            <p:cNvSpPr>
              <a:spLocks noEditPoints="1"/>
            </p:cNvSpPr>
            <p:nvPr/>
          </p:nvSpPr>
          <p:spPr bwMode="auto">
            <a:xfrm>
              <a:off x="6646069" y="1621631"/>
              <a:ext cx="981869" cy="98186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54 w 308"/>
                <a:gd name="T11" fmla="*/ 280 h 308"/>
                <a:gd name="T12" fmla="*/ 27 w 308"/>
                <a:gd name="T13" fmla="*/ 154 h 308"/>
                <a:gd name="T14" fmla="*/ 154 w 308"/>
                <a:gd name="T15" fmla="*/ 28 h 308"/>
                <a:gd name="T16" fmla="*/ 280 w 308"/>
                <a:gd name="T17" fmla="*/ 154 h 308"/>
                <a:gd name="T18" fmla="*/ 154 w 308"/>
                <a:gd name="T19" fmla="*/ 28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54" y="280"/>
                  </a:moveTo>
                  <a:cubicBezTo>
                    <a:pt x="84" y="280"/>
                    <a:pt x="27" y="223"/>
                    <a:pt x="27" y="154"/>
                  </a:cubicBezTo>
                  <a:cubicBezTo>
                    <a:pt x="27" y="84"/>
                    <a:pt x="84" y="28"/>
                    <a:pt x="154" y="28"/>
                  </a:cubicBezTo>
                  <a:cubicBezTo>
                    <a:pt x="223" y="28"/>
                    <a:pt x="280" y="84"/>
                    <a:pt x="280" y="154"/>
                  </a:cubicBezTo>
                  <a:cubicBezTo>
                    <a:pt x="280" y="223"/>
                    <a:pt x="223" y="280"/>
                    <a:pt x="154" y="28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5" name="组合 4"/>
          <p:cNvGrpSpPr/>
          <p:nvPr/>
        </p:nvGrpSpPr>
        <p:grpSpPr>
          <a:xfrm>
            <a:off x="4617244" y="2774156"/>
            <a:ext cx="981869" cy="981869"/>
            <a:chOff x="4617244" y="2774156"/>
            <a:chExt cx="981869" cy="981869"/>
          </a:xfrm>
          <a:solidFill>
            <a:srgbClr val="686868"/>
          </a:solidFill>
          <a:effectLst/>
        </p:grpSpPr>
        <p:sp>
          <p:nvSpPr>
            <p:cNvPr id="33" name="Freeform 7"/>
            <p:cNvSpPr>
              <a:spLocks noEditPoints="1"/>
            </p:cNvSpPr>
            <p:nvPr/>
          </p:nvSpPr>
          <p:spPr bwMode="auto">
            <a:xfrm>
              <a:off x="4905158" y="3053784"/>
              <a:ext cx="430271" cy="433177"/>
            </a:xfrm>
            <a:custGeom>
              <a:avLst/>
              <a:gdLst>
                <a:gd name="T0" fmla="*/ 0 w 373"/>
                <a:gd name="T1" fmla="*/ 28 h 375"/>
                <a:gd name="T2" fmla="*/ 345 w 373"/>
                <a:gd name="T3" fmla="*/ 375 h 375"/>
                <a:gd name="T4" fmla="*/ 345 w 373"/>
                <a:gd name="T5" fmla="*/ 0 h 375"/>
                <a:gd name="T6" fmla="*/ 74 w 373"/>
                <a:gd name="T7" fmla="*/ 299 h 375"/>
                <a:gd name="T8" fmla="*/ 73 w 373"/>
                <a:gd name="T9" fmla="*/ 228 h 375"/>
                <a:gd name="T10" fmla="*/ 130 w 373"/>
                <a:gd name="T11" fmla="*/ 228 h 375"/>
                <a:gd name="T12" fmla="*/ 74 w 373"/>
                <a:gd name="T13" fmla="*/ 284 h 375"/>
                <a:gd name="T14" fmla="*/ 131 w 373"/>
                <a:gd name="T15" fmla="*/ 284 h 375"/>
                <a:gd name="T16" fmla="*/ 157 w 373"/>
                <a:gd name="T17" fmla="*/ 299 h 375"/>
                <a:gd name="T18" fmla="*/ 157 w 373"/>
                <a:gd name="T19" fmla="*/ 228 h 375"/>
                <a:gd name="T20" fmla="*/ 214 w 373"/>
                <a:gd name="T21" fmla="*/ 228 h 375"/>
                <a:gd name="T22" fmla="*/ 158 w 373"/>
                <a:gd name="T23" fmla="*/ 284 h 375"/>
                <a:gd name="T24" fmla="*/ 214 w 373"/>
                <a:gd name="T25" fmla="*/ 284 h 375"/>
                <a:gd name="T26" fmla="*/ 243 w 373"/>
                <a:gd name="T27" fmla="*/ 299 h 375"/>
                <a:gd name="T28" fmla="*/ 243 w 373"/>
                <a:gd name="T29" fmla="*/ 228 h 375"/>
                <a:gd name="T30" fmla="*/ 299 w 373"/>
                <a:gd name="T31" fmla="*/ 228 h 375"/>
                <a:gd name="T32" fmla="*/ 243 w 373"/>
                <a:gd name="T33" fmla="*/ 284 h 375"/>
                <a:gd name="T34" fmla="*/ 300 w 373"/>
                <a:gd name="T35" fmla="*/ 284 h 375"/>
                <a:gd name="T36" fmla="*/ 63 w 373"/>
                <a:gd name="T37" fmla="*/ 154 h 375"/>
                <a:gd name="T38" fmla="*/ 63 w 373"/>
                <a:gd name="T39" fmla="*/ 33 h 375"/>
                <a:gd name="T40" fmla="*/ 334 w 373"/>
                <a:gd name="T41" fmla="*/ 126 h 375"/>
                <a:gd name="T42" fmla="*/ 215 w 373"/>
                <a:gd name="T43" fmla="*/ 120 h 375"/>
                <a:gd name="T44" fmla="*/ 215 w 373"/>
                <a:gd name="T45" fmla="*/ 129 h 375"/>
                <a:gd name="T46" fmla="*/ 227 w 373"/>
                <a:gd name="T47" fmla="*/ 129 h 375"/>
                <a:gd name="T48" fmla="*/ 227 w 373"/>
                <a:gd name="T49" fmla="*/ 120 h 375"/>
                <a:gd name="T50" fmla="*/ 171 w 373"/>
                <a:gd name="T51" fmla="*/ 88 h 375"/>
                <a:gd name="T52" fmla="*/ 171 w 373"/>
                <a:gd name="T53" fmla="*/ 110 h 375"/>
                <a:gd name="T54" fmla="*/ 191 w 373"/>
                <a:gd name="T55" fmla="*/ 110 h 375"/>
                <a:gd name="T56" fmla="*/ 191 w 373"/>
                <a:gd name="T57" fmla="*/ 88 h 375"/>
                <a:gd name="T58" fmla="*/ 171 w 373"/>
                <a:gd name="T59" fmla="*/ 117 h 375"/>
                <a:gd name="T60" fmla="*/ 171 w 373"/>
                <a:gd name="T61" fmla="*/ 139 h 375"/>
                <a:gd name="T62" fmla="*/ 197 w 373"/>
                <a:gd name="T63" fmla="*/ 117 h 375"/>
                <a:gd name="T64" fmla="*/ 96 w 373"/>
                <a:gd name="T65" fmla="*/ 132 h 375"/>
                <a:gd name="T66" fmla="*/ 71 w 373"/>
                <a:gd name="T67" fmla="*/ 116 h 375"/>
                <a:gd name="T68" fmla="*/ 96 w 373"/>
                <a:gd name="T69" fmla="*/ 139 h 375"/>
                <a:gd name="T70" fmla="*/ 96 w 373"/>
                <a:gd name="T71" fmla="*/ 116 h 375"/>
                <a:gd name="T72" fmla="*/ 77 w 373"/>
                <a:gd name="T73" fmla="*/ 88 h 375"/>
                <a:gd name="T74" fmla="*/ 77 w 373"/>
                <a:gd name="T75" fmla="*/ 109 h 375"/>
                <a:gd name="T76" fmla="*/ 96 w 373"/>
                <a:gd name="T77" fmla="*/ 109 h 375"/>
                <a:gd name="T78" fmla="*/ 96 w 373"/>
                <a:gd name="T79" fmla="*/ 88 h 375"/>
                <a:gd name="T80" fmla="*/ 118 w 373"/>
                <a:gd name="T81" fmla="*/ 95 h 375"/>
                <a:gd name="T82" fmla="*/ 124 w 373"/>
                <a:gd name="T83" fmla="*/ 95 h 375"/>
                <a:gd name="T84" fmla="*/ 150 w 373"/>
                <a:gd name="T85" fmla="*/ 109 h 375"/>
                <a:gd name="T86" fmla="*/ 144 w 373"/>
                <a:gd name="T87" fmla="*/ 132 h 375"/>
                <a:gd name="T88" fmla="*/ 118 w 373"/>
                <a:gd name="T89" fmla="*/ 116 h 375"/>
                <a:gd name="T90" fmla="*/ 144 w 373"/>
                <a:gd name="T91" fmla="*/ 139 h 375"/>
                <a:gd name="T92" fmla="*/ 144 w 373"/>
                <a:gd name="T93" fmla="*/ 116 h 375"/>
                <a:gd name="T94" fmla="*/ 247 w 373"/>
                <a:gd name="T95" fmla="*/ 88 h 375"/>
                <a:gd name="T96" fmla="*/ 247 w 373"/>
                <a:gd name="T97" fmla="*/ 111 h 375"/>
                <a:gd name="T98" fmla="*/ 266 w 373"/>
                <a:gd name="T99" fmla="*/ 111 h 375"/>
                <a:gd name="T100" fmla="*/ 266 w 373"/>
                <a:gd name="T101" fmla="*/ 88 h 375"/>
                <a:gd name="T102" fmla="*/ 247 w 373"/>
                <a:gd name="T103" fmla="*/ 118 h 375"/>
                <a:gd name="T104" fmla="*/ 247 w 373"/>
                <a:gd name="T105" fmla="*/ 139 h 375"/>
                <a:gd name="T106" fmla="*/ 272 w 373"/>
                <a:gd name="T107" fmla="*/ 118 h 375"/>
                <a:gd name="T108" fmla="*/ 313 w 373"/>
                <a:gd name="T109" fmla="*/ 132 h 375"/>
                <a:gd name="T110" fmla="*/ 287 w 373"/>
                <a:gd name="T111" fmla="*/ 119 h 375"/>
                <a:gd name="T112" fmla="*/ 313 w 373"/>
                <a:gd name="T113" fmla="*/ 139 h 375"/>
                <a:gd name="T114" fmla="*/ 313 w 373"/>
                <a:gd name="T115" fmla="*/ 119 h 375"/>
                <a:gd name="T116" fmla="*/ 294 w 373"/>
                <a:gd name="T117" fmla="*/ 88 h 375"/>
                <a:gd name="T118" fmla="*/ 294 w 373"/>
                <a:gd name="T119" fmla="*/ 112 h 375"/>
                <a:gd name="T120" fmla="*/ 313 w 373"/>
                <a:gd name="T121" fmla="*/ 112 h 375"/>
                <a:gd name="T122" fmla="*/ 313 w 373"/>
                <a:gd name="T123" fmla="*/ 8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3" h="375">
                  <a:moveTo>
                    <a:pt x="345" y="0"/>
                  </a:moveTo>
                  <a:cubicBezTo>
                    <a:pt x="28" y="0"/>
                    <a:pt x="28" y="0"/>
                    <a:pt x="28" y="0"/>
                  </a:cubicBezTo>
                  <a:cubicBezTo>
                    <a:pt x="13" y="0"/>
                    <a:pt x="0" y="12"/>
                    <a:pt x="0" y="28"/>
                  </a:cubicBezTo>
                  <a:cubicBezTo>
                    <a:pt x="0" y="347"/>
                    <a:pt x="0" y="347"/>
                    <a:pt x="0" y="347"/>
                  </a:cubicBezTo>
                  <a:cubicBezTo>
                    <a:pt x="0" y="363"/>
                    <a:pt x="13" y="375"/>
                    <a:pt x="28" y="375"/>
                  </a:cubicBezTo>
                  <a:cubicBezTo>
                    <a:pt x="345" y="375"/>
                    <a:pt x="345" y="375"/>
                    <a:pt x="345" y="375"/>
                  </a:cubicBezTo>
                  <a:cubicBezTo>
                    <a:pt x="361" y="375"/>
                    <a:pt x="373" y="363"/>
                    <a:pt x="373" y="347"/>
                  </a:cubicBezTo>
                  <a:cubicBezTo>
                    <a:pt x="373" y="28"/>
                    <a:pt x="373" y="28"/>
                    <a:pt x="373" y="28"/>
                  </a:cubicBezTo>
                  <a:cubicBezTo>
                    <a:pt x="373" y="12"/>
                    <a:pt x="361" y="0"/>
                    <a:pt x="345" y="0"/>
                  </a:cubicBezTo>
                  <a:close/>
                  <a:moveTo>
                    <a:pt x="131" y="343"/>
                  </a:moveTo>
                  <a:cubicBezTo>
                    <a:pt x="74" y="343"/>
                    <a:pt x="74" y="343"/>
                    <a:pt x="74" y="343"/>
                  </a:cubicBezTo>
                  <a:cubicBezTo>
                    <a:pt x="74" y="299"/>
                    <a:pt x="74" y="299"/>
                    <a:pt x="74" y="299"/>
                  </a:cubicBezTo>
                  <a:cubicBezTo>
                    <a:pt x="131" y="299"/>
                    <a:pt x="131" y="299"/>
                    <a:pt x="131" y="299"/>
                  </a:cubicBezTo>
                  <a:lnTo>
                    <a:pt x="131" y="343"/>
                  </a:lnTo>
                  <a:close/>
                  <a:moveTo>
                    <a:pt x="73" y="228"/>
                  </a:moveTo>
                  <a:cubicBezTo>
                    <a:pt x="73" y="184"/>
                    <a:pt x="73" y="184"/>
                    <a:pt x="73" y="184"/>
                  </a:cubicBezTo>
                  <a:cubicBezTo>
                    <a:pt x="130" y="184"/>
                    <a:pt x="130" y="184"/>
                    <a:pt x="130" y="184"/>
                  </a:cubicBezTo>
                  <a:cubicBezTo>
                    <a:pt x="130" y="228"/>
                    <a:pt x="130" y="228"/>
                    <a:pt x="130" y="228"/>
                  </a:cubicBezTo>
                  <a:lnTo>
                    <a:pt x="73" y="228"/>
                  </a:lnTo>
                  <a:close/>
                  <a:moveTo>
                    <a:pt x="131" y="284"/>
                  </a:moveTo>
                  <a:cubicBezTo>
                    <a:pt x="74" y="284"/>
                    <a:pt x="74" y="284"/>
                    <a:pt x="74" y="284"/>
                  </a:cubicBezTo>
                  <a:cubicBezTo>
                    <a:pt x="74" y="240"/>
                    <a:pt x="74" y="240"/>
                    <a:pt x="74" y="240"/>
                  </a:cubicBezTo>
                  <a:cubicBezTo>
                    <a:pt x="131" y="240"/>
                    <a:pt x="131" y="240"/>
                    <a:pt x="131" y="240"/>
                  </a:cubicBezTo>
                  <a:lnTo>
                    <a:pt x="131" y="284"/>
                  </a:lnTo>
                  <a:close/>
                  <a:moveTo>
                    <a:pt x="214" y="343"/>
                  </a:moveTo>
                  <a:cubicBezTo>
                    <a:pt x="157" y="343"/>
                    <a:pt x="157" y="343"/>
                    <a:pt x="157" y="343"/>
                  </a:cubicBezTo>
                  <a:cubicBezTo>
                    <a:pt x="157" y="299"/>
                    <a:pt x="157" y="299"/>
                    <a:pt x="157" y="299"/>
                  </a:cubicBezTo>
                  <a:cubicBezTo>
                    <a:pt x="214" y="299"/>
                    <a:pt x="214" y="299"/>
                    <a:pt x="214" y="299"/>
                  </a:cubicBezTo>
                  <a:lnTo>
                    <a:pt x="214" y="343"/>
                  </a:lnTo>
                  <a:close/>
                  <a:moveTo>
                    <a:pt x="157" y="228"/>
                  </a:moveTo>
                  <a:cubicBezTo>
                    <a:pt x="157" y="184"/>
                    <a:pt x="157" y="184"/>
                    <a:pt x="157" y="184"/>
                  </a:cubicBezTo>
                  <a:cubicBezTo>
                    <a:pt x="214" y="184"/>
                    <a:pt x="214" y="184"/>
                    <a:pt x="214" y="184"/>
                  </a:cubicBezTo>
                  <a:cubicBezTo>
                    <a:pt x="214" y="228"/>
                    <a:pt x="214" y="228"/>
                    <a:pt x="214" y="228"/>
                  </a:cubicBezTo>
                  <a:lnTo>
                    <a:pt x="157" y="228"/>
                  </a:lnTo>
                  <a:close/>
                  <a:moveTo>
                    <a:pt x="214" y="284"/>
                  </a:moveTo>
                  <a:cubicBezTo>
                    <a:pt x="158" y="284"/>
                    <a:pt x="158" y="284"/>
                    <a:pt x="158" y="284"/>
                  </a:cubicBezTo>
                  <a:cubicBezTo>
                    <a:pt x="158" y="240"/>
                    <a:pt x="158" y="240"/>
                    <a:pt x="158" y="240"/>
                  </a:cubicBezTo>
                  <a:cubicBezTo>
                    <a:pt x="214" y="240"/>
                    <a:pt x="214" y="240"/>
                    <a:pt x="214" y="240"/>
                  </a:cubicBezTo>
                  <a:lnTo>
                    <a:pt x="214" y="284"/>
                  </a:lnTo>
                  <a:close/>
                  <a:moveTo>
                    <a:pt x="300" y="343"/>
                  </a:moveTo>
                  <a:cubicBezTo>
                    <a:pt x="243" y="343"/>
                    <a:pt x="243" y="343"/>
                    <a:pt x="243" y="343"/>
                  </a:cubicBezTo>
                  <a:cubicBezTo>
                    <a:pt x="243" y="299"/>
                    <a:pt x="243" y="299"/>
                    <a:pt x="243" y="299"/>
                  </a:cubicBezTo>
                  <a:cubicBezTo>
                    <a:pt x="300" y="299"/>
                    <a:pt x="300" y="299"/>
                    <a:pt x="300" y="299"/>
                  </a:cubicBezTo>
                  <a:lnTo>
                    <a:pt x="300" y="343"/>
                  </a:lnTo>
                  <a:close/>
                  <a:moveTo>
                    <a:pt x="243" y="228"/>
                  </a:moveTo>
                  <a:cubicBezTo>
                    <a:pt x="243" y="184"/>
                    <a:pt x="243" y="184"/>
                    <a:pt x="243" y="184"/>
                  </a:cubicBezTo>
                  <a:cubicBezTo>
                    <a:pt x="299" y="184"/>
                    <a:pt x="299" y="184"/>
                    <a:pt x="299" y="184"/>
                  </a:cubicBezTo>
                  <a:cubicBezTo>
                    <a:pt x="299" y="228"/>
                    <a:pt x="299" y="228"/>
                    <a:pt x="299" y="228"/>
                  </a:cubicBezTo>
                  <a:lnTo>
                    <a:pt x="243" y="228"/>
                  </a:lnTo>
                  <a:close/>
                  <a:moveTo>
                    <a:pt x="300" y="284"/>
                  </a:moveTo>
                  <a:cubicBezTo>
                    <a:pt x="243" y="284"/>
                    <a:pt x="243" y="284"/>
                    <a:pt x="243" y="284"/>
                  </a:cubicBezTo>
                  <a:cubicBezTo>
                    <a:pt x="243" y="240"/>
                    <a:pt x="243" y="240"/>
                    <a:pt x="243" y="240"/>
                  </a:cubicBezTo>
                  <a:cubicBezTo>
                    <a:pt x="300" y="240"/>
                    <a:pt x="300" y="240"/>
                    <a:pt x="300" y="240"/>
                  </a:cubicBezTo>
                  <a:lnTo>
                    <a:pt x="300" y="284"/>
                  </a:lnTo>
                  <a:close/>
                  <a:moveTo>
                    <a:pt x="334" y="126"/>
                  </a:moveTo>
                  <a:cubicBezTo>
                    <a:pt x="334" y="142"/>
                    <a:pt x="322" y="154"/>
                    <a:pt x="306" y="154"/>
                  </a:cubicBezTo>
                  <a:cubicBezTo>
                    <a:pt x="63" y="154"/>
                    <a:pt x="63" y="154"/>
                    <a:pt x="63" y="154"/>
                  </a:cubicBezTo>
                  <a:cubicBezTo>
                    <a:pt x="48" y="154"/>
                    <a:pt x="35" y="142"/>
                    <a:pt x="35" y="126"/>
                  </a:cubicBezTo>
                  <a:cubicBezTo>
                    <a:pt x="35" y="61"/>
                    <a:pt x="35" y="61"/>
                    <a:pt x="35" y="61"/>
                  </a:cubicBezTo>
                  <a:cubicBezTo>
                    <a:pt x="35" y="45"/>
                    <a:pt x="48" y="33"/>
                    <a:pt x="63" y="33"/>
                  </a:cubicBezTo>
                  <a:cubicBezTo>
                    <a:pt x="306" y="33"/>
                    <a:pt x="306" y="33"/>
                    <a:pt x="306" y="33"/>
                  </a:cubicBezTo>
                  <a:cubicBezTo>
                    <a:pt x="322" y="33"/>
                    <a:pt x="334" y="45"/>
                    <a:pt x="334" y="61"/>
                  </a:cubicBezTo>
                  <a:lnTo>
                    <a:pt x="334" y="126"/>
                  </a:lnTo>
                  <a:close/>
                  <a:moveTo>
                    <a:pt x="223" y="119"/>
                  </a:moveTo>
                  <a:cubicBezTo>
                    <a:pt x="219" y="119"/>
                    <a:pt x="219" y="119"/>
                    <a:pt x="219" y="119"/>
                  </a:cubicBezTo>
                  <a:cubicBezTo>
                    <a:pt x="217" y="119"/>
                    <a:pt x="216" y="119"/>
                    <a:pt x="215" y="120"/>
                  </a:cubicBezTo>
                  <a:cubicBezTo>
                    <a:pt x="215" y="121"/>
                    <a:pt x="215" y="121"/>
                    <a:pt x="215" y="123"/>
                  </a:cubicBezTo>
                  <a:cubicBezTo>
                    <a:pt x="215" y="126"/>
                    <a:pt x="215" y="126"/>
                    <a:pt x="215" y="126"/>
                  </a:cubicBezTo>
                  <a:cubicBezTo>
                    <a:pt x="215" y="128"/>
                    <a:pt x="215" y="128"/>
                    <a:pt x="215" y="129"/>
                  </a:cubicBezTo>
                  <a:cubicBezTo>
                    <a:pt x="216" y="131"/>
                    <a:pt x="217" y="131"/>
                    <a:pt x="219" y="131"/>
                  </a:cubicBezTo>
                  <a:cubicBezTo>
                    <a:pt x="223" y="131"/>
                    <a:pt x="223" y="131"/>
                    <a:pt x="223" y="131"/>
                  </a:cubicBezTo>
                  <a:cubicBezTo>
                    <a:pt x="225" y="131"/>
                    <a:pt x="226" y="131"/>
                    <a:pt x="227" y="129"/>
                  </a:cubicBezTo>
                  <a:cubicBezTo>
                    <a:pt x="227" y="128"/>
                    <a:pt x="227" y="128"/>
                    <a:pt x="227" y="126"/>
                  </a:cubicBezTo>
                  <a:cubicBezTo>
                    <a:pt x="227" y="123"/>
                    <a:pt x="227" y="123"/>
                    <a:pt x="227" y="123"/>
                  </a:cubicBezTo>
                  <a:cubicBezTo>
                    <a:pt x="227" y="121"/>
                    <a:pt x="227" y="121"/>
                    <a:pt x="227" y="120"/>
                  </a:cubicBezTo>
                  <a:cubicBezTo>
                    <a:pt x="226" y="119"/>
                    <a:pt x="225" y="119"/>
                    <a:pt x="223" y="119"/>
                  </a:cubicBezTo>
                  <a:close/>
                  <a:moveTo>
                    <a:pt x="191" y="88"/>
                  </a:moveTo>
                  <a:cubicBezTo>
                    <a:pt x="171" y="88"/>
                    <a:pt x="171" y="88"/>
                    <a:pt x="171" y="88"/>
                  </a:cubicBezTo>
                  <a:cubicBezTo>
                    <a:pt x="168" y="88"/>
                    <a:pt x="165" y="91"/>
                    <a:pt x="165" y="95"/>
                  </a:cubicBezTo>
                  <a:cubicBezTo>
                    <a:pt x="165" y="110"/>
                    <a:pt x="165" y="110"/>
                    <a:pt x="165" y="110"/>
                  </a:cubicBezTo>
                  <a:cubicBezTo>
                    <a:pt x="171" y="110"/>
                    <a:pt x="171" y="110"/>
                    <a:pt x="171" y="110"/>
                  </a:cubicBezTo>
                  <a:cubicBezTo>
                    <a:pt x="171" y="95"/>
                    <a:pt x="171" y="95"/>
                    <a:pt x="171" y="95"/>
                  </a:cubicBezTo>
                  <a:cubicBezTo>
                    <a:pt x="191" y="95"/>
                    <a:pt x="191" y="95"/>
                    <a:pt x="191" y="95"/>
                  </a:cubicBezTo>
                  <a:cubicBezTo>
                    <a:pt x="191" y="110"/>
                    <a:pt x="191" y="110"/>
                    <a:pt x="191" y="110"/>
                  </a:cubicBezTo>
                  <a:cubicBezTo>
                    <a:pt x="197" y="110"/>
                    <a:pt x="197" y="110"/>
                    <a:pt x="197" y="110"/>
                  </a:cubicBezTo>
                  <a:cubicBezTo>
                    <a:pt x="197" y="95"/>
                    <a:pt x="197" y="95"/>
                    <a:pt x="197" y="95"/>
                  </a:cubicBezTo>
                  <a:cubicBezTo>
                    <a:pt x="197" y="91"/>
                    <a:pt x="194" y="88"/>
                    <a:pt x="191" y="88"/>
                  </a:cubicBezTo>
                  <a:close/>
                  <a:moveTo>
                    <a:pt x="191" y="132"/>
                  </a:moveTo>
                  <a:cubicBezTo>
                    <a:pt x="171" y="132"/>
                    <a:pt x="171" y="132"/>
                    <a:pt x="171" y="132"/>
                  </a:cubicBezTo>
                  <a:cubicBezTo>
                    <a:pt x="171" y="117"/>
                    <a:pt x="171" y="117"/>
                    <a:pt x="171" y="117"/>
                  </a:cubicBezTo>
                  <a:cubicBezTo>
                    <a:pt x="165" y="117"/>
                    <a:pt x="165" y="117"/>
                    <a:pt x="165" y="117"/>
                  </a:cubicBezTo>
                  <a:cubicBezTo>
                    <a:pt x="165" y="132"/>
                    <a:pt x="165" y="132"/>
                    <a:pt x="165" y="132"/>
                  </a:cubicBezTo>
                  <a:cubicBezTo>
                    <a:pt x="165" y="136"/>
                    <a:pt x="168" y="139"/>
                    <a:pt x="171" y="139"/>
                  </a:cubicBezTo>
                  <a:cubicBezTo>
                    <a:pt x="191" y="139"/>
                    <a:pt x="191" y="139"/>
                    <a:pt x="191" y="139"/>
                  </a:cubicBezTo>
                  <a:cubicBezTo>
                    <a:pt x="194" y="139"/>
                    <a:pt x="197" y="136"/>
                    <a:pt x="197" y="132"/>
                  </a:cubicBezTo>
                  <a:cubicBezTo>
                    <a:pt x="197" y="117"/>
                    <a:pt x="197" y="117"/>
                    <a:pt x="197" y="117"/>
                  </a:cubicBezTo>
                  <a:cubicBezTo>
                    <a:pt x="191" y="117"/>
                    <a:pt x="191" y="117"/>
                    <a:pt x="191" y="117"/>
                  </a:cubicBezTo>
                  <a:lnTo>
                    <a:pt x="191" y="132"/>
                  </a:lnTo>
                  <a:close/>
                  <a:moveTo>
                    <a:pt x="96" y="132"/>
                  </a:moveTo>
                  <a:cubicBezTo>
                    <a:pt x="77" y="132"/>
                    <a:pt x="77" y="132"/>
                    <a:pt x="77" y="132"/>
                  </a:cubicBezTo>
                  <a:cubicBezTo>
                    <a:pt x="77" y="116"/>
                    <a:pt x="77" y="116"/>
                    <a:pt x="77" y="116"/>
                  </a:cubicBezTo>
                  <a:cubicBezTo>
                    <a:pt x="71" y="116"/>
                    <a:pt x="71" y="116"/>
                    <a:pt x="71" y="116"/>
                  </a:cubicBezTo>
                  <a:cubicBezTo>
                    <a:pt x="71" y="132"/>
                    <a:pt x="71" y="132"/>
                    <a:pt x="71" y="132"/>
                  </a:cubicBezTo>
                  <a:cubicBezTo>
                    <a:pt x="71" y="136"/>
                    <a:pt x="74" y="139"/>
                    <a:pt x="77" y="139"/>
                  </a:cubicBezTo>
                  <a:cubicBezTo>
                    <a:pt x="96" y="139"/>
                    <a:pt x="96" y="139"/>
                    <a:pt x="96" y="139"/>
                  </a:cubicBezTo>
                  <a:cubicBezTo>
                    <a:pt x="100" y="139"/>
                    <a:pt x="103" y="136"/>
                    <a:pt x="103" y="132"/>
                  </a:cubicBezTo>
                  <a:cubicBezTo>
                    <a:pt x="103" y="116"/>
                    <a:pt x="103" y="116"/>
                    <a:pt x="103" y="116"/>
                  </a:cubicBezTo>
                  <a:cubicBezTo>
                    <a:pt x="96" y="116"/>
                    <a:pt x="96" y="116"/>
                    <a:pt x="96" y="116"/>
                  </a:cubicBezTo>
                  <a:lnTo>
                    <a:pt x="96" y="132"/>
                  </a:lnTo>
                  <a:close/>
                  <a:moveTo>
                    <a:pt x="96" y="88"/>
                  </a:moveTo>
                  <a:cubicBezTo>
                    <a:pt x="77" y="88"/>
                    <a:pt x="77" y="88"/>
                    <a:pt x="77" y="88"/>
                  </a:cubicBezTo>
                  <a:cubicBezTo>
                    <a:pt x="74" y="88"/>
                    <a:pt x="71" y="91"/>
                    <a:pt x="71" y="95"/>
                  </a:cubicBezTo>
                  <a:cubicBezTo>
                    <a:pt x="71" y="109"/>
                    <a:pt x="71" y="109"/>
                    <a:pt x="71" y="109"/>
                  </a:cubicBezTo>
                  <a:cubicBezTo>
                    <a:pt x="77" y="109"/>
                    <a:pt x="77" y="109"/>
                    <a:pt x="77" y="109"/>
                  </a:cubicBezTo>
                  <a:cubicBezTo>
                    <a:pt x="77" y="95"/>
                    <a:pt x="77" y="95"/>
                    <a:pt x="77" y="95"/>
                  </a:cubicBezTo>
                  <a:cubicBezTo>
                    <a:pt x="96" y="95"/>
                    <a:pt x="96" y="95"/>
                    <a:pt x="96" y="95"/>
                  </a:cubicBezTo>
                  <a:cubicBezTo>
                    <a:pt x="96" y="109"/>
                    <a:pt x="96" y="109"/>
                    <a:pt x="96" y="109"/>
                  </a:cubicBezTo>
                  <a:cubicBezTo>
                    <a:pt x="103" y="109"/>
                    <a:pt x="103" y="109"/>
                    <a:pt x="103" y="109"/>
                  </a:cubicBezTo>
                  <a:cubicBezTo>
                    <a:pt x="103" y="95"/>
                    <a:pt x="103" y="95"/>
                    <a:pt x="103" y="95"/>
                  </a:cubicBezTo>
                  <a:cubicBezTo>
                    <a:pt x="103" y="91"/>
                    <a:pt x="100" y="88"/>
                    <a:pt x="96" y="88"/>
                  </a:cubicBezTo>
                  <a:close/>
                  <a:moveTo>
                    <a:pt x="144" y="88"/>
                  </a:moveTo>
                  <a:cubicBezTo>
                    <a:pt x="124" y="88"/>
                    <a:pt x="124" y="88"/>
                    <a:pt x="124" y="88"/>
                  </a:cubicBezTo>
                  <a:cubicBezTo>
                    <a:pt x="121" y="88"/>
                    <a:pt x="118" y="91"/>
                    <a:pt x="118" y="95"/>
                  </a:cubicBezTo>
                  <a:cubicBezTo>
                    <a:pt x="118" y="109"/>
                    <a:pt x="118" y="109"/>
                    <a:pt x="118" y="109"/>
                  </a:cubicBezTo>
                  <a:cubicBezTo>
                    <a:pt x="124" y="109"/>
                    <a:pt x="124" y="109"/>
                    <a:pt x="124" y="109"/>
                  </a:cubicBezTo>
                  <a:cubicBezTo>
                    <a:pt x="124" y="95"/>
                    <a:pt x="124" y="95"/>
                    <a:pt x="124" y="95"/>
                  </a:cubicBezTo>
                  <a:cubicBezTo>
                    <a:pt x="144" y="95"/>
                    <a:pt x="144" y="95"/>
                    <a:pt x="144" y="95"/>
                  </a:cubicBezTo>
                  <a:cubicBezTo>
                    <a:pt x="144" y="109"/>
                    <a:pt x="144" y="109"/>
                    <a:pt x="144" y="109"/>
                  </a:cubicBezTo>
                  <a:cubicBezTo>
                    <a:pt x="150" y="109"/>
                    <a:pt x="150" y="109"/>
                    <a:pt x="150" y="109"/>
                  </a:cubicBezTo>
                  <a:cubicBezTo>
                    <a:pt x="150" y="95"/>
                    <a:pt x="150" y="95"/>
                    <a:pt x="150" y="95"/>
                  </a:cubicBezTo>
                  <a:cubicBezTo>
                    <a:pt x="150" y="91"/>
                    <a:pt x="147" y="88"/>
                    <a:pt x="144" y="88"/>
                  </a:cubicBezTo>
                  <a:close/>
                  <a:moveTo>
                    <a:pt x="144" y="132"/>
                  </a:moveTo>
                  <a:cubicBezTo>
                    <a:pt x="124" y="132"/>
                    <a:pt x="124" y="132"/>
                    <a:pt x="124" y="132"/>
                  </a:cubicBezTo>
                  <a:cubicBezTo>
                    <a:pt x="124" y="116"/>
                    <a:pt x="124" y="116"/>
                    <a:pt x="124" y="116"/>
                  </a:cubicBezTo>
                  <a:cubicBezTo>
                    <a:pt x="118" y="116"/>
                    <a:pt x="118" y="116"/>
                    <a:pt x="118" y="116"/>
                  </a:cubicBezTo>
                  <a:cubicBezTo>
                    <a:pt x="118" y="132"/>
                    <a:pt x="118" y="132"/>
                    <a:pt x="118" y="132"/>
                  </a:cubicBezTo>
                  <a:cubicBezTo>
                    <a:pt x="118" y="136"/>
                    <a:pt x="121" y="139"/>
                    <a:pt x="124" y="139"/>
                  </a:cubicBezTo>
                  <a:cubicBezTo>
                    <a:pt x="144" y="139"/>
                    <a:pt x="144" y="139"/>
                    <a:pt x="144" y="139"/>
                  </a:cubicBezTo>
                  <a:cubicBezTo>
                    <a:pt x="147" y="139"/>
                    <a:pt x="150" y="136"/>
                    <a:pt x="150" y="132"/>
                  </a:cubicBezTo>
                  <a:cubicBezTo>
                    <a:pt x="150" y="116"/>
                    <a:pt x="150" y="116"/>
                    <a:pt x="150" y="116"/>
                  </a:cubicBezTo>
                  <a:cubicBezTo>
                    <a:pt x="144" y="116"/>
                    <a:pt x="144" y="116"/>
                    <a:pt x="144" y="116"/>
                  </a:cubicBezTo>
                  <a:lnTo>
                    <a:pt x="144" y="132"/>
                  </a:lnTo>
                  <a:close/>
                  <a:moveTo>
                    <a:pt x="266" y="88"/>
                  </a:moveTo>
                  <a:cubicBezTo>
                    <a:pt x="247" y="88"/>
                    <a:pt x="247" y="88"/>
                    <a:pt x="247" y="88"/>
                  </a:cubicBezTo>
                  <a:cubicBezTo>
                    <a:pt x="243" y="88"/>
                    <a:pt x="240" y="91"/>
                    <a:pt x="240" y="95"/>
                  </a:cubicBezTo>
                  <a:cubicBezTo>
                    <a:pt x="240" y="111"/>
                    <a:pt x="240" y="111"/>
                    <a:pt x="240" y="111"/>
                  </a:cubicBezTo>
                  <a:cubicBezTo>
                    <a:pt x="247" y="111"/>
                    <a:pt x="247" y="111"/>
                    <a:pt x="247" y="111"/>
                  </a:cubicBezTo>
                  <a:cubicBezTo>
                    <a:pt x="247" y="95"/>
                    <a:pt x="247" y="95"/>
                    <a:pt x="247" y="95"/>
                  </a:cubicBezTo>
                  <a:cubicBezTo>
                    <a:pt x="266" y="95"/>
                    <a:pt x="266" y="95"/>
                    <a:pt x="266" y="95"/>
                  </a:cubicBezTo>
                  <a:cubicBezTo>
                    <a:pt x="266" y="111"/>
                    <a:pt x="266" y="111"/>
                    <a:pt x="266" y="111"/>
                  </a:cubicBezTo>
                  <a:cubicBezTo>
                    <a:pt x="272" y="111"/>
                    <a:pt x="272" y="111"/>
                    <a:pt x="272" y="111"/>
                  </a:cubicBezTo>
                  <a:cubicBezTo>
                    <a:pt x="272" y="95"/>
                    <a:pt x="272" y="95"/>
                    <a:pt x="272" y="95"/>
                  </a:cubicBezTo>
                  <a:cubicBezTo>
                    <a:pt x="272" y="91"/>
                    <a:pt x="270" y="88"/>
                    <a:pt x="266" y="88"/>
                  </a:cubicBezTo>
                  <a:close/>
                  <a:moveTo>
                    <a:pt x="266" y="132"/>
                  </a:moveTo>
                  <a:cubicBezTo>
                    <a:pt x="247" y="132"/>
                    <a:pt x="247" y="132"/>
                    <a:pt x="247" y="132"/>
                  </a:cubicBezTo>
                  <a:cubicBezTo>
                    <a:pt x="247" y="118"/>
                    <a:pt x="247" y="118"/>
                    <a:pt x="247" y="118"/>
                  </a:cubicBezTo>
                  <a:cubicBezTo>
                    <a:pt x="240" y="118"/>
                    <a:pt x="240" y="118"/>
                    <a:pt x="240" y="118"/>
                  </a:cubicBezTo>
                  <a:cubicBezTo>
                    <a:pt x="240" y="132"/>
                    <a:pt x="240" y="132"/>
                    <a:pt x="240" y="132"/>
                  </a:cubicBezTo>
                  <a:cubicBezTo>
                    <a:pt x="240" y="136"/>
                    <a:pt x="243" y="139"/>
                    <a:pt x="247" y="139"/>
                  </a:cubicBezTo>
                  <a:cubicBezTo>
                    <a:pt x="266" y="139"/>
                    <a:pt x="266" y="139"/>
                    <a:pt x="266" y="139"/>
                  </a:cubicBezTo>
                  <a:cubicBezTo>
                    <a:pt x="270" y="139"/>
                    <a:pt x="272" y="136"/>
                    <a:pt x="272" y="132"/>
                  </a:cubicBezTo>
                  <a:cubicBezTo>
                    <a:pt x="272" y="118"/>
                    <a:pt x="272" y="118"/>
                    <a:pt x="272" y="118"/>
                  </a:cubicBezTo>
                  <a:cubicBezTo>
                    <a:pt x="266" y="118"/>
                    <a:pt x="266" y="118"/>
                    <a:pt x="266" y="118"/>
                  </a:cubicBezTo>
                  <a:lnTo>
                    <a:pt x="266" y="132"/>
                  </a:lnTo>
                  <a:close/>
                  <a:moveTo>
                    <a:pt x="313" y="132"/>
                  </a:moveTo>
                  <a:cubicBezTo>
                    <a:pt x="294" y="132"/>
                    <a:pt x="294" y="132"/>
                    <a:pt x="294" y="132"/>
                  </a:cubicBezTo>
                  <a:cubicBezTo>
                    <a:pt x="294" y="119"/>
                    <a:pt x="294" y="119"/>
                    <a:pt x="294" y="119"/>
                  </a:cubicBezTo>
                  <a:cubicBezTo>
                    <a:pt x="287" y="119"/>
                    <a:pt x="287" y="119"/>
                    <a:pt x="287" y="119"/>
                  </a:cubicBezTo>
                  <a:cubicBezTo>
                    <a:pt x="287" y="132"/>
                    <a:pt x="287" y="132"/>
                    <a:pt x="287" y="132"/>
                  </a:cubicBezTo>
                  <a:cubicBezTo>
                    <a:pt x="287" y="136"/>
                    <a:pt x="290" y="139"/>
                    <a:pt x="294" y="139"/>
                  </a:cubicBezTo>
                  <a:cubicBezTo>
                    <a:pt x="313" y="139"/>
                    <a:pt x="313" y="139"/>
                    <a:pt x="313" y="139"/>
                  </a:cubicBezTo>
                  <a:cubicBezTo>
                    <a:pt x="317" y="139"/>
                    <a:pt x="320" y="136"/>
                    <a:pt x="320" y="132"/>
                  </a:cubicBezTo>
                  <a:cubicBezTo>
                    <a:pt x="320" y="119"/>
                    <a:pt x="320" y="119"/>
                    <a:pt x="320" y="119"/>
                  </a:cubicBezTo>
                  <a:cubicBezTo>
                    <a:pt x="313" y="119"/>
                    <a:pt x="313" y="119"/>
                    <a:pt x="313" y="119"/>
                  </a:cubicBezTo>
                  <a:lnTo>
                    <a:pt x="313" y="132"/>
                  </a:lnTo>
                  <a:close/>
                  <a:moveTo>
                    <a:pt x="313" y="88"/>
                  </a:moveTo>
                  <a:cubicBezTo>
                    <a:pt x="294" y="88"/>
                    <a:pt x="294" y="88"/>
                    <a:pt x="294" y="88"/>
                  </a:cubicBezTo>
                  <a:cubicBezTo>
                    <a:pt x="290" y="88"/>
                    <a:pt x="287" y="91"/>
                    <a:pt x="287" y="95"/>
                  </a:cubicBezTo>
                  <a:cubicBezTo>
                    <a:pt x="287" y="112"/>
                    <a:pt x="287" y="112"/>
                    <a:pt x="287" y="112"/>
                  </a:cubicBezTo>
                  <a:cubicBezTo>
                    <a:pt x="294" y="112"/>
                    <a:pt x="294" y="112"/>
                    <a:pt x="294" y="112"/>
                  </a:cubicBezTo>
                  <a:cubicBezTo>
                    <a:pt x="294" y="95"/>
                    <a:pt x="294" y="95"/>
                    <a:pt x="294" y="95"/>
                  </a:cubicBezTo>
                  <a:cubicBezTo>
                    <a:pt x="313" y="95"/>
                    <a:pt x="313" y="95"/>
                    <a:pt x="313" y="95"/>
                  </a:cubicBezTo>
                  <a:cubicBezTo>
                    <a:pt x="313" y="112"/>
                    <a:pt x="313" y="112"/>
                    <a:pt x="313" y="112"/>
                  </a:cubicBezTo>
                  <a:cubicBezTo>
                    <a:pt x="320" y="112"/>
                    <a:pt x="320" y="112"/>
                    <a:pt x="320" y="112"/>
                  </a:cubicBezTo>
                  <a:cubicBezTo>
                    <a:pt x="320" y="95"/>
                    <a:pt x="320" y="95"/>
                    <a:pt x="320" y="95"/>
                  </a:cubicBezTo>
                  <a:cubicBezTo>
                    <a:pt x="320" y="91"/>
                    <a:pt x="317" y="88"/>
                    <a:pt x="3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3" name="Freeform 5"/>
            <p:cNvSpPr>
              <a:spLocks noEditPoints="1"/>
            </p:cNvSpPr>
            <p:nvPr/>
          </p:nvSpPr>
          <p:spPr bwMode="auto">
            <a:xfrm>
              <a:off x="4617244" y="2774156"/>
              <a:ext cx="981869" cy="98186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54 w 308"/>
                <a:gd name="T11" fmla="*/ 280 h 308"/>
                <a:gd name="T12" fmla="*/ 27 w 308"/>
                <a:gd name="T13" fmla="*/ 154 h 308"/>
                <a:gd name="T14" fmla="*/ 154 w 308"/>
                <a:gd name="T15" fmla="*/ 28 h 308"/>
                <a:gd name="T16" fmla="*/ 280 w 308"/>
                <a:gd name="T17" fmla="*/ 154 h 308"/>
                <a:gd name="T18" fmla="*/ 154 w 308"/>
                <a:gd name="T19" fmla="*/ 28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54" y="280"/>
                  </a:moveTo>
                  <a:cubicBezTo>
                    <a:pt x="84" y="280"/>
                    <a:pt x="27" y="223"/>
                    <a:pt x="27" y="154"/>
                  </a:cubicBezTo>
                  <a:cubicBezTo>
                    <a:pt x="27" y="84"/>
                    <a:pt x="84" y="28"/>
                    <a:pt x="154" y="28"/>
                  </a:cubicBezTo>
                  <a:cubicBezTo>
                    <a:pt x="223" y="28"/>
                    <a:pt x="280" y="84"/>
                    <a:pt x="280" y="154"/>
                  </a:cubicBezTo>
                  <a:cubicBezTo>
                    <a:pt x="280" y="223"/>
                    <a:pt x="223" y="280"/>
                    <a:pt x="154"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6" name="组合 5"/>
          <p:cNvGrpSpPr/>
          <p:nvPr/>
        </p:nvGrpSpPr>
        <p:grpSpPr>
          <a:xfrm>
            <a:off x="6646069" y="3929856"/>
            <a:ext cx="981869" cy="981869"/>
            <a:chOff x="6646069" y="3929856"/>
            <a:chExt cx="981869" cy="981869"/>
          </a:xfrm>
          <a:solidFill>
            <a:srgbClr val="686868"/>
          </a:solidFill>
          <a:effectLst/>
        </p:grpSpPr>
        <p:sp>
          <p:nvSpPr>
            <p:cNvPr id="34" name="Freeform 8"/>
            <p:cNvSpPr>
              <a:spLocks noEditPoints="1"/>
            </p:cNvSpPr>
            <p:nvPr/>
          </p:nvSpPr>
          <p:spPr bwMode="auto">
            <a:xfrm>
              <a:off x="6893188" y="4206307"/>
              <a:ext cx="496684" cy="397828"/>
            </a:xfrm>
            <a:custGeom>
              <a:avLst/>
              <a:gdLst>
                <a:gd name="T0" fmla="*/ 36 w 520"/>
                <a:gd name="T1" fmla="*/ 0 h 415"/>
                <a:gd name="T2" fmla="*/ 520 w 520"/>
                <a:gd name="T3" fmla="*/ 229 h 415"/>
                <a:gd name="T4" fmla="*/ 33 w 520"/>
                <a:gd name="T5" fmla="*/ 201 h 415"/>
                <a:gd name="T6" fmla="*/ 206 w 520"/>
                <a:gd name="T7" fmla="*/ 28 h 415"/>
                <a:gd name="T8" fmla="*/ 219 w 520"/>
                <a:gd name="T9" fmla="*/ 201 h 415"/>
                <a:gd name="T10" fmla="*/ 176 w 520"/>
                <a:gd name="T11" fmla="*/ 111 h 415"/>
                <a:gd name="T12" fmla="*/ 337 w 520"/>
                <a:gd name="T13" fmla="*/ 111 h 415"/>
                <a:gd name="T14" fmla="*/ 176 w 520"/>
                <a:gd name="T15" fmla="*/ 111 h 415"/>
                <a:gd name="T16" fmla="*/ 307 w 520"/>
                <a:gd name="T17" fmla="*/ 28 h 415"/>
                <a:gd name="T18" fmla="*/ 488 w 520"/>
                <a:gd name="T19" fmla="*/ 201 h 415"/>
                <a:gd name="T20" fmla="*/ 354 w 520"/>
                <a:gd name="T21" fmla="*/ 111 h 415"/>
                <a:gd name="T22" fmla="*/ 520 w 520"/>
                <a:gd name="T23" fmla="*/ 274 h 415"/>
                <a:gd name="T24" fmla="*/ 0 w 520"/>
                <a:gd name="T25" fmla="*/ 247 h 415"/>
                <a:gd name="T26" fmla="*/ 0 w 520"/>
                <a:gd name="T27" fmla="*/ 322 h 415"/>
                <a:gd name="T28" fmla="*/ 520 w 520"/>
                <a:gd name="T29" fmla="*/ 296 h 415"/>
                <a:gd name="T30" fmla="*/ 0 w 520"/>
                <a:gd name="T31" fmla="*/ 322 h 415"/>
                <a:gd name="T32" fmla="*/ 520 w 520"/>
                <a:gd name="T33" fmla="*/ 366 h 415"/>
                <a:gd name="T34" fmla="*/ 0 w 520"/>
                <a:gd name="T35" fmla="*/ 339 h 415"/>
                <a:gd name="T36" fmla="*/ 0 w 520"/>
                <a:gd name="T37" fmla="*/ 415 h 415"/>
                <a:gd name="T38" fmla="*/ 520 w 520"/>
                <a:gd name="T39" fmla="*/ 388 h 415"/>
                <a:gd name="T40" fmla="*/ 0 w 520"/>
                <a:gd name="T41" fmla="*/ 415 h 415"/>
                <a:gd name="T42" fmla="*/ 193 w 520"/>
                <a:gd name="T43" fmla="*/ 111 h 415"/>
                <a:gd name="T44" fmla="*/ 320 w 520"/>
                <a:gd name="T45" fmla="*/ 111 h 415"/>
                <a:gd name="T46" fmla="*/ 263 w 520"/>
                <a:gd name="T47" fmla="*/ 151 h 415"/>
                <a:gd name="T48" fmla="*/ 250 w 520"/>
                <a:gd name="T49" fmla="*/ 165 h 415"/>
                <a:gd name="T50" fmla="*/ 228 w 520"/>
                <a:gd name="T51" fmla="*/ 147 h 415"/>
                <a:gd name="T52" fmla="*/ 254 w 520"/>
                <a:gd name="T53" fmla="*/ 137 h 415"/>
                <a:gd name="T54" fmla="*/ 252 w 520"/>
                <a:gd name="T55" fmla="*/ 118 h 415"/>
                <a:gd name="T56" fmla="*/ 251 w 520"/>
                <a:gd name="T57" fmla="*/ 70 h 415"/>
                <a:gd name="T58" fmla="*/ 264 w 520"/>
                <a:gd name="T59" fmla="*/ 58 h 415"/>
                <a:gd name="T60" fmla="*/ 283 w 520"/>
                <a:gd name="T61" fmla="*/ 74 h 415"/>
                <a:gd name="T62" fmla="*/ 260 w 520"/>
                <a:gd name="T63" fmla="*/ 84 h 415"/>
                <a:gd name="T64" fmla="*/ 265 w 520"/>
                <a:gd name="T65" fmla="*/ 103 h 415"/>
                <a:gd name="T66" fmla="*/ 263 w 520"/>
                <a:gd name="T67" fmla="*/ 15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0" h="415">
                  <a:moveTo>
                    <a:pt x="484" y="0"/>
                  </a:moveTo>
                  <a:cubicBezTo>
                    <a:pt x="36" y="0"/>
                    <a:pt x="36" y="0"/>
                    <a:pt x="36" y="0"/>
                  </a:cubicBezTo>
                  <a:cubicBezTo>
                    <a:pt x="0" y="229"/>
                    <a:pt x="0" y="229"/>
                    <a:pt x="0" y="229"/>
                  </a:cubicBezTo>
                  <a:cubicBezTo>
                    <a:pt x="520" y="229"/>
                    <a:pt x="520" y="229"/>
                    <a:pt x="520" y="229"/>
                  </a:cubicBezTo>
                  <a:lnTo>
                    <a:pt x="484" y="0"/>
                  </a:lnTo>
                  <a:close/>
                  <a:moveTo>
                    <a:pt x="33" y="201"/>
                  </a:moveTo>
                  <a:cubicBezTo>
                    <a:pt x="60" y="28"/>
                    <a:pt x="60" y="28"/>
                    <a:pt x="60" y="28"/>
                  </a:cubicBezTo>
                  <a:cubicBezTo>
                    <a:pt x="206" y="28"/>
                    <a:pt x="206" y="28"/>
                    <a:pt x="206" y="28"/>
                  </a:cubicBezTo>
                  <a:cubicBezTo>
                    <a:pt x="178" y="45"/>
                    <a:pt x="159" y="76"/>
                    <a:pt x="159" y="111"/>
                  </a:cubicBezTo>
                  <a:cubicBezTo>
                    <a:pt x="159" y="152"/>
                    <a:pt x="184" y="186"/>
                    <a:pt x="219" y="201"/>
                  </a:cubicBezTo>
                  <a:lnTo>
                    <a:pt x="33" y="201"/>
                  </a:lnTo>
                  <a:close/>
                  <a:moveTo>
                    <a:pt x="176" y="111"/>
                  </a:moveTo>
                  <a:cubicBezTo>
                    <a:pt x="176" y="67"/>
                    <a:pt x="212" y="31"/>
                    <a:pt x="257" y="31"/>
                  </a:cubicBezTo>
                  <a:cubicBezTo>
                    <a:pt x="301" y="31"/>
                    <a:pt x="337" y="67"/>
                    <a:pt x="337" y="111"/>
                  </a:cubicBezTo>
                  <a:cubicBezTo>
                    <a:pt x="337" y="156"/>
                    <a:pt x="301" y="192"/>
                    <a:pt x="257" y="192"/>
                  </a:cubicBezTo>
                  <a:cubicBezTo>
                    <a:pt x="212" y="192"/>
                    <a:pt x="176" y="156"/>
                    <a:pt x="176" y="111"/>
                  </a:cubicBezTo>
                  <a:close/>
                  <a:moveTo>
                    <a:pt x="354" y="111"/>
                  </a:moveTo>
                  <a:cubicBezTo>
                    <a:pt x="354" y="76"/>
                    <a:pt x="336" y="45"/>
                    <a:pt x="307" y="28"/>
                  </a:cubicBezTo>
                  <a:cubicBezTo>
                    <a:pt x="460" y="28"/>
                    <a:pt x="460" y="28"/>
                    <a:pt x="460" y="28"/>
                  </a:cubicBezTo>
                  <a:cubicBezTo>
                    <a:pt x="488" y="201"/>
                    <a:pt x="488" y="201"/>
                    <a:pt x="488" y="201"/>
                  </a:cubicBezTo>
                  <a:cubicBezTo>
                    <a:pt x="295" y="201"/>
                    <a:pt x="295" y="201"/>
                    <a:pt x="295" y="201"/>
                  </a:cubicBezTo>
                  <a:cubicBezTo>
                    <a:pt x="330" y="186"/>
                    <a:pt x="354" y="152"/>
                    <a:pt x="354" y="111"/>
                  </a:cubicBezTo>
                  <a:close/>
                  <a:moveTo>
                    <a:pt x="0" y="274"/>
                  </a:moveTo>
                  <a:cubicBezTo>
                    <a:pt x="520" y="274"/>
                    <a:pt x="520" y="274"/>
                    <a:pt x="520" y="274"/>
                  </a:cubicBezTo>
                  <a:cubicBezTo>
                    <a:pt x="520" y="247"/>
                    <a:pt x="520" y="247"/>
                    <a:pt x="520" y="247"/>
                  </a:cubicBezTo>
                  <a:cubicBezTo>
                    <a:pt x="0" y="247"/>
                    <a:pt x="0" y="247"/>
                    <a:pt x="0" y="247"/>
                  </a:cubicBezTo>
                  <a:lnTo>
                    <a:pt x="0" y="274"/>
                  </a:lnTo>
                  <a:close/>
                  <a:moveTo>
                    <a:pt x="0" y="322"/>
                  </a:moveTo>
                  <a:cubicBezTo>
                    <a:pt x="520" y="322"/>
                    <a:pt x="520" y="322"/>
                    <a:pt x="520" y="322"/>
                  </a:cubicBezTo>
                  <a:cubicBezTo>
                    <a:pt x="520" y="296"/>
                    <a:pt x="520" y="296"/>
                    <a:pt x="520" y="296"/>
                  </a:cubicBezTo>
                  <a:cubicBezTo>
                    <a:pt x="0" y="296"/>
                    <a:pt x="0" y="296"/>
                    <a:pt x="0" y="296"/>
                  </a:cubicBezTo>
                  <a:lnTo>
                    <a:pt x="0" y="322"/>
                  </a:lnTo>
                  <a:close/>
                  <a:moveTo>
                    <a:pt x="0" y="366"/>
                  </a:moveTo>
                  <a:cubicBezTo>
                    <a:pt x="520" y="366"/>
                    <a:pt x="520" y="366"/>
                    <a:pt x="520" y="366"/>
                  </a:cubicBezTo>
                  <a:cubicBezTo>
                    <a:pt x="520" y="339"/>
                    <a:pt x="520" y="339"/>
                    <a:pt x="520" y="339"/>
                  </a:cubicBezTo>
                  <a:cubicBezTo>
                    <a:pt x="0" y="339"/>
                    <a:pt x="0" y="339"/>
                    <a:pt x="0" y="339"/>
                  </a:cubicBezTo>
                  <a:lnTo>
                    <a:pt x="0" y="366"/>
                  </a:lnTo>
                  <a:close/>
                  <a:moveTo>
                    <a:pt x="0" y="415"/>
                  </a:moveTo>
                  <a:cubicBezTo>
                    <a:pt x="520" y="415"/>
                    <a:pt x="520" y="415"/>
                    <a:pt x="520" y="415"/>
                  </a:cubicBezTo>
                  <a:cubicBezTo>
                    <a:pt x="520" y="388"/>
                    <a:pt x="520" y="388"/>
                    <a:pt x="520" y="388"/>
                  </a:cubicBezTo>
                  <a:cubicBezTo>
                    <a:pt x="0" y="388"/>
                    <a:pt x="0" y="388"/>
                    <a:pt x="0" y="388"/>
                  </a:cubicBezTo>
                  <a:lnTo>
                    <a:pt x="0" y="415"/>
                  </a:lnTo>
                  <a:close/>
                  <a:moveTo>
                    <a:pt x="257" y="48"/>
                  </a:moveTo>
                  <a:cubicBezTo>
                    <a:pt x="222" y="48"/>
                    <a:pt x="193" y="76"/>
                    <a:pt x="193" y="111"/>
                  </a:cubicBezTo>
                  <a:cubicBezTo>
                    <a:pt x="193" y="146"/>
                    <a:pt x="222" y="175"/>
                    <a:pt x="257" y="175"/>
                  </a:cubicBezTo>
                  <a:cubicBezTo>
                    <a:pt x="292" y="175"/>
                    <a:pt x="320" y="146"/>
                    <a:pt x="320" y="111"/>
                  </a:cubicBezTo>
                  <a:cubicBezTo>
                    <a:pt x="320" y="76"/>
                    <a:pt x="292" y="48"/>
                    <a:pt x="257" y="48"/>
                  </a:cubicBezTo>
                  <a:close/>
                  <a:moveTo>
                    <a:pt x="263" y="151"/>
                  </a:moveTo>
                  <a:cubicBezTo>
                    <a:pt x="263" y="165"/>
                    <a:pt x="263" y="165"/>
                    <a:pt x="263" y="165"/>
                  </a:cubicBezTo>
                  <a:cubicBezTo>
                    <a:pt x="250" y="165"/>
                    <a:pt x="250" y="165"/>
                    <a:pt x="250" y="165"/>
                  </a:cubicBezTo>
                  <a:cubicBezTo>
                    <a:pt x="250" y="152"/>
                    <a:pt x="250" y="152"/>
                    <a:pt x="250" y="152"/>
                  </a:cubicBezTo>
                  <a:cubicBezTo>
                    <a:pt x="241" y="152"/>
                    <a:pt x="233" y="150"/>
                    <a:pt x="228" y="147"/>
                  </a:cubicBezTo>
                  <a:cubicBezTo>
                    <a:pt x="232" y="131"/>
                    <a:pt x="232" y="131"/>
                    <a:pt x="232" y="131"/>
                  </a:cubicBezTo>
                  <a:cubicBezTo>
                    <a:pt x="237" y="134"/>
                    <a:pt x="245" y="137"/>
                    <a:pt x="254" y="137"/>
                  </a:cubicBezTo>
                  <a:cubicBezTo>
                    <a:pt x="261" y="137"/>
                    <a:pt x="266" y="134"/>
                    <a:pt x="266" y="129"/>
                  </a:cubicBezTo>
                  <a:cubicBezTo>
                    <a:pt x="266" y="124"/>
                    <a:pt x="262" y="121"/>
                    <a:pt x="252" y="118"/>
                  </a:cubicBezTo>
                  <a:cubicBezTo>
                    <a:pt x="238" y="113"/>
                    <a:pt x="229" y="106"/>
                    <a:pt x="229" y="94"/>
                  </a:cubicBezTo>
                  <a:cubicBezTo>
                    <a:pt x="229" y="82"/>
                    <a:pt x="237" y="73"/>
                    <a:pt x="251" y="70"/>
                  </a:cubicBezTo>
                  <a:cubicBezTo>
                    <a:pt x="251" y="58"/>
                    <a:pt x="251" y="58"/>
                    <a:pt x="251" y="58"/>
                  </a:cubicBezTo>
                  <a:cubicBezTo>
                    <a:pt x="264" y="58"/>
                    <a:pt x="264" y="58"/>
                    <a:pt x="264" y="58"/>
                  </a:cubicBezTo>
                  <a:cubicBezTo>
                    <a:pt x="264" y="69"/>
                    <a:pt x="264" y="69"/>
                    <a:pt x="264" y="69"/>
                  </a:cubicBezTo>
                  <a:cubicBezTo>
                    <a:pt x="272" y="70"/>
                    <a:pt x="278" y="72"/>
                    <a:pt x="283" y="74"/>
                  </a:cubicBezTo>
                  <a:cubicBezTo>
                    <a:pt x="279" y="88"/>
                    <a:pt x="279" y="88"/>
                    <a:pt x="279" y="88"/>
                  </a:cubicBezTo>
                  <a:cubicBezTo>
                    <a:pt x="276" y="87"/>
                    <a:pt x="269" y="84"/>
                    <a:pt x="260" y="84"/>
                  </a:cubicBezTo>
                  <a:cubicBezTo>
                    <a:pt x="251" y="84"/>
                    <a:pt x="249" y="88"/>
                    <a:pt x="249" y="91"/>
                  </a:cubicBezTo>
                  <a:cubicBezTo>
                    <a:pt x="249" y="96"/>
                    <a:pt x="253" y="98"/>
                    <a:pt x="265" y="103"/>
                  </a:cubicBezTo>
                  <a:cubicBezTo>
                    <a:pt x="280" y="108"/>
                    <a:pt x="286" y="115"/>
                    <a:pt x="286" y="127"/>
                  </a:cubicBezTo>
                  <a:cubicBezTo>
                    <a:pt x="286" y="139"/>
                    <a:pt x="278" y="149"/>
                    <a:pt x="263"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4" name="Freeform 5"/>
            <p:cNvSpPr>
              <a:spLocks noEditPoints="1"/>
            </p:cNvSpPr>
            <p:nvPr/>
          </p:nvSpPr>
          <p:spPr bwMode="auto">
            <a:xfrm>
              <a:off x="6646069" y="3929856"/>
              <a:ext cx="981869" cy="98186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54 w 308"/>
                <a:gd name="T11" fmla="*/ 280 h 308"/>
                <a:gd name="T12" fmla="*/ 27 w 308"/>
                <a:gd name="T13" fmla="*/ 154 h 308"/>
                <a:gd name="T14" fmla="*/ 154 w 308"/>
                <a:gd name="T15" fmla="*/ 28 h 308"/>
                <a:gd name="T16" fmla="*/ 280 w 308"/>
                <a:gd name="T17" fmla="*/ 154 h 308"/>
                <a:gd name="T18" fmla="*/ 154 w 308"/>
                <a:gd name="T19" fmla="*/ 28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54" y="280"/>
                  </a:moveTo>
                  <a:cubicBezTo>
                    <a:pt x="84" y="280"/>
                    <a:pt x="27" y="223"/>
                    <a:pt x="27" y="154"/>
                  </a:cubicBezTo>
                  <a:cubicBezTo>
                    <a:pt x="27" y="84"/>
                    <a:pt x="84" y="28"/>
                    <a:pt x="154" y="28"/>
                  </a:cubicBezTo>
                  <a:cubicBezTo>
                    <a:pt x="223" y="28"/>
                    <a:pt x="280" y="84"/>
                    <a:pt x="280" y="154"/>
                  </a:cubicBezTo>
                  <a:cubicBezTo>
                    <a:pt x="280" y="223"/>
                    <a:pt x="223" y="280"/>
                    <a:pt x="154" y="28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19" name="组合 18"/>
          <p:cNvGrpSpPr/>
          <p:nvPr/>
        </p:nvGrpSpPr>
        <p:grpSpPr>
          <a:xfrm>
            <a:off x="4617244" y="5080800"/>
            <a:ext cx="981869" cy="981869"/>
            <a:chOff x="4617244" y="5080800"/>
            <a:chExt cx="981869" cy="981869"/>
          </a:xfrm>
          <a:solidFill>
            <a:srgbClr val="686868"/>
          </a:solidFill>
          <a:effectLst/>
        </p:grpSpPr>
        <p:sp>
          <p:nvSpPr>
            <p:cNvPr id="32" name="Freeform 6"/>
            <p:cNvSpPr>
              <a:spLocks noEditPoints="1"/>
            </p:cNvSpPr>
            <p:nvPr/>
          </p:nvSpPr>
          <p:spPr bwMode="auto">
            <a:xfrm>
              <a:off x="4881222" y="5342165"/>
              <a:ext cx="496300" cy="474662"/>
            </a:xfrm>
            <a:custGeom>
              <a:avLst/>
              <a:gdLst>
                <a:gd name="T0" fmla="*/ 445 w 462"/>
                <a:gd name="T1" fmla="*/ 223 h 442"/>
                <a:gd name="T2" fmla="*/ 444 w 462"/>
                <a:gd name="T3" fmla="*/ 210 h 442"/>
                <a:gd name="T4" fmla="*/ 224 w 462"/>
                <a:gd name="T5" fmla="*/ 0 h 442"/>
                <a:gd name="T6" fmla="*/ 86 w 462"/>
                <a:gd name="T7" fmla="*/ 50 h 442"/>
                <a:gd name="T8" fmla="*/ 14 w 462"/>
                <a:gd name="T9" fmla="*/ 157 h 442"/>
                <a:gd name="T10" fmla="*/ 61 w 462"/>
                <a:gd name="T11" fmla="*/ 157 h 442"/>
                <a:gd name="T12" fmla="*/ 224 w 462"/>
                <a:gd name="T13" fmla="*/ 45 h 442"/>
                <a:gd name="T14" fmla="*/ 400 w 462"/>
                <a:gd name="T15" fmla="*/ 208 h 442"/>
                <a:gd name="T16" fmla="*/ 401 w 462"/>
                <a:gd name="T17" fmla="*/ 223 h 442"/>
                <a:gd name="T18" fmla="*/ 380 w 462"/>
                <a:gd name="T19" fmla="*/ 223 h 442"/>
                <a:gd name="T20" fmla="*/ 421 w 462"/>
                <a:gd name="T21" fmla="*/ 281 h 442"/>
                <a:gd name="T22" fmla="*/ 462 w 462"/>
                <a:gd name="T23" fmla="*/ 223 h 442"/>
                <a:gd name="T24" fmla="*/ 445 w 462"/>
                <a:gd name="T25" fmla="*/ 223 h 442"/>
                <a:gd name="T26" fmla="*/ 224 w 462"/>
                <a:gd name="T27" fmla="*/ 398 h 442"/>
                <a:gd name="T28" fmla="*/ 74 w 462"/>
                <a:gd name="T29" fmla="*/ 312 h 442"/>
                <a:gd name="T30" fmla="*/ 61 w 462"/>
                <a:gd name="T31" fmla="*/ 291 h 442"/>
                <a:gd name="T32" fmla="*/ 83 w 462"/>
                <a:gd name="T33" fmla="*/ 291 h 442"/>
                <a:gd name="T34" fmla="*/ 41 w 462"/>
                <a:gd name="T35" fmla="*/ 233 h 442"/>
                <a:gd name="T36" fmla="*/ 0 w 462"/>
                <a:gd name="T37" fmla="*/ 291 h 442"/>
                <a:gd name="T38" fmla="*/ 15 w 462"/>
                <a:gd name="T39" fmla="*/ 291 h 442"/>
                <a:gd name="T40" fmla="*/ 18 w 462"/>
                <a:gd name="T41" fmla="*/ 300 h 442"/>
                <a:gd name="T42" fmla="*/ 224 w 462"/>
                <a:gd name="T43" fmla="*/ 442 h 442"/>
                <a:gd name="T44" fmla="*/ 405 w 462"/>
                <a:gd name="T45" fmla="*/ 347 h 442"/>
                <a:gd name="T46" fmla="*/ 348 w 462"/>
                <a:gd name="T47" fmla="*/ 347 h 442"/>
                <a:gd name="T48" fmla="*/ 224 w 462"/>
                <a:gd name="T49" fmla="*/ 398 h 442"/>
                <a:gd name="T50" fmla="*/ 223 w 462"/>
                <a:gd name="T51" fmla="*/ 346 h 442"/>
                <a:gd name="T52" fmla="*/ 345 w 462"/>
                <a:gd name="T53" fmla="*/ 224 h 442"/>
                <a:gd name="T54" fmla="*/ 223 w 462"/>
                <a:gd name="T55" fmla="*/ 102 h 442"/>
                <a:gd name="T56" fmla="*/ 101 w 462"/>
                <a:gd name="T57" fmla="*/ 224 h 442"/>
                <a:gd name="T58" fmla="*/ 223 w 462"/>
                <a:gd name="T59" fmla="*/ 346 h 442"/>
                <a:gd name="T60" fmla="*/ 223 w 462"/>
                <a:gd name="T61" fmla="*/ 123 h 442"/>
                <a:gd name="T62" fmla="*/ 324 w 462"/>
                <a:gd name="T63" fmla="*/ 224 h 442"/>
                <a:gd name="T64" fmla="*/ 223 w 462"/>
                <a:gd name="T65" fmla="*/ 325 h 442"/>
                <a:gd name="T66" fmla="*/ 122 w 462"/>
                <a:gd name="T67" fmla="*/ 224 h 442"/>
                <a:gd name="T68" fmla="*/ 223 w 462"/>
                <a:gd name="T69" fmla="*/ 123 h 442"/>
                <a:gd name="T70" fmla="*/ 223 w 462"/>
                <a:gd name="T71" fmla="*/ 303 h 442"/>
                <a:gd name="T72" fmla="*/ 302 w 462"/>
                <a:gd name="T73" fmla="*/ 224 h 442"/>
                <a:gd name="T74" fmla="*/ 223 w 462"/>
                <a:gd name="T75" fmla="*/ 145 h 442"/>
                <a:gd name="T76" fmla="*/ 143 w 462"/>
                <a:gd name="T77" fmla="*/ 224 h 442"/>
                <a:gd name="T78" fmla="*/ 223 w 462"/>
                <a:gd name="T79" fmla="*/ 303 h 442"/>
                <a:gd name="T80" fmla="*/ 217 w 462"/>
                <a:gd name="T81" fmla="*/ 232 h 442"/>
                <a:gd name="T82" fmla="*/ 188 w 462"/>
                <a:gd name="T83" fmla="*/ 202 h 442"/>
                <a:gd name="T84" fmla="*/ 215 w 462"/>
                <a:gd name="T85" fmla="*/ 173 h 442"/>
                <a:gd name="T86" fmla="*/ 215 w 462"/>
                <a:gd name="T87" fmla="*/ 157 h 442"/>
                <a:gd name="T88" fmla="*/ 232 w 462"/>
                <a:gd name="T89" fmla="*/ 157 h 442"/>
                <a:gd name="T90" fmla="*/ 232 w 462"/>
                <a:gd name="T91" fmla="*/ 172 h 442"/>
                <a:gd name="T92" fmla="*/ 256 w 462"/>
                <a:gd name="T93" fmla="*/ 177 h 442"/>
                <a:gd name="T94" fmla="*/ 251 w 462"/>
                <a:gd name="T95" fmla="*/ 196 h 442"/>
                <a:gd name="T96" fmla="*/ 227 w 462"/>
                <a:gd name="T97" fmla="*/ 190 h 442"/>
                <a:gd name="T98" fmla="*/ 213 w 462"/>
                <a:gd name="T99" fmla="*/ 199 h 442"/>
                <a:gd name="T100" fmla="*/ 233 w 462"/>
                <a:gd name="T101" fmla="*/ 213 h 442"/>
                <a:gd name="T102" fmla="*/ 260 w 462"/>
                <a:gd name="T103" fmla="*/ 244 h 442"/>
                <a:gd name="T104" fmla="*/ 231 w 462"/>
                <a:gd name="T105" fmla="*/ 274 h 442"/>
                <a:gd name="T106" fmla="*/ 231 w 462"/>
                <a:gd name="T107" fmla="*/ 291 h 442"/>
                <a:gd name="T108" fmla="*/ 215 w 462"/>
                <a:gd name="T109" fmla="*/ 291 h 442"/>
                <a:gd name="T110" fmla="*/ 215 w 462"/>
                <a:gd name="T111" fmla="*/ 276 h 442"/>
                <a:gd name="T112" fmla="*/ 187 w 462"/>
                <a:gd name="T113" fmla="*/ 269 h 442"/>
                <a:gd name="T114" fmla="*/ 192 w 462"/>
                <a:gd name="T115" fmla="*/ 249 h 442"/>
                <a:gd name="T116" fmla="*/ 219 w 462"/>
                <a:gd name="T117" fmla="*/ 257 h 442"/>
                <a:gd name="T118" fmla="*/ 235 w 462"/>
                <a:gd name="T119" fmla="*/ 246 h 442"/>
                <a:gd name="T120" fmla="*/ 217 w 462"/>
                <a:gd name="T121" fmla="*/ 23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 h="442">
                  <a:moveTo>
                    <a:pt x="445" y="223"/>
                  </a:moveTo>
                  <a:cubicBezTo>
                    <a:pt x="444" y="210"/>
                    <a:pt x="444" y="210"/>
                    <a:pt x="444" y="210"/>
                  </a:cubicBezTo>
                  <a:cubicBezTo>
                    <a:pt x="439" y="93"/>
                    <a:pt x="342" y="0"/>
                    <a:pt x="224" y="0"/>
                  </a:cubicBezTo>
                  <a:cubicBezTo>
                    <a:pt x="174" y="0"/>
                    <a:pt x="125" y="18"/>
                    <a:pt x="86" y="50"/>
                  </a:cubicBezTo>
                  <a:cubicBezTo>
                    <a:pt x="52" y="78"/>
                    <a:pt x="26" y="115"/>
                    <a:pt x="14" y="157"/>
                  </a:cubicBezTo>
                  <a:cubicBezTo>
                    <a:pt x="61" y="157"/>
                    <a:pt x="61" y="157"/>
                    <a:pt x="61" y="157"/>
                  </a:cubicBezTo>
                  <a:cubicBezTo>
                    <a:pt x="87" y="89"/>
                    <a:pt x="152" y="45"/>
                    <a:pt x="224" y="45"/>
                  </a:cubicBezTo>
                  <a:cubicBezTo>
                    <a:pt x="316" y="45"/>
                    <a:pt x="393" y="117"/>
                    <a:pt x="400" y="208"/>
                  </a:cubicBezTo>
                  <a:cubicBezTo>
                    <a:pt x="401" y="223"/>
                    <a:pt x="401" y="223"/>
                    <a:pt x="401" y="223"/>
                  </a:cubicBezTo>
                  <a:cubicBezTo>
                    <a:pt x="380" y="223"/>
                    <a:pt x="380" y="223"/>
                    <a:pt x="380" y="223"/>
                  </a:cubicBezTo>
                  <a:cubicBezTo>
                    <a:pt x="421" y="281"/>
                    <a:pt x="421" y="281"/>
                    <a:pt x="421" y="281"/>
                  </a:cubicBezTo>
                  <a:cubicBezTo>
                    <a:pt x="462" y="223"/>
                    <a:pt x="462" y="223"/>
                    <a:pt x="462" y="223"/>
                  </a:cubicBezTo>
                  <a:lnTo>
                    <a:pt x="445" y="223"/>
                  </a:lnTo>
                  <a:close/>
                  <a:moveTo>
                    <a:pt x="224" y="398"/>
                  </a:moveTo>
                  <a:cubicBezTo>
                    <a:pt x="162" y="398"/>
                    <a:pt x="106" y="366"/>
                    <a:pt x="74" y="312"/>
                  </a:cubicBezTo>
                  <a:cubicBezTo>
                    <a:pt x="61" y="291"/>
                    <a:pt x="61" y="291"/>
                    <a:pt x="61" y="291"/>
                  </a:cubicBezTo>
                  <a:cubicBezTo>
                    <a:pt x="83" y="291"/>
                    <a:pt x="83" y="291"/>
                    <a:pt x="83" y="291"/>
                  </a:cubicBezTo>
                  <a:cubicBezTo>
                    <a:pt x="41" y="233"/>
                    <a:pt x="41" y="233"/>
                    <a:pt x="41" y="233"/>
                  </a:cubicBezTo>
                  <a:cubicBezTo>
                    <a:pt x="0" y="291"/>
                    <a:pt x="0" y="291"/>
                    <a:pt x="0" y="291"/>
                  </a:cubicBezTo>
                  <a:cubicBezTo>
                    <a:pt x="15" y="291"/>
                    <a:pt x="15" y="291"/>
                    <a:pt x="15" y="291"/>
                  </a:cubicBezTo>
                  <a:cubicBezTo>
                    <a:pt x="18" y="300"/>
                    <a:pt x="18" y="300"/>
                    <a:pt x="18" y="300"/>
                  </a:cubicBezTo>
                  <a:cubicBezTo>
                    <a:pt x="51" y="385"/>
                    <a:pt x="134" y="442"/>
                    <a:pt x="224" y="442"/>
                  </a:cubicBezTo>
                  <a:cubicBezTo>
                    <a:pt x="297" y="442"/>
                    <a:pt x="365" y="406"/>
                    <a:pt x="405" y="347"/>
                  </a:cubicBezTo>
                  <a:cubicBezTo>
                    <a:pt x="348" y="347"/>
                    <a:pt x="348" y="347"/>
                    <a:pt x="348" y="347"/>
                  </a:cubicBezTo>
                  <a:cubicBezTo>
                    <a:pt x="315" y="379"/>
                    <a:pt x="270" y="398"/>
                    <a:pt x="224" y="398"/>
                  </a:cubicBezTo>
                  <a:close/>
                  <a:moveTo>
                    <a:pt x="223" y="346"/>
                  </a:moveTo>
                  <a:cubicBezTo>
                    <a:pt x="290" y="346"/>
                    <a:pt x="345" y="292"/>
                    <a:pt x="345" y="224"/>
                  </a:cubicBezTo>
                  <a:cubicBezTo>
                    <a:pt x="345" y="157"/>
                    <a:pt x="290" y="102"/>
                    <a:pt x="223" y="102"/>
                  </a:cubicBezTo>
                  <a:cubicBezTo>
                    <a:pt x="155" y="102"/>
                    <a:pt x="101" y="157"/>
                    <a:pt x="101" y="224"/>
                  </a:cubicBezTo>
                  <a:cubicBezTo>
                    <a:pt x="101" y="292"/>
                    <a:pt x="155" y="346"/>
                    <a:pt x="223" y="346"/>
                  </a:cubicBezTo>
                  <a:close/>
                  <a:moveTo>
                    <a:pt x="223" y="123"/>
                  </a:moveTo>
                  <a:cubicBezTo>
                    <a:pt x="279" y="123"/>
                    <a:pt x="324" y="168"/>
                    <a:pt x="324" y="224"/>
                  </a:cubicBezTo>
                  <a:cubicBezTo>
                    <a:pt x="324" y="280"/>
                    <a:pt x="279" y="325"/>
                    <a:pt x="223" y="325"/>
                  </a:cubicBezTo>
                  <a:cubicBezTo>
                    <a:pt x="167" y="325"/>
                    <a:pt x="122" y="280"/>
                    <a:pt x="122" y="224"/>
                  </a:cubicBezTo>
                  <a:cubicBezTo>
                    <a:pt x="122" y="168"/>
                    <a:pt x="167" y="123"/>
                    <a:pt x="223" y="123"/>
                  </a:cubicBezTo>
                  <a:close/>
                  <a:moveTo>
                    <a:pt x="223" y="303"/>
                  </a:moveTo>
                  <a:cubicBezTo>
                    <a:pt x="267" y="303"/>
                    <a:pt x="302" y="268"/>
                    <a:pt x="302" y="224"/>
                  </a:cubicBezTo>
                  <a:cubicBezTo>
                    <a:pt x="302" y="180"/>
                    <a:pt x="267" y="145"/>
                    <a:pt x="223" y="145"/>
                  </a:cubicBezTo>
                  <a:cubicBezTo>
                    <a:pt x="179" y="145"/>
                    <a:pt x="143" y="180"/>
                    <a:pt x="143" y="224"/>
                  </a:cubicBezTo>
                  <a:cubicBezTo>
                    <a:pt x="143" y="268"/>
                    <a:pt x="179" y="303"/>
                    <a:pt x="223" y="303"/>
                  </a:cubicBezTo>
                  <a:close/>
                  <a:moveTo>
                    <a:pt x="217" y="232"/>
                  </a:moveTo>
                  <a:cubicBezTo>
                    <a:pt x="200" y="226"/>
                    <a:pt x="188" y="218"/>
                    <a:pt x="188" y="202"/>
                  </a:cubicBezTo>
                  <a:cubicBezTo>
                    <a:pt x="188" y="187"/>
                    <a:pt x="198" y="176"/>
                    <a:pt x="215" y="173"/>
                  </a:cubicBezTo>
                  <a:cubicBezTo>
                    <a:pt x="215" y="157"/>
                    <a:pt x="215" y="157"/>
                    <a:pt x="215" y="157"/>
                  </a:cubicBezTo>
                  <a:cubicBezTo>
                    <a:pt x="232" y="157"/>
                    <a:pt x="232" y="157"/>
                    <a:pt x="232" y="157"/>
                  </a:cubicBezTo>
                  <a:cubicBezTo>
                    <a:pt x="232" y="172"/>
                    <a:pt x="232" y="172"/>
                    <a:pt x="232" y="172"/>
                  </a:cubicBezTo>
                  <a:cubicBezTo>
                    <a:pt x="242" y="172"/>
                    <a:pt x="250" y="174"/>
                    <a:pt x="256" y="177"/>
                  </a:cubicBezTo>
                  <a:cubicBezTo>
                    <a:pt x="251" y="196"/>
                    <a:pt x="251" y="196"/>
                    <a:pt x="251" y="196"/>
                  </a:cubicBezTo>
                  <a:cubicBezTo>
                    <a:pt x="247" y="194"/>
                    <a:pt x="239" y="190"/>
                    <a:pt x="227" y="190"/>
                  </a:cubicBezTo>
                  <a:cubicBezTo>
                    <a:pt x="216" y="190"/>
                    <a:pt x="213" y="195"/>
                    <a:pt x="213" y="199"/>
                  </a:cubicBezTo>
                  <a:cubicBezTo>
                    <a:pt x="213" y="205"/>
                    <a:pt x="219" y="208"/>
                    <a:pt x="233" y="213"/>
                  </a:cubicBezTo>
                  <a:cubicBezTo>
                    <a:pt x="252" y="220"/>
                    <a:pt x="260" y="229"/>
                    <a:pt x="260" y="244"/>
                  </a:cubicBezTo>
                  <a:cubicBezTo>
                    <a:pt x="260" y="259"/>
                    <a:pt x="250" y="271"/>
                    <a:pt x="231" y="274"/>
                  </a:cubicBezTo>
                  <a:cubicBezTo>
                    <a:pt x="231" y="291"/>
                    <a:pt x="231" y="291"/>
                    <a:pt x="231" y="291"/>
                  </a:cubicBezTo>
                  <a:cubicBezTo>
                    <a:pt x="215" y="291"/>
                    <a:pt x="215" y="291"/>
                    <a:pt x="215" y="291"/>
                  </a:cubicBezTo>
                  <a:cubicBezTo>
                    <a:pt x="215" y="276"/>
                    <a:pt x="215" y="276"/>
                    <a:pt x="215" y="276"/>
                  </a:cubicBezTo>
                  <a:cubicBezTo>
                    <a:pt x="204" y="275"/>
                    <a:pt x="193" y="272"/>
                    <a:pt x="187" y="269"/>
                  </a:cubicBezTo>
                  <a:cubicBezTo>
                    <a:pt x="192" y="249"/>
                    <a:pt x="192" y="249"/>
                    <a:pt x="192" y="249"/>
                  </a:cubicBezTo>
                  <a:cubicBezTo>
                    <a:pt x="199" y="253"/>
                    <a:pt x="208" y="257"/>
                    <a:pt x="219" y="257"/>
                  </a:cubicBezTo>
                  <a:cubicBezTo>
                    <a:pt x="228" y="257"/>
                    <a:pt x="235" y="253"/>
                    <a:pt x="235" y="246"/>
                  </a:cubicBezTo>
                  <a:cubicBezTo>
                    <a:pt x="235" y="240"/>
                    <a:pt x="230" y="236"/>
                    <a:pt x="217" y="23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5" name="Freeform 5"/>
            <p:cNvSpPr>
              <a:spLocks noEditPoints="1"/>
            </p:cNvSpPr>
            <p:nvPr/>
          </p:nvSpPr>
          <p:spPr bwMode="auto">
            <a:xfrm>
              <a:off x="4617244" y="5080800"/>
              <a:ext cx="981869" cy="98186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54 w 308"/>
                <a:gd name="T11" fmla="*/ 280 h 308"/>
                <a:gd name="T12" fmla="*/ 27 w 308"/>
                <a:gd name="T13" fmla="*/ 154 h 308"/>
                <a:gd name="T14" fmla="*/ 154 w 308"/>
                <a:gd name="T15" fmla="*/ 28 h 308"/>
                <a:gd name="T16" fmla="*/ 280 w 308"/>
                <a:gd name="T17" fmla="*/ 154 h 308"/>
                <a:gd name="T18" fmla="*/ 154 w 308"/>
                <a:gd name="T19" fmla="*/ 28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54" y="280"/>
                  </a:moveTo>
                  <a:cubicBezTo>
                    <a:pt x="84" y="280"/>
                    <a:pt x="27" y="223"/>
                    <a:pt x="27" y="154"/>
                  </a:cubicBezTo>
                  <a:cubicBezTo>
                    <a:pt x="27" y="84"/>
                    <a:pt x="84" y="28"/>
                    <a:pt x="154" y="28"/>
                  </a:cubicBezTo>
                  <a:cubicBezTo>
                    <a:pt x="223" y="28"/>
                    <a:pt x="280" y="84"/>
                    <a:pt x="280" y="154"/>
                  </a:cubicBezTo>
                  <a:cubicBezTo>
                    <a:pt x="280" y="223"/>
                    <a:pt x="223" y="280"/>
                    <a:pt x="154"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nvGrpSpPr>
          <p:cNvPr id="35" name="组合 34">
            <a:extLst>
              <a:ext uri="{FF2B5EF4-FFF2-40B4-BE49-F238E27FC236}">
                <a16:creationId xmlns:a16="http://schemas.microsoft.com/office/drawing/2014/main" id="{909B08D6-AE6E-415C-B0C2-A0050CAB7121}"/>
              </a:ext>
            </a:extLst>
          </p:cNvPr>
          <p:cNvGrpSpPr/>
          <p:nvPr/>
        </p:nvGrpSpPr>
        <p:grpSpPr>
          <a:xfrm>
            <a:off x="78277" y="215456"/>
            <a:ext cx="12104391" cy="6642544"/>
            <a:chOff x="78277" y="215456"/>
            <a:chExt cx="12104391" cy="6642544"/>
          </a:xfrm>
        </p:grpSpPr>
        <p:pic>
          <p:nvPicPr>
            <p:cNvPr id="36" name="图片 35">
              <a:extLst>
                <a:ext uri="{FF2B5EF4-FFF2-40B4-BE49-F238E27FC236}">
                  <a16:creationId xmlns:a16="http://schemas.microsoft.com/office/drawing/2014/main" id="{DF191C0B-337B-4596-8A67-3B0F55335E6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37" name="图片 36">
              <a:extLst>
                <a:ext uri="{FF2B5EF4-FFF2-40B4-BE49-F238E27FC236}">
                  <a16:creationId xmlns:a16="http://schemas.microsoft.com/office/drawing/2014/main" id="{C3FCA4D3-F361-4641-99CD-D3E43B7DA8D8}"/>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38" name="组合 37">
              <a:extLst>
                <a:ext uri="{FF2B5EF4-FFF2-40B4-BE49-F238E27FC236}">
                  <a16:creationId xmlns:a16="http://schemas.microsoft.com/office/drawing/2014/main" id="{8ED079FD-14E7-4942-BA95-E8F3926D6C9A}"/>
                </a:ext>
              </a:extLst>
            </p:cNvPr>
            <p:cNvGrpSpPr/>
            <p:nvPr/>
          </p:nvGrpSpPr>
          <p:grpSpPr>
            <a:xfrm>
              <a:off x="78277" y="215456"/>
              <a:ext cx="4775851" cy="1204298"/>
              <a:chOff x="78277" y="215456"/>
              <a:chExt cx="4775851" cy="1204298"/>
            </a:xfrm>
          </p:grpSpPr>
          <p:sp>
            <p:nvSpPr>
              <p:cNvPr id="39" name="文本框 38">
                <a:extLst>
                  <a:ext uri="{FF2B5EF4-FFF2-40B4-BE49-F238E27FC236}">
                    <a16:creationId xmlns:a16="http://schemas.microsoft.com/office/drawing/2014/main" id="{29BED254-1192-4620-908F-C96CEE4DD3B1}"/>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48" name="图片 47">
                <a:extLst>
                  <a:ext uri="{FF2B5EF4-FFF2-40B4-BE49-F238E27FC236}">
                    <a16:creationId xmlns:a16="http://schemas.microsoft.com/office/drawing/2014/main" id="{FC007697-B124-4BC9-A465-5929FC1D7D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49" name="图片 48">
                <a:extLst>
                  <a:ext uri="{FF2B5EF4-FFF2-40B4-BE49-F238E27FC236}">
                    <a16:creationId xmlns:a16="http://schemas.microsoft.com/office/drawing/2014/main" id="{EF5C1220-CD10-484E-9C1A-91AA3E83068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1039222260"/>
      </p:ext>
    </p:extLst>
  </p:cSld>
  <p:clrMapOvr>
    <a:masterClrMapping/>
  </p:clrMapOvr>
  <mc:AlternateContent xmlns:mc="http://schemas.openxmlformats.org/markup-compatibility/2006" xmlns:p14="http://schemas.microsoft.com/office/powerpoint/2010/main">
    <mc:Choice Requires="p14">
      <p:transition spd="slow" p14:dur="1500" advTm="8837">
        <p:random/>
      </p:transition>
    </mc:Choice>
    <mc:Fallback xmlns="">
      <p:transition spd="slow" advTm="8837">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59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ppt_x</p:attrName>
                                        </p:attrNameLst>
                                      </p:cBhvr>
                                      <p:tavLst>
                                        <p:tav tm="0">
                                          <p:val>
                                            <p:strVal val="#ppt_x+#ppt_w*1.125000"/>
                                          </p:val>
                                        </p:tav>
                                        <p:tav tm="100000">
                                          <p:val>
                                            <p:strVal val="#ppt_x"/>
                                          </p:val>
                                        </p:tav>
                                      </p:tavLst>
                                    </p:anim>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200" fill="hold"/>
                                        <p:tgtEl>
                                          <p:spTgt spid="17"/>
                                        </p:tgtEl>
                                        <p:attrNameLst>
                                          <p:attrName>ppt_w</p:attrName>
                                        </p:attrNameLst>
                                      </p:cBhvr>
                                      <p:tavLst>
                                        <p:tav tm="0">
                                          <p:val>
                                            <p:fltVal val="0"/>
                                          </p:val>
                                        </p:tav>
                                        <p:tav tm="100000">
                                          <p:val>
                                            <p:strVal val="#ppt_w"/>
                                          </p:val>
                                        </p:tav>
                                      </p:tavLst>
                                    </p:anim>
                                    <p:anim calcmode="lin" valueType="num">
                                      <p:cBhvr>
                                        <p:cTn id="20" dur="200" fill="hold"/>
                                        <p:tgtEl>
                                          <p:spTgt spid="17"/>
                                        </p:tgtEl>
                                        <p:attrNameLst>
                                          <p:attrName>ppt_h</p:attrName>
                                        </p:attrNameLst>
                                      </p:cBhvr>
                                      <p:tavLst>
                                        <p:tav tm="0">
                                          <p:val>
                                            <p:fltVal val="0"/>
                                          </p:val>
                                        </p:tav>
                                        <p:tav tm="100000">
                                          <p:val>
                                            <p:strVal val="#ppt_h"/>
                                          </p:val>
                                        </p:tav>
                                      </p:tavLst>
                                    </p:anim>
                                    <p:animEffect transition="in" filter="fade">
                                      <p:cBhvr>
                                        <p:cTn id="21" dur="2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300" fill="hold"/>
                                        <p:tgtEl>
                                          <p:spTgt spid="13"/>
                                        </p:tgtEl>
                                        <p:attrNameLst>
                                          <p:attrName>ppt_w</p:attrName>
                                        </p:attrNameLst>
                                      </p:cBhvr>
                                      <p:tavLst>
                                        <p:tav tm="0">
                                          <p:val>
                                            <p:fltVal val="0"/>
                                          </p:val>
                                        </p:tav>
                                        <p:tav tm="100000">
                                          <p:val>
                                            <p:strVal val="#ppt_w"/>
                                          </p:val>
                                        </p:tav>
                                      </p:tavLst>
                                    </p:anim>
                                    <p:anim calcmode="lin" valueType="num">
                                      <p:cBhvr>
                                        <p:cTn id="27" dur="300" fill="hold"/>
                                        <p:tgtEl>
                                          <p:spTgt spid="13"/>
                                        </p:tgtEl>
                                        <p:attrNameLst>
                                          <p:attrName>ppt_h</p:attrName>
                                        </p:attrNameLst>
                                      </p:cBhvr>
                                      <p:tavLst>
                                        <p:tav tm="0">
                                          <p:val>
                                            <p:fltVal val="0"/>
                                          </p:val>
                                        </p:tav>
                                        <p:tav tm="100000">
                                          <p:val>
                                            <p:strVal val="#ppt_h"/>
                                          </p:val>
                                        </p:tav>
                                      </p:tavLst>
                                    </p:anim>
                                    <p:animEffect transition="in" filter="fade">
                                      <p:cBhvr>
                                        <p:cTn id="28" dur="3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calcmode="lin" valueType="num">
                                      <p:cBhvr>
                                        <p:cTn id="33" dur="300" fill="hold"/>
                                        <p:tgtEl>
                                          <p:spTgt spid="14"/>
                                        </p:tgtEl>
                                        <p:attrNameLst>
                                          <p:attrName>ppt_w</p:attrName>
                                        </p:attrNameLst>
                                      </p:cBhvr>
                                      <p:tavLst>
                                        <p:tav tm="0">
                                          <p:val>
                                            <p:fltVal val="0"/>
                                          </p:val>
                                        </p:tav>
                                        <p:tav tm="100000">
                                          <p:val>
                                            <p:strVal val="#ppt_w"/>
                                          </p:val>
                                        </p:tav>
                                      </p:tavLst>
                                    </p:anim>
                                    <p:anim calcmode="lin" valueType="num">
                                      <p:cBhvr>
                                        <p:cTn id="34" dur="300" fill="hold"/>
                                        <p:tgtEl>
                                          <p:spTgt spid="14"/>
                                        </p:tgtEl>
                                        <p:attrNameLst>
                                          <p:attrName>ppt_h</p:attrName>
                                        </p:attrNameLst>
                                      </p:cBhvr>
                                      <p:tavLst>
                                        <p:tav tm="0">
                                          <p:val>
                                            <p:fltVal val="0"/>
                                          </p:val>
                                        </p:tav>
                                        <p:tav tm="100000">
                                          <p:val>
                                            <p:strVal val="#ppt_h"/>
                                          </p:val>
                                        </p:tav>
                                      </p:tavLst>
                                    </p:anim>
                                    <p:animEffect transition="in" filter="fade">
                                      <p:cBhvr>
                                        <p:cTn id="35" dur="3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decel="5900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1000" fill="hold"/>
                                        <p:tgtEl>
                                          <p:spTgt spid="5"/>
                                        </p:tgtEl>
                                        <p:attrNameLst>
                                          <p:attrName>ppt_x</p:attrName>
                                        </p:attrNameLst>
                                      </p:cBhvr>
                                      <p:tavLst>
                                        <p:tav tm="0">
                                          <p:val>
                                            <p:strVal val="0-#ppt_w/2"/>
                                          </p:val>
                                        </p:tav>
                                        <p:tav tm="100000">
                                          <p:val>
                                            <p:strVal val="#ppt_x"/>
                                          </p:val>
                                        </p:tav>
                                      </p:tavLst>
                                    </p:anim>
                                    <p:anim calcmode="lin" valueType="num">
                                      <p:cBhvr additive="base">
                                        <p:cTn id="41"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ppt_x</p:attrName>
                                        </p:attrNameLst>
                                      </p:cBhvr>
                                      <p:tavLst>
                                        <p:tav tm="0">
                                          <p:val>
                                            <p:strVal val="#ppt_x-#ppt_w*1.125000"/>
                                          </p:val>
                                        </p:tav>
                                        <p:tav tm="100000">
                                          <p:val>
                                            <p:strVal val="#ppt_x"/>
                                          </p:val>
                                        </p:tav>
                                      </p:tavLst>
                                    </p:anim>
                                    <p:animEffect transition="in" filter="wipe(right)">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200" fill="hold"/>
                                        <p:tgtEl>
                                          <p:spTgt spid="26"/>
                                        </p:tgtEl>
                                        <p:attrNameLst>
                                          <p:attrName>ppt_w</p:attrName>
                                        </p:attrNameLst>
                                      </p:cBhvr>
                                      <p:tavLst>
                                        <p:tav tm="0">
                                          <p:val>
                                            <p:fltVal val="0"/>
                                          </p:val>
                                        </p:tav>
                                        <p:tav tm="100000">
                                          <p:val>
                                            <p:strVal val="#ppt_w"/>
                                          </p:val>
                                        </p:tav>
                                      </p:tavLst>
                                    </p:anim>
                                    <p:anim calcmode="lin" valueType="num">
                                      <p:cBhvr>
                                        <p:cTn id="53" dur="200" fill="hold"/>
                                        <p:tgtEl>
                                          <p:spTgt spid="26"/>
                                        </p:tgtEl>
                                        <p:attrNameLst>
                                          <p:attrName>ppt_h</p:attrName>
                                        </p:attrNameLst>
                                      </p:cBhvr>
                                      <p:tavLst>
                                        <p:tav tm="0">
                                          <p:val>
                                            <p:fltVal val="0"/>
                                          </p:val>
                                        </p:tav>
                                        <p:tav tm="100000">
                                          <p:val>
                                            <p:strVal val="#ppt_h"/>
                                          </p:val>
                                        </p:tav>
                                      </p:tavLst>
                                    </p:anim>
                                    <p:animEffect transition="in" filter="fade">
                                      <p:cBhvr>
                                        <p:cTn id="54" dur="200"/>
                                        <p:tgtEl>
                                          <p:spTgt spid="26"/>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iterate type="lt">
                                    <p:tmPct val="10000"/>
                                  </p:iterate>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iterate type="lt">
                                    <p:tmPct val="10000"/>
                                  </p:iterate>
                                  <p:childTnLst>
                                    <p:set>
                                      <p:cBhvr>
                                        <p:cTn id="65" dur="1" fill="hold">
                                          <p:stCondLst>
                                            <p:cond delay="0"/>
                                          </p:stCondLst>
                                        </p:cTn>
                                        <p:tgtEl>
                                          <p:spTgt spid="8"/>
                                        </p:tgtEl>
                                        <p:attrNameLst>
                                          <p:attrName>style.visibility</p:attrName>
                                        </p:attrNameLst>
                                      </p:cBhvr>
                                      <p:to>
                                        <p:strVal val="visible"/>
                                      </p:to>
                                    </p:set>
                                    <p:anim calcmode="lin" valueType="num">
                                      <p:cBhvr>
                                        <p:cTn id="66" dur="300" fill="hold"/>
                                        <p:tgtEl>
                                          <p:spTgt spid="8"/>
                                        </p:tgtEl>
                                        <p:attrNameLst>
                                          <p:attrName>ppt_w</p:attrName>
                                        </p:attrNameLst>
                                      </p:cBhvr>
                                      <p:tavLst>
                                        <p:tav tm="0">
                                          <p:val>
                                            <p:fltVal val="0"/>
                                          </p:val>
                                        </p:tav>
                                        <p:tav tm="100000">
                                          <p:val>
                                            <p:strVal val="#ppt_w"/>
                                          </p:val>
                                        </p:tav>
                                      </p:tavLst>
                                    </p:anim>
                                    <p:anim calcmode="lin" valueType="num">
                                      <p:cBhvr>
                                        <p:cTn id="67" dur="300" fill="hold"/>
                                        <p:tgtEl>
                                          <p:spTgt spid="8"/>
                                        </p:tgtEl>
                                        <p:attrNameLst>
                                          <p:attrName>ppt_h</p:attrName>
                                        </p:attrNameLst>
                                      </p:cBhvr>
                                      <p:tavLst>
                                        <p:tav tm="0">
                                          <p:val>
                                            <p:fltVal val="0"/>
                                          </p:val>
                                        </p:tav>
                                        <p:tav tm="100000">
                                          <p:val>
                                            <p:strVal val="#ppt_h"/>
                                          </p:val>
                                        </p:tav>
                                      </p:tavLst>
                                    </p:anim>
                                    <p:animEffect transition="in" filter="fade">
                                      <p:cBhvr>
                                        <p:cTn id="68" dur="300"/>
                                        <p:tgtEl>
                                          <p:spTgt spid="8"/>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2" decel="59000"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1000" fill="hold"/>
                                        <p:tgtEl>
                                          <p:spTgt spid="6"/>
                                        </p:tgtEl>
                                        <p:attrNameLst>
                                          <p:attrName>ppt_x</p:attrName>
                                        </p:attrNameLst>
                                      </p:cBhvr>
                                      <p:tavLst>
                                        <p:tav tm="0">
                                          <p:val>
                                            <p:strVal val="1+#ppt_w/2"/>
                                          </p:val>
                                        </p:tav>
                                        <p:tav tm="100000">
                                          <p:val>
                                            <p:strVal val="#ppt_x"/>
                                          </p:val>
                                        </p:tav>
                                      </p:tavLst>
                                    </p:anim>
                                    <p:anim calcmode="lin" valueType="num">
                                      <p:cBhvr additive="base">
                                        <p:cTn id="7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2" presetClass="entr" presetSubtype="2"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p:tgtEl>
                                          <p:spTgt spid="20"/>
                                        </p:tgtEl>
                                        <p:attrNameLst>
                                          <p:attrName>ppt_x</p:attrName>
                                        </p:attrNameLst>
                                      </p:cBhvr>
                                      <p:tavLst>
                                        <p:tav tm="0">
                                          <p:val>
                                            <p:strVal val="#ppt_x+#ppt_w*1.125000"/>
                                          </p:val>
                                        </p:tav>
                                        <p:tav tm="100000">
                                          <p:val>
                                            <p:strVal val="#ppt_x"/>
                                          </p:val>
                                        </p:tav>
                                      </p:tavLst>
                                    </p:anim>
                                    <p:animEffect transition="in" filter="wipe(left)">
                                      <p:cBhvr>
                                        <p:cTn id="80" dur="5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200" fill="hold"/>
                                        <p:tgtEl>
                                          <p:spTgt spid="23"/>
                                        </p:tgtEl>
                                        <p:attrNameLst>
                                          <p:attrName>ppt_w</p:attrName>
                                        </p:attrNameLst>
                                      </p:cBhvr>
                                      <p:tavLst>
                                        <p:tav tm="0">
                                          <p:val>
                                            <p:fltVal val="0"/>
                                          </p:val>
                                        </p:tav>
                                        <p:tav tm="100000">
                                          <p:val>
                                            <p:strVal val="#ppt_w"/>
                                          </p:val>
                                        </p:tav>
                                      </p:tavLst>
                                    </p:anim>
                                    <p:anim calcmode="lin" valueType="num">
                                      <p:cBhvr>
                                        <p:cTn id="86" dur="200" fill="hold"/>
                                        <p:tgtEl>
                                          <p:spTgt spid="23"/>
                                        </p:tgtEl>
                                        <p:attrNameLst>
                                          <p:attrName>ppt_h</p:attrName>
                                        </p:attrNameLst>
                                      </p:cBhvr>
                                      <p:tavLst>
                                        <p:tav tm="0">
                                          <p:val>
                                            <p:fltVal val="0"/>
                                          </p:val>
                                        </p:tav>
                                        <p:tav tm="100000">
                                          <p:val>
                                            <p:strVal val="#ppt_h"/>
                                          </p:val>
                                        </p:tav>
                                      </p:tavLst>
                                    </p:anim>
                                    <p:animEffect transition="in" filter="fade">
                                      <p:cBhvr>
                                        <p:cTn id="87" dur="2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iterate type="lt">
                                    <p:tmPct val="10000"/>
                                  </p:iterate>
                                  <p:childTnLst>
                                    <p:set>
                                      <p:cBhvr>
                                        <p:cTn id="91" dur="1" fill="hold">
                                          <p:stCondLst>
                                            <p:cond delay="0"/>
                                          </p:stCondLst>
                                        </p:cTn>
                                        <p:tgtEl>
                                          <p:spTgt spid="11"/>
                                        </p:tgtEl>
                                        <p:attrNameLst>
                                          <p:attrName>style.visibility</p:attrName>
                                        </p:attrNameLst>
                                      </p:cBhvr>
                                      <p:to>
                                        <p:strVal val="visible"/>
                                      </p:to>
                                    </p:set>
                                    <p:anim calcmode="lin" valueType="num">
                                      <p:cBhvr>
                                        <p:cTn id="92" dur="300" fill="hold"/>
                                        <p:tgtEl>
                                          <p:spTgt spid="11"/>
                                        </p:tgtEl>
                                        <p:attrNameLst>
                                          <p:attrName>ppt_w</p:attrName>
                                        </p:attrNameLst>
                                      </p:cBhvr>
                                      <p:tavLst>
                                        <p:tav tm="0">
                                          <p:val>
                                            <p:fltVal val="0"/>
                                          </p:val>
                                        </p:tav>
                                        <p:tav tm="100000">
                                          <p:val>
                                            <p:strVal val="#ppt_w"/>
                                          </p:val>
                                        </p:tav>
                                      </p:tavLst>
                                    </p:anim>
                                    <p:anim calcmode="lin" valueType="num">
                                      <p:cBhvr>
                                        <p:cTn id="93" dur="300" fill="hold"/>
                                        <p:tgtEl>
                                          <p:spTgt spid="11"/>
                                        </p:tgtEl>
                                        <p:attrNameLst>
                                          <p:attrName>ppt_h</p:attrName>
                                        </p:attrNameLst>
                                      </p:cBhvr>
                                      <p:tavLst>
                                        <p:tav tm="0">
                                          <p:val>
                                            <p:fltVal val="0"/>
                                          </p:val>
                                        </p:tav>
                                        <p:tav tm="100000">
                                          <p:val>
                                            <p:strVal val="#ppt_h"/>
                                          </p:val>
                                        </p:tav>
                                      </p:tavLst>
                                    </p:anim>
                                    <p:animEffect transition="in" filter="fade">
                                      <p:cBhvr>
                                        <p:cTn id="94" dur="300"/>
                                        <p:tgtEl>
                                          <p:spTgt spid="11"/>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iterate type="lt">
                                    <p:tmPct val="10000"/>
                                  </p:iterate>
                                  <p:childTnLst>
                                    <p:set>
                                      <p:cBhvr>
                                        <p:cTn id="98" dur="1" fill="hold">
                                          <p:stCondLst>
                                            <p:cond delay="0"/>
                                          </p:stCondLst>
                                        </p:cTn>
                                        <p:tgtEl>
                                          <p:spTgt spid="12"/>
                                        </p:tgtEl>
                                        <p:attrNameLst>
                                          <p:attrName>style.visibility</p:attrName>
                                        </p:attrNameLst>
                                      </p:cBhvr>
                                      <p:to>
                                        <p:strVal val="visible"/>
                                      </p:to>
                                    </p:set>
                                    <p:anim calcmode="lin" valueType="num">
                                      <p:cBhvr>
                                        <p:cTn id="99" dur="300" fill="hold"/>
                                        <p:tgtEl>
                                          <p:spTgt spid="12"/>
                                        </p:tgtEl>
                                        <p:attrNameLst>
                                          <p:attrName>ppt_w</p:attrName>
                                        </p:attrNameLst>
                                      </p:cBhvr>
                                      <p:tavLst>
                                        <p:tav tm="0">
                                          <p:val>
                                            <p:fltVal val="0"/>
                                          </p:val>
                                        </p:tav>
                                        <p:tav tm="100000">
                                          <p:val>
                                            <p:strVal val="#ppt_w"/>
                                          </p:val>
                                        </p:tav>
                                      </p:tavLst>
                                    </p:anim>
                                    <p:anim calcmode="lin" valueType="num">
                                      <p:cBhvr>
                                        <p:cTn id="100" dur="300" fill="hold"/>
                                        <p:tgtEl>
                                          <p:spTgt spid="12"/>
                                        </p:tgtEl>
                                        <p:attrNameLst>
                                          <p:attrName>ppt_h</p:attrName>
                                        </p:attrNameLst>
                                      </p:cBhvr>
                                      <p:tavLst>
                                        <p:tav tm="0">
                                          <p:val>
                                            <p:fltVal val="0"/>
                                          </p:val>
                                        </p:tav>
                                        <p:tav tm="100000">
                                          <p:val>
                                            <p:strVal val="#ppt_h"/>
                                          </p:val>
                                        </p:tav>
                                      </p:tavLst>
                                    </p:anim>
                                    <p:animEffect transition="in" filter="fade">
                                      <p:cBhvr>
                                        <p:cTn id="101" dur="300"/>
                                        <p:tgtEl>
                                          <p:spTgt spid="12"/>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8" decel="59000" fill="hold" nodeType="clickEffect">
                                  <p:stCondLst>
                                    <p:cond delay="0"/>
                                  </p:stCondLst>
                                  <p:childTnLst>
                                    <p:set>
                                      <p:cBhvr>
                                        <p:cTn id="105" dur="1" fill="hold">
                                          <p:stCondLst>
                                            <p:cond delay="0"/>
                                          </p:stCondLst>
                                        </p:cTn>
                                        <p:tgtEl>
                                          <p:spTgt spid="19"/>
                                        </p:tgtEl>
                                        <p:attrNameLst>
                                          <p:attrName>style.visibility</p:attrName>
                                        </p:attrNameLst>
                                      </p:cBhvr>
                                      <p:to>
                                        <p:strVal val="visible"/>
                                      </p:to>
                                    </p:set>
                                    <p:anim calcmode="lin" valueType="num">
                                      <p:cBhvr additive="base">
                                        <p:cTn id="106" dur="1000" fill="hold"/>
                                        <p:tgtEl>
                                          <p:spTgt spid="19"/>
                                        </p:tgtEl>
                                        <p:attrNameLst>
                                          <p:attrName>ppt_x</p:attrName>
                                        </p:attrNameLst>
                                      </p:cBhvr>
                                      <p:tavLst>
                                        <p:tav tm="0">
                                          <p:val>
                                            <p:strVal val="0-#ppt_w/2"/>
                                          </p:val>
                                        </p:tav>
                                        <p:tav tm="100000">
                                          <p:val>
                                            <p:strVal val="#ppt_x"/>
                                          </p:val>
                                        </p:tav>
                                      </p:tavLst>
                                    </p:anim>
                                    <p:anim calcmode="lin" valueType="num">
                                      <p:cBhvr additive="base">
                                        <p:cTn id="107"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12" presetClass="entr" presetSubtype="8" fill="hold" grpId="0" nodeType="click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additive="base">
                                        <p:cTn id="112" dur="500"/>
                                        <p:tgtEl>
                                          <p:spTgt spid="27"/>
                                        </p:tgtEl>
                                        <p:attrNameLst>
                                          <p:attrName>ppt_x</p:attrName>
                                        </p:attrNameLst>
                                      </p:cBhvr>
                                      <p:tavLst>
                                        <p:tav tm="0">
                                          <p:val>
                                            <p:strVal val="#ppt_x-#ppt_w*1.125000"/>
                                          </p:val>
                                        </p:tav>
                                        <p:tav tm="100000">
                                          <p:val>
                                            <p:strVal val="#ppt_x"/>
                                          </p:val>
                                        </p:tav>
                                      </p:tavLst>
                                    </p:anim>
                                    <p:animEffect transition="in" filter="wipe(right)">
                                      <p:cBhvr>
                                        <p:cTn id="113" dur="500"/>
                                        <p:tgtEl>
                                          <p:spTgt spid="27"/>
                                        </p:tgtEl>
                                      </p:cBhvr>
                                    </p:animEffect>
                                  </p:childTnLst>
                                </p:cTn>
                              </p:par>
                            </p:childTnLst>
                          </p:cTn>
                        </p:par>
                      </p:childTnLst>
                    </p:cTn>
                  </p:par>
                  <p:par>
                    <p:cTn id="114" fill="hold">
                      <p:stCondLst>
                        <p:cond delay="indefinite"/>
                      </p:stCondLst>
                      <p:childTnLst>
                        <p:par>
                          <p:cTn id="115" fill="hold">
                            <p:stCondLst>
                              <p:cond delay="0"/>
                            </p:stCondLst>
                            <p:childTnLst>
                              <p:par>
                                <p:cTn id="116" presetID="53" presetClass="entr" presetSubtype="16" fill="hold" grpId="0" nodeType="clickEffect">
                                  <p:stCondLst>
                                    <p:cond delay="0"/>
                                  </p:stCondLst>
                                  <p:childTnLst>
                                    <p:set>
                                      <p:cBhvr>
                                        <p:cTn id="117" dur="1" fill="hold">
                                          <p:stCondLst>
                                            <p:cond delay="0"/>
                                          </p:stCondLst>
                                        </p:cTn>
                                        <p:tgtEl>
                                          <p:spTgt spid="29"/>
                                        </p:tgtEl>
                                        <p:attrNameLst>
                                          <p:attrName>style.visibility</p:attrName>
                                        </p:attrNameLst>
                                      </p:cBhvr>
                                      <p:to>
                                        <p:strVal val="visible"/>
                                      </p:to>
                                    </p:set>
                                    <p:anim calcmode="lin" valueType="num">
                                      <p:cBhvr>
                                        <p:cTn id="118" dur="200" fill="hold"/>
                                        <p:tgtEl>
                                          <p:spTgt spid="29"/>
                                        </p:tgtEl>
                                        <p:attrNameLst>
                                          <p:attrName>ppt_w</p:attrName>
                                        </p:attrNameLst>
                                      </p:cBhvr>
                                      <p:tavLst>
                                        <p:tav tm="0">
                                          <p:val>
                                            <p:fltVal val="0"/>
                                          </p:val>
                                        </p:tav>
                                        <p:tav tm="100000">
                                          <p:val>
                                            <p:strVal val="#ppt_w"/>
                                          </p:val>
                                        </p:tav>
                                      </p:tavLst>
                                    </p:anim>
                                    <p:anim calcmode="lin" valueType="num">
                                      <p:cBhvr>
                                        <p:cTn id="119" dur="200" fill="hold"/>
                                        <p:tgtEl>
                                          <p:spTgt spid="29"/>
                                        </p:tgtEl>
                                        <p:attrNameLst>
                                          <p:attrName>ppt_h</p:attrName>
                                        </p:attrNameLst>
                                      </p:cBhvr>
                                      <p:tavLst>
                                        <p:tav tm="0">
                                          <p:val>
                                            <p:fltVal val="0"/>
                                          </p:val>
                                        </p:tav>
                                        <p:tav tm="100000">
                                          <p:val>
                                            <p:strVal val="#ppt_h"/>
                                          </p:val>
                                        </p:tav>
                                      </p:tavLst>
                                    </p:anim>
                                    <p:animEffect transition="in" filter="fade">
                                      <p:cBhvr>
                                        <p:cTn id="120" dur="200"/>
                                        <p:tgtEl>
                                          <p:spTgt spid="29"/>
                                        </p:tgtEl>
                                      </p:cBhvr>
                                    </p:animEffect>
                                  </p:childTnLst>
                                </p:cTn>
                              </p:par>
                            </p:childTnLst>
                          </p:cTn>
                        </p:par>
                      </p:childTnLst>
                    </p:cTn>
                  </p:par>
                  <p:par>
                    <p:cTn id="121" fill="hold">
                      <p:stCondLst>
                        <p:cond delay="indefinite"/>
                      </p:stCondLst>
                      <p:childTnLst>
                        <p:par>
                          <p:cTn id="122" fill="hold">
                            <p:stCondLst>
                              <p:cond delay="0"/>
                            </p:stCondLst>
                            <p:childTnLst>
                              <p:par>
                                <p:cTn id="123" presetID="53" presetClass="entr" presetSubtype="16" fill="hold" grpId="0" nodeType="clickEffect">
                                  <p:stCondLst>
                                    <p:cond delay="0"/>
                                  </p:stCondLst>
                                  <p:iterate type="lt">
                                    <p:tmPct val="10000"/>
                                  </p:iterate>
                                  <p:childTnLst>
                                    <p:set>
                                      <p:cBhvr>
                                        <p:cTn id="124" dur="1" fill="hold">
                                          <p:stCondLst>
                                            <p:cond delay="0"/>
                                          </p:stCondLst>
                                        </p:cTn>
                                        <p:tgtEl>
                                          <p:spTgt spid="9"/>
                                        </p:tgtEl>
                                        <p:attrNameLst>
                                          <p:attrName>style.visibility</p:attrName>
                                        </p:attrNameLst>
                                      </p:cBhvr>
                                      <p:to>
                                        <p:strVal val="visible"/>
                                      </p:to>
                                    </p:set>
                                    <p:anim calcmode="lin" valueType="num">
                                      <p:cBhvr>
                                        <p:cTn id="125" dur="500" fill="hold"/>
                                        <p:tgtEl>
                                          <p:spTgt spid="9"/>
                                        </p:tgtEl>
                                        <p:attrNameLst>
                                          <p:attrName>ppt_w</p:attrName>
                                        </p:attrNameLst>
                                      </p:cBhvr>
                                      <p:tavLst>
                                        <p:tav tm="0">
                                          <p:val>
                                            <p:fltVal val="0"/>
                                          </p:val>
                                        </p:tav>
                                        <p:tav tm="100000">
                                          <p:val>
                                            <p:strVal val="#ppt_w"/>
                                          </p:val>
                                        </p:tav>
                                      </p:tavLst>
                                    </p:anim>
                                    <p:anim calcmode="lin" valueType="num">
                                      <p:cBhvr>
                                        <p:cTn id="126" dur="500" fill="hold"/>
                                        <p:tgtEl>
                                          <p:spTgt spid="9"/>
                                        </p:tgtEl>
                                        <p:attrNameLst>
                                          <p:attrName>ppt_h</p:attrName>
                                        </p:attrNameLst>
                                      </p:cBhvr>
                                      <p:tavLst>
                                        <p:tav tm="0">
                                          <p:val>
                                            <p:fltVal val="0"/>
                                          </p:val>
                                        </p:tav>
                                        <p:tav tm="100000">
                                          <p:val>
                                            <p:strVal val="#ppt_h"/>
                                          </p:val>
                                        </p:tav>
                                      </p:tavLst>
                                    </p:anim>
                                    <p:animEffect transition="in" filter="fade">
                                      <p:cBhvr>
                                        <p:cTn id="127" dur="500"/>
                                        <p:tgtEl>
                                          <p:spTgt spid="9"/>
                                        </p:tgtEl>
                                      </p:cBhvr>
                                    </p:animEffect>
                                  </p:childTnLst>
                                </p:cTn>
                              </p:par>
                            </p:childTnLst>
                          </p:cTn>
                        </p:par>
                      </p:childTnLst>
                    </p:cTn>
                  </p:par>
                  <p:par>
                    <p:cTn id="128" fill="hold">
                      <p:stCondLst>
                        <p:cond delay="indefinite"/>
                      </p:stCondLst>
                      <p:childTnLst>
                        <p:par>
                          <p:cTn id="129" fill="hold">
                            <p:stCondLst>
                              <p:cond delay="0"/>
                            </p:stCondLst>
                            <p:childTnLst>
                              <p:par>
                                <p:cTn id="130" presetID="53" presetClass="entr" presetSubtype="16" fill="hold" grpId="0" nodeType="clickEffect">
                                  <p:stCondLst>
                                    <p:cond delay="0"/>
                                  </p:stCondLst>
                                  <p:iterate type="lt">
                                    <p:tmPct val="10000"/>
                                  </p:iterate>
                                  <p:childTnLst>
                                    <p:set>
                                      <p:cBhvr>
                                        <p:cTn id="131" dur="1" fill="hold">
                                          <p:stCondLst>
                                            <p:cond delay="0"/>
                                          </p:stCondLst>
                                        </p:cTn>
                                        <p:tgtEl>
                                          <p:spTgt spid="10"/>
                                        </p:tgtEl>
                                        <p:attrNameLst>
                                          <p:attrName>style.visibility</p:attrName>
                                        </p:attrNameLst>
                                      </p:cBhvr>
                                      <p:to>
                                        <p:strVal val="visible"/>
                                      </p:to>
                                    </p:set>
                                    <p:anim calcmode="lin" valueType="num">
                                      <p:cBhvr>
                                        <p:cTn id="132" dur="300" fill="hold"/>
                                        <p:tgtEl>
                                          <p:spTgt spid="10"/>
                                        </p:tgtEl>
                                        <p:attrNameLst>
                                          <p:attrName>ppt_w</p:attrName>
                                        </p:attrNameLst>
                                      </p:cBhvr>
                                      <p:tavLst>
                                        <p:tav tm="0">
                                          <p:val>
                                            <p:fltVal val="0"/>
                                          </p:val>
                                        </p:tav>
                                        <p:tav tm="100000">
                                          <p:val>
                                            <p:strVal val="#ppt_w"/>
                                          </p:val>
                                        </p:tav>
                                      </p:tavLst>
                                    </p:anim>
                                    <p:anim calcmode="lin" valueType="num">
                                      <p:cBhvr>
                                        <p:cTn id="133" dur="300" fill="hold"/>
                                        <p:tgtEl>
                                          <p:spTgt spid="10"/>
                                        </p:tgtEl>
                                        <p:attrNameLst>
                                          <p:attrName>ppt_h</p:attrName>
                                        </p:attrNameLst>
                                      </p:cBhvr>
                                      <p:tavLst>
                                        <p:tav tm="0">
                                          <p:val>
                                            <p:fltVal val="0"/>
                                          </p:val>
                                        </p:tav>
                                        <p:tav tm="100000">
                                          <p:val>
                                            <p:strVal val="#ppt_h"/>
                                          </p:val>
                                        </p:tav>
                                      </p:tavLst>
                                    </p:anim>
                                    <p:animEffect transition="in" filter="fade">
                                      <p:cBhvr>
                                        <p:cTn id="134"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4" grpId="0" animBg="1"/>
      <p:bldP spid="17" grpId="0"/>
      <p:bldP spid="20" grpId="0" animBg="1"/>
      <p:bldP spid="23" grpId="0"/>
      <p:bldP spid="24" grpId="0" animBg="1"/>
      <p:bldP spid="26" grpId="0"/>
      <p:bldP spid="27" grpId="0" animBg="1"/>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 name="Freeform 5">
            <a:extLst>
              <a:ext uri="{FF2B5EF4-FFF2-40B4-BE49-F238E27FC236}">
                <a16:creationId xmlns:a16="http://schemas.microsoft.com/office/drawing/2014/main" id="{B288E474-442E-4AC3-A32B-6179D7FC3A16}"/>
              </a:ext>
            </a:extLst>
          </p:cNvPr>
          <p:cNvSpPr>
            <a:spLocks/>
          </p:cNvSpPr>
          <p:nvPr/>
        </p:nvSpPr>
        <p:spPr bwMode="auto">
          <a:xfrm rot="18900000">
            <a:off x="4469405" y="1997542"/>
            <a:ext cx="3005962" cy="3005962"/>
          </a:xfrm>
          <a:custGeom>
            <a:avLst/>
            <a:gdLst>
              <a:gd name="T0" fmla="*/ 1294 w 2588"/>
              <a:gd name="T1" fmla="*/ 0 h 2588"/>
              <a:gd name="T2" fmla="*/ 0 w 2588"/>
              <a:gd name="T3" fmla="*/ 1294 h 2588"/>
              <a:gd name="T4" fmla="*/ 1294 w 2588"/>
              <a:gd name="T5" fmla="*/ 2588 h 2588"/>
              <a:gd name="T6" fmla="*/ 2588 w 2588"/>
              <a:gd name="T7" fmla="*/ 2588 h 2588"/>
              <a:gd name="T8" fmla="*/ 2588 w 2588"/>
              <a:gd name="T9" fmla="*/ 1294 h 2588"/>
              <a:gd name="T10" fmla="*/ 1294 w 2588"/>
              <a:gd name="T11" fmla="*/ 0 h 2588"/>
            </a:gdLst>
            <a:ahLst/>
            <a:cxnLst>
              <a:cxn ang="0">
                <a:pos x="T0" y="T1"/>
              </a:cxn>
              <a:cxn ang="0">
                <a:pos x="T2" y="T3"/>
              </a:cxn>
              <a:cxn ang="0">
                <a:pos x="T4" y="T5"/>
              </a:cxn>
              <a:cxn ang="0">
                <a:pos x="T6" y="T7"/>
              </a:cxn>
              <a:cxn ang="0">
                <a:pos x="T8" y="T9"/>
              </a:cxn>
              <a:cxn ang="0">
                <a:pos x="T10" y="T11"/>
              </a:cxn>
            </a:cxnLst>
            <a:rect l="0" t="0" r="r" b="b"/>
            <a:pathLst>
              <a:path w="2588" h="2588">
                <a:moveTo>
                  <a:pt x="1294" y="0"/>
                </a:moveTo>
                <a:cubicBezTo>
                  <a:pt x="579" y="0"/>
                  <a:pt x="0" y="579"/>
                  <a:pt x="0" y="1294"/>
                </a:cubicBezTo>
                <a:cubicBezTo>
                  <a:pt x="0" y="2009"/>
                  <a:pt x="579" y="2588"/>
                  <a:pt x="1294" y="2588"/>
                </a:cubicBezTo>
                <a:cubicBezTo>
                  <a:pt x="2588" y="2588"/>
                  <a:pt x="2588" y="2588"/>
                  <a:pt x="2588" y="2588"/>
                </a:cubicBezTo>
                <a:cubicBezTo>
                  <a:pt x="2588" y="1294"/>
                  <a:pt x="2588" y="1294"/>
                  <a:pt x="2588" y="1294"/>
                </a:cubicBezTo>
                <a:cubicBezTo>
                  <a:pt x="2588" y="579"/>
                  <a:pt x="2009" y="0"/>
                  <a:pt x="1294" y="0"/>
                </a:cubicBezTo>
                <a:close/>
              </a:path>
            </a:pathLst>
          </a:custGeom>
          <a:blipFill>
            <a:blip r:embed="rId4" cstate="print"/>
            <a:stretch>
              <a:fillRect/>
            </a:stretch>
          </a:blipFill>
          <a:ln w="57150">
            <a:noFill/>
          </a:ln>
          <a:effectLst/>
        </p:spPr>
        <p:txBody>
          <a:bodyPr vert="horz" wrap="square" lIns="91440" tIns="45720" rIns="91440" bIns="45720" numCol="1" anchor="t" anchorCtr="0" compatLnSpc="1">
            <a:prstTxWarp prst="textNoShape">
              <a:avLst/>
            </a:prstTxWarp>
          </a:bodyPr>
          <a:lstStyle/>
          <a:p>
            <a:endParaRPr lang="zh-CN" altLang="en-US">
              <a:solidFill>
                <a:srgbClr val="1D1F1F"/>
              </a:solidFill>
              <a:cs typeface="+mn-ea"/>
              <a:sym typeface="+mn-lt"/>
            </a:endParaRPr>
          </a:p>
        </p:txBody>
      </p:sp>
      <p:sp>
        <p:nvSpPr>
          <p:cNvPr id="177" name="文本框 176">
            <a:extLst>
              <a:ext uri="{FF2B5EF4-FFF2-40B4-BE49-F238E27FC236}">
                <a16:creationId xmlns:a16="http://schemas.microsoft.com/office/drawing/2014/main" id="{6BBB5BFD-2698-40CB-A739-0F4C23D411D0}"/>
              </a:ext>
            </a:extLst>
          </p:cNvPr>
          <p:cNvSpPr txBox="1"/>
          <p:nvPr/>
        </p:nvSpPr>
        <p:spPr>
          <a:xfrm>
            <a:off x="5203494" y="3635495"/>
            <a:ext cx="1548184" cy="32316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ctr">
              <a:lnSpc>
                <a:spcPts val="1800"/>
              </a:lnSpc>
            </a:pPr>
            <a:r>
              <a:rPr lang="zh-CN" altLang="en-US" b="0" dirty="0">
                <a:solidFill>
                  <a:schemeClr val="bg1"/>
                </a:solidFill>
                <a:latin typeface="幼圆" panose="02010509060101010101" pitchFamily="49" charset="-122"/>
                <a:ea typeface="幼圆" panose="02010509060101010101" pitchFamily="49" charset="-122"/>
                <a:cs typeface="+mn-ea"/>
                <a:sym typeface="+mn-lt"/>
              </a:rPr>
              <a:t>添加文本</a:t>
            </a:r>
          </a:p>
        </p:txBody>
      </p:sp>
      <p:sp>
        <p:nvSpPr>
          <p:cNvPr id="178" name="文本框 177">
            <a:extLst>
              <a:ext uri="{FF2B5EF4-FFF2-40B4-BE49-F238E27FC236}">
                <a16:creationId xmlns:a16="http://schemas.microsoft.com/office/drawing/2014/main" id="{9D7E63A2-9FA3-4E9C-8294-3629404B9DA3}"/>
              </a:ext>
            </a:extLst>
          </p:cNvPr>
          <p:cNvSpPr txBox="1"/>
          <p:nvPr/>
        </p:nvSpPr>
        <p:spPr>
          <a:xfrm>
            <a:off x="5674529" y="2890530"/>
            <a:ext cx="532518" cy="769441"/>
          </a:xfrm>
          <a:prstGeom prst="rect">
            <a:avLst/>
          </a:prstGeom>
          <a:noFill/>
        </p:spPr>
        <p:txBody>
          <a:bodyPr wrap="none" rtlCol="0">
            <a:spAutoFit/>
          </a:bodyPr>
          <a:lstStyle/>
          <a:p>
            <a:pPr algn="ctr"/>
            <a:r>
              <a:rPr lang="en-US" altLang="zh-CN" sz="4400" b="1" dirty="0">
                <a:solidFill>
                  <a:schemeClr val="bg1"/>
                </a:solidFill>
                <a:cs typeface="+mn-ea"/>
                <a:sym typeface="+mn-lt"/>
              </a:rPr>
              <a:t>2</a:t>
            </a:r>
            <a:endParaRPr lang="zh-CN" altLang="en-US" sz="4400" b="1" dirty="0">
              <a:solidFill>
                <a:schemeClr val="bg1"/>
              </a:solidFill>
              <a:cs typeface="+mn-ea"/>
              <a:sym typeface="+mn-lt"/>
            </a:endParaRPr>
          </a:p>
        </p:txBody>
      </p:sp>
      <p:pic>
        <p:nvPicPr>
          <p:cNvPr id="179" name="图片 178">
            <a:extLst>
              <a:ext uri="{FF2B5EF4-FFF2-40B4-BE49-F238E27FC236}">
                <a16:creationId xmlns:a16="http://schemas.microsoft.com/office/drawing/2014/main" id="{CFB90C11-745C-49A4-B23B-A4D059FDEFE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078" y="1980117"/>
            <a:ext cx="2226881" cy="1418592"/>
          </a:xfrm>
          <a:prstGeom prst="rect">
            <a:avLst/>
          </a:prstGeom>
        </p:spPr>
      </p:pic>
      <p:pic>
        <p:nvPicPr>
          <p:cNvPr id="180" name="图片 179">
            <a:extLst>
              <a:ext uri="{FF2B5EF4-FFF2-40B4-BE49-F238E27FC236}">
                <a16:creationId xmlns:a16="http://schemas.microsoft.com/office/drawing/2014/main" id="{B6599B34-A7FC-4474-BF9B-B4020EB03F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5518" y="3958660"/>
            <a:ext cx="3961978" cy="1089074"/>
          </a:xfrm>
          <a:prstGeom prst="rect">
            <a:avLst/>
          </a:prstGeom>
        </p:spPr>
      </p:pic>
    </p:spTree>
    <p:custDataLst>
      <p:tags r:id="rId1"/>
    </p:custDataLst>
    <p:extLst>
      <p:ext uri="{BB962C8B-B14F-4D97-AF65-F5344CB8AC3E}">
        <p14:creationId xmlns:p14="http://schemas.microsoft.com/office/powerpoint/2010/main" val="650902151"/>
      </p:ext>
    </p:extLst>
  </p:cSld>
  <p:clrMapOvr>
    <a:masterClrMapping/>
  </p:clrMapOvr>
  <mc:AlternateContent xmlns:mc="http://schemas.openxmlformats.org/markup-compatibility/2006" xmlns:p14="http://schemas.microsoft.com/office/powerpoint/2010/main">
    <mc:Choice Requires="p14">
      <p:transition spd="slow" p14:dur="1500" advTm="1901">
        <p:random/>
      </p:transition>
    </mc:Choice>
    <mc:Fallback xmlns="">
      <p:transition spd="slow" advTm="1901">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14:presetBounceEnd="33333">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14:bounceEnd="33333">
                                          <p:cBhvr additive="base">
                                            <p:cTn id="7" dur="600" fill="hold"/>
                                            <p:tgtEl>
                                              <p:spTgt spid="176"/>
                                            </p:tgtEl>
                                            <p:attrNameLst>
                                              <p:attrName>ppt_x</p:attrName>
                                            </p:attrNameLst>
                                          </p:cBhvr>
                                          <p:tavLst>
                                            <p:tav tm="0">
                                              <p:val>
                                                <p:strVal val="0-#ppt_w/2"/>
                                              </p:val>
                                            </p:tav>
                                            <p:tav tm="100000">
                                              <p:val>
                                                <p:strVal val="#ppt_x"/>
                                              </p:val>
                                            </p:tav>
                                          </p:tavLst>
                                        </p:anim>
                                        <p:anim calcmode="lin" valueType="num" p14:bounceEnd="33333">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31000" fill="hold" grpId="0" nodeType="clickEffect">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cBhvr additive="base">
                                            <p:cTn id="7" dur="600" fill="hold"/>
                                            <p:tgtEl>
                                              <p:spTgt spid="176"/>
                                            </p:tgtEl>
                                            <p:attrNameLst>
                                              <p:attrName>ppt_x</p:attrName>
                                            </p:attrNameLst>
                                          </p:cBhvr>
                                          <p:tavLst>
                                            <p:tav tm="0">
                                              <p:val>
                                                <p:strVal val="0-#ppt_w/2"/>
                                              </p:val>
                                            </p:tav>
                                            <p:tav tm="100000">
                                              <p:val>
                                                <p:strVal val="#ppt_x"/>
                                              </p:val>
                                            </p:tav>
                                          </p:tavLst>
                                        </p:anim>
                                        <p:anim calcmode="lin" valueType="num">
                                          <p:cBhvr additive="base">
                                            <p:cTn id="8" dur="600" fill="hold"/>
                                            <p:tgtEl>
                                              <p:spTgt spid="176"/>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anim calcmode="lin" valueType="num">
                                          <p:cBhvr>
                                            <p:cTn id="11" dur="500" fill="hold"/>
                                            <p:tgtEl>
                                              <p:spTgt spid="177"/>
                                            </p:tgtEl>
                                            <p:attrNameLst>
                                              <p:attrName>ppt_w</p:attrName>
                                            </p:attrNameLst>
                                          </p:cBhvr>
                                          <p:tavLst>
                                            <p:tav tm="0">
                                              <p:val>
                                                <p:fltVal val="0"/>
                                              </p:val>
                                            </p:tav>
                                            <p:tav tm="100000">
                                              <p:val>
                                                <p:strVal val="#ppt_w"/>
                                              </p:val>
                                            </p:tav>
                                          </p:tavLst>
                                        </p:anim>
                                        <p:anim calcmode="lin" valueType="num">
                                          <p:cBhvr>
                                            <p:cTn id="12" dur="500" fill="hold"/>
                                            <p:tgtEl>
                                              <p:spTgt spid="177"/>
                                            </p:tgtEl>
                                            <p:attrNameLst>
                                              <p:attrName>ppt_h</p:attrName>
                                            </p:attrNameLst>
                                          </p:cBhvr>
                                          <p:tavLst>
                                            <p:tav tm="0">
                                              <p:val>
                                                <p:fltVal val="0"/>
                                              </p:val>
                                            </p:tav>
                                            <p:tav tm="100000">
                                              <p:val>
                                                <p:strVal val="#ppt_h"/>
                                              </p:val>
                                            </p:tav>
                                          </p:tavLst>
                                        </p:anim>
                                        <p:anim calcmode="lin" valueType="num">
                                          <p:cBhvr>
                                            <p:cTn id="13" dur="500" fill="hold"/>
                                            <p:tgtEl>
                                              <p:spTgt spid="177"/>
                                            </p:tgtEl>
                                            <p:attrNameLst>
                                              <p:attrName>style.rotation</p:attrName>
                                            </p:attrNameLst>
                                          </p:cBhvr>
                                          <p:tavLst>
                                            <p:tav tm="0">
                                              <p:val>
                                                <p:fltVal val="90"/>
                                              </p:val>
                                            </p:tav>
                                            <p:tav tm="100000">
                                              <p:val>
                                                <p:fltVal val="0"/>
                                              </p:val>
                                            </p:tav>
                                          </p:tavLst>
                                        </p:anim>
                                        <p:animEffect transition="in" filter="fade">
                                          <p:cBhvr>
                                            <p:cTn id="14" dur="500"/>
                                            <p:tgtEl>
                                              <p:spTgt spid="177"/>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78"/>
                                            </p:tgtEl>
                                            <p:attrNameLst>
                                              <p:attrName>style.visibility</p:attrName>
                                            </p:attrNameLst>
                                          </p:cBhvr>
                                          <p:to>
                                            <p:strVal val="visible"/>
                                          </p:to>
                                        </p:set>
                                        <p:anim calcmode="lin" valueType="num">
                                          <p:cBhvr>
                                            <p:cTn id="17" dur="500" fill="hold"/>
                                            <p:tgtEl>
                                              <p:spTgt spid="178"/>
                                            </p:tgtEl>
                                            <p:attrNameLst>
                                              <p:attrName>ppt_w</p:attrName>
                                            </p:attrNameLst>
                                          </p:cBhvr>
                                          <p:tavLst>
                                            <p:tav tm="0">
                                              <p:val>
                                                <p:fltVal val="0"/>
                                              </p:val>
                                            </p:tav>
                                            <p:tav tm="100000">
                                              <p:val>
                                                <p:strVal val="#ppt_w"/>
                                              </p:val>
                                            </p:tav>
                                          </p:tavLst>
                                        </p:anim>
                                        <p:anim calcmode="lin" valueType="num">
                                          <p:cBhvr>
                                            <p:cTn id="18" dur="500" fill="hold"/>
                                            <p:tgtEl>
                                              <p:spTgt spid="178"/>
                                            </p:tgtEl>
                                            <p:attrNameLst>
                                              <p:attrName>ppt_h</p:attrName>
                                            </p:attrNameLst>
                                          </p:cBhvr>
                                          <p:tavLst>
                                            <p:tav tm="0">
                                              <p:val>
                                                <p:fltVal val="0"/>
                                              </p:val>
                                            </p:tav>
                                            <p:tav tm="100000">
                                              <p:val>
                                                <p:strVal val="#ppt_h"/>
                                              </p:val>
                                            </p:tav>
                                          </p:tavLst>
                                        </p:anim>
                                        <p:anim calcmode="lin" valueType="num">
                                          <p:cBhvr>
                                            <p:cTn id="19" dur="500" fill="hold"/>
                                            <p:tgtEl>
                                              <p:spTgt spid="178"/>
                                            </p:tgtEl>
                                            <p:attrNameLst>
                                              <p:attrName>style.rotation</p:attrName>
                                            </p:attrNameLst>
                                          </p:cBhvr>
                                          <p:tavLst>
                                            <p:tav tm="0">
                                              <p:val>
                                                <p:fltVal val="90"/>
                                              </p:val>
                                            </p:tav>
                                            <p:tav tm="100000">
                                              <p:val>
                                                <p:fltVal val="0"/>
                                              </p:val>
                                            </p:tav>
                                          </p:tavLst>
                                        </p:anim>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79"/>
                                            </p:tgtEl>
                                            <p:attrNameLst>
                                              <p:attrName>style.visibility</p:attrName>
                                            </p:attrNameLst>
                                          </p:cBhvr>
                                          <p:to>
                                            <p:strVal val="visible"/>
                                          </p:to>
                                        </p:set>
                                        <p:anim calcmode="lin" valueType="num">
                                          <p:cBhvr additive="base">
                                            <p:cTn id="25" dur="500" fill="hold"/>
                                            <p:tgtEl>
                                              <p:spTgt spid="179"/>
                                            </p:tgtEl>
                                            <p:attrNameLst>
                                              <p:attrName>ppt_x</p:attrName>
                                            </p:attrNameLst>
                                          </p:cBhvr>
                                          <p:tavLst>
                                            <p:tav tm="0">
                                              <p:val>
                                                <p:strVal val="1+#ppt_w/2"/>
                                              </p:val>
                                            </p:tav>
                                            <p:tav tm="100000">
                                              <p:val>
                                                <p:strVal val="#ppt_x"/>
                                              </p:val>
                                            </p:tav>
                                          </p:tavLst>
                                        </p:anim>
                                        <p:anim calcmode="lin" valueType="num">
                                          <p:cBhvr additive="base">
                                            <p:cTn id="26" dur="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7" grpId="0"/>
          <p:bldP spid="17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7" name="文本框 16"/>
          <p:cNvSpPr txBox="1"/>
          <p:nvPr/>
        </p:nvSpPr>
        <p:spPr>
          <a:xfrm flipH="1">
            <a:off x="7881773" y="1929652"/>
            <a:ext cx="2034921" cy="453183"/>
          </a:xfrm>
          <a:prstGeom prst="rect">
            <a:avLst/>
          </a:prstGeom>
          <a:noFill/>
        </p:spPr>
        <p:txBody>
          <a:bodyPr wrap="square" lIns="0" tIns="72000" bIns="72000" rtlCol="0" anchor="ctr" anchorCtr="0">
            <a:spAutoFit/>
          </a:bodyPr>
          <a:lstStyle/>
          <a:p>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19" name="文本框 18"/>
          <p:cNvSpPr txBox="1"/>
          <p:nvPr/>
        </p:nvSpPr>
        <p:spPr>
          <a:xfrm>
            <a:off x="7790891" y="2342787"/>
            <a:ext cx="3021343"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0" name="文本框 19"/>
          <p:cNvSpPr txBox="1"/>
          <p:nvPr/>
        </p:nvSpPr>
        <p:spPr>
          <a:xfrm flipH="1">
            <a:off x="8542173" y="3352052"/>
            <a:ext cx="2034921" cy="453183"/>
          </a:xfrm>
          <a:prstGeom prst="rect">
            <a:avLst/>
          </a:prstGeom>
          <a:noFill/>
        </p:spPr>
        <p:txBody>
          <a:bodyPr wrap="square" lIns="0" tIns="72000" bIns="72000" rtlCol="0" anchor="ctr" anchorCtr="0">
            <a:spAutoFit/>
          </a:bodyPr>
          <a:lstStyle/>
          <a:p>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2" name="文本框 21"/>
          <p:cNvSpPr txBox="1"/>
          <p:nvPr/>
        </p:nvSpPr>
        <p:spPr>
          <a:xfrm>
            <a:off x="8451291" y="3765187"/>
            <a:ext cx="3021343"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5" name="文本框 24"/>
          <p:cNvSpPr txBox="1"/>
          <p:nvPr/>
        </p:nvSpPr>
        <p:spPr>
          <a:xfrm flipH="1">
            <a:off x="7881773" y="4573066"/>
            <a:ext cx="2034921" cy="453183"/>
          </a:xfrm>
          <a:prstGeom prst="rect">
            <a:avLst/>
          </a:prstGeom>
          <a:noFill/>
        </p:spPr>
        <p:txBody>
          <a:bodyPr wrap="square" lIns="0" tIns="72000" bIns="72000" rtlCol="0" anchor="ctr" anchorCtr="0">
            <a:spAutoFit/>
          </a:bodyPr>
          <a:lstStyle/>
          <a:p>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6" name="文本框 25"/>
          <p:cNvSpPr txBox="1"/>
          <p:nvPr/>
        </p:nvSpPr>
        <p:spPr>
          <a:xfrm>
            <a:off x="7790891" y="4986201"/>
            <a:ext cx="3021343"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7" name="文本框 26"/>
          <p:cNvSpPr txBox="1"/>
          <p:nvPr/>
        </p:nvSpPr>
        <p:spPr>
          <a:xfrm flipH="1">
            <a:off x="2663536" y="1929652"/>
            <a:ext cx="2034921" cy="453183"/>
          </a:xfrm>
          <a:prstGeom prst="rect">
            <a:avLst/>
          </a:prstGeom>
          <a:noFill/>
        </p:spPr>
        <p:txBody>
          <a:bodyPr wrap="square" lIns="0" tIns="72000" bIns="72000" rtlCol="0" anchor="ctr" anchorCtr="0">
            <a:spAutoFit/>
          </a:bodyPr>
          <a:lstStyle/>
          <a:p>
            <a:pPr algn="r"/>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28" name="文本框 27"/>
          <p:cNvSpPr txBox="1"/>
          <p:nvPr/>
        </p:nvSpPr>
        <p:spPr>
          <a:xfrm>
            <a:off x="1696354" y="2342787"/>
            <a:ext cx="3007189"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29" name="文本框 28"/>
          <p:cNvSpPr txBox="1"/>
          <p:nvPr/>
        </p:nvSpPr>
        <p:spPr>
          <a:xfrm flipH="1">
            <a:off x="1888836" y="3352052"/>
            <a:ext cx="2034921" cy="453183"/>
          </a:xfrm>
          <a:prstGeom prst="rect">
            <a:avLst/>
          </a:prstGeom>
          <a:noFill/>
        </p:spPr>
        <p:txBody>
          <a:bodyPr wrap="square" lIns="0" tIns="72000" bIns="72000" rtlCol="0" anchor="ctr" anchorCtr="0">
            <a:spAutoFit/>
          </a:bodyPr>
          <a:lstStyle/>
          <a:p>
            <a:pPr algn="r"/>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30" name="文本框 29"/>
          <p:cNvSpPr txBox="1"/>
          <p:nvPr/>
        </p:nvSpPr>
        <p:spPr>
          <a:xfrm>
            <a:off x="934354" y="3765187"/>
            <a:ext cx="3007189"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sp>
        <p:nvSpPr>
          <p:cNvPr id="31" name="文本框 30"/>
          <p:cNvSpPr txBox="1"/>
          <p:nvPr/>
        </p:nvSpPr>
        <p:spPr>
          <a:xfrm flipH="1">
            <a:off x="2625436" y="4573066"/>
            <a:ext cx="2034921" cy="453183"/>
          </a:xfrm>
          <a:prstGeom prst="rect">
            <a:avLst/>
          </a:prstGeom>
          <a:noFill/>
        </p:spPr>
        <p:txBody>
          <a:bodyPr wrap="square" lIns="0" tIns="72000" bIns="72000" rtlCol="0" anchor="ctr" anchorCtr="0">
            <a:spAutoFit/>
          </a:bodyPr>
          <a:lstStyle/>
          <a:p>
            <a:pPr algn="r"/>
            <a:r>
              <a:rPr lang="zh-CN" altLang="en-US" sz="2000" b="1" dirty="0">
                <a:solidFill>
                  <a:srgbClr val="686868"/>
                </a:solidFill>
                <a:latin typeface="幼圆" panose="02010509060101010101" pitchFamily="49" charset="-122"/>
                <a:ea typeface="幼圆" panose="02010509060101010101" pitchFamily="49" charset="-122"/>
                <a:cs typeface="+mn-ea"/>
                <a:sym typeface="+mn-lt"/>
              </a:rPr>
              <a:t>点击添加标题</a:t>
            </a:r>
          </a:p>
        </p:txBody>
      </p:sp>
      <p:sp>
        <p:nvSpPr>
          <p:cNvPr id="32" name="文本框 31"/>
          <p:cNvSpPr txBox="1"/>
          <p:nvPr/>
        </p:nvSpPr>
        <p:spPr>
          <a:xfrm>
            <a:off x="1658254" y="4986201"/>
            <a:ext cx="3007189" cy="477375"/>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pPr algn="r">
              <a:lnSpc>
                <a:spcPts val="1600"/>
              </a:lnSpc>
            </a:pPr>
            <a:r>
              <a:rPr lang="zh-CN" altLang="en-US" sz="1200" b="0" dirty="0">
                <a:solidFill>
                  <a:srgbClr val="686868"/>
                </a:solidFill>
                <a:latin typeface="幼圆" panose="02010509060101010101" pitchFamily="49" charset="-122"/>
                <a:ea typeface="幼圆" panose="02010509060101010101" pitchFamily="49" charset="-122"/>
                <a:cs typeface="+mn-ea"/>
                <a:sym typeface="+mn-lt"/>
              </a:rPr>
              <a:t>输入你的文字信息输入你的文字信息输入你的文字信息输入你的文字信息</a:t>
            </a:r>
            <a:endParaRPr lang="zh-CN" altLang="en-US" sz="1200"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3" name="组合 2"/>
          <p:cNvGrpSpPr/>
          <p:nvPr/>
        </p:nvGrpSpPr>
        <p:grpSpPr>
          <a:xfrm>
            <a:off x="6242901" y="1857102"/>
            <a:ext cx="1320796" cy="1522526"/>
            <a:chOff x="6242901" y="1857102"/>
            <a:chExt cx="1320796" cy="1522526"/>
          </a:xfrm>
        </p:grpSpPr>
        <p:sp>
          <p:nvSpPr>
            <p:cNvPr id="9" name="Freeform 8"/>
            <p:cNvSpPr>
              <a:spLocks/>
            </p:cNvSpPr>
            <p:nvPr/>
          </p:nvSpPr>
          <p:spPr bwMode="auto">
            <a:xfrm>
              <a:off x="6242901" y="1857102"/>
              <a:ext cx="1320796" cy="1522526"/>
            </a:xfrm>
            <a:custGeom>
              <a:avLst/>
              <a:gdLst>
                <a:gd name="T0" fmla="*/ 3 w 969"/>
                <a:gd name="T1" fmla="*/ 840 h 1117"/>
                <a:gd name="T2" fmla="*/ 0 w 969"/>
                <a:gd name="T3" fmla="*/ 282 h 1117"/>
                <a:gd name="T4" fmla="*/ 484 w 969"/>
                <a:gd name="T5" fmla="*/ 0 h 1117"/>
                <a:gd name="T6" fmla="*/ 968 w 969"/>
                <a:gd name="T7" fmla="*/ 277 h 1117"/>
                <a:gd name="T8" fmla="*/ 969 w 969"/>
                <a:gd name="T9" fmla="*/ 835 h 1117"/>
                <a:gd name="T10" fmla="*/ 488 w 969"/>
                <a:gd name="T11" fmla="*/ 1117 h 1117"/>
                <a:gd name="T12" fmla="*/ 3 w 969"/>
                <a:gd name="T13" fmla="*/ 840 h 1117"/>
              </a:gdLst>
              <a:ahLst/>
              <a:cxnLst>
                <a:cxn ang="0">
                  <a:pos x="T0" y="T1"/>
                </a:cxn>
                <a:cxn ang="0">
                  <a:pos x="T2" y="T3"/>
                </a:cxn>
                <a:cxn ang="0">
                  <a:pos x="T4" y="T5"/>
                </a:cxn>
                <a:cxn ang="0">
                  <a:pos x="T6" y="T7"/>
                </a:cxn>
                <a:cxn ang="0">
                  <a:pos x="T8" y="T9"/>
                </a:cxn>
                <a:cxn ang="0">
                  <a:pos x="T10" y="T11"/>
                </a:cxn>
                <a:cxn ang="0">
                  <a:pos x="T12" y="T13"/>
                </a:cxn>
              </a:cxnLst>
              <a:rect l="0" t="0" r="r" b="b"/>
              <a:pathLst>
                <a:path w="969" h="1117">
                  <a:moveTo>
                    <a:pt x="3" y="840"/>
                  </a:moveTo>
                  <a:lnTo>
                    <a:pt x="0" y="282"/>
                  </a:lnTo>
                  <a:lnTo>
                    <a:pt x="484" y="0"/>
                  </a:lnTo>
                  <a:lnTo>
                    <a:pt x="968" y="277"/>
                  </a:lnTo>
                  <a:lnTo>
                    <a:pt x="969" y="835"/>
                  </a:lnTo>
                  <a:lnTo>
                    <a:pt x="488" y="1117"/>
                  </a:lnTo>
                  <a:lnTo>
                    <a:pt x="3" y="840"/>
                  </a:lnTo>
                  <a:close/>
                </a:path>
              </a:pathLst>
            </a:custGeom>
            <a:solidFill>
              <a:srgbClr val="686868">
                <a:alpha val="60000"/>
              </a:srgbClr>
            </a:solidFill>
            <a:ln>
              <a:noFill/>
            </a:ln>
            <a:effectLst/>
          </p:spPr>
          <p:txBody>
            <a:bodyPr vert="horz" wrap="square" lIns="91440" tIns="45720" rIns="91440" bIns="45720" numCol="1" anchor="t" anchorCtr="0" compatLnSpc="1">
              <a:prstTxWarp prst="textNoShape">
                <a:avLst/>
              </a:prstTxWarp>
            </a:bodyPr>
            <a:lstStyle/>
            <a:p>
              <a:endParaRPr lang="zh-CN" altLang="en-US" dirty="0">
                <a:solidFill>
                  <a:srgbClr val="686868"/>
                </a:solidFill>
                <a:latin typeface="幼圆" panose="02010509060101010101" pitchFamily="49" charset="-122"/>
                <a:ea typeface="幼圆" panose="02010509060101010101" pitchFamily="49" charset="-122"/>
                <a:cs typeface="+mn-ea"/>
                <a:sym typeface="+mn-lt"/>
              </a:endParaRPr>
            </a:p>
          </p:txBody>
        </p:sp>
        <p:grpSp>
          <p:nvGrpSpPr>
            <p:cNvPr id="79" name="组合 78"/>
            <p:cNvGrpSpPr/>
            <p:nvPr/>
          </p:nvGrpSpPr>
          <p:grpSpPr>
            <a:xfrm>
              <a:off x="6572422" y="2412745"/>
              <a:ext cx="703184" cy="560718"/>
              <a:chOff x="-2871788" y="1100138"/>
              <a:chExt cx="1465263" cy="1168401"/>
            </a:xfrm>
            <a:solidFill>
              <a:schemeClr val="bg1"/>
            </a:solidFill>
          </p:grpSpPr>
          <p:sp>
            <p:nvSpPr>
              <p:cNvPr id="35" name="Freeform 14"/>
              <p:cNvSpPr>
                <a:spLocks/>
              </p:cNvSpPr>
              <p:nvPr/>
            </p:nvSpPr>
            <p:spPr bwMode="auto">
              <a:xfrm>
                <a:off x="-1914525" y="1397001"/>
                <a:ext cx="508000" cy="614363"/>
              </a:xfrm>
              <a:custGeom>
                <a:avLst/>
                <a:gdLst>
                  <a:gd name="T0" fmla="*/ 223 w 320"/>
                  <a:gd name="T1" fmla="*/ 0 h 387"/>
                  <a:gd name="T2" fmla="*/ 0 w 320"/>
                  <a:gd name="T3" fmla="*/ 387 h 387"/>
                  <a:gd name="T4" fmla="*/ 320 w 320"/>
                  <a:gd name="T5" fmla="*/ 0 h 387"/>
                  <a:gd name="T6" fmla="*/ 223 w 320"/>
                  <a:gd name="T7" fmla="*/ 0 h 387"/>
                </a:gdLst>
                <a:ahLst/>
                <a:cxnLst>
                  <a:cxn ang="0">
                    <a:pos x="T0" y="T1"/>
                  </a:cxn>
                  <a:cxn ang="0">
                    <a:pos x="T2" y="T3"/>
                  </a:cxn>
                  <a:cxn ang="0">
                    <a:pos x="T4" y="T5"/>
                  </a:cxn>
                  <a:cxn ang="0">
                    <a:pos x="T6" y="T7"/>
                  </a:cxn>
                </a:cxnLst>
                <a:rect l="0" t="0" r="r" b="b"/>
                <a:pathLst>
                  <a:path w="320" h="387">
                    <a:moveTo>
                      <a:pt x="223" y="0"/>
                    </a:moveTo>
                    <a:lnTo>
                      <a:pt x="0" y="387"/>
                    </a:lnTo>
                    <a:lnTo>
                      <a:pt x="320" y="0"/>
                    </a:lnTo>
                    <a:lnTo>
                      <a:pt x="2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6" name="Freeform 15"/>
              <p:cNvSpPr>
                <a:spLocks/>
              </p:cNvSpPr>
              <p:nvPr/>
            </p:nvSpPr>
            <p:spPr bwMode="auto">
              <a:xfrm>
                <a:off x="-2516188" y="1397001"/>
                <a:ext cx="384175" cy="866775"/>
              </a:xfrm>
              <a:custGeom>
                <a:avLst/>
                <a:gdLst>
                  <a:gd name="T0" fmla="*/ 0 w 242"/>
                  <a:gd name="T1" fmla="*/ 0 h 546"/>
                  <a:gd name="T2" fmla="*/ 168 w 242"/>
                  <a:gd name="T3" fmla="*/ 459 h 546"/>
                  <a:gd name="T4" fmla="*/ 242 w 242"/>
                  <a:gd name="T5" fmla="*/ 546 h 546"/>
                  <a:gd name="T6" fmla="*/ 185 w 242"/>
                  <a:gd name="T7" fmla="*/ 0 h 546"/>
                  <a:gd name="T8" fmla="*/ 0 w 242"/>
                  <a:gd name="T9" fmla="*/ 0 h 546"/>
                </a:gdLst>
                <a:ahLst/>
                <a:cxnLst>
                  <a:cxn ang="0">
                    <a:pos x="T0" y="T1"/>
                  </a:cxn>
                  <a:cxn ang="0">
                    <a:pos x="T2" y="T3"/>
                  </a:cxn>
                  <a:cxn ang="0">
                    <a:pos x="T4" y="T5"/>
                  </a:cxn>
                  <a:cxn ang="0">
                    <a:pos x="T6" y="T7"/>
                  </a:cxn>
                  <a:cxn ang="0">
                    <a:pos x="T8" y="T9"/>
                  </a:cxn>
                </a:cxnLst>
                <a:rect l="0" t="0" r="r" b="b"/>
                <a:pathLst>
                  <a:path w="242" h="546">
                    <a:moveTo>
                      <a:pt x="0" y="0"/>
                    </a:moveTo>
                    <a:lnTo>
                      <a:pt x="168" y="459"/>
                    </a:lnTo>
                    <a:lnTo>
                      <a:pt x="242" y="546"/>
                    </a:lnTo>
                    <a:lnTo>
                      <a:pt x="1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7" name="Freeform 16"/>
              <p:cNvSpPr>
                <a:spLocks/>
              </p:cNvSpPr>
              <p:nvPr/>
            </p:nvSpPr>
            <p:spPr bwMode="auto">
              <a:xfrm>
                <a:off x="-2132013" y="1397001"/>
                <a:ext cx="400050" cy="871538"/>
              </a:xfrm>
              <a:custGeom>
                <a:avLst/>
                <a:gdLst>
                  <a:gd name="T0" fmla="*/ 56 w 252"/>
                  <a:gd name="T1" fmla="*/ 0 h 549"/>
                  <a:gd name="T2" fmla="*/ 0 w 252"/>
                  <a:gd name="T3" fmla="*/ 548 h 549"/>
                  <a:gd name="T4" fmla="*/ 1 w 252"/>
                  <a:gd name="T5" fmla="*/ 549 h 549"/>
                  <a:gd name="T6" fmla="*/ 85 w 252"/>
                  <a:gd name="T7" fmla="*/ 448 h 549"/>
                  <a:gd name="T8" fmla="*/ 252 w 252"/>
                  <a:gd name="T9" fmla="*/ 0 h 549"/>
                  <a:gd name="T10" fmla="*/ 56 w 252"/>
                  <a:gd name="T11" fmla="*/ 0 h 549"/>
                </a:gdLst>
                <a:ahLst/>
                <a:cxnLst>
                  <a:cxn ang="0">
                    <a:pos x="T0" y="T1"/>
                  </a:cxn>
                  <a:cxn ang="0">
                    <a:pos x="T2" y="T3"/>
                  </a:cxn>
                  <a:cxn ang="0">
                    <a:pos x="T4" y="T5"/>
                  </a:cxn>
                  <a:cxn ang="0">
                    <a:pos x="T6" y="T7"/>
                  </a:cxn>
                  <a:cxn ang="0">
                    <a:pos x="T8" y="T9"/>
                  </a:cxn>
                  <a:cxn ang="0">
                    <a:pos x="T10" y="T11"/>
                  </a:cxn>
                </a:cxnLst>
                <a:rect l="0" t="0" r="r" b="b"/>
                <a:pathLst>
                  <a:path w="252" h="549">
                    <a:moveTo>
                      <a:pt x="56" y="0"/>
                    </a:moveTo>
                    <a:lnTo>
                      <a:pt x="0" y="548"/>
                    </a:lnTo>
                    <a:lnTo>
                      <a:pt x="1" y="549"/>
                    </a:lnTo>
                    <a:lnTo>
                      <a:pt x="85" y="448"/>
                    </a:lnTo>
                    <a:lnTo>
                      <a:pt x="252" y="0"/>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8" name="Freeform 17"/>
              <p:cNvSpPr>
                <a:spLocks/>
              </p:cNvSpPr>
              <p:nvPr/>
            </p:nvSpPr>
            <p:spPr bwMode="auto">
              <a:xfrm>
                <a:off x="-2871788" y="1397001"/>
                <a:ext cx="546100" cy="641350"/>
              </a:xfrm>
              <a:custGeom>
                <a:avLst/>
                <a:gdLst>
                  <a:gd name="T0" fmla="*/ 0 w 344"/>
                  <a:gd name="T1" fmla="*/ 0 h 404"/>
                  <a:gd name="T2" fmla="*/ 344 w 344"/>
                  <a:gd name="T3" fmla="*/ 404 h 404"/>
                  <a:gd name="T4" fmla="*/ 108 w 344"/>
                  <a:gd name="T5" fmla="*/ 0 h 404"/>
                  <a:gd name="T6" fmla="*/ 0 w 344"/>
                  <a:gd name="T7" fmla="*/ 0 h 404"/>
                </a:gdLst>
                <a:ahLst/>
                <a:cxnLst>
                  <a:cxn ang="0">
                    <a:pos x="T0" y="T1"/>
                  </a:cxn>
                  <a:cxn ang="0">
                    <a:pos x="T2" y="T3"/>
                  </a:cxn>
                  <a:cxn ang="0">
                    <a:pos x="T4" y="T5"/>
                  </a:cxn>
                  <a:cxn ang="0">
                    <a:pos x="T6" y="T7"/>
                  </a:cxn>
                </a:cxnLst>
                <a:rect l="0" t="0" r="r" b="b"/>
                <a:pathLst>
                  <a:path w="344" h="404">
                    <a:moveTo>
                      <a:pt x="0" y="0"/>
                    </a:moveTo>
                    <a:lnTo>
                      <a:pt x="344" y="404"/>
                    </a:lnTo>
                    <a:lnTo>
                      <a:pt x="10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39" name="Freeform 18"/>
              <p:cNvSpPr>
                <a:spLocks/>
              </p:cNvSpPr>
              <p:nvPr/>
            </p:nvSpPr>
            <p:spPr bwMode="auto">
              <a:xfrm>
                <a:off x="-1901825" y="1100138"/>
                <a:ext cx="490538" cy="260350"/>
              </a:xfrm>
              <a:custGeom>
                <a:avLst/>
                <a:gdLst>
                  <a:gd name="T0" fmla="*/ 309 w 309"/>
                  <a:gd name="T1" fmla="*/ 164 h 164"/>
                  <a:gd name="T2" fmla="*/ 194 w 309"/>
                  <a:gd name="T3" fmla="*/ 0 h 164"/>
                  <a:gd name="T4" fmla="*/ 0 w 309"/>
                  <a:gd name="T5" fmla="*/ 0 h 164"/>
                  <a:gd name="T6" fmla="*/ 144 w 309"/>
                  <a:gd name="T7" fmla="*/ 164 h 164"/>
                  <a:gd name="T8" fmla="*/ 309 w 309"/>
                  <a:gd name="T9" fmla="*/ 164 h 164"/>
                </a:gdLst>
                <a:ahLst/>
                <a:cxnLst>
                  <a:cxn ang="0">
                    <a:pos x="T0" y="T1"/>
                  </a:cxn>
                  <a:cxn ang="0">
                    <a:pos x="T2" y="T3"/>
                  </a:cxn>
                  <a:cxn ang="0">
                    <a:pos x="T4" y="T5"/>
                  </a:cxn>
                  <a:cxn ang="0">
                    <a:pos x="T6" y="T7"/>
                  </a:cxn>
                  <a:cxn ang="0">
                    <a:pos x="T8" y="T9"/>
                  </a:cxn>
                </a:cxnLst>
                <a:rect l="0" t="0" r="r" b="b"/>
                <a:pathLst>
                  <a:path w="309" h="164">
                    <a:moveTo>
                      <a:pt x="309" y="164"/>
                    </a:moveTo>
                    <a:lnTo>
                      <a:pt x="194" y="0"/>
                    </a:lnTo>
                    <a:lnTo>
                      <a:pt x="0" y="0"/>
                    </a:lnTo>
                    <a:lnTo>
                      <a:pt x="144" y="164"/>
                    </a:lnTo>
                    <a:lnTo>
                      <a:pt x="309"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0" name="Freeform 19"/>
              <p:cNvSpPr>
                <a:spLocks/>
              </p:cNvSpPr>
              <p:nvPr/>
            </p:nvSpPr>
            <p:spPr bwMode="auto">
              <a:xfrm>
                <a:off x="-2116138" y="1100138"/>
                <a:ext cx="271463" cy="260350"/>
              </a:xfrm>
              <a:custGeom>
                <a:avLst/>
                <a:gdLst>
                  <a:gd name="T0" fmla="*/ 171 w 171"/>
                  <a:gd name="T1" fmla="*/ 164 h 164"/>
                  <a:gd name="T2" fmla="*/ 111 w 171"/>
                  <a:gd name="T3" fmla="*/ 0 h 164"/>
                  <a:gd name="T4" fmla="*/ 0 w 171"/>
                  <a:gd name="T5" fmla="*/ 0 h 164"/>
                  <a:gd name="T6" fmla="*/ 45 w 171"/>
                  <a:gd name="T7" fmla="*/ 164 h 164"/>
                  <a:gd name="T8" fmla="*/ 171 w 171"/>
                  <a:gd name="T9" fmla="*/ 164 h 164"/>
                </a:gdLst>
                <a:ahLst/>
                <a:cxnLst>
                  <a:cxn ang="0">
                    <a:pos x="T0" y="T1"/>
                  </a:cxn>
                  <a:cxn ang="0">
                    <a:pos x="T2" y="T3"/>
                  </a:cxn>
                  <a:cxn ang="0">
                    <a:pos x="T4" y="T5"/>
                  </a:cxn>
                  <a:cxn ang="0">
                    <a:pos x="T6" y="T7"/>
                  </a:cxn>
                  <a:cxn ang="0">
                    <a:pos x="T8" y="T9"/>
                  </a:cxn>
                </a:cxnLst>
                <a:rect l="0" t="0" r="r" b="b"/>
                <a:pathLst>
                  <a:path w="171" h="164">
                    <a:moveTo>
                      <a:pt x="171" y="164"/>
                    </a:moveTo>
                    <a:lnTo>
                      <a:pt x="111" y="0"/>
                    </a:lnTo>
                    <a:lnTo>
                      <a:pt x="0" y="0"/>
                    </a:lnTo>
                    <a:lnTo>
                      <a:pt x="45" y="164"/>
                    </a:lnTo>
                    <a:lnTo>
                      <a:pt x="171"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1" name="Freeform 20"/>
              <p:cNvSpPr>
                <a:spLocks/>
              </p:cNvSpPr>
              <p:nvPr/>
            </p:nvSpPr>
            <p:spPr bwMode="auto">
              <a:xfrm>
                <a:off x="-2406650" y="1100138"/>
                <a:ext cx="257175" cy="260350"/>
              </a:xfrm>
              <a:custGeom>
                <a:avLst/>
                <a:gdLst>
                  <a:gd name="T0" fmla="*/ 118 w 162"/>
                  <a:gd name="T1" fmla="*/ 164 h 164"/>
                  <a:gd name="T2" fmla="*/ 162 w 162"/>
                  <a:gd name="T3" fmla="*/ 0 h 164"/>
                  <a:gd name="T4" fmla="*/ 60 w 162"/>
                  <a:gd name="T5" fmla="*/ 0 h 164"/>
                  <a:gd name="T6" fmla="*/ 0 w 162"/>
                  <a:gd name="T7" fmla="*/ 164 h 164"/>
                  <a:gd name="T8" fmla="*/ 118 w 162"/>
                  <a:gd name="T9" fmla="*/ 164 h 164"/>
                </a:gdLst>
                <a:ahLst/>
                <a:cxnLst>
                  <a:cxn ang="0">
                    <a:pos x="T0" y="T1"/>
                  </a:cxn>
                  <a:cxn ang="0">
                    <a:pos x="T2" y="T3"/>
                  </a:cxn>
                  <a:cxn ang="0">
                    <a:pos x="T4" y="T5"/>
                  </a:cxn>
                  <a:cxn ang="0">
                    <a:pos x="T6" y="T7"/>
                  </a:cxn>
                  <a:cxn ang="0">
                    <a:pos x="T8" y="T9"/>
                  </a:cxn>
                </a:cxnLst>
                <a:rect l="0" t="0" r="r" b="b"/>
                <a:pathLst>
                  <a:path w="162" h="164">
                    <a:moveTo>
                      <a:pt x="118" y="164"/>
                    </a:moveTo>
                    <a:lnTo>
                      <a:pt x="162" y="0"/>
                    </a:lnTo>
                    <a:lnTo>
                      <a:pt x="60" y="0"/>
                    </a:lnTo>
                    <a:lnTo>
                      <a:pt x="0" y="164"/>
                    </a:lnTo>
                    <a:lnTo>
                      <a:pt x="118"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2" name="Freeform 21"/>
              <p:cNvSpPr>
                <a:spLocks/>
              </p:cNvSpPr>
              <p:nvPr/>
            </p:nvSpPr>
            <p:spPr bwMode="auto">
              <a:xfrm>
                <a:off x="-2859088" y="1100138"/>
                <a:ext cx="514350" cy="260350"/>
              </a:xfrm>
              <a:custGeom>
                <a:avLst/>
                <a:gdLst>
                  <a:gd name="T0" fmla="*/ 324 w 324"/>
                  <a:gd name="T1" fmla="*/ 0 h 164"/>
                  <a:gd name="T2" fmla="*/ 117 w 324"/>
                  <a:gd name="T3" fmla="*/ 0 h 164"/>
                  <a:gd name="T4" fmla="*/ 0 w 324"/>
                  <a:gd name="T5" fmla="*/ 164 h 164"/>
                  <a:gd name="T6" fmla="*/ 178 w 324"/>
                  <a:gd name="T7" fmla="*/ 164 h 164"/>
                  <a:gd name="T8" fmla="*/ 324 w 324"/>
                  <a:gd name="T9" fmla="*/ 0 h 164"/>
                </a:gdLst>
                <a:ahLst/>
                <a:cxnLst>
                  <a:cxn ang="0">
                    <a:pos x="T0" y="T1"/>
                  </a:cxn>
                  <a:cxn ang="0">
                    <a:pos x="T2" y="T3"/>
                  </a:cxn>
                  <a:cxn ang="0">
                    <a:pos x="T4" y="T5"/>
                  </a:cxn>
                  <a:cxn ang="0">
                    <a:pos x="T6" y="T7"/>
                  </a:cxn>
                  <a:cxn ang="0">
                    <a:pos x="T8" y="T9"/>
                  </a:cxn>
                </a:cxnLst>
                <a:rect l="0" t="0" r="r" b="b"/>
                <a:pathLst>
                  <a:path w="324" h="164">
                    <a:moveTo>
                      <a:pt x="324" y="0"/>
                    </a:moveTo>
                    <a:lnTo>
                      <a:pt x="117" y="0"/>
                    </a:lnTo>
                    <a:lnTo>
                      <a:pt x="0" y="164"/>
                    </a:lnTo>
                    <a:lnTo>
                      <a:pt x="178" y="164"/>
                    </a:lnTo>
                    <a:lnTo>
                      <a:pt x="3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12" name="组合 11"/>
          <p:cNvGrpSpPr/>
          <p:nvPr/>
        </p:nvGrpSpPr>
        <p:grpSpPr>
          <a:xfrm>
            <a:off x="4161277" y="3051379"/>
            <a:ext cx="1319432" cy="1521163"/>
            <a:chOff x="4161277" y="3051379"/>
            <a:chExt cx="1319432" cy="1521163"/>
          </a:xfrm>
        </p:grpSpPr>
        <p:sp>
          <p:nvSpPr>
            <p:cNvPr id="7" name="Freeform 6"/>
            <p:cNvSpPr>
              <a:spLocks/>
            </p:cNvSpPr>
            <p:nvPr/>
          </p:nvSpPr>
          <p:spPr bwMode="auto">
            <a:xfrm>
              <a:off x="4161277" y="3051379"/>
              <a:ext cx="1319432" cy="1521163"/>
            </a:xfrm>
            <a:custGeom>
              <a:avLst/>
              <a:gdLst>
                <a:gd name="T0" fmla="*/ 1 w 968"/>
                <a:gd name="T1" fmla="*/ 838 h 1116"/>
                <a:gd name="T2" fmla="*/ 0 w 968"/>
                <a:gd name="T3" fmla="*/ 280 h 1116"/>
                <a:gd name="T4" fmla="*/ 483 w 968"/>
                <a:gd name="T5" fmla="*/ 0 h 1116"/>
                <a:gd name="T6" fmla="*/ 967 w 968"/>
                <a:gd name="T7" fmla="*/ 278 h 1116"/>
                <a:gd name="T8" fmla="*/ 968 w 968"/>
                <a:gd name="T9" fmla="*/ 836 h 1116"/>
                <a:gd name="T10" fmla="*/ 485 w 968"/>
                <a:gd name="T11" fmla="*/ 1116 h 1116"/>
                <a:gd name="T12" fmla="*/ 1 w 968"/>
                <a:gd name="T13" fmla="*/ 838 h 1116"/>
              </a:gdLst>
              <a:ahLst/>
              <a:cxnLst>
                <a:cxn ang="0">
                  <a:pos x="T0" y="T1"/>
                </a:cxn>
                <a:cxn ang="0">
                  <a:pos x="T2" y="T3"/>
                </a:cxn>
                <a:cxn ang="0">
                  <a:pos x="T4" y="T5"/>
                </a:cxn>
                <a:cxn ang="0">
                  <a:pos x="T6" y="T7"/>
                </a:cxn>
                <a:cxn ang="0">
                  <a:pos x="T8" y="T9"/>
                </a:cxn>
                <a:cxn ang="0">
                  <a:pos x="T10" y="T11"/>
                </a:cxn>
                <a:cxn ang="0">
                  <a:pos x="T12" y="T13"/>
                </a:cxn>
              </a:cxnLst>
              <a:rect l="0" t="0" r="r" b="b"/>
              <a:pathLst>
                <a:path w="968" h="1116">
                  <a:moveTo>
                    <a:pt x="1" y="838"/>
                  </a:moveTo>
                  <a:lnTo>
                    <a:pt x="0" y="280"/>
                  </a:lnTo>
                  <a:lnTo>
                    <a:pt x="483" y="0"/>
                  </a:lnTo>
                  <a:lnTo>
                    <a:pt x="967" y="278"/>
                  </a:lnTo>
                  <a:lnTo>
                    <a:pt x="968" y="836"/>
                  </a:lnTo>
                  <a:lnTo>
                    <a:pt x="485" y="1116"/>
                  </a:lnTo>
                  <a:lnTo>
                    <a:pt x="1" y="838"/>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81" name="组合 80"/>
            <p:cNvGrpSpPr/>
            <p:nvPr/>
          </p:nvGrpSpPr>
          <p:grpSpPr>
            <a:xfrm>
              <a:off x="4407902" y="3498823"/>
              <a:ext cx="806252" cy="577662"/>
              <a:chOff x="-4765675" y="2801938"/>
              <a:chExt cx="1550988" cy="1111250"/>
            </a:xfrm>
            <a:solidFill>
              <a:schemeClr val="bg1"/>
            </a:solidFill>
          </p:grpSpPr>
          <p:sp>
            <p:nvSpPr>
              <p:cNvPr id="43" name="Freeform 22"/>
              <p:cNvSpPr>
                <a:spLocks/>
              </p:cNvSpPr>
              <p:nvPr/>
            </p:nvSpPr>
            <p:spPr bwMode="auto">
              <a:xfrm>
                <a:off x="-4765675" y="2801938"/>
                <a:ext cx="941388" cy="638175"/>
              </a:xfrm>
              <a:custGeom>
                <a:avLst/>
                <a:gdLst>
                  <a:gd name="T0" fmla="*/ 301 w 593"/>
                  <a:gd name="T1" fmla="*/ 300 h 402"/>
                  <a:gd name="T2" fmla="*/ 593 w 593"/>
                  <a:gd name="T3" fmla="*/ 300 h 402"/>
                  <a:gd name="T4" fmla="*/ 593 w 593"/>
                  <a:gd name="T5" fmla="*/ 103 h 402"/>
                  <a:gd name="T6" fmla="*/ 301 w 593"/>
                  <a:gd name="T7" fmla="*/ 103 h 402"/>
                  <a:gd name="T8" fmla="*/ 301 w 593"/>
                  <a:gd name="T9" fmla="*/ 0 h 402"/>
                  <a:gd name="T10" fmla="*/ 0 w 593"/>
                  <a:gd name="T11" fmla="*/ 207 h 402"/>
                  <a:gd name="T12" fmla="*/ 301 w 593"/>
                  <a:gd name="T13" fmla="*/ 402 h 402"/>
                  <a:gd name="T14" fmla="*/ 301 w 593"/>
                  <a:gd name="T15" fmla="*/ 300 h 4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3" h="402">
                    <a:moveTo>
                      <a:pt x="301" y="300"/>
                    </a:moveTo>
                    <a:lnTo>
                      <a:pt x="593" y="300"/>
                    </a:lnTo>
                    <a:lnTo>
                      <a:pt x="593" y="103"/>
                    </a:lnTo>
                    <a:lnTo>
                      <a:pt x="301" y="103"/>
                    </a:lnTo>
                    <a:lnTo>
                      <a:pt x="301" y="0"/>
                    </a:lnTo>
                    <a:lnTo>
                      <a:pt x="0" y="207"/>
                    </a:lnTo>
                    <a:lnTo>
                      <a:pt x="301" y="402"/>
                    </a:lnTo>
                    <a:lnTo>
                      <a:pt x="301"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4" name="Freeform 23"/>
              <p:cNvSpPr>
                <a:spLocks/>
              </p:cNvSpPr>
              <p:nvPr/>
            </p:nvSpPr>
            <p:spPr bwMode="auto">
              <a:xfrm>
                <a:off x="-4159250" y="3271838"/>
                <a:ext cx="944563" cy="641350"/>
              </a:xfrm>
              <a:custGeom>
                <a:avLst/>
                <a:gdLst>
                  <a:gd name="T0" fmla="*/ 595 w 595"/>
                  <a:gd name="T1" fmla="*/ 207 h 404"/>
                  <a:gd name="T2" fmla="*/ 291 w 595"/>
                  <a:gd name="T3" fmla="*/ 0 h 404"/>
                  <a:gd name="T4" fmla="*/ 291 w 595"/>
                  <a:gd name="T5" fmla="*/ 105 h 404"/>
                  <a:gd name="T6" fmla="*/ 0 w 595"/>
                  <a:gd name="T7" fmla="*/ 105 h 404"/>
                  <a:gd name="T8" fmla="*/ 0 w 595"/>
                  <a:gd name="T9" fmla="*/ 302 h 404"/>
                  <a:gd name="T10" fmla="*/ 291 w 595"/>
                  <a:gd name="T11" fmla="*/ 302 h 404"/>
                  <a:gd name="T12" fmla="*/ 291 w 595"/>
                  <a:gd name="T13" fmla="*/ 404 h 404"/>
                  <a:gd name="T14" fmla="*/ 595 w 595"/>
                  <a:gd name="T15" fmla="*/ 207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5" h="404">
                    <a:moveTo>
                      <a:pt x="595" y="207"/>
                    </a:moveTo>
                    <a:lnTo>
                      <a:pt x="291" y="0"/>
                    </a:lnTo>
                    <a:lnTo>
                      <a:pt x="291" y="105"/>
                    </a:lnTo>
                    <a:lnTo>
                      <a:pt x="0" y="105"/>
                    </a:lnTo>
                    <a:lnTo>
                      <a:pt x="0" y="302"/>
                    </a:lnTo>
                    <a:lnTo>
                      <a:pt x="291" y="302"/>
                    </a:lnTo>
                    <a:lnTo>
                      <a:pt x="291" y="404"/>
                    </a:lnTo>
                    <a:lnTo>
                      <a:pt x="595"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5" name="Freeform 24"/>
              <p:cNvSpPr>
                <a:spLocks noEditPoints="1"/>
              </p:cNvSpPr>
              <p:nvPr/>
            </p:nvSpPr>
            <p:spPr bwMode="auto">
              <a:xfrm>
                <a:off x="-3775075" y="2843213"/>
                <a:ext cx="439738" cy="439738"/>
              </a:xfrm>
              <a:custGeom>
                <a:avLst/>
                <a:gdLst>
                  <a:gd name="T0" fmla="*/ 81 w 162"/>
                  <a:gd name="T1" fmla="*/ 162 h 162"/>
                  <a:gd name="T2" fmla="*/ 162 w 162"/>
                  <a:gd name="T3" fmla="*/ 81 h 162"/>
                  <a:gd name="T4" fmla="*/ 81 w 162"/>
                  <a:gd name="T5" fmla="*/ 0 h 162"/>
                  <a:gd name="T6" fmla="*/ 0 w 162"/>
                  <a:gd name="T7" fmla="*/ 81 h 162"/>
                  <a:gd name="T8" fmla="*/ 81 w 162"/>
                  <a:gd name="T9" fmla="*/ 162 h 162"/>
                  <a:gd name="T10" fmla="*/ 81 w 162"/>
                  <a:gd name="T11" fmla="*/ 11 h 162"/>
                  <a:gd name="T12" fmla="*/ 151 w 162"/>
                  <a:gd name="T13" fmla="*/ 81 h 162"/>
                  <a:gd name="T14" fmla="*/ 81 w 162"/>
                  <a:gd name="T15" fmla="*/ 152 h 162"/>
                  <a:gd name="T16" fmla="*/ 10 w 162"/>
                  <a:gd name="T17" fmla="*/ 81 h 162"/>
                  <a:gd name="T18" fmla="*/ 81 w 162"/>
                  <a:gd name="T19" fmla="*/ 1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2">
                    <a:moveTo>
                      <a:pt x="81" y="162"/>
                    </a:moveTo>
                    <a:cubicBezTo>
                      <a:pt x="125" y="162"/>
                      <a:pt x="162" y="126"/>
                      <a:pt x="162" y="81"/>
                    </a:cubicBezTo>
                    <a:cubicBezTo>
                      <a:pt x="162" y="37"/>
                      <a:pt x="125" y="0"/>
                      <a:pt x="81" y="0"/>
                    </a:cubicBezTo>
                    <a:cubicBezTo>
                      <a:pt x="36" y="0"/>
                      <a:pt x="0" y="37"/>
                      <a:pt x="0" y="81"/>
                    </a:cubicBezTo>
                    <a:cubicBezTo>
                      <a:pt x="0" y="126"/>
                      <a:pt x="36" y="162"/>
                      <a:pt x="81" y="162"/>
                    </a:cubicBezTo>
                    <a:close/>
                    <a:moveTo>
                      <a:pt x="81" y="11"/>
                    </a:moveTo>
                    <a:cubicBezTo>
                      <a:pt x="119" y="11"/>
                      <a:pt x="151" y="42"/>
                      <a:pt x="151" y="81"/>
                    </a:cubicBezTo>
                    <a:cubicBezTo>
                      <a:pt x="151" y="120"/>
                      <a:pt x="119" y="152"/>
                      <a:pt x="81" y="152"/>
                    </a:cubicBezTo>
                    <a:cubicBezTo>
                      <a:pt x="42" y="152"/>
                      <a:pt x="10" y="120"/>
                      <a:pt x="10" y="81"/>
                    </a:cubicBezTo>
                    <a:cubicBezTo>
                      <a:pt x="10" y="42"/>
                      <a:pt x="42" y="11"/>
                      <a:pt x="8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6" name="Freeform 25"/>
              <p:cNvSpPr>
                <a:spLocks noEditPoints="1"/>
              </p:cNvSpPr>
              <p:nvPr/>
            </p:nvSpPr>
            <p:spPr bwMode="auto">
              <a:xfrm>
                <a:off x="-3717925" y="2900363"/>
                <a:ext cx="325438" cy="325438"/>
              </a:xfrm>
              <a:custGeom>
                <a:avLst/>
                <a:gdLst>
                  <a:gd name="T0" fmla="*/ 60 w 120"/>
                  <a:gd name="T1" fmla="*/ 120 h 120"/>
                  <a:gd name="T2" fmla="*/ 120 w 120"/>
                  <a:gd name="T3" fmla="*/ 60 h 120"/>
                  <a:gd name="T4" fmla="*/ 60 w 120"/>
                  <a:gd name="T5" fmla="*/ 0 h 120"/>
                  <a:gd name="T6" fmla="*/ 0 w 120"/>
                  <a:gd name="T7" fmla="*/ 60 h 120"/>
                  <a:gd name="T8" fmla="*/ 60 w 120"/>
                  <a:gd name="T9" fmla="*/ 120 h 120"/>
                  <a:gd name="T10" fmla="*/ 55 w 120"/>
                  <a:gd name="T11" fmla="*/ 66 h 120"/>
                  <a:gd name="T12" fmla="*/ 35 w 120"/>
                  <a:gd name="T13" fmla="*/ 45 h 120"/>
                  <a:gd name="T14" fmla="*/ 54 w 120"/>
                  <a:gd name="T15" fmla="*/ 24 h 120"/>
                  <a:gd name="T16" fmla="*/ 54 w 120"/>
                  <a:gd name="T17" fmla="*/ 13 h 120"/>
                  <a:gd name="T18" fmla="*/ 65 w 120"/>
                  <a:gd name="T19" fmla="*/ 13 h 120"/>
                  <a:gd name="T20" fmla="*/ 65 w 120"/>
                  <a:gd name="T21" fmla="*/ 24 h 120"/>
                  <a:gd name="T22" fmla="*/ 82 w 120"/>
                  <a:gd name="T23" fmla="*/ 27 h 120"/>
                  <a:gd name="T24" fmla="*/ 79 w 120"/>
                  <a:gd name="T25" fmla="*/ 40 h 120"/>
                  <a:gd name="T26" fmla="*/ 62 w 120"/>
                  <a:gd name="T27" fmla="*/ 36 h 120"/>
                  <a:gd name="T28" fmla="*/ 52 w 120"/>
                  <a:gd name="T29" fmla="*/ 43 h 120"/>
                  <a:gd name="T30" fmla="*/ 66 w 120"/>
                  <a:gd name="T31" fmla="*/ 53 h 120"/>
                  <a:gd name="T32" fmla="*/ 85 w 120"/>
                  <a:gd name="T33" fmla="*/ 74 h 120"/>
                  <a:gd name="T34" fmla="*/ 65 w 120"/>
                  <a:gd name="T35" fmla="*/ 95 h 120"/>
                  <a:gd name="T36" fmla="*/ 65 w 120"/>
                  <a:gd name="T37" fmla="*/ 107 h 120"/>
                  <a:gd name="T38" fmla="*/ 54 w 120"/>
                  <a:gd name="T39" fmla="*/ 107 h 120"/>
                  <a:gd name="T40" fmla="*/ 54 w 120"/>
                  <a:gd name="T41" fmla="*/ 96 h 120"/>
                  <a:gd name="T42" fmla="*/ 34 w 120"/>
                  <a:gd name="T43" fmla="*/ 91 h 120"/>
                  <a:gd name="T44" fmla="*/ 37 w 120"/>
                  <a:gd name="T45" fmla="*/ 78 h 120"/>
                  <a:gd name="T46" fmla="*/ 56 w 120"/>
                  <a:gd name="T47" fmla="*/ 83 h 120"/>
                  <a:gd name="T48" fmla="*/ 68 w 120"/>
                  <a:gd name="T49" fmla="*/ 76 h 120"/>
                  <a:gd name="T50" fmla="*/ 55 w 120"/>
                  <a:gd name="T51" fmla="*/ 6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0" h="120">
                    <a:moveTo>
                      <a:pt x="60" y="120"/>
                    </a:moveTo>
                    <a:cubicBezTo>
                      <a:pt x="93" y="120"/>
                      <a:pt x="120" y="93"/>
                      <a:pt x="120" y="60"/>
                    </a:cubicBezTo>
                    <a:cubicBezTo>
                      <a:pt x="120" y="27"/>
                      <a:pt x="93" y="0"/>
                      <a:pt x="60" y="0"/>
                    </a:cubicBezTo>
                    <a:cubicBezTo>
                      <a:pt x="26" y="0"/>
                      <a:pt x="0" y="27"/>
                      <a:pt x="0" y="60"/>
                    </a:cubicBezTo>
                    <a:cubicBezTo>
                      <a:pt x="0" y="93"/>
                      <a:pt x="26" y="120"/>
                      <a:pt x="60" y="120"/>
                    </a:cubicBezTo>
                    <a:close/>
                    <a:moveTo>
                      <a:pt x="55" y="66"/>
                    </a:moveTo>
                    <a:cubicBezTo>
                      <a:pt x="43" y="62"/>
                      <a:pt x="35" y="56"/>
                      <a:pt x="35" y="45"/>
                    </a:cubicBezTo>
                    <a:cubicBezTo>
                      <a:pt x="35" y="35"/>
                      <a:pt x="42" y="27"/>
                      <a:pt x="54" y="24"/>
                    </a:cubicBezTo>
                    <a:cubicBezTo>
                      <a:pt x="54" y="13"/>
                      <a:pt x="54" y="13"/>
                      <a:pt x="54" y="13"/>
                    </a:cubicBezTo>
                    <a:cubicBezTo>
                      <a:pt x="65" y="13"/>
                      <a:pt x="65" y="13"/>
                      <a:pt x="65" y="13"/>
                    </a:cubicBezTo>
                    <a:cubicBezTo>
                      <a:pt x="65" y="24"/>
                      <a:pt x="65" y="24"/>
                      <a:pt x="65" y="24"/>
                    </a:cubicBezTo>
                    <a:cubicBezTo>
                      <a:pt x="73" y="24"/>
                      <a:pt x="78" y="26"/>
                      <a:pt x="82" y="27"/>
                    </a:cubicBezTo>
                    <a:cubicBezTo>
                      <a:pt x="79" y="40"/>
                      <a:pt x="79" y="40"/>
                      <a:pt x="79" y="40"/>
                    </a:cubicBezTo>
                    <a:cubicBezTo>
                      <a:pt x="76" y="39"/>
                      <a:pt x="70" y="36"/>
                      <a:pt x="62" y="36"/>
                    </a:cubicBezTo>
                    <a:cubicBezTo>
                      <a:pt x="55" y="36"/>
                      <a:pt x="52" y="40"/>
                      <a:pt x="52" y="43"/>
                    </a:cubicBezTo>
                    <a:cubicBezTo>
                      <a:pt x="52" y="47"/>
                      <a:pt x="56" y="49"/>
                      <a:pt x="66" y="53"/>
                    </a:cubicBezTo>
                    <a:cubicBezTo>
                      <a:pt x="80" y="57"/>
                      <a:pt x="85" y="64"/>
                      <a:pt x="85" y="74"/>
                    </a:cubicBezTo>
                    <a:cubicBezTo>
                      <a:pt x="85" y="84"/>
                      <a:pt x="78" y="93"/>
                      <a:pt x="65" y="95"/>
                    </a:cubicBezTo>
                    <a:cubicBezTo>
                      <a:pt x="65" y="107"/>
                      <a:pt x="65" y="107"/>
                      <a:pt x="65" y="107"/>
                    </a:cubicBezTo>
                    <a:cubicBezTo>
                      <a:pt x="54" y="107"/>
                      <a:pt x="54" y="107"/>
                      <a:pt x="54" y="107"/>
                    </a:cubicBezTo>
                    <a:cubicBezTo>
                      <a:pt x="54" y="96"/>
                      <a:pt x="54" y="96"/>
                      <a:pt x="54" y="96"/>
                    </a:cubicBezTo>
                    <a:cubicBezTo>
                      <a:pt x="46" y="96"/>
                      <a:pt x="38" y="94"/>
                      <a:pt x="34" y="91"/>
                    </a:cubicBezTo>
                    <a:cubicBezTo>
                      <a:pt x="37" y="78"/>
                      <a:pt x="37" y="78"/>
                      <a:pt x="37" y="78"/>
                    </a:cubicBezTo>
                    <a:cubicBezTo>
                      <a:pt x="42" y="80"/>
                      <a:pt x="49" y="83"/>
                      <a:pt x="56" y="83"/>
                    </a:cubicBezTo>
                    <a:cubicBezTo>
                      <a:pt x="63" y="83"/>
                      <a:pt x="68" y="80"/>
                      <a:pt x="68" y="76"/>
                    </a:cubicBezTo>
                    <a:cubicBezTo>
                      <a:pt x="68" y="71"/>
                      <a:pt x="64" y="69"/>
                      <a:pt x="5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7" name="Freeform 26"/>
              <p:cNvSpPr>
                <a:spLocks noEditPoints="1"/>
              </p:cNvSpPr>
              <p:nvPr/>
            </p:nvSpPr>
            <p:spPr bwMode="auto">
              <a:xfrm>
                <a:off x="-4716463" y="3413126"/>
                <a:ext cx="439738" cy="438150"/>
              </a:xfrm>
              <a:custGeom>
                <a:avLst/>
                <a:gdLst>
                  <a:gd name="T0" fmla="*/ 81 w 162"/>
                  <a:gd name="T1" fmla="*/ 0 h 161"/>
                  <a:gd name="T2" fmla="*/ 0 w 162"/>
                  <a:gd name="T3" fmla="*/ 80 h 161"/>
                  <a:gd name="T4" fmla="*/ 81 w 162"/>
                  <a:gd name="T5" fmla="*/ 161 h 161"/>
                  <a:gd name="T6" fmla="*/ 162 w 162"/>
                  <a:gd name="T7" fmla="*/ 80 h 161"/>
                  <a:gd name="T8" fmla="*/ 81 w 162"/>
                  <a:gd name="T9" fmla="*/ 0 h 161"/>
                  <a:gd name="T10" fmla="*/ 81 w 162"/>
                  <a:gd name="T11" fmla="*/ 151 h 161"/>
                  <a:gd name="T12" fmla="*/ 11 w 162"/>
                  <a:gd name="T13" fmla="*/ 80 h 161"/>
                  <a:gd name="T14" fmla="*/ 81 w 162"/>
                  <a:gd name="T15" fmla="*/ 10 h 161"/>
                  <a:gd name="T16" fmla="*/ 152 w 162"/>
                  <a:gd name="T17" fmla="*/ 80 h 161"/>
                  <a:gd name="T18" fmla="*/ 81 w 162"/>
                  <a:gd name="T19" fmla="*/ 15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1">
                    <a:moveTo>
                      <a:pt x="81" y="0"/>
                    </a:moveTo>
                    <a:cubicBezTo>
                      <a:pt x="37" y="0"/>
                      <a:pt x="0" y="36"/>
                      <a:pt x="0" y="80"/>
                    </a:cubicBezTo>
                    <a:cubicBezTo>
                      <a:pt x="0" y="125"/>
                      <a:pt x="37" y="161"/>
                      <a:pt x="81" y="161"/>
                    </a:cubicBezTo>
                    <a:cubicBezTo>
                      <a:pt x="126" y="161"/>
                      <a:pt x="162" y="125"/>
                      <a:pt x="162" y="80"/>
                    </a:cubicBezTo>
                    <a:cubicBezTo>
                      <a:pt x="162" y="36"/>
                      <a:pt x="126" y="0"/>
                      <a:pt x="81" y="0"/>
                    </a:cubicBezTo>
                    <a:close/>
                    <a:moveTo>
                      <a:pt x="81" y="151"/>
                    </a:moveTo>
                    <a:cubicBezTo>
                      <a:pt x="42" y="151"/>
                      <a:pt x="11" y="119"/>
                      <a:pt x="11" y="80"/>
                    </a:cubicBezTo>
                    <a:cubicBezTo>
                      <a:pt x="11" y="42"/>
                      <a:pt x="42" y="10"/>
                      <a:pt x="81" y="10"/>
                    </a:cubicBezTo>
                    <a:cubicBezTo>
                      <a:pt x="120" y="10"/>
                      <a:pt x="152" y="42"/>
                      <a:pt x="152" y="80"/>
                    </a:cubicBezTo>
                    <a:cubicBezTo>
                      <a:pt x="152" y="119"/>
                      <a:pt x="120" y="151"/>
                      <a:pt x="81"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48" name="Freeform 27"/>
              <p:cNvSpPr>
                <a:spLocks noEditPoints="1"/>
              </p:cNvSpPr>
              <p:nvPr/>
            </p:nvSpPr>
            <p:spPr bwMode="auto">
              <a:xfrm>
                <a:off x="-4659313" y="3468688"/>
                <a:ext cx="325438" cy="325438"/>
              </a:xfrm>
              <a:custGeom>
                <a:avLst/>
                <a:gdLst>
                  <a:gd name="T0" fmla="*/ 60 w 120"/>
                  <a:gd name="T1" fmla="*/ 0 h 120"/>
                  <a:gd name="T2" fmla="*/ 0 w 120"/>
                  <a:gd name="T3" fmla="*/ 60 h 120"/>
                  <a:gd name="T4" fmla="*/ 60 w 120"/>
                  <a:gd name="T5" fmla="*/ 120 h 120"/>
                  <a:gd name="T6" fmla="*/ 120 w 120"/>
                  <a:gd name="T7" fmla="*/ 60 h 120"/>
                  <a:gd name="T8" fmla="*/ 60 w 120"/>
                  <a:gd name="T9" fmla="*/ 0 h 120"/>
                  <a:gd name="T10" fmla="*/ 66 w 120"/>
                  <a:gd name="T11" fmla="*/ 95 h 120"/>
                  <a:gd name="T12" fmla="*/ 66 w 120"/>
                  <a:gd name="T13" fmla="*/ 107 h 120"/>
                  <a:gd name="T14" fmla="*/ 54 w 120"/>
                  <a:gd name="T15" fmla="*/ 107 h 120"/>
                  <a:gd name="T16" fmla="*/ 54 w 120"/>
                  <a:gd name="T17" fmla="*/ 96 h 120"/>
                  <a:gd name="T18" fmla="*/ 35 w 120"/>
                  <a:gd name="T19" fmla="*/ 91 h 120"/>
                  <a:gd name="T20" fmla="*/ 38 w 120"/>
                  <a:gd name="T21" fmla="*/ 78 h 120"/>
                  <a:gd name="T22" fmla="*/ 57 w 120"/>
                  <a:gd name="T23" fmla="*/ 83 h 120"/>
                  <a:gd name="T24" fmla="*/ 68 w 120"/>
                  <a:gd name="T25" fmla="*/ 76 h 120"/>
                  <a:gd name="T26" fmla="*/ 56 w 120"/>
                  <a:gd name="T27" fmla="*/ 66 h 120"/>
                  <a:gd name="T28" fmla="*/ 35 w 120"/>
                  <a:gd name="T29" fmla="*/ 45 h 120"/>
                  <a:gd name="T30" fmla="*/ 55 w 120"/>
                  <a:gd name="T31" fmla="*/ 25 h 120"/>
                  <a:gd name="T32" fmla="*/ 55 w 120"/>
                  <a:gd name="T33" fmla="*/ 14 h 120"/>
                  <a:gd name="T34" fmla="*/ 66 w 120"/>
                  <a:gd name="T35" fmla="*/ 14 h 120"/>
                  <a:gd name="T36" fmla="*/ 66 w 120"/>
                  <a:gd name="T37" fmla="*/ 24 h 120"/>
                  <a:gd name="T38" fmla="*/ 83 w 120"/>
                  <a:gd name="T39" fmla="*/ 27 h 120"/>
                  <a:gd name="T40" fmla="*/ 79 w 120"/>
                  <a:gd name="T41" fmla="*/ 40 h 120"/>
                  <a:gd name="T42" fmla="*/ 63 w 120"/>
                  <a:gd name="T43" fmla="*/ 36 h 120"/>
                  <a:gd name="T44" fmla="*/ 53 w 120"/>
                  <a:gd name="T45" fmla="*/ 43 h 120"/>
                  <a:gd name="T46" fmla="*/ 67 w 120"/>
                  <a:gd name="T47" fmla="*/ 53 h 120"/>
                  <a:gd name="T48" fmla="*/ 86 w 120"/>
                  <a:gd name="T49" fmla="*/ 74 h 120"/>
                  <a:gd name="T50" fmla="*/ 66 w 120"/>
                  <a:gd name="T51"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0" h="120">
                    <a:moveTo>
                      <a:pt x="60" y="0"/>
                    </a:moveTo>
                    <a:cubicBezTo>
                      <a:pt x="27" y="0"/>
                      <a:pt x="0" y="27"/>
                      <a:pt x="0" y="60"/>
                    </a:cubicBezTo>
                    <a:cubicBezTo>
                      <a:pt x="0" y="94"/>
                      <a:pt x="27" y="120"/>
                      <a:pt x="60" y="120"/>
                    </a:cubicBezTo>
                    <a:cubicBezTo>
                      <a:pt x="93" y="120"/>
                      <a:pt x="120" y="94"/>
                      <a:pt x="120" y="60"/>
                    </a:cubicBezTo>
                    <a:cubicBezTo>
                      <a:pt x="120" y="27"/>
                      <a:pt x="93" y="0"/>
                      <a:pt x="60" y="0"/>
                    </a:cubicBezTo>
                    <a:close/>
                    <a:moveTo>
                      <a:pt x="66" y="95"/>
                    </a:moveTo>
                    <a:cubicBezTo>
                      <a:pt x="66" y="107"/>
                      <a:pt x="66" y="107"/>
                      <a:pt x="66" y="107"/>
                    </a:cubicBezTo>
                    <a:cubicBezTo>
                      <a:pt x="54" y="107"/>
                      <a:pt x="54" y="107"/>
                      <a:pt x="54" y="107"/>
                    </a:cubicBezTo>
                    <a:cubicBezTo>
                      <a:pt x="54" y="96"/>
                      <a:pt x="54" y="96"/>
                      <a:pt x="54" y="96"/>
                    </a:cubicBezTo>
                    <a:cubicBezTo>
                      <a:pt x="47" y="96"/>
                      <a:pt x="39" y="94"/>
                      <a:pt x="35" y="91"/>
                    </a:cubicBezTo>
                    <a:cubicBezTo>
                      <a:pt x="38" y="78"/>
                      <a:pt x="38" y="78"/>
                      <a:pt x="38" y="78"/>
                    </a:cubicBezTo>
                    <a:cubicBezTo>
                      <a:pt x="43" y="81"/>
                      <a:pt x="50" y="83"/>
                      <a:pt x="57" y="83"/>
                    </a:cubicBezTo>
                    <a:cubicBezTo>
                      <a:pt x="64" y="83"/>
                      <a:pt x="68" y="80"/>
                      <a:pt x="68" y="76"/>
                    </a:cubicBezTo>
                    <a:cubicBezTo>
                      <a:pt x="68" y="72"/>
                      <a:pt x="65" y="69"/>
                      <a:pt x="56" y="66"/>
                    </a:cubicBezTo>
                    <a:cubicBezTo>
                      <a:pt x="44" y="62"/>
                      <a:pt x="35" y="56"/>
                      <a:pt x="35" y="45"/>
                    </a:cubicBezTo>
                    <a:cubicBezTo>
                      <a:pt x="35" y="35"/>
                      <a:pt x="43" y="27"/>
                      <a:pt x="55" y="25"/>
                    </a:cubicBezTo>
                    <a:cubicBezTo>
                      <a:pt x="55" y="14"/>
                      <a:pt x="55" y="14"/>
                      <a:pt x="55" y="14"/>
                    </a:cubicBezTo>
                    <a:cubicBezTo>
                      <a:pt x="66" y="14"/>
                      <a:pt x="66" y="14"/>
                      <a:pt x="66" y="14"/>
                    </a:cubicBezTo>
                    <a:cubicBezTo>
                      <a:pt x="66" y="24"/>
                      <a:pt x="66" y="24"/>
                      <a:pt x="66" y="24"/>
                    </a:cubicBezTo>
                    <a:cubicBezTo>
                      <a:pt x="74" y="24"/>
                      <a:pt x="79" y="26"/>
                      <a:pt x="83" y="27"/>
                    </a:cubicBezTo>
                    <a:cubicBezTo>
                      <a:pt x="79" y="40"/>
                      <a:pt x="79" y="40"/>
                      <a:pt x="79" y="40"/>
                    </a:cubicBezTo>
                    <a:cubicBezTo>
                      <a:pt x="77" y="39"/>
                      <a:pt x="71" y="36"/>
                      <a:pt x="63" y="36"/>
                    </a:cubicBezTo>
                    <a:cubicBezTo>
                      <a:pt x="55" y="36"/>
                      <a:pt x="53" y="40"/>
                      <a:pt x="53" y="43"/>
                    </a:cubicBezTo>
                    <a:cubicBezTo>
                      <a:pt x="53" y="47"/>
                      <a:pt x="57" y="49"/>
                      <a:pt x="67" y="53"/>
                    </a:cubicBezTo>
                    <a:cubicBezTo>
                      <a:pt x="81" y="58"/>
                      <a:pt x="86" y="64"/>
                      <a:pt x="86" y="74"/>
                    </a:cubicBezTo>
                    <a:cubicBezTo>
                      <a:pt x="86" y="85"/>
                      <a:pt x="79" y="93"/>
                      <a:pt x="66"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4" name="组合 3"/>
          <p:cNvGrpSpPr/>
          <p:nvPr/>
        </p:nvGrpSpPr>
        <p:grpSpPr>
          <a:xfrm>
            <a:off x="6242901" y="4240206"/>
            <a:ext cx="1320796" cy="1522526"/>
            <a:chOff x="6242901" y="4240206"/>
            <a:chExt cx="1320796" cy="1522526"/>
          </a:xfrm>
          <a:effectLst/>
        </p:grpSpPr>
        <p:sp>
          <p:nvSpPr>
            <p:cNvPr id="11" name="Freeform 10"/>
            <p:cNvSpPr>
              <a:spLocks/>
            </p:cNvSpPr>
            <p:nvPr/>
          </p:nvSpPr>
          <p:spPr bwMode="auto">
            <a:xfrm>
              <a:off x="6242901" y="4240206"/>
              <a:ext cx="1320796" cy="1522526"/>
            </a:xfrm>
            <a:custGeom>
              <a:avLst/>
              <a:gdLst>
                <a:gd name="T0" fmla="*/ 3 w 969"/>
                <a:gd name="T1" fmla="*/ 839 h 1117"/>
                <a:gd name="T2" fmla="*/ 0 w 969"/>
                <a:gd name="T3" fmla="*/ 281 h 1117"/>
                <a:gd name="T4" fmla="*/ 484 w 969"/>
                <a:gd name="T5" fmla="*/ 0 h 1117"/>
                <a:gd name="T6" fmla="*/ 968 w 969"/>
                <a:gd name="T7" fmla="*/ 276 h 1117"/>
                <a:gd name="T8" fmla="*/ 969 w 969"/>
                <a:gd name="T9" fmla="*/ 836 h 1117"/>
                <a:gd name="T10" fmla="*/ 488 w 969"/>
                <a:gd name="T11" fmla="*/ 1117 h 1117"/>
                <a:gd name="T12" fmla="*/ 3 w 969"/>
                <a:gd name="T13" fmla="*/ 839 h 1117"/>
              </a:gdLst>
              <a:ahLst/>
              <a:cxnLst>
                <a:cxn ang="0">
                  <a:pos x="T0" y="T1"/>
                </a:cxn>
                <a:cxn ang="0">
                  <a:pos x="T2" y="T3"/>
                </a:cxn>
                <a:cxn ang="0">
                  <a:pos x="T4" y="T5"/>
                </a:cxn>
                <a:cxn ang="0">
                  <a:pos x="T6" y="T7"/>
                </a:cxn>
                <a:cxn ang="0">
                  <a:pos x="T8" y="T9"/>
                </a:cxn>
                <a:cxn ang="0">
                  <a:pos x="T10" y="T11"/>
                </a:cxn>
                <a:cxn ang="0">
                  <a:pos x="T12" y="T13"/>
                </a:cxn>
              </a:cxnLst>
              <a:rect l="0" t="0" r="r" b="b"/>
              <a:pathLst>
                <a:path w="969" h="1117">
                  <a:moveTo>
                    <a:pt x="3" y="839"/>
                  </a:moveTo>
                  <a:lnTo>
                    <a:pt x="0" y="281"/>
                  </a:lnTo>
                  <a:lnTo>
                    <a:pt x="484" y="0"/>
                  </a:lnTo>
                  <a:lnTo>
                    <a:pt x="968" y="276"/>
                  </a:lnTo>
                  <a:lnTo>
                    <a:pt x="969" y="836"/>
                  </a:lnTo>
                  <a:lnTo>
                    <a:pt x="488" y="1117"/>
                  </a:lnTo>
                  <a:lnTo>
                    <a:pt x="3" y="839"/>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78" name="组合 77"/>
            <p:cNvGrpSpPr/>
            <p:nvPr/>
          </p:nvGrpSpPr>
          <p:grpSpPr>
            <a:xfrm>
              <a:off x="6555014" y="4651509"/>
              <a:ext cx="660356" cy="634522"/>
              <a:chOff x="-2824163" y="4386263"/>
              <a:chExt cx="1298575" cy="1247775"/>
            </a:xfrm>
            <a:solidFill>
              <a:schemeClr val="bg1"/>
            </a:solidFill>
          </p:grpSpPr>
          <p:sp>
            <p:nvSpPr>
              <p:cNvPr id="49" name="Freeform 28"/>
              <p:cNvSpPr>
                <a:spLocks/>
              </p:cNvSpPr>
              <p:nvPr/>
            </p:nvSpPr>
            <p:spPr bwMode="auto">
              <a:xfrm>
                <a:off x="-2824163" y="4405313"/>
                <a:ext cx="1195388" cy="1228725"/>
              </a:xfrm>
              <a:custGeom>
                <a:avLst/>
                <a:gdLst>
                  <a:gd name="T0" fmla="*/ 250 w 439"/>
                  <a:gd name="T1" fmla="*/ 13 h 452"/>
                  <a:gd name="T2" fmla="*/ 13 w 439"/>
                  <a:gd name="T3" fmla="*/ 202 h 452"/>
                  <a:gd name="T4" fmla="*/ 202 w 439"/>
                  <a:gd name="T5" fmla="*/ 438 h 452"/>
                  <a:gd name="T6" fmla="*/ 439 w 439"/>
                  <a:gd name="T7" fmla="*/ 250 h 452"/>
                  <a:gd name="T8" fmla="*/ 226 w 439"/>
                  <a:gd name="T9" fmla="*/ 226 h 452"/>
                  <a:gd name="T10" fmla="*/ 250 w 439"/>
                  <a:gd name="T11" fmla="*/ 13 h 452"/>
                </a:gdLst>
                <a:ahLst/>
                <a:cxnLst>
                  <a:cxn ang="0">
                    <a:pos x="T0" y="T1"/>
                  </a:cxn>
                  <a:cxn ang="0">
                    <a:pos x="T2" y="T3"/>
                  </a:cxn>
                  <a:cxn ang="0">
                    <a:pos x="T4" y="T5"/>
                  </a:cxn>
                  <a:cxn ang="0">
                    <a:pos x="T6" y="T7"/>
                  </a:cxn>
                  <a:cxn ang="0">
                    <a:pos x="T8" y="T9"/>
                  </a:cxn>
                  <a:cxn ang="0">
                    <a:pos x="T10" y="T11"/>
                  </a:cxn>
                </a:cxnLst>
                <a:rect l="0" t="0" r="r" b="b"/>
                <a:pathLst>
                  <a:path w="439" h="452">
                    <a:moveTo>
                      <a:pt x="250" y="13"/>
                    </a:moveTo>
                    <a:cubicBezTo>
                      <a:pt x="132" y="0"/>
                      <a:pt x="27" y="85"/>
                      <a:pt x="13" y="202"/>
                    </a:cubicBezTo>
                    <a:cubicBezTo>
                      <a:pt x="0" y="319"/>
                      <a:pt x="85" y="425"/>
                      <a:pt x="202" y="438"/>
                    </a:cubicBezTo>
                    <a:cubicBezTo>
                      <a:pt x="320" y="452"/>
                      <a:pt x="425" y="367"/>
                      <a:pt x="439" y="250"/>
                    </a:cubicBezTo>
                    <a:cubicBezTo>
                      <a:pt x="226" y="226"/>
                      <a:pt x="226" y="226"/>
                      <a:pt x="226" y="226"/>
                    </a:cubicBezTo>
                    <a:lnTo>
                      <a:pt x="25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0" name="Freeform 29"/>
              <p:cNvSpPr>
                <a:spLocks/>
              </p:cNvSpPr>
              <p:nvPr/>
            </p:nvSpPr>
            <p:spPr bwMode="auto">
              <a:xfrm>
                <a:off x="-2138363" y="4386263"/>
                <a:ext cx="612775" cy="641350"/>
              </a:xfrm>
              <a:custGeom>
                <a:avLst/>
                <a:gdLst>
                  <a:gd name="T0" fmla="*/ 212 w 225"/>
                  <a:gd name="T1" fmla="*/ 236 h 236"/>
                  <a:gd name="T2" fmla="*/ 24 w 225"/>
                  <a:gd name="T3" fmla="*/ 0 h 236"/>
                  <a:gd name="T4" fmla="*/ 0 w 225"/>
                  <a:gd name="T5" fmla="*/ 212 h 236"/>
                  <a:gd name="T6" fmla="*/ 212 w 225"/>
                  <a:gd name="T7" fmla="*/ 236 h 236"/>
                </a:gdLst>
                <a:ahLst/>
                <a:cxnLst>
                  <a:cxn ang="0">
                    <a:pos x="T0" y="T1"/>
                  </a:cxn>
                  <a:cxn ang="0">
                    <a:pos x="T2" y="T3"/>
                  </a:cxn>
                  <a:cxn ang="0">
                    <a:pos x="T4" y="T5"/>
                  </a:cxn>
                  <a:cxn ang="0">
                    <a:pos x="T6" y="T7"/>
                  </a:cxn>
                </a:cxnLst>
                <a:rect l="0" t="0" r="r" b="b"/>
                <a:pathLst>
                  <a:path w="225" h="236">
                    <a:moveTo>
                      <a:pt x="212" y="236"/>
                    </a:moveTo>
                    <a:cubicBezTo>
                      <a:pt x="225" y="119"/>
                      <a:pt x="141" y="13"/>
                      <a:pt x="24" y="0"/>
                    </a:cubicBezTo>
                    <a:cubicBezTo>
                      <a:pt x="0" y="212"/>
                      <a:pt x="0" y="212"/>
                      <a:pt x="0" y="212"/>
                    </a:cubicBezTo>
                    <a:lnTo>
                      <a:pt x="212"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14" name="组合 13"/>
          <p:cNvGrpSpPr/>
          <p:nvPr/>
        </p:nvGrpSpPr>
        <p:grpSpPr>
          <a:xfrm>
            <a:off x="6947597" y="3051379"/>
            <a:ext cx="1320796" cy="1521163"/>
            <a:chOff x="6947597" y="3051379"/>
            <a:chExt cx="1320796" cy="1521163"/>
          </a:xfrm>
        </p:grpSpPr>
        <p:sp>
          <p:nvSpPr>
            <p:cNvPr id="8" name="Freeform 7"/>
            <p:cNvSpPr>
              <a:spLocks/>
            </p:cNvSpPr>
            <p:nvPr/>
          </p:nvSpPr>
          <p:spPr bwMode="auto">
            <a:xfrm>
              <a:off x="6947597" y="3051379"/>
              <a:ext cx="1320796" cy="1521163"/>
            </a:xfrm>
            <a:custGeom>
              <a:avLst/>
              <a:gdLst>
                <a:gd name="T0" fmla="*/ 2 w 969"/>
                <a:gd name="T1" fmla="*/ 838 h 1116"/>
                <a:gd name="T2" fmla="*/ 0 w 969"/>
                <a:gd name="T3" fmla="*/ 280 h 1116"/>
                <a:gd name="T4" fmla="*/ 483 w 969"/>
                <a:gd name="T5" fmla="*/ 0 h 1116"/>
                <a:gd name="T6" fmla="*/ 968 w 969"/>
                <a:gd name="T7" fmla="*/ 278 h 1116"/>
                <a:gd name="T8" fmla="*/ 969 w 969"/>
                <a:gd name="T9" fmla="*/ 836 h 1116"/>
                <a:gd name="T10" fmla="*/ 486 w 969"/>
                <a:gd name="T11" fmla="*/ 1116 h 1116"/>
                <a:gd name="T12" fmla="*/ 2 w 969"/>
                <a:gd name="T13" fmla="*/ 838 h 1116"/>
              </a:gdLst>
              <a:ahLst/>
              <a:cxnLst>
                <a:cxn ang="0">
                  <a:pos x="T0" y="T1"/>
                </a:cxn>
                <a:cxn ang="0">
                  <a:pos x="T2" y="T3"/>
                </a:cxn>
                <a:cxn ang="0">
                  <a:pos x="T4" y="T5"/>
                </a:cxn>
                <a:cxn ang="0">
                  <a:pos x="T6" y="T7"/>
                </a:cxn>
                <a:cxn ang="0">
                  <a:pos x="T8" y="T9"/>
                </a:cxn>
                <a:cxn ang="0">
                  <a:pos x="T10" y="T11"/>
                </a:cxn>
                <a:cxn ang="0">
                  <a:pos x="T12" y="T13"/>
                </a:cxn>
              </a:cxnLst>
              <a:rect l="0" t="0" r="r" b="b"/>
              <a:pathLst>
                <a:path w="969" h="1116">
                  <a:moveTo>
                    <a:pt x="2" y="838"/>
                  </a:moveTo>
                  <a:lnTo>
                    <a:pt x="0" y="280"/>
                  </a:lnTo>
                  <a:lnTo>
                    <a:pt x="483" y="0"/>
                  </a:lnTo>
                  <a:lnTo>
                    <a:pt x="968" y="278"/>
                  </a:lnTo>
                  <a:lnTo>
                    <a:pt x="969" y="836"/>
                  </a:lnTo>
                  <a:lnTo>
                    <a:pt x="486" y="1116"/>
                  </a:lnTo>
                  <a:lnTo>
                    <a:pt x="2" y="838"/>
                  </a:lnTo>
                  <a:close/>
                </a:path>
              </a:pathLst>
            </a:custGeom>
            <a:solidFill>
              <a:srgbClr val="686868">
                <a:alpha val="80000"/>
              </a:srgbClr>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77" name="组合 76"/>
            <p:cNvGrpSpPr/>
            <p:nvPr/>
          </p:nvGrpSpPr>
          <p:grpSpPr>
            <a:xfrm>
              <a:off x="7297057" y="3406785"/>
              <a:ext cx="617272" cy="757560"/>
              <a:chOff x="-2852738" y="2717801"/>
              <a:chExt cx="1187450" cy="1457325"/>
            </a:xfrm>
            <a:solidFill>
              <a:schemeClr val="bg1"/>
            </a:solidFill>
          </p:grpSpPr>
          <p:sp>
            <p:nvSpPr>
              <p:cNvPr id="51" name="Freeform 30"/>
              <p:cNvSpPr>
                <a:spLocks/>
              </p:cNvSpPr>
              <p:nvPr/>
            </p:nvSpPr>
            <p:spPr bwMode="auto">
              <a:xfrm>
                <a:off x="-2546350" y="2717801"/>
                <a:ext cx="620713" cy="347663"/>
              </a:xfrm>
              <a:custGeom>
                <a:avLst/>
                <a:gdLst>
                  <a:gd name="T0" fmla="*/ 0 w 228"/>
                  <a:gd name="T1" fmla="*/ 73 h 128"/>
                  <a:gd name="T2" fmla="*/ 71 w 228"/>
                  <a:gd name="T3" fmla="*/ 128 h 128"/>
                  <a:gd name="T4" fmla="*/ 146 w 228"/>
                  <a:gd name="T5" fmla="*/ 127 h 128"/>
                  <a:gd name="T6" fmla="*/ 216 w 228"/>
                  <a:gd name="T7" fmla="*/ 44 h 128"/>
                  <a:gd name="T8" fmla="*/ 190 w 228"/>
                  <a:gd name="T9" fmla="*/ 62 h 128"/>
                  <a:gd name="T10" fmla="*/ 170 w 228"/>
                  <a:gd name="T11" fmla="*/ 13 h 128"/>
                  <a:gd name="T12" fmla="*/ 115 w 228"/>
                  <a:gd name="T13" fmla="*/ 31 h 128"/>
                  <a:gd name="T14" fmla="*/ 72 w 228"/>
                  <a:gd name="T15" fmla="*/ 10 h 128"/>
                  <a:gd name="T16" fmla="*/ 50 w 228"/>
                  <a:gd name="T17" fmla="*/ 60 h 128"/>
                  <a:gd name="T18" fmla="*/ 0 w 228"/>
                  <a:gd name="T19" fmla="*/ 7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128">
                    <a:moveTo>
                      <a:pt x="0" y="73"/>
                    </a:moveTo>
                    <a:cubicBezTo>
                      <a:pt x="0" y="73"/>
                      <a:pt x="50" y="107"/>
                      <a:pt x="71" y="128"/>
                    </a:cubicBezTo>
                    <a:cubicBezTo>
                      <a:pt x="71" y="128"/>
                      <a:pt x="95" y="114"/>
                      <a:pt x="146" y="127"/>
                    </a:cubicBezTo>
                    <a:cubicBezTo>
                      <a:pt x="146" y="127"/>
                      <a:pt x="228" y="100"/>
                      <a:pt x="216" y="44"/>
                    </a:cubicBezTo>
                    <a:cubicBezTo>
                      <a:pt x="216" y="44"/>
                      <a:pt x="210" y="57"/>
                      <a:pt x="190" y="62"/>
                    </a:cubicBezTo>
                    <a:cubicBezTo>
                      <a:pt x="190" y="62"/>
                      <a:pt x="187" y="28"/>
                      <a:pt x="170" y="13"/>
                    </a:cubicBezTo>
                    <a:cubicBezTo>
                      <a:pt x="170" y="13"/>
                      <a:pt x="150" y="0"/>
                      <a:pt x="115" y="31"/>
                    </a:cubicBezTo>
                    <a:cubicBezTo>
                      <a:pt x="115" y="31"/>
                      <a:pt x="103" y="10"/>
                      <a:pt x="72" y="10"/>
                    </a:cubicBezTo>
                    <a:cubicBezTo>
                      <a:pt x="72" y="10"/>
                      <a:pt x="47" y="30"/>
                      <a:pt x="50" y="60"/>
                    </a:cubicBezTo>
                    <a:cubicBezTo>
                      <a:pt x="50" y="60"/>
                      <a:pt x="21" y="48"/>
                      <a:pt x="0"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2" name="Freeform 31"/>
              <p:cNvSpPr>
                <a:spLocks/>
              </p:cNvSpPr>
              <p:nvPr/>
            </p:nvSpPr>
            <p:spPr bwMode="auto">
              <a:xfrm>
                <a:off x="-2328863" y="3473451"/>
                <a:ext cx="55563" cy="88900"/>
              </a:xfrm>
              <a:custGeom>
                <a:avLst/>
                <a:gdLst>
                  <a:gd name="T0" fmla="*/ 0 w 20"/>
                  <a:gd name="T1" fmla="*/ 15 h 33"/>
                  <a:gd name="T2" fmla="*/ 4 w 20"/>
                  <a:gd name="T3" fmla="*/ 25 h 33"/>
                  <a:gd name="T4" fmla="*/ 20 w 20"/>
                  <a:gd name="T5" fmla="*/ 33 h 33"/>
                  <a:gd name="T6" fmla="*/ 20 w 20"/>
                  <a:gd name="T7" fmla="*/ 0 h 33"/>
                  <a:gd name="T8" fmla="*/ 6 w 20"/>
                  <a:gd name="T9" fmla="*/ 4 h 33"/>
                  <a:gd name="T10" fmla="*/ 0 w 20"/>
                  <a:gd name="T11" fmla="*/ 15 h 33"/>
                </a:gdLst>
                <a:ahLst/>
                <a:cxnLst>
                  <a:cxn ang="0">
                    <a:pos x="T0" y="T1"/>
                  </a:cxn>
                  <a:cxn ang="0">
                    <a:pos x="T2" y="T3"/>
                  </a:cxn>
                  <a:cxn ang="0">
                    <a:pos x="T4" y="T5"/>
                  </a:cxn>
                  <a:cxn ang="0">
                    <a:pos x="T6" y="T7"/>
                  </a:cxn>
                  <a:cxn ang="0">
                    <a:pos x="T8" y="T9"/>
                  </a:cxn>
                  <a:cxn ang="0">
                    <a:pos x="T10" y="T11"/>
                  </a:cxn>
                </a:cxnLst>
                <a:rect l="0" t="0" r="r" b="b"/>
                <a:pathLst>
                  <a:path w="20" h="33">
                    <a:moveTo>
                      <a:pt x="0" y="15"/>
                    </a:moveTo>
                    <a:cubicBezTo>
                      <a:pt x="0" y="19"/>
                      <a:pt x="1" y="22"/>
                      <a:pt x="4" y="25"/>
                    </a:cubicBezTo>
                    <a:cubicBezTo>
                      <a:pt x="7" y="29"/>
                      <a:pt x="12" y="32"/>
                      <a:pt x="20" y="33"/>
                    </a:cubicBezTo>
                    <a:cubicBezTo>
                      <a:pt x="20" y="0"/>
                      <a:pt x="20" y="0"/>
                      <a:pt x="20" y="0"/>
                    </a:cubicBezTo>
                    <a:cubicBezTo>
                      <a:pt x="15" y="0"/>
                      <a:pt x="10" y="2"/>
                      <a:pt x="6" y="4"/>
                    </a:cubicBezTo>
                    <a:cubicBezTo>
                      <a:pt x="2" y="7"/>
                      <a:pt x="0" y="11"/>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3" name="Freeform 32"/>
              <p:cNvSpPr>
                <a:spLocks/>
              </p:cNvSpPr>
              <p:nvPr/>
            </p:nvSpPr>
            <p:spPr bwMode="auto">
              <a:xfrm>
                <a:off x="-2214563" y="3695701"/>
                <a:ext cx="57150" cy="109538"/>
              </a:xfrm>
              <a:custGeom>
                <a:avLst/>
                <a:gdLst>
                  <a:gd name="T0" fmla="*/ 0 w 21"/>
                  <a:gd name="T1" fmla="*/ 0 h 40"/>
                  <a:gd name="T2" fmla="*/ 0 w 21"/>
                  <a:gd name="T3" fmla="*/ 40 h 40"/>
                  <a:gd name="T4" fmla="*/ 15 w 21"/>
                  <a:gd name="T5" fmla="*/ 34 h 40"/>
                  <a:gd name="T6" fmla="*/ 21 w 21"/>
                  <a:gd name="T7" fmla="*/ 21 h 40"/>
                  <a:gd name="T8" fmla="*/ 16 w 21"/>
                  <a:gd name="T9" fmla="*/ 9 h 40"/>
                  <a:gd name="T10" fmla="*/ 0 w 21"/>
                  <a:gd name="T11" fmla="*/ 0 h 40"/>
                </a:gdLst>
                <a:ahLst/>
                <a:cxnLst>
                  <a:cxn ang="0">
                    <a:pos x="T0" y="T1"/>
                  </a:cxn>
                  <a:cxn ang="0">
                    <a:pos x="T2" y="T3"/>
                  </a:cxn>
                  <a:cxn ang="0">
                    <a:pos x="T4" y="T5"/>
                  </a:cxn>
                  <a:cxn ang="0">
                    <a:pos x="T6" y="T7"/>
                  </a:cxn>
                  <a:cxn ang="0">
                    <a:pos x="T8" y="T9"/>
                  </a:cxn>
                  <a:cxn ang="0">
                    <a:pos x="T10" y="T11"/>
                  </a:cxn>
                </a:cxnLst>
                <a:rect l="0" t="0" r="r" b="b"/>
                <a:pathLst>
                  <a:path w="21" h="40">
                    <a:moveTo>
                      <a:pt x="0" y="0"/>
                    </a:moveTo>
                    <a:cubicBezTo>
                      <a:pt x="0" y="40"/>
                      <a:pt x="0" y="40"/>
                      <a:pt x="0" y="40"/>
                    </a:cubicBezTo>
                    <a:cubicBezTo>
                      <a:pt x="6" y="39"/>
                      <a:pt x="11" y="37"/>
                      <a:pt x="15" y="34"/>
                    </a:cubicBezTo>
                    <a:cubicBezTo>
                      <a:pt x="19" y="31"/>
                      <a:pt x="21" y="27"/>
                      <a:pt x="21" y="21"/>
                    </a:cubicBezTo>
                    <a:cubicBezTo>
                      <a:pt x="21" y="16"/>
                      <a:pt x="20" y="12"/>
                      <a:pt x="16" y="9"/>
                    </a:cubicBezTo>
                    <a:cubicBezTo>
                      <a:pt x="13" y="6"/>
                      <a:pt x="7"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4" name="Freeform 33"/>
              <p:cNvSpPr>
                <a:spLocks noEditPoints="1"/>
              </p:cNvSpPr>
              <p:nvPr/>
            </p:nvSpPr>
            <p:spPr bwMode="auto">
              <a:xfrm>
                <a:off x="-2852738" y="3092451"/>
                <a:ext cx="1187450" cy="1082675"/>
              </a:xfrm>
              <a:custGeom>
                <a:avLst/>
                <a:gdLst>
                  <a:gd name="T0" fmla="*/ 409 w 437"/>
                  <a:gd name="T1" fmla="*/ 226 h 398"/>
                  <a:gd name="T2" fmla="*/ 222 w 437"/>
                  <a:gd name="T3" fmla="*/ 0 h 398"/>
                  <a:gd name="T4" fmla="*/ 35 w 437"/>
                  <a:gd name="T5" fmla="*/ 220 h 398"/>
                  <a:gd name="T6" fmla="*/ 222 w 437"/>
                  <a:gd name="T7" fmla="*/ 398 h 398"/>
                  <a:gd name="T8" fmla="*/ 409 w 437"/>
                  <a:gd name="T9" fmla="*/ 226 h 398"/>
                  <a:gd name="T10" fmla="*/ 291 w 437"/>
                  <a:gd name="T11" fmla="*/ 263 h 398"/>
                  <a:gd name="T12" fmla="*/ 271 w 437"/>
                  <a:gd name="T13" fmla="*/ 283 h 398"/>
                  <a:gd name="T14" fmla="*/ 235 w 437"/>
                  <a:gd name="T15" fmla="*/ 294 h 398"/>
                  <a:gd name="T16" fmla="*/ 235 w 437"/>
                  <a:gd name="T17" fmla="*/ 317 h 398"/>
                  <a:gd name="T18" fmla="*/ 213 w 437"/>
                  <a:gd name="T19" fmla="*/ 317 h 398"/>
                  <a:gd name="T20" fmla="*/ 213 w 437"/>
                  <a:gd name="T21" fmla="*/ 294 h 398"/>
                  <a:gd name="T22" fmla="*/ 184 w 437"/>
                  <a:gd name="T23" fmla="*/ 287 h 398"/>
                  <a:gd name="T24" fmla="*/ 154 w 437"/>
                  <a:gd name="T25" fmla="*/ 273 h 398"/>
                  <a:gd name="T26" fmla="*/ 154 w 437"/>
                  <a:gd name="T27" fmla="*/ 235 h 398"/>
                  <a:gd name="T28" fmla="*/ 173 w 437"/>
                  <a:gd name="T29" fmla="*/ 247 h 398"/>
                  <a:gd name="T30" fmla="*/ 192 w 437"/>
                  <a:gd name="T31" fmla="*/ 257 h 398"/>
                  <a:gd name="T32" fmla="*/ 213 w 437"/>
                  <a:gd name="T33" fmla="*/ 262 h 398"/>
                  <a:gd name="T34" fmla="*/ 213 w 437"/>
                  <a:gd name="T35" fmla="*/ 217 h 398"/>
                  <a:gd name="T36" fmla="*/ 174 w 437"/>
                  <a:gd name="T37" fmla="*/ 201 h 398"/>
                  <a:gd name="T38" fmla="*/ 156 w 437"/>
                  <a:gd name="T39" fmla="*/ 182 h 398"/>
                  <a:gd name="T40" fmla="*/ 152 w 437"/>
                  <a:gd name="T41" fmla="*/ 162 h 398"/>
                  <a:gd name="T42" fmla="*/ 157 w 437"/>
                  <a:gd name="T43" fmla="*/ 141 h 398"/>
                  <a:gd name="T44" fmla="*/ 175 w 437"/>
                  <a:gd name="T45" fmla="*/ 121 h 398"/>
                  <a:gd name="T46" fmla="*/ 213 w 437"/>
                  <a:gd name="T47" fmla="*/ 109 h 398"/>
                  <a:gd name="T48" fmla="*/ 213 w 437"/>
                  <a:gd name="T49" fmla="*/ 97 h 398"/>
                  <a:gd name="T50" fmla="*/ 235 w 437"/>
                  <a:gd name="T51" fmla="*/ 97 h 398"/>
                  <a:gd name="T52" fmla="*/ 235 w 437"/>
                  <a:gd name="T53" fmla="*/ 109 h 398"/>
                  <a:gd name="T54" fmla="*/ 263 w 437"/>
                  <a:gd name="T55" fmla="*/ 115 h 398"/>
                  <a:gd name="T56" fmla="*/ 290 w 437"/>
                  <a:gd name="T57" fmla="*/ 129 h 398"/>
                  <a:gd name="T58" fmla="*/ 290 w 437"/>
                  <a:gd name="T59" fmla="*/ 169 h 398"/>
                  <a:gd name="T60" fmla="*/ 266 w 437"/>
                  <a:gd name="T61" fmla="*/ 153 h 398"/>
                  <a:gd name="T62" fmla="*/ 235 w 437"/>
                  <a:gd name="T63" fmla="*/ 142 h 398"/>
                  <a:gd name="T64" fmla="*/ 235 w 437"/>
                  <a:gd name="T65" fmla="*/ 179 h 398"/>
                  <a:gd name="T66" fmla="*/ 281 w 437"/>
                  <a:gd name="T67" fmla="*/ 202 h 398"/>
                  <a:gd name="T68" fmla="*/ 298 w 437"/>
                  <a:gd name="T69" fmla="*/ 239 h 398"/>
                  <a:gd name="T70" fmla="*/ 291 w 437"/>
                  <a:gd name="T71" fmla="*/ 263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7" h="398">
                    <a:moveTo>
                      <a:pt x="409" y="226"/>
                    </a:moveTo>
                    <a:cubicBezTo>
                      <a:pt x="371" y="68"/>
                      <a:pt x="323" y="0"/>
                      <a:pt x="222" y="0"/>
                    </a:cubicBezTo>
                    <a:cubicBezTo>
                      <a:pt x="113" y="0"/>
                      <a:pt x="74" y="92"/>
                      <a:pt x="35" y="220"/>
                    </a:cubicBezTo>
                    <a:cubicBezTo>
                      <a:pt x="0" y="333"/>
                      <a:pt x="112" y="398"/>
                      <a:pt x="222" y="398"/>
                    </a:cubicBezTo>
                    <a:cubicBezTo>
                      <a:pt x="332" y="398"/>
                      <a:pt x="437" y="341"/>
                      <a:pt x="409" y="226"/>
                    </a:cubicBezTo>
                    <a:close/>
                    <a:moveTo>
                      <a:pt x="291" y="263"/>
                    </a:moveTo>
                    <a:cubicBezTo>
                      <a:pt x="287" y="271"/>
                      <a:pt x="280" y="277"/>
                      <a:pt x="271" y="283"/>
                    </a:cubicBezTo>
                    <a:cubicBezTo>
                      <a:pt x="262" y="289"/>
                      <a:pt x="249" y="292"/>
                      <a:pt x="235" y="294"/>
                    </a:cubicBezTo>
                    <a:cubicBezTo>
                      <a:pt x="235" y="317"/>
                      <a:pt x="235" y="317"/>
                      <a:pt x="235" y="317"/>
                    </a:cubicBezTo>
                    <a:cubicBezTo>
                      <a:pt x="213" y="317"/>
                      <a:pt x="213" y="317"/>
                      <a:pt x="213" y="317"/>
                    </a:cubicBezTo>
                    <a:cubicBezTo>
                      <a:pt x="213" y="294"/>
                      <a:pt x="213" y="294"/>
                      <a:pt x="213" y="294"/>
                    </a:cubicBezTo>
                    <a:cubicBezTo>
                      <a:pt x="204" y="293"/>
                      <a:pt x="194" y="290"/>
                      <a:pt x="184" y="287"/>
                    </a:cubicBezTo>
                    <a:cubicBezTo>
                      <a:pt x="173" y="283"/>
                      <a:pt x="163" y="279"/>
                      <a:pt x="154" y="273"/>
                    </a:cubicBezTo>
                    <a:cubicBezTo>
                      <a:pt x="154" y="235"/>
                      <a:pt x="154" y="235"/>
                      <a:pt x="154" y="235"/>
                    </a:cubicBezTo>
                    <a:cubicBezTo>
                      <a:pt x="160" y="240"/>
                      <a:pt x="166" y="244"/>
                      <a:pt x="173" y="247"/>
                    </a:cubicBezTo>
                    <a:cubicBezTo>
                      <a:pt x="179" y="251"/>
                      <a:pt x="186" y="254"/>
                      <a:pt x="192" y="257"/>
                    </a:cubicBezTo>
                    <a:cubicBezTo>
                      <a:pt x="199" y="259"/>
                      <a:pt x="206" y="261"/>
                      <a:pt x="213" y="262"/>
                    </a:cubicBezTo>
                    <a:cubicBezTo>
                      <a:pt x="213" y="217"/>
                      <a:pt x="213" y="217"/>
                      <a:pt x="213" y="217"/>
                    </a:cubicBezTo>
                    <a:cubicBezTo>
                      <a:pt x="196" y="213"/>
                      <a:pt x="183" y="207"/>
                      <a:pt x="174" y="201"/>
                    </a:cubicBezTo>
                    <a:cubicBezTo>
                      <a:pt x="165" y="195"/>
                      <a:pt x="159" y="189"/>
                      <a:pt x="156" y="182"/>
                    </a:cubicBezTo>
                    <a:cubicBezTo>
                      <a:pt x="153" y="176"/>
                      <a:pt x="152" y="169"/>
                      <a:pt x="152" y="162"/>
                    </a:cubicBezTo>
                    <a:cubicBezTo>
                      <a:pt x="152" y="155"/>
                      <a:pt x="153" y="148"/>
                      <a:pt x="157" y="141"/>
                    </a:cubicBezTo>
                    <a:cubicBezTo>
                      <a:pt x="160" y="134"/>
                      <a:pt x="166" y="127"/>
                      <a:pt x="175" y="121"/>
                    </a:cubicBezTo>
                    <a:cubicBezTo>
                      <a:pt x="185" y="114"/>
                      <a:pt x="197" y="110"/>
                      <a:pt x="213" y="109"/>
                    </a:cubicBezTo>
                    <a:cubicBezTo>
                      <a:pt x="213" y="97"/>
                      <a:pt x="213" y="97"/>
                      <a:pt x="213" y="97"/>
                    </a:cubicBezTo>
                    <a:cubicBezTo>
                      <a:pt x="235" y="97"/>
                      <a:pt x="235" y="97"/>
                      <a:pt x="235" y="97"/>
                    </a:cubicBezTo>
                    <a:cubicBezTo>
                      <a:pt x="235" y="109"/>
                      <a:pt x="235" y="109"/>
                      <a:pt x="235" y="109"/>
                    </a:cubicBezTo>
                    <a:cubicBezTo>
                      <a:pt x="245" y="110"/>
                      <a:pt x="254" y="112"/>
                      <a:pt x="263" y="115"/>
                    </a:cubicBezTo>
                    <a:cubicBezTo>
                      <a:pt x="271" y="118"/>
                      <a:pt x="280" y="123"/>
                      <a:pt x="290" y="129"/>
                    </a:cubicBezTo>
                    <a:cubicBezTo>
                      <a:pt x="290" y="169"/>
                      <a:pt x="290" y="169"/>
                      <a:pt x="290" y="169"/>
                    </a:cubicBezTo>
                    <a:cubicBezTo>
                      <a:pt x="284" y="164"/>
                      <a:pt x="276" y="159"/>
                      <a:pt x="266" y="153"/>
                    </a:cubicBezTo>
                    <a:cubicBezTo>
                      <a:pt x="256" y="148"/>
                      <a:pt x="246" y="144"/>
                      <a:pt x="235" y="142"/>
                    </a:cubicBezTo>
                    <a:cubicBezTo>
                      <a:pt x="235" y="179"/>
                      <a:pt x="235" y="179"/>
                      <a:pt x="235" y="179"/>
                    </a:cubicBezTo>
                    <a:cubicBezTo>
                      <a:pt x="254" y="185"/>
                      <a:pt x="269" y="193"/>
                      <a:pt x="281" y="202"/>
                    </a:cubicBezTo>
                    <a:cubicBezTo>
                      <a:pt x="292" y="211"/>
                      <a:pt x="298" y="223"/>
                      <a:pt x="298" y="239"/>
                    </a:cubicBezTo>
                    <a:cubicBezTo>
                      <a:pt x="298" y="247"/>
                      <a:pt x="296" y="255"/>
                      <a:pt x="291" y="2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13" name="组合 12"/>
          <p:cNvGrpSpPr/>
          <p:nvPr/>
        </p:nvGrpSpPr>
        <p:grpSpPr>
          <a:xfrm>
            <a:off x="4862689" y="1857102"/>
            <a:ext cx="1320796" cy="1522526"/>
            <a:chOff x="4862689" y="1857102"/>
            <a:chExt cx="1320796" cy="1522526"/>
          </a:xfrm>
        </p:grpSpPr>
        <p:sp>
          <p:nvSpPr>
            <p:cNvPr id="6" name="Freeform 5"/>
            <p:cNvSpPr>
              <a:spLocks/>
            </p:cNvSpPr>
            <p:nvPr/>
          </p:nvSpPr>
          <p:spPr bwMode="auto">
            <a:xfrm>
              <a:off x="4862689" y="1857102"/>
              <a:ext cx="1320796" cy="1522526"/>
            </a:xfrm>
            <a:custGeom>
              <a:avLst/>
              <a:gdLst>
                <a:gd name="T0" fmla="*/ 2 w 969"/>
                <a:gd name="T1" fmla="*/ 838 h 1117"/>
                <a:gd name="T2" fmla="*/ 0 w 969"/>
                <a:gd name="T3" fmla="*/ 280 h 1117"/>
                <a:gd name="T4" fmla="*/ 483 w 969"/>
                <a:gd name="T5" fmla="*/ 0 h 1117"/>
                <a:gd name="T6" fmla="*/ 968 w 969"/>
                <a:gd name="T7" fmla="*/ 279 h 1117"/>
                <a:gd name="T8" fmla="*/ 969 w 969"/>
                <a:gd name="T9" fmla="*/ 837 h 1117"/>
                <a:gd name="T10" fmla="*/ 486 w 969"/>
                <a:gd name="T11" fmla="*/ 1117 h 1117"/>
                <a:gd name="T12" fmla="*/ 2 w 969"/>
                <a:gd name="T13" fmla="*/ 838 h 1117"/>
              </a:gdLst>
              <a:ahLst/>
              <a:cxnLst>
                <a:cxn ang="0">
                  <a:pos x="T0" y="T1"/>
                </a:cxn>
                <a:cxn ang="0">
                  <a:pos x="T2" y="T3"/>
                </a:cxn>
                <a:cxn ang="0">
                  <a:pos x="T4" y="T5"/>
                </a:cxn>
                <a:cxn ang="0">
                  <a:pos x="T6" y="T7"/>
                </a:cxn>
                <a:cxn ang="0">
                  <a:pos x="T8" y="T9"/>
                </a:cxn>
                <a:cxn ang="0">
                  <a:pos x="T10" y="T11"/>
                </a:cxn>
                <a:cxn ang="0">
                  <a:pos x="T12" y="T13"/>
                </a:cxn>
              </a:cxnLst>
              <a:rect l="0" t="0" r="r" b="b"/>
              <a:pathLst>
                <a:path w="969" h="1117">
                  <a:moveTo>
                    <a:pt x="2" y="838"/>
                  </a:moveTo>
                  <a:lnTo>
                    <a:pt x="0" y="280"/>
                  </a:lnTo>
                  <a:lnTo>
                    <a:pt x="483" y="0"/>
                  </a:lnTo>
                  <a:lnTo>
                    <a:pt x="968" y="279"/>
                  </a:lnTo>
                  <a:lnTo>
                    <a:pt x="969" y="837"/>
                  </a:lnTo>
                  <a:lnTo>
                    <a:pt x="486" y="1117"/>
                  </a:lnTo>
                  <a:lnTo>
                    <a:pt x="2" y="838"/>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80" name="组合 79"/>
            <p:cNvGrpSpPr/>
            <p:nvPr/>
          </p:nvGrpSpPr>
          <p:grpSpPr>
            <a:xfrm>
              <a:off x="5108035" y="2320168"/>
              <a:ext cx="754260" cy="587564"/>
              <a:chOff x="-4818063" y="1119188"/>
              <a:chExt cx="1450975" cy="1130301"/>
            </a:xfrm>
            <a:solidFill>
              <a:schemeClr val="bg1"/>
            </a:solidFill>
          </p:grpSpPr>
          <p:sp>
            <p:nvSpPr>
              <p:cNvPr id="55" name="Freeform 34"/>
              <p:cNvSpPr>
                <a:spLocks/>
              </p:cNvSpPr>
              <p:nvPr/>
            </p:nvSpPr>
            <p:spPr bwMode="auto">
              <a:xfrm>
                <a:off x="-3789363" y="1871663"/>
                <a:ext cx="422275" cy="152400"/>
              </a:xfrm>
              <a:custGeom>
                <a:avLst/>
                <a:gdLst>
                  <a:gd name="T0" fmla="*/ 0 w 155"/>
                  <a:gd name="T1" fmla="*/ 53 h 56"/>
                  <a:gd name="T2" fmla="*/ 50 w 155"/>
                  <a:gd name="T3" fmla="*/ 56 h 56"/>
                  <a:gd name="T4" fmla="*/ 155 w 155"/>
                  <a:gd name="T5" fmla="*/ 30 h 56"/>
                  <a:gd name="T6" fmla="*/ 155 w 155"/>
                  <a:gd name="T7" fmla="*/ 4 h 56"/>
                  <a:gd name="T8" fmla="*/ 154 w 155"/>
                  <a:gd name="T9" fmla="*/ 0 h 56"/>
                  <a:gd name="T10" fmla="*/ 50 w 155"/>
                  <a:gd name="T11" fmla="*/ 22 h 56"/>
                  <a:gd name="T12" fmla="*/ 0 w 155"/>
                  <a:gd name="T13" fmla="*/ 19 h 56"/>
                  <a:gd name="T14" fmla="*/ 0 w 155"/>
                  <a:gd name="T15" fmla="*/ 42 h 56"/>
                  <a:gd name="T16" fmla="*/ 0 w 155"/>
                  <a:gd name="T1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56">
                    <a:moveTo>
                      <a:pt x="0" y="53"/>
                    </a:moveTo>
                    <a:cubicBezTo>
                      <a:pt x="15" y="55"/>
                      <a:pt x="32" y="56"/>
                      <a:pt x="50" y="56"/>
                    </a:cubicBezTo>
                    <a:cubicBezTo>
                      <a:pt x="108" y="56"/>
                      <a:pt x="155" y="45"/>
                      <a:pt x="155" y="30"/>
                    </a:cubicBezTo>
                    <a:cubicBezTo>
                      <a:pt x="155" y="4"/>
                      <a:pt x="155" y="4"/>
                      <a:pt x="155" y="4"/>
                    </a:cubicBezTo>
                    <a:cubicBezTo>
                      <a:pt x="155" y="3"/>
                      <a:pt x="155" y="1"/>
                      <a:pt x="154" y="0"/>
                    </a:cubicBezTo>
                    <a:cubicBezTo>
                      <a:pt x="146" y="12"/>
                      <a:pt x="103" y="22"/>
                      <a:pt x="50" y="22"/>
                    </a:cubicBezTo>
                    <a:cubicBezTo>
                      <a:pt x="32" y="22"/>
                      <a:pt x="15" y="21"/>
                      <a:pt x="0" y="19"/>
                    </a:cubicBezTo>
                    <a:cubicBezTo>
                      <a:pt x="0" y="42"/>
                      <a:pt x="0" y="42"/>
                      <a:pt x="0" y="42"/>
                    </a:cubicBezTo>
                    <a:lnTo>
                      <a:pt x="0"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6" name="Freeform 35"/>
              <p:cNvSpPr>
                <a:spLocks/>
              </p:cNvSpPr>
              <p:nvPr/>
            </p:nvSpPr>
            <p:spPr bwMode="auto">
              <a:xfrm>
                <a:off x="-3789363" y="1752601"/>
                <a:ext cx="422275" cy="149225"/>
              </a:xfrm>
              <a:custGeom>
                <a:avLst/>
                <a:gdLst>
                  <a:gd name="T0" fmla="*/ 50 w 155"/>
                  <a:gd name="T1" fmla="*/ 55 h 55"/>
                  <a:gd name="T2" fmla="*/ 155 w 155"/>
                  <a:gd name="T3" fmla="*/ 29 h 55"/>
                  <a:gd name="T4" fmla="*/ 155 w 155"/>
                  <a:gd name="T5" fmla="*/ 3 h 55"/>
                  <a:gd name="T6" fmla="*/ 154 w 155"/>
                  <a:gd name="T7" fmla="*/ 0 h 55"/>
                  <a:gd name="T8" fmla="*/ 50 w 155"/>
                  <a:gd name="T9" fmla="*/ 22 h 55"/>
                  <a:gd name="T10" fmla="*/ 0 w 155"/>
                  <a:gd name="T11" fmla="*/ 19 h 55"/>
                  <a:gd name="T12" fmla="*/ 0 w 155"/>
                  <a:gd name="T13" fmla="*/ 52 h 55"/>
                  <a:gd name="T14" fmla="*/ 50 w 155"/>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55">
                    <a:moveTo>
                      <a:pt x="50" y="55"/>
                    </a:moveTo>
                    <a:cubicBezTo>
                      <a:pt x="108" y="55"/>
                      <a:pt x="155" y="44"/>
                      <a:pt x="155" y="29"/>
                    </a:cubicBezTo>
                    <a:cubicBezTo>
                      <a:pt x="155" y="3"/>
                      <a:pt x="155" y="3"/>
                      <a:pt x="155" y="3"/>
                    </a:cubicBezTo>
                    <a:cubicBezTo>
                      <a:pt x="155" y="2"/>
                      <a:pt x="155" y="1"/>
                      <a:pt x="154" y="0"/>
                    </a:cubicBezTo>
                    <a:cubicBezTo>
                      <a:pt x="147" y="13"/>
                      <a:pt x="103" y="22"/>
                      <a:pt x="50" y="22"/>
                    </a:cubicBezTo>
                    <a:cubicBezTo>
                      <a:pt x="32" y="22"/>
                      <a:pt x="15" y="21"/>
                      <a:pt x="0" y="19"/>
                    </a:cubicBezTo>
                    <a:cubicBezTo>
                      <a:pt x="0" y="52"/>
                      <a:pt x="0" y="52"/>
                      <a:pt x="0" y="52"/>
                    </a:cubicBezTo>
                    <a:cubicBezTo>
                      <a:pt x="15" y="54"/>
                      <a:pt x="32" y="55"/>
                      <a:pt x="5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7" name="Freeform 36"/>
              <p:cNvSpPr>
                <a:spLocks/>
              </p:cNvSpPr>
              <p:nvPr/>
            </p:nvSpPr>
            <p:spPr bwMode="auto">
              <a:xfrm>
                <a:off x="-3789363" y="1633538"/>
                <a:ext cx="422275" cy="149225"/>
              </a:xfrm>
              <a:custGeom>
                <a:avLst/>
                <a:gdLst>
                  <a:gd name="T0" fmla="*/ 50 w 155"/>
                  <a:gd name="T1" fmla="*/ 55 h 55"/>
                  <a:gd name="T2" fmla="*/ 155 w 155"/>
                  <a:gd name="T3" fmla="*/ 29 h 55"/>
                  <a:gd name="T4" fmla="*/ 155 w 155"/>
                  <a:gd name="T5" fmla="*/ 3 h 55"/>
                  <a:gd name="T6" fmla="*/ 155 w 155"/>
                  <a:gd name="T7" fmla="*/ 0 h 55"/>
                  <a:gd name="T8" fmla="*/ 50 w 155"/>
                  <a:gd name="T9" fmla="*/ 23 h 55"/>
                  <a:gd name="T10" fmla="*/ 0 w 155"/>
                  <a:gd name="T11" fmla="*/ 20 h 55"/>
                  <a:gd name="T12" fmla="*/ 0 w 155"/>
                  <a:gd name="T13" fmla="*/ 52 h 55"/>
                  <a:gd name="T14" fmla="*/ 50 w 155"/>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55">
                    <a:moveTo>
                      <a:pt x="50" y="55"/>
                    </a:moveTo>
                    <a:cubicBezTo>
                      <a:pt x="108" y="55"/>
                      <a:pt x="155" y="44"/>
                      <a:pt x="155" y="29"/>
                    </a:cubicBezTo>
                    <a:cubicBezTo>
                      <a:pt x="155" y="3"/>
                      <a:pt x="155" y="3"/>
                      <a:pt x="155" y="3"/>
                    </a:cubicBezTo>
                    <a:cubicBezTo>
                      <a:pt x="155" y="2"/>
                      <a:pt x="155" y="1"/>
                      <a:pt x="155" y="0"/>
                    </a:cubicBezTo>
                    <a:cubicBezTo>
                      <a:pt x="148" y="13"/>
                      <a:pt x="104" y="23"/>
                      <a:pt x="50" y="23"/>
                    </a:cubicBezTo>
                    <a:cubicBezTo>
                      <a:pt x="32" y="23"/>
                      <a:pt x="15" y="22"/>
                      <a:pt x="0" y="20"/>
                    </a:cubicBezTo>
                    <a:cubicBezTo>
                      <a:pt x="0" y="52"/>
                      <a:pt x="0" y="52"/>
                      <a:pt x="0" y="52"/>
                    </a:cubicBezTo>
                    <a:cubicBezTo>
                      <a:pt x="15" y="54"/>
                      <a:pt x="32" y="55"/>
                      <a:pt x="5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8" name="Freeform 37"/>
              <p:cNvSpPr>
                <a:spLocks/>
              </p:cNvSpPr>
              <p:nvPr/>
            </p:nvSpPr>
            <p:spPr bwMode="auto">
              <a:xfrm>
                <a:off x="-3789363" y="1522413"/>
                <a:ext cx="422275" cy="142875"/>
              </a:xfrm>
              <a:custGeom>
                <a:avLst/>
                <a:gdLst>
                  <a:gd name="T0" fmla="*/ 50 w 155"/>
                  <a:gd name="T1" fmla="*/ 53 h 53"/>
                  <a:gd name="T2" fmla="*/ 155 w 155"/>
                  <a:gd name="T3" fmla="*/ 28 h 53"/>
                  <a:gd name="T4" fmla="*/ 155 w 155"/>
                  <a:gd name="T5" fmla="*/ 2 h 53"/>
                  <a:gd name="T6" fmla="*/ 155 w 155"/>
                  <a:gd name="T7" fmla="*/ 0 h 53"/>
                  <a:gd name="T8" fmla="*/ 50 w 155"/>
                  <a:gd name="T9" fmla="*/ 25 h 53"/>
                  <a:gd name="T10" fmla="*/ 0 w 155"/>
                  <a:gd name="T11" fmla="*/ 22 h 53"/>
                  <a:gd name="T12" fmla="*/ 0 w 155"/>
                  <a:gd name="T13" fmla="*/ 50 h 53"/>
                  <a:gd name="T14" fmla="*/ 50 w 155"/>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53">
                    <a:moveTo>
                      <a:pt x="50" y="53"/>
                    </a:moveTo>
                    <a:cubicBezTo>
                      <a:pt x="108" y="53"/>
                      <a:pt x="155" y="42"/>
                      <a:pt x="155" y="28"/>
                    </a:cubicBezTo>
                    <a:cubicBezTo>
                      <a:pt x="155" y="2"/>
                      <a:pt x="155" y="2"/>
                      <a:pt x="155" y="2"/>
                    </a:cubicBezTo>
                    <a:cubicBezTo>
                      <a:pt x="155" y="1"/>
                      <a:pt x="155" y="1"/>
                      <a:pt x="155" y="0"/>
                    </a:cubicBezTo>
                    <a:cubicBezTo>
                      <a:pt x="153" y="14"/>
                      <a:pt x="107" y="25"/>
                      <a:pt x="50" y="25"/>
                    </a:cubicBezTo>
                    <a:cubicBezTo>
                      <a:pt x="32" y="25"/>
                      <a:pt x="15" y="24"/>
                      <a:pt x="0" y="22"/>
                    </a:cubicBezTo>
                    <a:cubicBezTo>
                      <a:pt x="0" y="50"/>
                      <a:pt x="0" y="50"/>
                      <a:pt x="0" y="50"/>
                    </a:cubicBezTo>
                    <a:cubicBezTo>
                      <a:pt x="15" y="52"/>
                      <a:pt x="32" y="53"/>
                      <a:pt x="5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59" name="Freeform 38"/>
              <p:cNvSpPr>
                <a:spLocks/>
              </p:cNvSpPr>
              <p:nvPr/>
            </p:nvSpPr>
            <p:spPr bwMode="auto">
              <a:xfrm>
                <a:off x="-3938588" y="1412876"/>
                <a:ext cx="571500" cy="146050"/>
              </a:xfrm>
              <a:custGeom>
                <a:avLst/>
                <a:gdLst>
                  <a:gd name="T0" fmla="*/ 105 w 210"/>
                  <a:gd name="T1" fmla="*/ 24 h 54"/>
                  <a:gd name="T2" fmla="*/ 1 w 210"/>
                  <a:gd name="T3" fmla="*/ 0 h 54"/>
                  <a:gd name="T4" fmla="*/ 0 w 210"/>
                  <a:gd name="T5" fmla="*/ 2 h 54"/>
                  <a:gd name="T6" fmla="*/ 0 w 210"/>
                  <a:gd name="T7" fmla="*/ 17 h 54"/>
                  <a:gd name="T8" fmla="*/ 55 w 210"/>
                  <a:gd name="T9" fmla="*/ 40 h 54"/>
                  <a:gd name="T10" fmla="*/ 55 w 210"/>
                  <a:gd name="T11" fmla="*/ 51 h 54"/>
                  <a:gd name="T12" fmla="*/ 55 w 210"/>
                  <a:gd name="T13" fmla="*/ 51 h 54"/>
                  <a:gd name="T14" fmla="*/ 105 w 210"/>
                  <a:gd name="T15" fmla="*/ 54 h 54"/>
                  <a:gd name="T16" fmla="*/ 210 w 210"/>
                  <a:gd name="T17" fmla="*/ 28 h 54"/>
                  <a:gd name="T18" fmla="*/ 210 w 210"/>
                  <a:gd name="T19" fmla="*/ 2 h 54"/>
                  <a:gd name="T20" fmla="*/ 210 w 210"/>
                  <a:gd name="T21" fmla="*/ 0 h 54"/>
                  <a:gd name="T22" fmla="*/ 105 w 210"/>
                  <a:gd name="T23" fmla="*/ 2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0" h="54">
                    <a:moveTo>
                      <a:pt x="105" y="24"/>
                    </a:moveTo>
                    <a:cubicBezTo>
                      <a:pt x="50" y="24"/>
                      <a:pt x="5" y="13"/>
                      <a:pt x="1" y="0"/>
                    </a:cubicBezTo>
                    <a:cubicBezTo>
                      <a:pt x="0" y="1"/>
                      <a:pt x="0" y="2"/>
                      <a:pt x="0" y="2"/>
                    </a:cubicBezTo>
                    <a:cubicBezTo>
                      <a:pt x="0" y="17"/>
                      <a:pt x="0" y="17"/>
                      <a:pt x="0" y="17"/>
                    </a:cubicBezTo>
                    <a:cubicBezTo>
                      <a:pt x="33" y="21"/>
                      <a:pt x="55" y="30"/>
                      <a:pt x="55" y="40"/>
                    </a:cubicBezTo>
                    <a:cubicBezTo>
                      <a:pt x="55" y="51"/>
                      <a:pt x="55" y="51"/>
                      <a:pt x="55" y="51"/>
                    </a:cubicBezTo>
                    <a:cubicBezTo>
                      <a:pt x="55" y="51"/>
                      <a:pt x="55" y="51"/>
                      <a:pt x="55" y="51"/>
                    </a:cubicBezTo>
                    <a:cubicBezTo>
                      <a:pt x="70" y="53"/>
                      <a:pt x="87" y="54"/>
                      <a:pt x="105" y="54"/>
                    </a:cubicBezTo>
                    <a:cubicBezTo>
                      <a:pt x="163" y="54"/>
                      <a:pt x="210" y="43"/>
                      <a:pt x="210" y="28"/>
                    </a:cubicBezTo>
                    <a:cubicBezTo>
                      <a:pt x="210" y="2"/>
                      <a:pt x="210" y="2"/>
                      <a:pt x="210" y="2"/>
                    </a:cubicBezTo>
                    <a:cubicBezTo>
                      <a:pt x="210" y="2"/>
                      <a:pt x="210" y="1"/>
                      <a:pt x="210" y="0"/>
                    </a:cubicBezTo>
                    <a:cubicBezTo>
                      <a:pt x="205" y="13"/>
                      <a:pt x="160" y="24"/>
                      <a:pt x="10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0" name="Freeform 39"/>
              <p:cNvSpPr>
                <a:spLocks/>
              </p:cNvSpPr>
              <p:nvPr/>
            </p:nvSpPr>
            <p:spPr bwMode="auto">
              <a:xfrm>
                <a:off x="-3938588" y="1298576"/>
                <a:ext cx="571500" cy="149225"/>
              </a:xfrm>
              <a:custGeom>
                <a:avLst/>
                <a:gdLst>
                  <a:gd name="T0" fmla="*/ 105 w 210"/>
                  <a:gd name="T1" fmla="*/ 22 h 55"/>
                  <a:gd name="T2" fmla="*/ 1 w 210"/>
                  <a:gd name="T3" fmla="*/ 0 h 55"/>
                  <a:gd name="T4" fmla="*/ 0 w 210"/>
                  <a:gd name="T5" fmla="*/ 3 h 55"/>
                  <a:gd name="T6" fmla="*/ 0 w 210"/>
                  <a:gd name="T7" fmla="*/ 29 h 55"/>
                  <a:gd name="T8" fmla="*/ 105 w 210"/>
                  <a:gd name="T9" fmla="*/ 55 h 55"/>
                  <a:gd name="T10" fmla="*/ 210 w 210"/>
                  <a:gd name="T11" fmla="*/ 29 h 55"/>
                  <a:gd name="T12" fmla="*/ 210 w 210"/>
                  <a:gd name="T13" fmla="*/ 3 h 55"/>
                  <a:gd name="T14" fmla="*/ 209 w 210"/>
                  <a:gd name="T15" fmla="*/ 0 h 55"/>
                  <a:gd name="T16" fmla="*/ 105 w 210"/>
                  <a:gd name="T17"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55">
                    <a:moveTo>
                      <a:pt x="105" y="22"/>
                    </a:moveTo>
                    <a:cubicBezTo>
                      <a:pt x="52" y="22"/>
                      <a:pt x="8" y="13"/>
                      <a:pt x="1" y="0"/>
                    </a:cubicBezTo>
                    <a:cubicBezTo>
                      <a:pt x="1" y="1"/>
                      <a:pt x="0" y="2"/>
                      <a:pt x="0" y="3"/>
                    </a:cubicBezTo>
                    <a:cubicBezTo>
                      <a:pt x="0" y="29"/>
                      <a:pt x="0" y="29"/>
                      <a:pt x="0" y="29"/>
                    </a:cubicBezTo>
                    <a:cubicBezTo>
                      <a:pt x="0" y="44"/>
                      <a:pt x="47" y="55"/>
                      <a:pt x="105" y="55"/>
                    </a:cubicBezTo>
                    <a:cubicBezTo>
                      <a:pt x="163" y="55"/>
                      <a:pt x="210" y="44"/>
                      <a:pt x="210" y="29"/>
                    </a:cubicBezTo>
                    <a:cubicBezTo>
                      <a:pt x="210" y="3"/>
                      <a:pt x="210" y="3"/>
                      <a:pt x="210" y="3"/>
                    </a:cubicBezTo>
                    <a:cubicBezTo>
                      <a:pt x="210" y="2"/>
                      <a:pt x="210" y="1"/>
                      <a:pt x="209" y="0"/>
                    </a:cubicBezTo>
                    <a:cubicBezTo>
                      <a:pt x="202" y="13"/>
                      <a:pt x="158" y="22"/>
                      <a:pt x="10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1" name="Freeform 40"/>
              <p:cNvSpPr>
                <a:spLocks/>
              </p:cNvSpPr>
              <p:nvPr/>
            </p:nvSpPr>
            <p:spPr bwMode="auto">
              <a:xfrm>
                <a:off x="-3938588" y="1119188"/>
                <a:ext cx="571500" cy="209550"/>
              </a:xfrm>
              <a:custGeom>
                <a:avLst/>
                <a:gdLst>
                  <a:gd name="T0" fmla="*/ 105 w 210"/>
                  <a:gd name="T1" fmla="*/ 0 h 77"/>
                  <a:gd name="T2" fmla="*/ 0 w 210"/>
                  <a:gd name="T3" fmla="*/ 25 h 77"/>
                  <a:gd name="T4" fmla="*/ 0 w 210"/>
                  <a:gd name="T5" fmla="*/ 51 h 77"/>
                  <a:gd name="T6" fmla="*/ 105 w 210"/>
                  <a:gd name="T7" fmla="*/ 77 h 77"/>
                  <a:gd name="T8" fmla="*/ 210 w 210"/>
                  <a:gd name="T9" fmla="*/ 51 h 77"/>
                  <a:gd name="T10" fmla="*/ 210 w 210"/>
                  <a:gd name="T11" fmla="*/ 25 h 77"/>
                  <a:gd name="T12" fmla="*/ 105 w 210"/>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210" h="77">
                    <a:moveTo>
                      <a:pt x="105" y="0"/>
                    </a:moveTo>
                    <a:cubicBezTo>
                      <a:pt x="47" y="0"/>
                      <a:pt x="0" y="11"/>
                      <a:pt x="0" y="25"/>
                    </a:cubicBezTo>
                    <a:cubicBezTo>
                      <a:pt x="0" y="51"/>
                      <a:pt x="0" y="51"/>
                      <a:pt x="0" y="51"/>
                    </a:cubicBezTo>
                    <a:cubicBezTo>
                      <a:pt x="0" y="66"/>
                      <a:pt x="47" y="77"/>
                      <a:pt x="105" y="77"/>
                    </a:cubicBezTo>
                    <a:cubicBezTo>
                      <a:pt x="163" y="77"/>
                      <a:pt x="210" y="66"/>
                      <a:pt x="210" y="51"/>
                    </a:cubicBezTo>
                    <a:cubicBezTo>
                      <a:pt x="210" y="25"/>
                      <a:pt x="210" y="25"/>
                      <a:pt x="210" y="25"/>
                    </a:cubicBezTo>
                    <a:cubicBezTo>
                      <a:pt x="210" y="11"/>
                      <a:pt x="163"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2" name="Freeform 41"/>
              <p:cNvSpPr>
                <a:spLocks/>
              </p:cNvSpPr>
              <p:nvPr/>
            </p:nvSpPr>
            <p:spPr bwMode="auto">
              <a:xfrm>
                <a:off x="-4211638" y="2008188"/>
                <a:ext cx="387350" cy="152400"/>
              </a:xfrm>
              <a:custGeom>
                <a:avLst/>
                <a:gdLst>
                  <a:gd name="T0" fmla="*/ 0 w 142"/>
                  <a:gd name="T1" fmla="*/ 55 h 56"/>
                  <a:gd name="T2" fmla="*/ 37 w 142"/>
                  <a:gd name="T3" fmla="*/ 56 h 56"/>
                  <a:gd name="T4" fmla="*/ 142 w 142"/>
                  <a:gd name="T5" fmla="*/ 31 h 56"/>
                  <a:gd name="T6" fmla="*/ 142 w 142"/>
                  <a:gd name="T7" fmla="*/ 5 h 56"/>
                  <a:gd name="T8" fmla="*/ 140 w 142"/>
                  <a:gd name="T9" fmla="*/ 0 h 56"/>
                  <a:gd name="T10" fmla="*/ 37 w 142"/>
                  <a:gd name="T11" fmla="*/ 22 h 56"/>
                  <a:gd name="T12" fmla="*/ 0 w 142"/>
                  <a:gd name="T13" fmla="*/ 21 h 56"/>
                  <a:gd name="T14" fmla="*/ 0 w 142"/>
                  <a:gd name="T15" fmla="*/ 29 h 56"/>
                  <a:gd name="T16" fmla="*/ 0 w 142"/>
                  <a:gd name="T1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56">
                    <a:moveTo>
                      <a:pt x="0" y="55"/>
                    </a:moveTo>
                    <a:cubicBezTo>
                      <a:pt x="12" y="56"/>
                      <a:pt x="24" y="56"/>
                      <a:pt x="37" y="56"/>
                    </a:cubicBezTo>
                    <a:cubicBezTo>
                      <a:pt x="95" y="56"/>
                      <a:pt x="142" y="45"/>
                      <a:pt x="142" y="31"/>
                    </a:cubicBezTo>
                    <a:cubicBezTo>
                      <a:pt x="142" y="5"/>
                      <a:pt x="142" y="5"/>
                      <a:pt x="142" y="5"/>
                    </a:cubicBezTo>
                    <a:cubicBezTo>
                      <a:pt x="142" y="3"/>
                      <a:pt x="141" y="2"/>
                      <a:pt x="140" y="0"/>
                    </a:cubicBezTo>
                    <a:cubicBezTo>
                      <a:pt x="132" y="13"/>
                      <a:pt x="89" y="22"/>
                      <a:pt x="37" y="22"/>
                    </a:cubicBezTo>
                    <a:cubicBezTo>
                      <a:pt x="24" y="22"/>
                      <a:pt x="12" y="22"/>
                      <a:pt x="0" y="21"/>
                    </a:cubicBezTo>
                    <a:cubicBezTo>
                      <a:pt x="0" y="29"/>
                      <a:pt x="0" y="29"/>
                      <a:pt x="0" y="29"/>
                    </a:cubicBez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3" name="Freeform 42"/>
              <p:cNvSpPr>
                <a:spLocks/>
              </p:cNvSpPr>
              <p:nvPr/>
            </p:nvSpPr>
            <p:spPr bwMode="auto">
              <a:xfrm>
                <a:off x="-4211638" y="1889126"/>
                <a:ext cx="387350" cy="152400"/>
              </a:xfrm>
              <a:custGeom>
                <a:avLst/>
                <a:gdLst>
                  <a:gd name="T0" fmla="*/ 0 w 142"/>
                  <a:gd name="T1" fmla="*/ 37 h 56"/>
                  <a:gd name="T2" fmla="*/ 0 w 142"/>
                  <a:gd name="T3" fmla="*/ 54 h 56"/>
                  <a:gd name="T4" fmla="*/ 0 w 142"/>
                  <a:gd name="T5" fmla="*/ 54 h 56"/>
                  <a:gd name="T6" fmla="*/ 37 w 142"/>
                  <a:gd name="T7" fmla="*/ 56 h 56"/>
                  <a:gd name="T8" fmla="*/ 142 w 142"/>
                  <a:gd name="T9" fmla="*/ 30 h 56"/>
                  <a:gd name="T10" fmla="*/ 142 w 142"/>
                  <a:gd name="T11" fmla="*/ 4 h 56"/>
                  <a:gd name="T12" fmla="*/ 141 w 142"/>
                  <a:gd name="T13" fmla="*/ 0 h 56"/>
                  <a:gd name="T14" fmla="*/ 37 w 142"/>
                  <a:gd name="T15" fmla="*/ 23 h 56"/>
                  <a:gd name="T16" fmla="*/ 0 w 142"/>
                  <a:gd name="T17" fmla="*/ 21 h 56"/>
                  <a:gd name="T18" fmla="*/ 0 w 142"/>
                  <a:gd name="T19" fmla="*/ 26 h 56"/>
                  <a:gd name="T20" fmla="*/ 0 w 142"/>
                  <a:gd name="T21"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56">
                    <a:moveTo>
                      <a:pt x="0" y="37"/>
                    </a:moveTo>
                    <a:cubicBezTo>
                      <a:pt x="0" y="54"/>
                      <a:pt x="0" y="54"/>
                      <a:pt x="0" y="54"/>
                    </a:cubicBezTo>
                    <a:cubicBezTo>
                      <a:pt x="0" y="54"/>
                      <a:pt x="0" y="54"/>
                      <a:pt x="0" y="54"/>
                    </a:cubicBezTo>
                    <a:cubicBezTo>
                      <a:pt x="12" y="55"/>
                      <a:pt x="24" y="56"/>
                      <a:pt x="37" y="56"/>
                    </a:cubicBezTo>
                    <a:cubicBezTo>
                      <a:pt x="95" y="56"/>
                      <a:pt x="142" y="44"/>
                      <a:pt x="142" y="30"/>
                    </a:cubicBezTo>
                    <a:cubicBezTo>
                      <a:pt x="142" y="4"/>
                      <a:pt x="142" y="4"/>
                      <a:pt x="142" y="4"/>
                    </a:cubicBezTo>
                    <a:cubicBezTo>
                      <a:pt x="142" y="3"/>
                      <a:pt x="141" y="1"/>
                      <a:pt x="141" y="0"/>
                    </a:cubicBezTo>
                    <a:cubicBezTo>
                      <a:pt x="134" y="13"/>
                      <a:pt x="90" y="23"/>
                      <a:pt x="37" y="23"/>
                    </a:cubicBezTo>
                    <a:cubicBezTo>
                      <a:pt x="24" y="23"/>
                      <a:pt x="12" y="22"/>
                      <a:pt x="0" y="21"/>
                    </a:cubicBezTo>
                    <a:cubicBezTo>
                      <a:pt x="0" y="26"/>
                      <a:pt x="0" y="26"/>
                      <a:pt x="0" y="26"/>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4" name="Freeform 43"/>
              <p:cNvSpPr>
                <a:spLocks/>
              </p:cNvSpPr>
              <p:nvPr/>
            </p:nvSpPr>
            <p:spPr bwMode="auto">
              <a:xfrm>
                <a:off x="-4211638" y="1771651"/>
                <a:ext cx="387350" cy="149225"/>
              </a:xfrm>
              <a:custGeom>
                <a:avLst/>
                <a:gdLst>
                  <a:gd name="T0" fmla="*/ 0 w 142"/>
                  <a:gd name="T1" fmla="*/ 35 h 55"/>
                  <a:gd name="T2" fmla="*/ 0 w 142"/>
                  <a:gd name="T3" fmla="*/ 50 h 55"/>
                  <a:gd name="T4" fmla="*/ 0 w 142"/>
                  <a:gd name="T5" fmla="*/ 53 h 55"/>
                  <a:gd name="T6" fmla="*/ 37 w 142"/>
                  <a:gd name="T7" fmla="*/ 55 h 55"/>
                  <a:gd name="T8" fmla="*/ 142 w 142"/>
                  <a:gd name="T9" fmla="*/ 29 h 55"/>
                  <a:gd name="T10" fmla="*/ 142 w 142"/>
                  <a:gd name="T11" fmla="*/ 3 h 55"/>
                  <a:gd name="T12" fmla="*/ 141 w 142"/>
                  <a:gd name="T13" fmla="*/ 0 h 55"/>
                  <a:gd name="T14" fmla="*/ 37 w 142"/>
                  <a:gd name="T15" fmla="*/ 22 h 55"/>
                  <a:gd name="T16" fmla="*/ 0 w 142"/>
                  <a:gd name="T17" fmla="*/ 21 h 55"/>
                  <a:gd name="T18" fmla="*/ 0 w 142"/>
                  <a:gd name="T19" fmla="*/ 23 h 55"/>
                  <a:gd name="T20" fmla="*/ 0 w 142"/>
                  <a:gd name="T21" fmla="*/ 3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55">
                    <a:moveTo>
                      <a:pt x="0" y="35"/>
                    </a:moveTo>
                    <a:cubicBezTo>
                      <a:pt x="0" y="50"/>
                      <a:pt x="0" y="50"/>
                      <a:pt x="0" y="50"/>
                    </a:cubicBezTo>
                    <a:cubicBezTo>
                      <a:pt x="0" y="53"/>
                      <a:pt x="0" y="53"/>
                      <a:pt x="0" y="53"/>
                    </a:cubicBezTo>
                    <a:cubicBezTo>
                      <a:pt x="12" y="54"/>
                      <a:pt x="24" y="55"/>
                      <a:pt x="37" y="55"/>
                    </a:cubicBezTo>
                    <a:cubicBezTo>
                      <a:pt x="95" y="55"/>
                      <a:pt x="142" y="43"/>
                      <a:pt x="142" y="29"/>
                    </a:cubicBezTo>
                    <a:cubicBezTo>
                      <a:pt x="142" y="3"/>
                      <a:pt x="142" y="3"/>
                      <a:pt x="142" y="3"/>
                    </a:cubicBezTo>
                    <a:cubicBezTo>
                      <a:pt x="142" y="2"/>
                      <a:pt x="141" y="1"/>
                      <a:pt x="141" y="0"/>
                    </a:cubicBezTo>
                    <a:cubicBezTo>
                      <a:pt x="135" y="12"/>
                      <a:pt x="90" y="22"/>
                      <a:pt x="37" y="22"/>
                    </a:cubicBezTo>
                    <a:cubicBezTo>
                      <a:pt x="24" y="22"/>
                      <a:pt x="11" y="22"/>
                      <a:pt x="0" y="21"/>
                    </a:cubicBezTo>
                    <a:cubicBezTo>
                      <a:pt x="0" y="22"/>
                      <a:pt x="0" y="22"/>
                      <a:pt x="0" y="23"/>
                    </a:cubicBez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5" name="Freeform 44"/>
              <p:cNvSpPr>
                <a:spLocks/>
              </p:cNvSpPr>
              <p:nvPr/>
            </p:nvSpPr>
            <p:spPr bwMode="auto">
              <a:xfrm>
                <a:off x="-4395788" y="1660526"/>
                <a:ext cx="571500" cy="144463"/>
              </a:xfrm>
              <a:custGeom>
                <a:avLst/>
                <a:gdLst>
                  <a:gd name="T0" fmla="*/ 105 w 210"/>
                  <a:gd name="T1" fmla="*/ 25 h 53"/>
                  <a:gd name="T2" fmla="*/ 0 w 210"/>
                  <a:gd name="T3" fmla="*/ 0 h 53"/>
                  <a:gd name="T4" fmla="*/ 0 w 210"/>
                  <a:gd name="T5" fmla="*/ 1 h 53"/>
                  <a:gd name="T6" fmla="*/ 0 w 210"/>
                  <a:gd name="T7" fmla="*/ 27 h 53"/>
                  <a:gd name="T8" fmla="*/ 16 w 210"/>
                  <a:gd name="T9" fmla="*/ 41 h 53"/>
                  <a:gd name="T10" fmla="*/ 50 w 210"/>
                  <a:gd name="T11" fmla="*/ 49 h 53"/>
                  <a:gd name="T12" fmla="*/ 105 w 210"/>
                  <a:gd name="T13" fmla="*/ 53 h 53"/>
                  <a:gd name="T14" fmla="*/ 210 w 210"/>
                  <a:gd name="T15" fmla="*/ 27 h 53"/>
                  <a:gd name="T16" fmla="*/ 210 w 210"/>
                  <a:gd name="T17" fmla="*/ 1 h 53"/>
                  <a:gd name="T18" fmla="*/ 210 w 210"/>
                  <a:gd name="T19" fmla="*/ 0 h 53"/>
                  <a:gd name="T20" fmla="*/ 105 w 210"/>
                  <a:gd name="T21" fmla="*/ 2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 h="53">
                    <a:moveTo>
                      <a:pt x="105" y="25"/>
                    </a:moveTo>
                    <a:cubicBezTo>
                      <a:pt x="48" y="25"/>
                      <a:pt x="2" y="14"/>
                      <a:pt x="0" y="0"/>
                    </a:cubicBezTo>
                    <a:cubicBezTo>
                      <a:pt x="0" y="0"/>
                      <a:pt x="0" y="1"/>
                      <a:pt x="0" y="1"/>
                    </a:cubicBezTo>
                    <a:cubicBezTo>
                      <a:pt x="0" y="27"/>
                      <a:pt x="0" y="27"/>
                      <a:pt x="0" y="27"/>
                    </a:cubicBezTo>
                    <a:cubicBezTo>
                      <a:pt x="0" y="32"/>
                      <a:pt x="6" y="37"/>
                      <a:pt x="16" y="41"/>
                    </a:cubicBezTo>
                    <a:cubicBezTo>
                      <a:pt x="30" y="43"/>
                      <a:pt x="41" y="46"/>
                      <a:pt x="50" y="49"/>
                    </a:cubicBezTo>
                    <a:cubicBezTo>
                      <a:pt x="66" y="51"/>
                      <a:pt x="85" y="53"/>
                      <a:pt x="105" y="53"/>
                    </a:cubicBezTo>
                    <a:cubicBezTo>
                      <a:pt x="163" y="53"/>
                      <a:pt x="210" y="41"/>
                      <a:pt x="210" y="27"/>
                    </a:cubicBezTo>
                    <a:cubicBezTo>
                      <a:pt x="210" y="1"/>
                      <a:pt x="210" y="1"/>
                      <a:pt x="210" y="1"/>
                    </a:cubicBezTo>
                    <a:cubicBezTo>
                      <a:pt x="210" y="1"/>
                      <a:pt x="210" y="0"/>
                      <a:pt x="210" y="0"/>
                    </a:cubicBezTo>
                    <a:cubicBezTo>
                      <a:pt x="207" y="14"/>
                      <a:pt x="161" y="25"/>
                      <a:pt x="10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6" name="Freeform 45"/>
              <p:cNvSpPr>
                <a:spLocks/>
              </p:cNvSpPr>
              <p:nvPr/>
            </p:nvSpPr>
            <p:spPr bwMode="auto">
              <a:xfrm>
                <a:off x="-4395788" y="1485901"/>
                <a:ext cx="571500" cy="212725"/>
              </a:xfrm>
              <a:custGeom>
                <a:avLst/>
                <a:gdLst>
                  <a:gd name="T0" fmla="*/ 105 w 210"/>
                  <a:gd name="T1" fmla="*/ 0 h 78"/>
                  <a:gd name="T2" fmla="*/ 0 w 210"/>
                  <a:gd name="T3" fmla="*/ 26 h 78"/>
                  <a:gd name="T4" fmla="*/ 0 w 210"/>
                  <a:gd name="T5" fmla="*/ 52 h 78"/>
                  <a:gd name="T6" fmla="*/ 105 w 210"/>
                  <a:gd name="T7" fmla="*/ 78 h 78"/>
                  <a:gd name="T8" fmla="*/ 210 w 210"/>
                  <a:gd name="T9" fmla="*/ 52 h 78"/>
                  <a:gd name="T10" fmla="*/ 210 w 210"/>
                  <a:gd name="T11" fmla="*/ 26 h 78"/>
                  <a:gd name="T12" fmla="*/ 105 w 210"/>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210" h="78">
                    <a:moveTo>
                      <a:pt x="105" y="0"/>
                    </a:moveTo>
                    <a:cubicBezTo>
                      <a:pt x="47" y="0"/>
                      <a:pt x="0" y="11"/>
                      <a:pt x="0" y="26"/>
                    </a:cubicBezTo>
                    <a:cubicBezTo>
                      <a:pt x="0" y="52"/>
                      <a:pt x="0" y="52"/>
                      <a:pt x="0" y="52"/>
                    </a:cubicBezTo>
                    <a:cubicBezTo>
                      <a:pt x="0" y="66"/>
                      <a:pt x="47" y="78"/>
                      <a:pt x="105" y="78"/>
                    </a:cubicBezTo>
                    <a:cubicBezTo>
                      <a:pt x="163" y="78"/>
                      <a:pt x="210" y="66"/>
                      <a:pt x="210" y="52"/>
                    </a:cubicBezTo>
                    <a:cubicBezTo>
                      <a:pt x="210" y="26"/>
                      <a:pt x="210" y="26"/>
                      <a:pt x="210" y="26"/>
                    </a:cubicBezTo>
                    <a:cubicBezTo>
                      <a:pt x="210" y="11"/>
                      <a:pt x="163"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7" name="Freeform 46"/>
              <p:cNvSpPr>
                <a:spLocks/>
              </p:cNvSpPr>
              <p:nvPr/>
            </p:nvSpPr>
            <p:spPr bwMode="auto">
              <a:xfrm>
                <a:off x="-4818063" y="2098676"/>
                <a:ext cx="571500" cy="150813"/>
              </a:xfrm>
              <a:custGeom>
                <a:avLst/>
                <a:gdLst>
                  <a:gd name="T0" fmla="*/ 105 w 210"/>
                  <a:gd name="T1" fmla="*/ 22 h 56"/>
                  <a:gd name="T2" fmla="*/ 1 w 210"/>
                  <a:gd name="T3" fmla="*/ 0 h 56"/>
                  <a:gd name="T4" fmla="*/ 0 w 210"/>
                  <a:gd name="T5" fmla="*/ 4 h 56"/>
                  <a:gd name="T6" fmla="*/ 0 w 210"/>
                  <a:gd name="T7" fmla="*/ 30 h 56"/>
                  <a:gd name="T8" fmla="*/ 105 w 210"/>
                  <a:gd name="T9" fmla="*/ 56 h 56"/>
                  <a:gd name="T10" fmla="*/ 210 w 210"/>
                  <a:gd name="T11" fmla="*/ 30 h 56"/>
                  <a:gd name="T12" fmla="*/ 210 w 210"/>
                  <a:gd name="T13" fmla="*/ 4 h 56"/>
                  <a:gd name="T14" fmla="*/ 209 w 210"/>
                  <a:gd name="T15" fmla="*/ 0 h 56"/>
                  <a:gd name="T16" fmla="*/ 105 w 210"/>
                  <a:gd name="T17" fmla="*/ 2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56">
                    <a:moveTo>
                      <a:pt x="105" y="22"/>
                    </a:moveTo>
                    <a:cubicBezTo>
                      <a:pt x="53" y="22"/>
                      <a:pt x="9" y="12"/>
                      <a:pt x="1" y="0"/>
                    </a:cubicBezTo>
                    <a:cubicBezTo>
                      <a:pt x="1" y="1"/>
                      <a:pt x="0" y="2"/>
                      <a:pt x="0" y="4"/>
                    </a:cubicBezTo>
                    <a:cubicBezTo>
                      <a:pt x="0" y="30"/>
                      <a:pt x="0" y="30"/>
                      <a:pt x="0" y="30"/>
                    </a:cubicBezTo>
                    <a:cubicBezTo>
                      <a:pt x="0" y="44"/>
                      <a:pt x="47" y="56"/>
                      <a:pt x="105" y="56"/>
                    </a:cubicBezTo>
                    <a:cubicBezTo>
                      <a:pt x="163" y="56"/>
                      <a:pt x="210" y="44"/>
                      <a:pt x="210" y="30"/>
                    </a:cubicBezTo>
                    <a:cubicBezTo>
                      <a:pt x="210" y="4"/>
                      <a:pt x="210" y="4"/>
                      <a:pt x="210" y="4"/>
                    </a:cubicBezTo>
                    <a:cubicBezTo>
                      <a:pt x="210" y="2"/>
                      <a:pt x="210" y="1"/>
                      <a:pt x="209" y="0"/>
                    </a:cubicBezTo>
                    <a:cubicBezTo>
                      <a:pt x="201" y="12"/>
                      <a:pt x="157" y="22"/>
                      <a:pt x="10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8" name="Freeform 47"/>
              <p:cNvSpPr>
                <a:spLocks/>
              </p:cNvSpPr>
              <p:nvPr/>
            </p:nvSpPr>
            <p:spPr bwMode="auto">
              <a:xfrm>
                <a:off x="-4818063" y="1978026"/>
                <a:ext cx="571500" cy="149225"/>
              </a:xfrm>
              <a:custGeom>
                <a:avLst/>
                <a:gdLst>
                  <a:gd name="T0" fmla="*/ 105 w 210"/>
                  <a:gd name="T1" fmla="*/ 22 h 55"/>
                  <a:gd name="T2" fmla="*/ 1 w 210"/>
                  <a:gd name="T3" fmla="*/ 0 h 55"/>
                  <a:gd name="T4" fmla="*/ 0 w 210"/>
                  <a:gd name="T5" fmla="*/ 3 h 55"/>
                  <a:gd name="T6" fmla="*/ 0 w 210"/>
                  <a:gd name="T7" fmla="*/ 29 h 55"/>
                  <a:gd name="T8" fmla="*/ 105 w 210"/>
                  <a:gd name="T9" fmla="*/ 55 h 55"/>
                  <a:gd name="T10" fmla="*/ 210 w 210"/>
                  <a:gd name="T11" fmla="*/ 29 h 55"/>
                  <a:gd name="T12" fmla="*/ 210 w 210"/>
                  <a:gd name="T13" fmla="*/ 3 h 55"/>
                  <a:gd name="T14" fmla="*/ 209 w 210"/>
                  <a:gd name="T15" fmla="*/ 0 h 55"/>
                  <a:gd name="T16" fmla="*/ 105 w 210"/>
                  <a:gd name="T17"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55">
                    <a:moveTo>
                      <a:pt x="105" y="22"/>
                    </a:moveTo>
                    <a:cubicBezTo>
                      <a:pt x="52" y="22"/>
                      <a:pt x="8" y="12"/>
                      <a:pt x="1" y="0"/>
                    </a:cubicBezTo>
                    <a:cubicBezTo>
                      <a:pt x="0" y="1"/>
                      <a:pt x="0" y="2"/>
                      <a:pt x="0" y="3"/>
                    </a:cubicBezTo>
                    <a:cubicBezTo>
                      <a:pt x="0" y="29"/>
                      <a:pt x="0" y="29"/>
                      <a:pt x="0" y="29"/>
                    </a:cubicBezTo>
                    <a:cubicBezTo>
                      <a:pt x="0" y="43"/>
                      <a:pt x="47" y="55"/>
                      <a:pt x="105" y="55"/>
                    </a:cubicBezTo>
                    <a:cubicBezTo>
                      <a:pt x="163" y="55"/>
                      <a:pt x="210" y="43"/>
                      <a:pt x="210" y="29"/>
                    </a:cubicBezTo>
                    <a:cubicBezTo>
                      <a:pt x="210" y="3"/>
                      <a:pt x="210" y="3"/>
                      <a:pt x="210" y="3"/>
                    </a:cubicBezTo>
                    <a:cubicBezTo>
                      <a:pt x="210" y="2"/>
                      <a:pt x="210" y="1"/>
                      <a:pt x="209" y="0"/>
                    </a:cubicBezTo>
                    <a:cubicBezTo>
                      <a:pt x="202" y="12"/>
                      <a:pt x="158" y="22"/>
                      <a:pt x="10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69" name="Freeform 48"/>
              <p:cNvSpPr>
                <a:spLocks/>
              </p:cNvSpPr>
              <p:nvPr/>
            </p:nvSpPr>
            <p:spPr bwMode="auto">
              <a:xfrm>
                <a:off x="-4818063" y="1795463"/>
                <a:ext cx="571500" cy="212725"/>
              </a:xfrm>
              <a:custGeom>
                <a:avLst/>
                <a:gdLst>
                  <a:gd name="T0" fmla="*/ 0 w 210"/>
                  <a:gd name="T1" fmla="*/ 52 h 78"/>
                  <a:gd name="T2" fmla="*/ 105 w 210"/>
                  <a:gd name="T3" fmla="*/ 78 h 78"/>
                  <a:gd name="T4" fmla="*/ 210 w 210"/>
                  <a:gd name="T5" fmla="*/ 52 h 78"/>
                  <a:gd name="T6" fmla="*/ 210 w 210"/>
                  <a:gd name="T7" fmla="*/ 26 h 78"/>
                  <a:gd name="T8" fmla="*/ 105 w 210"/>
                  <a:gd name="T9" fmla="*/ 0 h 78"/>
                  <a:gd name="T10" fmla="*/ 0 w 210"/>
                  <a:gd name="T11" fmla="*/ 26 h 78"/>
                  <a:gd name="T12" fmla="*/ 0 w 210"/>
                  <a:gd name="T13" fmla="*/ 52 h 78"/>
                </a:gdLst>
                <a:ahLst/>
                <a:cxnLst>
                  <a:cxn ang="0">
                    <a:pos x="T0" y="T1"/>
                  </a:cxn>
                  <a:cxn ang="0">
                    <a:pos x="T2" y="T3"/>
                  </a:cxn>
                  <a:cxn ang="0">
                    <a:pos x="T4" y="T5"/>
                  </a:cxn>
                  <a:cxn ang="0">
                    <a:pos x="T6" y="T7"/>
                  </a:cxn>
                  <a:cxn ang="0">
                    <a:pos x="T8" y="T9"/>
                  </a:cxn>
                  <a:cxn ang="0">
                    <a:pos x="T10" y="T11"/>
                  </a:cxn>
                  <a:cxn ang="0">
                    <a:pos x="T12" y="T13"/>
                  </a:cxn>
                </a:cxnLst>
                <a:rect l="0" t="0" r="r" b="b"/>
                <a:pathLst>
                  <a:path w="210" h="78">
                    <a:moveTo>
                      <a:pt x="0" y="52"/>
                    </a:moveTo>
                    <a:cubicBezTo>
                      <a:pt x="0" y="66"/>
                      <a:pt x="47" y="78"/>
                      <a:pt x="105" y="78"/>
                    </a:cubicBezTo>
                    <a:cubicBezTo>
                      <a:pt x="163" y="78"/>
                      <a:pt x="210" y="66"/>
                      <a:pt x="210" y="52"/>
                    </a:cubicBezTo>
                    <a:cubicBezTo>
                      <a:pt x="210" y="26"/>
                      <a:pt x="210" y="26"/>
                      <a:pt x="210" y="26"/>
                    </a:cubicBezTo>
                    <a:cubicBezTo>
                      <a:pt x="210" y="12"/>
                      <a:pt x="163" y="0"/>
                      <a:pt x="105" y="0"/>
                    </a:cubicBezTo>
                    <a:cubicBezTo>
                      <a:pt x="47" y="0"/>
                      <a:pt x="0" y="12"/>
                      <a:pt x="0" y="26"/>
                    </a:cubicBez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5" name="组合 4"/>
          <p:cNvGrpSpPr/>
          <p:nvPr/>
        </p:nvGrpSpPr>
        <p:grpSpPr>
          <a:xfrm>
            <a:off x="4862689" y="4240206"/>
            <a:ext cx="1320796" cy="1522526"/>
            <a:chOff x="4862689" y="4240206"/>
            <a:chExt cx="1320796" cy="1522526"/>
          </a:xfrm>
        </p:grpSpPr>
        <p:sp>
          <p:nvSpPr>
            <p:cNvPr id="10" name="Freeform 9"/>
            <p:cNvSpPr>
              <a:spLocks/>
            </p:cNvSpPr>
            <p:nvPr/>
          </p:nvSpPr>
          <p:spPr bwMode="auto">
            <a:xfrm>
              <a:off x="4862689" y="4240206"/>
              <a:ext cx="1320796" cy="1522526"/>
            </a:xfrm>
            <a:custGeom>
              <a:avLst/>
              <a:gdLst>
                <a:gd name="T0" fmla="*/ 2 w 969"/>
                <a:gd name="T1" fmla="*/ 839 h 1117"/>
                <a:gd name="T2" fmla="*/ 0 w 969"/>
                <a:gd name="T3" fmla="*/ 281 h 1117"/>
                <a:gd name="T4" fmla="*/ 483 w 969"/>
                <a:gd name="T5" fmla="*/ 0 h 1117"/>
                <a:gd name="T6" fmla="*/ 968 w 969"/>
                <a:gd name="T7" fmla="*/ 278 h 1117"/>
                <a:gd name="T8" fmla="*/ 969 w 969"/>
                <a:gd name="T9" fmla="*/ 836 h 1117"/>
                <a:gd name="T10" fmla="*/ 486 w 969"/>
                <a:gd name="T11" fmla="*/ 1117 h 1117"/>
                <a:gd name="T12" fmla="*/ 2 w 969"/>
                <a:gd name="T13" fmla="*/ 839 h 1117"/>
              </a:gdLst>
              <a:ahLst/>
              <a:cxnLst>
                <a:cxn ang="0">
                  <a:pos x="T0" y="T1"/>
                </a:cxn>
                <a:cxn ang="0">
                  <a:pos x="T2" y="T3"/>
                </a:cxn>
                <a:cxn ang="0">
                  <a:pos x="T4" y="T5"/>
                </a:cxn>
                <a:cxn ang="0">
                  <a:pos x="T6" y="T7"/>
                </a:cxn>
                <a:cxn ang="0">
                  <a:pos x="T8" y="T9"/>
                </a:cxn>
                <a:cxn ang="0">
                  <a:pos x="T10" y="T11"/>
                </a:cxn>
                <a:cxn ang="0">
                  <a:pos x="T12" y="T13"/>
                </a:cxn>
              </a:cxnLst>
              <a:rect l="0" t="0" r="r" b="b"/>
              <a:pathLst>
                <a:path w="969" h="1117">
                  <a:moveTo>
                    <a:pt x="2" y="839"/>
                  </a:moveTo>
                  <a:lnTo>
                    <a:pt x="0" y="281"/>
                  </a:lnTo>
                  <a:lnTo>
                    <a:pt x="483" y="0"/>
                  </a:lnTo>
                  <a:lnTo>
                    <a:pt x="968" y="278"/>
                  </a:lnTo>
                  <a:lnTo>
                    <a:pt x="969" y="836"/>
                  </a:lnTo>
                  <a:lnTo>
                    <a:pt x="486" y="1117"/>
                  </a:lnTo>
                  <a:lnTo>
                    <a:pt x="2" y="839"/>
                  </a:lnTo>
                  <a:close/>
                </a:path>
              </a:pathLst>
            </a:custGeom>
            <a:solidFill>
              <a:srgbClr val="686868"/>
            </a:solidFill>
            <a:ln>
              <a:noFill/>
            </a:ln>
            <a:effec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nvGrpSpPr>
            <p:cNvPr id="82" name="组合 81"/>
            <p:cNvGrpSpPr/>
            <p:nvPr/>
          </p:nvGrpSpPr>
          <p:grpSpPr>
            <a:xfrm>
              <a:off x="5220743" y="4587769"/>
              <a:ext cx="532358" cy="715064"/>
              <a:chOff x="-4392613" y="4090988"/>
              <a:chExt cx="1179513" cy="1584325"/>
            </a:xfrm>
            <a:solidFill>
              <a:schemeClr val="bg1"/>
            </a:solidFill>
          </p:grpSpPr>
          <p:sp>
            <p:nvSpPr>
              <p:cNvPr id="70" name="Freeform 49"/>
              <p:cNvSpPr>
                <a:spLocks/>
              </p:cNvSpPr>
              <p:nvPr/>
            </p:nvSpPr>
            <p:spPr bwMode="auto">
              <a:xfrm>
                <a:off x="-4392613" y="5599113"/>
                <a:ext cx="1179513" cy="76200"/>
              </a:xfrm>
              <a:custGeom>
                <a:avLst/>
                <a:gdLst>
                  <a:gd name="T0" fmla="*/ 434 w 434"/>
                  <a:gd name="T1" fmla="*/ 22 h 28"/>
                  <a:gd name="T2" fmla="*/ 426 w 434"/>
                  <a:gd name="T3" fmla="*/ 28 h 28"/>
                  <a:gd name="T4" fmla="*/ 8 w 434"/>
                  <a:gd name="T5" fmla="*/ 28 h 28"/>
                  <a:gd name="T6" fmla="*/ 0 w 434"/>
                  <a:gd name="T7" fmla="*/ 22 h 28"/>
                  <a:gd name="T8" fmla="*/ 0 w 434"/>
                  <a:gd name="T9" fmla="*/ 6 h 28"/>
                  <a:gd name="T10" fmla="*/ 8 w 434"/>
                  <a:gd name="T11" fmla="*/ 0 h 28"/>
                  <a:gd name="T12" fmla="*/ 426 w 434"/>
                  <a:gd name="T13" fmla="*/ 0 h 28"/>
                  <a:gd name="T14" fmla="*/ 434 w 434"/>
                  <a:gd name="T15" fmla="*/ 6 h 28"/>
                  <a:gd name="T16" fmla="*/ 434 w 434"/>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28">
                    <a:moveTo>
                      <a:pt x="434" y="22"/>
                    </a:moveTo>
                    <a:cubicBezTo>
                      <a:pt x="434" y="25"/>
                      <a:pt x="430" y="28"/>
                      <a:pt x="426" y="28"/>
                    </a:cubicBezTo>
                    <a:cubicBezTo>
                      <a:pt x="8" y="28"/>
                      <a:pt x="8" y="28"/>
                      <a:pt x="8" y="28"/>
                    </a:cubicBezTo>
                    <a:cubicBezTo>
                      <a:pt x="4" y="28"/>
                      <a:pt x="0" y="25"/>
                      <a:pt x="0" y="22"/>
                    </a:cubicBezTo>
                    <a:cubicBezTo>
                      <a:pt x="0" y="6"/>
                      <a:pt x="0" y="6"/>
                      <a:pt x="0" y="6"/>
                    </a:cubicBezTo>
                    <a:cubicBezTo>
                      <a:pt x="0" y="3"/>
                      <a:pt x="4" y="0"/>
                      <a:pt x="8" y="0"/>
                    </a:cubicBezTo>
                    <a:cubicBezTo>
                      <a:pt x="426" y="0"/>
                      <a:pt x="426" y="0"/>
                      <a:pt x="426" y="0"/>
                    </a:cubicBezTo>
                    <a:cubicBezTo>
                      <a:pt x="430" y="0"/>
                      <a:pt x="434" y="3"/>
                      <a:pt x="434" y="6"/>
                    </a:cubicBezTo>
                    <a:lnTo>
                      <a:pt x="43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1" name="Freeform 50"/>
              <p:cNvSpPr>
                <a:spLocks/>
              </p:cNvSpPr>
              <p:nvPr/>
            </p:nvSpPr>
            <p:spPr bwMode="auto">
              <a:xfrm>
                <a:off x="-4392613" y="5213351"/>
                <a:ext cx="236538" cy="333375"/>
              </a:xfrm>
              <a:custGeom>
                <a:avLst/>
                <a:gdLst>
                  <a:gd name="T0" fmla="*/ 87 w 87"/>
                  <a:gd name="T1" fmla="*/ 116 h 123"/>
                  <a:gd name="T2" fmla="*/ 78 w 87"/>
                  <a:gd name="T3" fmla="*/ 123 h 123"/>
                  <a:gd name="T4" fmla="*/ 9 w 87"/>
                  <a:gd name="T5" fmla="*/ 123 h 123"/>
                  <a:gd name="T6" fmla="*/ 0 w 87"/>
                  <a:gd name="T7" fmla="*/ 116 h 123"/>
                  <a:gd name="T8" fmla="*/ 0 w 87"/>
                  <a:gd name="T9" fmla="*/ 6 h 123"/>
                  <a:gd name="T10" fmla="*/ 9 w 87"/>
                  <a:gd name="T11" fmla="*/ 0 h 123"/>
                  <a:gd name="T12" fmla="*/ 78 w 87"/>
                  <a:gd name="T13" fmla="*/ 0 h 123"/>
                  <a:gd name="T14" fmla="*/ 87 w 87"/>
                  <a:gd name="T15" fmla="*/ 6 h 123"/>
                  <a:gd name="T16" fmla="*/ 87 w 87"/>
                  <a:gd name="T17" fmla="*/ 1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23">
                    <a:moveTo>
                      <a:pt x="87" y="116"/>
                    </a:moveTo>
                    <a:cubicBezTo>
                      <a:pt x="87" y="120"/>
                      <a:pt x="83" y="123"/>
                      <a:pt x="78" y="123"/>
                    </a:cubicBezTo>
                    <a:cubicBezTo>
                      <a:pt x="9" y="123"/>
                      <a:pt x="9" y="123"/>
                      <a:pt x="9" y="123"/>
                    </a:cubicBezTo>
                    <a:cubicBezTo>
                      <a:pt x="4" y="123"/>
                      <a:pt x="0" y="120"/>
                      <a:pt x="0" y="116"/>
                    </a:cubicBezTo>
                    <a:cubicBezTo>
                      <a:pt x="0" y="6"/>
                      <a:pt x="0" y="6"/>
                      <a:pt x="0" y="6"/>
                    </a:cubicBezTo>
                    <a:cubicBezTo>
                      <a:pt x="0" y="3"/>
                      <a:pt x="4" y="0"/>
                      <a:pt x="9" y="0"/>
                    </a:cubicBezTo>
                    <a:cubicBezTo>
                      <a:pt x="78" y="0"/>
                      <a:pt x="78" y="0"/>
                      <a:pt x="78" y="0"/>
                    </a:cubicBezTo>
                    <a:cubicBezTo>
                      <a:pt x="83" y="0"/>
                      <a:pt x="87" y="3"/>
                      <a:pt x="87" y="6"/>
                    </a:cubicBezTo>
                    <a:lnTo>
                      <a:pt x="87"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2" name="Freeform 51"/>
              <p:cNvSpPr>
                <a:spLocks/>
              </p:cNvSpPr>
              <p:nvPr/>
            </p:nvSpPr>
            <p:spPr bwMode="auto">
              <a:xfrm>
                <a:off x="-4090988" y="5037138"/>
                <a:ext cx="233363" cy="509588"/>
              </a:xfrm>
              <a:custGeom>
                <a:avLst/>
                <a:gdLst>
                  <a:gd name="T0" fmla="*/ 86 w 86"/>
                  <a:gd name="T1" fmla="*/ 178 h 188"/>
                  <a:gd name="T2" fmla="*/ 77 w 86"/>
                  <a:gd name="T3" fmla="*/ 188 h 188"/>
                  <a:gd name="T4" fmla="*/ 9 w 86"/>
                  <a:gd name="T5" fmla="*/ 188 h 188"/>
                  <a:gd name="T6" fmla="*/ 0 w 86"/>
                  <a:gd name="T7" fmla="*/ 178 h 188"/>
                  <a:gd name="T8" fmla="*/ 0 w 86"/>
                  <a:gd name="T9" fmla="*/ 9 h 188"/>
                  <a:gd name="T10" fmla="*/ 9 w 86"/>
                  <a:gd name="T11" fmla="*/ 0 h 188"/>
                  <a:gd name="T12" fmla="*/ 77 w 86"/>
                  <a:gd name="T13" fmla="*/ 0 h 188"/>
                  <a:gd name="T14" fmla="*/ 86 w 86"/>
                  <a:gd name="T15" fmla="*/ 9 h 188"/>
                  <a:gd name="T16" fmla="*/ 86 w 86"/>
                  <a:gd name="T17"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88">
                    <a:moveTo>
                      <a:pt x="86" y="178"/>
                    </a:moveTo>
                    <a:cubicBezTo>
                      <a:pt x="86" y="184"/>
                      <a:pt x="82" y="188"/>
                      <a:pt x="77" y="188"/>
                    </a:cubicBezTo>
                    <a:cubicBezTo>
                      <a:pt x="9" y="188"/>
                      <a:pt x="9" y="188"/>
                      <a:pt x="9" y="188"/>
                    </a:cubicBezTo>
                    <a:cubicBezTo>
                      <a:pt x="4" y="188"/>
                      <a:pt x="0" y="184"/>
                      <a:pt x="0" y="178"/>
                    </a:cubicBezTo>
                    <a:cubicBezTo>
                      <a:pt x="0" y="9"/>
                      <a:pt x="0" y="9"/>
                      <a:pt x="0" y="9"/>
                    </a:cubicBezTo>
                    <a:cubicBezTo>
                      <a:pt x="0" y="4"/>
                      <a:pt x="4" y="0"/>
                      <a:pt x="9" y="0"/>
                    </a:cubicBezTo>
                    <a:cubicBezTo>
                      <a:pt x="77" y="0"/>
                      <a:pt x="77" y="0"/>
                      <a:pt x="77" y="0"/>
                    </a:cubicBezTo>
                    <a:cubicBezTo>
                      <a:pt x="82" y="0"/>
                      <a:pt x="86" y="4"/>
                      <a:pt x="86" y="9"/>
                    </a:cubicBezTo>
                    <a:lnTo>
                      <a:pt x="86"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3" name="Freeform 52"/>
              <p:cNvSpPr>
                <a:spLocks/>
              </p:cNvSpPr>
              <p:nvPr/>
            </p:nvSpPr>
            <p:spPr bwMode="auto">
              <a:xfrm>
                <a:off x="-3775075" y="4878388"/>
                <a:ext cx="236538" cy="668338"/>
              </a:xfrm>
              <a:custGeom>
                <a:avLst/>
                <a:gdLst>
                  <a:gd name="T0" fmla="*/ 87 w 87"/>
                  <a:gd name="T1" fmla="*/ 237 h 246"/>
                  <a:gd name="T2" fmla="*/ 78 w 87"/>
                  <a:gd name="T3" fmla="*/ 246 h 246"/>
                  <a:gd name="T4" fmla="*/ 10 w 87"/>
                  <a:gd name="T5" fmla="*/ 246 h 246"/>
                  <a:gd name="T6" fmla="*/ 0 w 87"/>
                  <a:gd name="T7" fmla="*/ 237 h 246"/>
                  <a:gd name="T8" fmla="*/ 0 w 87"/>
                  <a:gd name="T9" fmla="*/ 9 h 246"/>
                  <a:gd name="T10" fmla="*/ 10 w 87"/>
                  <a:gd name="T11" fmla="*/ 0 h 246"/>
                  <a:gd name="T12" fmla="*/ 78 w 87"/>
                  <a:gd name="T13" fmla="*/ 0 h 246"/>
                  <a:gd name="T14" fmla="*/ 87 w 87"/>
                  <a:gd name="T15" fmla="*/ 9 h 246"/>
                  <a:gd name="T16" fmla="*/ 87 w 87"/>
                  <a:gd name="T17" fmla="*/ 237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46">
                    <a:moveTo>
                      <a:pt x="87" y="237"/>
                    </a:moveTo>
                    <a:cubicBezTo>
                      <a:pt x="87" y="244"/>
                      <a:pt x="83" y="246"/>
                      <a:pt x="78" y="246"/>
                    </a:cubicBezTo>
                    <a:cubicBezTo>
                      <a:pt x="10" y="246"/>
                      <a:pt x="10" y="246"/>
                      <a:pt x="10" y="246"/>
                    </a:cubicBezTo>
                    <a:cubicBezTo>
                      <a:pt x="4" y="246"/>
                      <a:pt x="0" y="244"/>
                      <a:pt x="0" y="237"/>
                    </a:cubicBezTo>
                    <a:cubicBezTo>
                      <a:pt x="0" y="9"/>
                      <a:pt x="0" y="9"/>
                      <a:pt x="0" y="9"/>
                    </a:cubicBezTo>
                    <a:cubicBezTo>
                      <a:pt x="0" y="2"/>
                      <a:pt x="4" y="0"/>
                      <a:pt x="10" y="0"/>
                    </a:cubicBezTo>
                    <a:cubicBezTo>
                      <a:pt x="78" y="0"/>
                      <a:pt x="78" y="0"/>
                      <a:pt x="78" y="0"/>
                    </a:cubicBezTo>
                    <a:cubicBezTo>
                      <a:pt x="83" y="0"/>
                      <a:pt x="87" y="2"/>
                      <a:pt x="87" y="9"/>
                    </a:cubicBezTo>
                    <a:lnTo>
                      <a:pt x="87"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4" name="Freeform 53"/>
              <p:cNvSpPr>
                <a:spLocks/>
              </p:cNvSpPr>
              <p:nvPr/>
            </p:nvSpPr>
            <p:spPr bwMode="auto">
              <a:xfrm>
                <a:off x="-3449638" y="4479926"/>
                <a:ext cx="236538" cy="1065213"/>
              </a:xfrm>
              <a:custGeom>
                <a:avLst/>
                <a:gdLst>
                  <a:gd name="T0" fmla="*/ 87 w 87"/>
                  <a:gd name="T1" fmla="*/ 381 h 392"/>
                  <a:gd name="T2" fmla="*/ 78 w 87"/>
                  <a:gd name="T3" fmla="*/ 392 h 392"/>
                  <a:gd name="T4" fmla="*/ 9 w 87"/>
                  <a:gd name="T5" fmla="*/ 392 h 392"/>
                  <a:gd name="T6" fmla="*/ 0 w 87"/>
                  <a:gd name="T7" fmla="*/ 381 h 392"/>
                  <a:gd name="T8" fmla="*/ 0 w 87"/>
                  <a:gd name="T9" fmla="*/ 11 h 392"/>
                  <a:gd name="T10" fmla="*/ 9 w 87"/>
                  <a:gd name="T11" fmla="*/ 0 h 392"/>
                  <a:gd name="T12" fmla="*/ 78 w 87"/>
                  <a:gd name="T13" fmla="*/ 0 h 392"/>
                  <a:gd name="T14" fmla="*/ 87 w 87"/>
                  <a:gd name="T15" fmla="*/ 11 h 392"/>
                  <a:gd name="T16" fmla="*/ 87 w 87"/>
                  <a:gd name="T17" fmla="*/ 38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392">
                    <a:moveTo>
                      <a:pt x="87" y="381"/>
                    </a:moveTo>
                    <a:cubicBezTo>
                      <a:pt x="87" y="392"/>
                      <a:pt x="83" y="392"/>
                      <a:pt x="78" y="392"/>
                    </a:cubicBezTo>
                    <a:cubicBezTo>
                      <a:pt x="9" y="392"/>
                      <a:pt x="9" y="392"/>
                      <a:pt x="9" y="392"/>
                    </a:cubicBezTo>
                    <a:cubicBezTo>
                      <a:pt x="4" y="392"/>
                      <a:pt x="0" y="392"/>
                      <a:pt x="0" y="381"/>
                    </a:cubicBezTo>
                    <a:cubicBezTo>
                      <a:pt x="0" y="11"/>
                      <a:pt x="0" y="11"/>
                      <a:pt x="0" y="11"/>
                    </a:cubicBezTo>
                    <a:cubicBezTo>
                      <a:pt x="0" y="0"/>
                      <a:pt x="4" y="0"/>
                      <a:pt x="9" y="0"/>
                    </a:cubicBezTo>
                    <a:cubicBezTo>
                      <a:pt x="78" y="0"/>
                      <a:pt x="78" y="0"/>
                      <a:pt x="78" y="0"/>
                    </a:cubicBezTo>
                    <a:cubicBezTo>
                      <a:pt x="83" y="0"/>
                      <a:pt x="87" y="0"/>
                      <a:pt x="87" y="11"/>
                    </a:cubicBezTo>
                    <a:lnTo>
                      <a:pt x="87" y="3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sp>
            <p:nvSpPr>
              <p:cNvPr id="75" name="Freeform 54"/>
              <p:cNvSpPr>
                <a:spLocks/>
              </p:cNvSpPr>
              <p:nvPr/>
            </p:nvSpPr>
            <p:spPr bwMode="auto">
              <a:xfrm>
                <a:off x="-4379913" y="4090988"/>
                <a:ext cx="1050925" cy="955675"/>
              </a:xfrm>
              <a:custGeom>
                <a:avLst/>
                <a:gdLst>
                  <a:gd name="T0" fmla="*/ 386 w 386"/>
                  <a:gd name="T1" fmla="*/ 70 h 352"/>
                  <a:gd name="T2" fmla="*/ 329 w 386"/>
                  <a:gd name="T3" fmla="*/ 0 h 352"/>
                  <a:gd name="T4" fmla="*/ 263 w 386"/>
                  <a:gd name="T5" fmla="*/ 70 h 352"/>
                  <a:gd name="T6" fmla="*/ 313 w 386"/>
                  <a:gd name="T7" fmla="*/ 70 h 352"/>
                  <a:gd name="T8" fmla="*/ 0 w 386"/>
                  <a:gd name="T9" fmla="*/ 321 h 352"/>
                  <a:gd name="T10" fmla="*/ 336 w 386"/>
                  <a:gd name="T11" fmla="*/ 70 h 352"/>
                  <a:gd name="T12" fmla="*/ 386 w 386"/>
                  <a:gd name="T13" fmla="*/ 70 h 352"/>
                </a:gdLst>
                <a:ahLst/>
                <a:cxnLst>
                  <a:cxn ang="0">
                    <a:pos x="T0" y="T1"/>
                  </a:cxn>
                  <a:cxn ang="0">
                    <a:pos x="T2" y="T3"/>
                  </a:cxn>
                  <a:cxn ang="0">
                    <a:pos x="T4" y="T5"/>
                  </a:cxn>
                  <a:cxn ang="0">
                    <a:pos x="T6" y="T7"/>
                  </a:cxn>
                  <a:cxn ang="0">
                    <a:pos x="T8" y="T9"/>
                  </a:cxn>
                  <a:cxn ang="0">
                    <a:pos x="T10" y="T11"/>
                  </a:cxn>
                  <a:cxn ang="0">
                    <a:pos x="T12" y="T13"/>
                  </a:cxn>
                </a:cxnLst>
                <a:rect l="0" t="0" r="r" b="b"/>
                <a:pathLst>
                  <a:path w="386" h="352">
                    <a:moveTo>
                      <a:pt x="386" y="70"/>
                    </a:moveTo>
                    <a:cubicBezTo>
                      <a:pt x="329" y="0"/>
                      <a:pt x="329" y="0"/>
                      <a:pt x="329" y="0"/>
                    </a:cubicBezTo>
                    <a:cubicBezTo>
                      <a:pt x="263" y="70"/>
                      <a:pt x="263" y="70"/>
                      <a:pt x="263" y="70"/>
                    </a:cubicBezTo>
                    <a:cubicBezTo>
                      <a:pt x="313" y="70"/>
                      <a:pt x="313" y="70"/>
                      <a:pt x="313" y="70"/>
                    </a:cubicBezTo>
                    <a:cubicBezTo>
                      <a:pt x="302" y="122"/>
                      <a:pt x="246" y="296"/>
                      <a:pt x="0" y="321"/>
                    </a:cubicBezTo>
                    <a:cubicBezTo>
                      <a:pt x="0" y="321"/>
                      <a:pt x="286" y="352"/>
                      <a:pt x="336" y="70"/>
                    </a:cubicBezTo>
                    <a:lnTo>
                      <a:pt x="38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686868"/>
                  </a:solidFill>
                  <a:latin typeface="幼圆" panose="02010509060101010101" pitchFamily="49" charset="-122"/>
                  <a:ea typeface="幼圆" panose="02010509060101010101" pitchFamily="49" charset="-122"/>
                  <a:cs typeface="+mn-ea"/>
                  <a:sym typeface="+mn-lt"/>
                </a:endParaRPr>
              </a:p>
            </p:txBody>
          </p:sp>
        </p:grpSp>
      </p:grpSp>
      <p:grpSp>
        <p:nvGrpSpPr>
          <p:cNvPr id="83" name="组合 82">
            <a:extLst>
              <a:ext uri="{FF2B5EF4-FFF2-40B4-BE49-F238E27FC236}">
                <a16:creationId xmlns:a16="http://schemas.microsoft.com/office/drawing/2014/main" id="{F1FA235F-769F-4CFC-804A-3EDA0ACA3653}"/>
              </a:ext>
            </a:extLst>
          </p:cNvPr>
          <p:cNvGrpSpPr/>
          <p:nvPr/>
        </p:nvGrpSpPr>
        <p:grpSpPr>
          <a:xfrm>
            <a:off x="78277" y="215456"/>
            <a:ext cx="12104391" cy="6642544"/>
            <a:chOff x="78277" y="215456"/>
            <a:chExt cx="12104391" cy="6642544"/>
          </a:xfrm>
        </p:grpSpPr>
        <p:pic>
          <p:nvPicPr>
            <p:cNvPr id="84" name="图片 83">
              <a:extLst>
                <a:ext uri="{FF2B5EF4-FFF2-40B4-BE49-F238E27FC236}">
                  <a16:creationId xmlns:a16="http://schemas.microsoft.com/office/drawing/2014/main" id="{1EF73675-AA42-4B90-8B63-C67861ACDFF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38" t="19583" r="80000"/>
            <a:stretch/>
          </p:blipFill>
          <p:spPr>
            <a:xfrm>
              <a:off x="286625" y="4977495"/>
              <a:ext cx="688544" cy="1880504"/>
            </a:xfrm>
            <a:prstGeom prst="rect">
              <a:avLst/>
            </a:prstGeom>
          </p:spPr>
        </p:pic>
        <p:pic>
          <p:nvPicPr>
            <p:cNvPr id="85" name="图片 84">
              <a:extLst>
                <a:ext uri="{FF2B5EF4-FFF2-40B4-BE49-F238E27FC236}">
                  <a16:creationId xmlns:a16="http://schemas.microsoft.com/office/drawing/2014/main" id="{4A154D5C-8DC7-498F-9BBA-302FB90E6CBF}"/>
                </a:ext>
              </a:extLst>
            </p:cNvPr>
            <p:cNvPicPr>
              <a:picLocks noChangeAspect="1"/>
            </p:cNvPicPr>
            <p:nvPr/>
          </p:nvPicPr>
          <p:blipFill rotWithShape="1">
            <a:blip r:embed="rId5">
              <a:extLst>
                <a:ext uri="{28A0092B-C50C-407E-A947-70E740481C1C}">
                  <a14:useLocalDpi xmlns:a14="http://schemas.microsoft.com/office/drawing/2010/main" val="0"/>
                </a:ext>
              </a:extLst>
            </a:blip>
            <a:srcRect l="50815" t="57324" r="680"/>
            <a:stretch/>
          </p:blipFill>
          <p:spPr>
            <a:xfrm>
              <a:off x="9205899" y="5384839"/>
              <a:ext cx="2976769" cy="1473161"/>
            </a:xfrm>
            <a:prstGeom prst="rect">
              <a:avLst/>
            </a:prstGeom>
          </p:spPr>
        </p:pic>
        <p:grpSp>
          <p:nvGrpSpPr>
            <p:cNvPr id="86" name="组合 85">
              <a:extLst>
                <a:ext uri="{FF2B5EF4-FFF2-40B4-BE49-F238E27FC236}">
                  <a16:creationId xmlns:a16="http://schemas.microsoft.com/office/drawing/2014/main" id="{EB525CD2-EEF9-4FF2-B2A6-4B5128C963F6}"/>
                </a:ext>
              </a:extLst>
            </p:cNvPr>
            <p:cNvGrpSpPr/>
            <p:nvPr/>
          </p:nvGrpSpPr>
          <p:grpSpPr>
            <a:xfrm>
              <a:off x="78277" y="215456"/>
              <a:ext cx="4775851" cy="1204298"/>
              <a:chOff x="78277" y="215456"/>
              <a:chExt cx="4775851" cy="1204298"/>
            </a:xfrm>
          </p:grpSpPr>
          <p:sp>
            <p:nvSpPr>
              <p:cNvPr id="87" name="文本框 86">
                <a:extLst>
                  <a:ext uri="{FF2B5EF4-FFF2-40B4-BE49-F238E27FC236}">
                    <a16:creationId xmlns:a16="http://schemas.microsoft.com/office/drawing/2014/main" id="{A695C04F-8684-4AFA-9966-968EECC83B5E}"/>
                  </a:ext>
                </a:extLst>
              </p:cNvPr>
              <p:cNvSpPr txBox="1"/>
              <p:nvPr/>
            </p:nvSpPr>
            <p:spPr>
              <a:xfrm>
                <a:off x="2588199" y="506948"/>
                <a:ext cx="2265929" cy="400110"/>
              </a:xfrm>
              <a:prstGeom prst="rect">
                <a:avLst/>
              </a:prstGeom>
              <a:noFill/>
            </p:spPr>
            <p:txBody>
              <a:bodyPr wrap="square" rtlCol="0">
                <a:spAutoFit/>
              </a:bodyPr>
              <a:lstStyle>
                <a:defPPr>
                  <a:defRPr lang="zh-CN"/>
                </a:defPPr>
                <a:lvl1pPr>
                  <a:defRPr sz="2400" b="1">
                    <a:gradFill>
                      <a:gsLst>
                        <a:gs pos="97000">
                          <a:srgbClr val="F0CB30">
                            <a:lumMod val="82000"/>
                          </a:srgbClr>
                        </a:gs>
                        <a:gs pos="0">
                          <a:srgbClr val="F4ECA3"/>
                        </a:gs>
                        <a:gs pos="75000">
                          <a:srgbClr val="F6E65D">
                            <a:lumMod val="90000"/>
                          </a:srgbClr>
                        </a:gs>
                      </a:gsLst>
                      <a:lin ang="3600000" scaled="0"/>
                    </a:gradFill>
                    <a:latin typeface="微软雅黑" panose="020B0503020204020204" pitchFamily="34" charset="-122"/>
                    <a:ea typeface="微软雅黑" panose="020B0503020204020204" pitchFamily="34" charset="-122"/>
                  </a:defRPr>
                </a:lvl1pPr>
              </a:lstStyle>
              <a:p>
                <a:r>
                  <a:rPr lang="zh-CN" altLang="en-US" sz="2000" b="0" dirty="0">
                    <a:solidFill>
                      <a:srgbClr val="1D1F1F"/>
                    </a:solidFill>
                    <a:latin typeface="幼圆" panose="02010509060101010101" pitchFamily="49" charset="-122"/>
                    <a:ea typeface="幼圆" panose="02010509060101010101" pitchFamily="49" charset="-122"/>
                    <a:cs typeface="+mn-ea"/>
                    <a:sym typeface="+mn-lt"/>
                  </a:rPr>
                  <a:t>单击此处添加标题</a:t>
                </a:r>
              </a:p>
            </p:txBody>
          </p:sp>
          <p:pic>
            <p:nvPicPr>
              <p:cNvPr id="93" name="图片 92">
                <a:extLst>
                  <a:ext uri="{FF2B5EF4-FFF2-40B4-BE49-F238E27FC236}">
                    <a16:creationId xmlns:a16="http://schemas.microsoft.com/office/drawing/2014/main" id="{059146B9-F888-4A93-8823-954BCCDBA4C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29281" y="215456"/>
                <a:ext cx="2241742" cy="1204298"/>
              </a:xfrm>
              <a:prstGeom prst="rect">
                <a:avLst/>
              </a:prstGeom>
            </p:spPr>
          </p:pic>
          <p:pic>
            <p:nvPicPr>
              <p:cNvPr id="94" name="图片 93">
                <a:extLst>
                  <a:ext uri="{FF2B5EF4-FFF2-40B4-BE49-F238E27FC236}">
                    <a16:creationId xmlns:a16="http://schemas.microsoft.com/office/drawing/2014/main" id="{350916E7-01EA-4789-8108-93403D11654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8277" y="431998"/>
                <a:ext cx="2548038" cy="613999"/>
              </a:xfrm>
              <a:prstGeom prst="rect">
                <a:avLst/>
              </a:prstGeom>
            </p:spPr>
          </p:pic>
        </p:grpSp>
      </p:grpSp>
    </p:spTree>
    <p:custDataLst>
      <p:tags r:id="rId1"/>
    </p:custDataLst>
    <p:extLst>
      <p:ext uri="{BB962C8B-B14F-4D97-AF65-F5344CB8AC3E}">
        <p14:creationId xmlns:p14="http://schemas.microsoft.com/office/powerpoint/2010/main" val="2499003438"/>
      </p:ext>
    </p:extLst>
  </p:cSld>
  <p:clrMapOvr>
    <a:masterClrMapping/>
  </p:clrMapOvr>
  <mc:AlternateContent xmlns:mc="http://schemas.openxmlformats.org/markup-compatibility/2006" xmlns:p14="http://schemas.microsoft.com/office/powerpoint/2010/main">
    <mc:Choice Requires="p14">
      <p:transition spd="slow" p14:dur="1500" advTm="7572">
        <p:random/>
      </p:transition>
    </mc:Choice>
    <mc:Fallback xmlns="">
      <p:transition spd="slow" advTm="757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anim calcmode="lin" valueType="num">
                                      <p:cBhvr>
                                        <p:cTn id="10" dur="500" fill="hold"/>
                                        <p:tgtEl>
                                          <p:spTgt spid="3"/>
                                        </p:tgtEl>
                                        <p:attrNameLst>
                                          <p:attrName>ppt_x</p:attrName>
                                        </p:attrNameLst>
                                      </p:cBhvr>
                                      <p:tavLst>
                                        <p:tav tm="0">
                                          <p:val>
                                            <p:fltVal val="0.5"/>
                                          </p:val>
                                        </p:tav>
                                        <p:tav tm="100000">
                                          <p:val>
                                            <p:strVal val="#ppt_x"/>
                                          </p:val>
                                        </p:tav>
                                      </p:tavLst>
                                    </p:anim>
                                    <p:anim calcmode="lin" valueType="num">
                                      <p:cBhvr>
                                        <p:cTn id="11"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anim calcmode="lin" valueType="num">
                                      <p:cBhvr>
                                        <p:cTn id="19" dur="500" fill="hold"/>
                                        <p:tgtEl>
                                          <p:spTgt spid="5"/>
                                        </p:tgtEl>
                                        <p:attrNameLst>
                                          <p:attrName>ppt_x</p:attrName>
                                        </p:attrNameLst>
                                      </p:cBhvr>
                                      <p:tavLst>
                                        <p:tav tm="0">
                                          <p:val>
                                            <p:fltVal val="0.5"/>
                                          </p:val>
                                        </p:tav>
                                        <p:tav tm="100000">
                                          <p:val>
                                            <p:strVal val="#ppt_x"/>
                                          </p:val>
                                        </p:tav>
                                      </p:tavLst>
                                    </p:anim>
                                    <p:anim calcmode="lin" valueType="num">
                                      <p:cBhvr>
                                        <p:cTn id="20"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anim calcmode="lin" valueType="num">
                                      <p:cBhvr>
                                        <p:cTn id="28" dur="500" fill="hold"/>
                                        <p:tgtEl>
                                          <p:spTgt spid="14"/>
                                        </p:tgtEl>
                                        <p:attrNameLst>
                                          <p:attrName>ppt_x</p:attrName>
                                        </p:attrNameLst>
                                      </p:cBhvr>
                                      <p:tavLst>
                                        <p:tav tm="0">
                                          <p:val>
                                            <p:fltVal val="0.5"/>
                                          </p:val>
                                        </p:tav>
                                        <p:tav tm="100000">
                                          <p:val>
                                            <p:strVal val="#ppt_x"/>
                                          </p:val>
                                        </p:tav>
                                      </p:tavLst>
                                    </p:anim>
                                    <p:anim calcmode="lin" valueType="num">
                                      <p:cBhvr>
                                        <p:cTn id="29" dur="500" fill="hold"/>
                                        <p:tgtEl>
                                          <p:spTgt spid="14"/>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anim calcmode="lin" valueType="num">
                                      <p:cBhvr>
                                        <p:cTn id="37" dur="500" fill="hold"/>
                                        <p:tgtEl>
                                          <p:spTgt spid="13"/>
                                        </p:tgtEl>
                                        <p:attrNameLst>
                                          <p:attrName>ppt_x</p:attrName>
                                        </p:attrNameLst>
                                      </p:cBhvr>
                                      <p:tavLst>
                                        <p:tav tm="0">
                                          <p:val>
                                            <p:fltVal val="0.5"/>
                                          </p:val>
                                        </p:tav>
                                        <p:tav tm="100000">
                                          <p:val>
                                            <p:strVal val="#ppt_x"/>
                                          </p:val>
                                        </p:tav>
                                      </p:tavLst>
                                    </p:anim>
                                    <p:anim calcmode="lin" valueType="num">
                                      <p:cBhvr>
                                        <p:cTn id="38" dur="500" fill="hold"/>
                                        <p:tgtEl>
                                          <p:spTgt spid="13"/>
                                        </p:tgtEl>
                                        <p:attrNameLst>
                                          <p:attrName>ppt_y</p:attrName>
                                        </p:attrNameLst>
                                      </p:cBhvr>
                                      <p:tavLst>
                                        <p:tav tm="0">
                                          <p:val>
                                            <p:fltVal val="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528"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anim calcmode="lin" valueType="num">
                                      <p:cBhvr>
                                        <p:cTn id="46" dur="500" fill="hold"/>
                                        <p:tgtEl>
                                          <p:spTgt spid="4"/>
                                        </p:tgtEl>
                                        <p:attrNameLst>
                                          <p:attrName>ppt_x</p:attrName>
                                        </p:attrNameLst>
                                      </p:cBhvr>
                                      <p:tavLst>
                                        <p:tav tm="0">
                                          <p:val>
                                            <p:fltVal val="0.5"/>
                                          </p:val>
                                        </p:tav>
                                        <p:tav tm="100000">
                                          <p:val>
                                            <p:strVal val="#ppt_x"/>
                                          </p:val>
                                        </p:tav>
                                      </p:tavLst>
                                    </p:anim>
                                    <p:anim calcmode="lin" valueType="num">
                                      <p:cBhvr>
                                        <p:cTn id="47"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528"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anim calcmode="lin" valueType="num">
                                      <p:cBhvr>
                                        <p:cTn id="55" dur="500" fill="hold"/>
                                        <p:tgtEl>
                                          <p:spTgt spid="12"/>
                                        </p:tgtEl>
                                        <p:attrNameLst>
                                          <p:attrName>ppt_x</p:attrName>
                                        </p:attrNameLst>
                                      </p:cBhvr>
                                      <p:tavLst>
                                        <p:tav tm="0">
                                          <p:val>
                                            <p:fltVal val="0.5"/>
                                          </p:val>
                                        </p:tav>
                                        <p:tav tm="100000">
                                          <p:val>
                                            <p:strVal val="#ppt_x"/>
                                          </p:val>
                                        </p:tav>
                                      </p:tavLst>
                                    </p:anim>
                                    <p:anim calcmode="lin" valueType="num">
                                      <p:cBhvr>
                                        <p:cTn id="56" dur="500" fill="hold"/>
                                        <p:tgtEl>
                                          <p:spTgt spid="12"/>
                                        </p:tgtEl>
                                        <p:attrNameLst>
                                          <p:attrName>ppt_y</p:attrName>
                                        </p:attrNameLst>
                                      </p:cBhvr>
                                      <p:tavLst>
                                        <p:tav tm="0">
                                          <p:val>
                                            <p:fltVal val="0.5"/>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iterate type="lt">
                                    <p:tmPct val="10000"/>
                                  </p:iterate>
                                  <p:childTnLst>
                                    <p:set>
                                      <p:cBhvr>
                                        <p:cTn id="60" dur="1" fill="hold">
                                          <p:stCondLst>
                                            <p:cond delay="0"/>
                                          </p:stCondLst>
                                        </p:cTn>
                                        <p:tgtEl>
                                          <p:spTgt spid="27"/>
                                        </p:tgtEl>
                                        <p:attrNameLst>
                                          <p:attrName>style.visibility</p:attrName>
                                        </p:attrNameLst>
                                      </p:cBhvr>
                                      <p:to>
                                        <p:strVal val="visible"/>
                                      </p:to>
                                    </p:set>
                                    <p:anim calcmode="lin" valueType="num">
                                      <p:cBhvr>
                                        <p:cTn id="61" dur="300" fill="hold"/>
                                        <p:tgtEl>
                                          <p:spTgt spid="27"/>
                                        </p:tgtEl>
                                        <p:attrNameLst>
                                          <p:attrName>ppt_w</p:attrName>
                                        </p:attrNameLst>
                                      </p:cBhvr>
                                      <p:tavLst>
                                        <p:tav tm="0">
                                          <p:val>
                                            <p:fltVal val="0"/>
                                          </p:val>
                                        </p:tav>
                                        <p:tav tm="100000">
                                          <p:val>
                                            <p:strVal val="#ppt_w"/>
                                          </p:val>
                                        </p:tav>
                                      </p:tavLst>
                                    </p:anim>
                                    <p:anim calcmode="lin" valueType="num">
                                      <p:cBhvr>
                                        <p:cTn id="62" dur="300" fill="hold"/>
                                        <p:tgtEl>
                                          <p:spTgt spid="27"/>
                                        </p:tgtEl>
                                        <p:attrNameLst>
                                          <p:attrName>ppt_h</p:attrName>
                                        </p:attrNameLst>
                                      </p:cBhvr>
                                      <p:tavLst>
                                        <p:tav tm="0">
                                          <p:val>
                                            <p:fltVal val="0"/>
                                          </p:val>
                                        </p:tav>
                                        <p:tav tm="100000">
                                          <p:val>
                                            <p:strVal val="#ppt_h"/>
                                          </p:val>
                                        </p:tav>
                                      </p:tavLst>
                                    </p:anim>
                                    <p:animEffect transition="in" filter="fade">
                                      <p:cBhvr>
                                        <p:cTn id="63" dur="300"/>
                                        <p:tgtEl>
                                          <p:spTgt spid="27"/>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iterate type="lt">
                                    <p:tmPct val="10000"/>
                                  </p:iterate>
                                  <p:childTnLst>
                                    <p:set>
                                      <p:cBhvr>
                                        <p:cTn id="67" dur="1" fill="hold">
                                          <p:stCondLst>
                                            <p:cond delay="0"/>
                                          </p:stCondLst>
                                        </p:cTn>
                                        <p:tgtEl>
                                          <p:spTgt spid="28"/>
                                        </p:tgtEl>
                                        <p:attrNameLst>
                                          <p:attrName>style.visibility</p:attrName>
                                        </p:attrNameLst>
                                      </p:cBhvr>
                                      <p:to>
                                        <p:strVal val="visible"/>
                                      </p:to>
                                    </p:set>
                                    <p:anim calcmode="lin" valueType="num">
                                      <p:cBhvr>
                                        <p:cTn id="68" dur="300" fill="hold"/>
                                        <p:tgtEl>
                                          <p:spTgt spid="28"/>
                                        </p:tgtEl>
                                        <p:attrNameLst>
                                          <p:attrName>ppt_w</p:attrName>
                                        </p:attrNameLst>
                                      </p:cBhvr>
                                      <p:tavLst>
                                        <p:tav tm="0">
                                          <p:val>
                                            <p:fltVal val="0"/>
                                          </p:val>
                                        </p:tav>
                                        <p:tav tm="100000">
                                          <p:val>
                                            <p:strVal val="#ppt_w"/>
                                          </p:val>
                                        </p:tav>
                                      </p:tavLst>
                                    </p:anim>
                                    <p:anim calcmode="lin" valueType="num">
                                      <p:cBhvr>
                                        <p:cTn id="69" dur="300" fill="hold"/>
                                        <p:tgtEl>
                                          <p:spTgt spid="28"/>
                                        </p:tgtEl>
                                        <p:attrNameLst>
                                          <p:attrName>ppt_h</p:attrName>
                                        </p:attrNameLst>
                                      </p:cBhvr>
                                      <p:tavLst>
                                        <p:tav tm="0">
                                          <p:val>
                                            <p:fltVal val="0"/>
                                          </p:val>
                                        </p:tav>
                                        <p:tav tm="100000">
                                          <p:val>
                                            <p:strVal val="#ppt_h"/>
                                          </p:val>
                                        </p:tav>
                                      </p:tavLst>
                                    </p:anim>
                                    <p:animEffect transition="in" filter="fade">
                                      <p:cBhvr>
                                        <p:cTn id="70" dur="300"/>
                                        <p:tgtEl>
                                          <p:spTgt spid="28"/>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iterate type="lt">
                                    <p:tmPct val="10000"/>
                                  </p:iterate>
                                  <p:childTnLst>
                                    <p:set>
                                      <p:cBhvr>
                                        <p:cTn id="74" dur="1" fill="hold">
                                          <p:stCondLst>
                                            <p:cond delay="0"/>
                                          </p:stCondLst>
                                        </p:cTn>
                                        <p:tgtEl>
                                          <p:spTgt spid="17"/>
                                        </p:tgtEl>
                                        <p:attrNameLst>
                                          <p:attrName>style.visibility</p:attrName>
                                        </p:attrNameLst>
                                      </p:cBhvr>
                                      <p:to>
                                        <p:strVal val="visible"/>
                                      </p:to>
                                    </p:set>
                                    <p:anim calcmode="lin" valueType="num">
                                      <p:cBhvr>
                                        <p:cTn id="75" dur="300" fill="hold"/>
                                        <p:tgtEl>
                                          <p:spTgt spid="17"/>
                                        </p:tgtEl>
                                        <p:attrNameLst>
                                          <p:attrName>ppt_w</p:attrName>
                                        </p:attrNameLst>
                                      </p:cBhvr>
                                      <p:tavLst>
                                        <p:tav tm="0">
                                          <p:val>
                                            <p:fltVal val="0"/>
                                          </p:val>
                                        </p:tav>
                                        <p:tav tm="100000">
                                          <p:val>
                                            <p:strVal val="#ppt_w"/>
                                          </p:val>
                                        </p:tav>
                                      </p:tavLst>
                                    </p:anim>
                                    <p:anim calcmode="lin" valueType="num">
                                      <p:cBhvr>
                                        <p:cTn id="76" dur="300" fill="hold"/>
                                        <p:tgtEl>
                                          <p:spTgt spid="17"/>
                                        </p:tgtEl>
                                        <p:attrNameLst>
                                          <p:attrName>ppt_h</p:attrName>
                                        </p:attrNameLst>
                                      </p:cBhvr>
                                      <p:tavLst>
                                        <p:tav tm="0">
                                          <p:val>
                                            <p:fltVal val="0"/>
                                          </p:val>
                                        </p:tav>
                                        <p:tav tm="100000">
                                          <p:val>
                                            <p:strVal val="#ppt_h"/>
                                          </p:val>
                                        </p:tav>
                                      </p:tavLst>
                                    </p:anim>
                                    <p:animEffect transition="in" filter="fade">
                                      <p:cBhvr>
                                        <p:cTn id="77" dur="3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iterate type="lt">
                                    <p:tmPct val="10000"/>
                                  </p:iterate>
                                  <p:childTnLst>
                                    <p:set>
                                      <p:cBhvr>
                                        <p:cTn id="81" dur="1" fill="hold">
                                          <p:stCondLst>
                                            <p:cond delay="0"/>
                                          </p:stCondLst>
                                        </p:cTn>
                                        <p:tgtEl>
                                          <p:spTgt spid="19"/>
                                        </p:tgtEl>
                                        <p:attrNameLst>
                                          <p:attrName>style.visibility</p:attrName>
                                        </p:attrNameLst>
                                      </p:cBhvr>
                                      <p:to>
                                        <p:strVal val="visible"/>
                                      </p:to>
                                    </p:set>
                                    <p:anim calcmode="lin" valueType="num">
                                      <p:cBhvr>
                                        <p:cTn id="82" dur="300" fill="hold"/>
                                        <p:tgtEl>
                                          <p:spTgt spid="19"/>
                                        </p:tgtEl>
                                        <p:attrNameLst>
                                          <p:attrName>ppt_w</p:attrName>
                                        </p:attrNameLst>
                                      </p:cBhvr>
                                      <p:tavLst>
                                        <p:tav tm="0">
                                          <p:val>
                                            <p:fltVal val="0"/>
                                          </p:val>
                                        </p:tav>
                                        <p:tav tm="100000">
                                          <p:val>
                                            <p:strVal val="#ppt_w"/>
                                          </p:val>
                                        </p:tav>
                                      </p:tavLst>
                                    </p:anim>
                                    <p:anim calcmode="lin" valueType="num">
                                      <p:cBhvr>
                                        <p:cTn id="83" dur="300" fill="hold"/>
                                        <p:tgtEl>
                                          <p:spTgt spid="19"/>
                                        </p:tgtEl>
                                        <p:attrNameLst>
                                          <p:attrName>ppt_h</p:attrName>
                                        </p:attrNameLst>
                                      </p:cBhvr>
                                      <p:tavLst>
                                        <p:tav tm="0">
                                          <p:val>
                                            <p:fltVal val="0"/>
                                          </p:val>
                                        </p:tav>
                                        <p:tav tm="100000">
                                          <p:val>
                                            <p:strVal val="#ppt_h"/>
                                          </p:val>
                                        </p:tav>
                                      </p:tavLst>
                                    </p:anim>
                                    <p:animEffect transition="in" filter="fade">
                                      <p:cBhvr>
                                        <p:cTn id="84" dur="300"/>
                                        <p:tgtEl>
                                          <p:spTgt spid="19"/>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iterate type="lt">
                                    <p:tmPct val="10000"/>
                                  </p:iterate>
                                  <p:childTnLst>
                                    <p:set>
                                      <p:cBhvr>
                                        <p:cTn id="88" dur="1" fill="hold">
                                          <p:stCondLst>
                                            <p:cond delay="0"/>
                                          </p:stCondLst>
                                        </p:cTn>
                                        <p:tgtEl>
                                          <p:spTgt spid="29"/>
                                        </p:tgtEl>
                                        <p:attrNameLst>
                                          <p:attrName>style.visibility</p:attrName>
                                        </p:attrNameLst>
                                      </p:cBhvr>
                                      <p:to>
                                        <p:strVal val="visible"/>
                                      </p:to>
                                    </p:set>
                                    <p:anim calcmode="lin" valueType="num">
                                      <p:cBhvr>
                                        <p:cTn id="89" dur="300" fill="hold"/>
                                        <p:tgtEl>
                                          <p:spTgt spid="29"/>
                                        </p:tgtEl>
                                        <p:attrNameLst>
                                          <p:attrName>ppt_w</p:attrName>
                                        </p:attrNameLst>
                                      </p:cBhvr>
                                      <p:tavLst>
                                        <p:tav tm="0">
                                          <p:val>
                                            <p:fltVal val="0"/>
                                          </p:val>
                                        </p:tav>
                                        <p:tav tm="100000">
                                          <p:val>
                                            <p:strVal val="#ppt_w"/>
                                          </p:val>
                                        </p:tav>
                                      </p:tavLst>
                                    </p:anim>
                                    <p:anim calcmode="lin" valueType="num">
                                      <p:cBhvr>
                                        <p:cTn id="90" dur="300" fill="hold"/>
                                        <p:tgtEl>
                                          <p:spTgt spid="29"/>
                                        </p:tgtEl>
                                        <p:attrNameLst>
                                          <p:attrName>ppt_h</p:attrName>
                                        </p:attrNameLst>
                                      </p:cBhvr>
                                      <p:tavLst>
                                        <p:tav tm="0">
                                          <p:val>
                                            <p:fltVal val="0"/>
                                          </p:val>
                                        </p:tav>
                                        <p:tav tm="100000">
                                          <p:val>
                                            <p:strVal val="#ppt_h"/>
                                          </p:val>
                                        </p:tav>
                                      </p:tavLst>
                                    </p:anim>
                                    <p:animEffect transition="in" filter="fade">
                                      <p:cBhvr>
                                        <p:cTn id="91" dur="300"/>
                                        <p:tgtEl>
                                          <p:spTgt spid="29"/>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iterate type="lt">
                                    <p:tmPct val="10000"/>
                                  </p:iterate>
                                  <p:childTnLst>
                                    <p:set>
                                      <p:cBhvr>
                                        <p:cTn id="95" dur="1" fill="hold">
                                          <p:stCondLst>
                                            <p:cond delay="0"/>
                                          </p:stCondLst>
                                        </p:cTn>
                                        <p:tgtEl>
                                          <p:spTgt spid="30"/>
                                        </p:tgtEl>
                                        <p:attrNameLst>
                                          <p:attrName>style.visibility</p:attrName>
                                        </p:attrNameLst>
                                      </p:cBhvr>
                                      <p:to>
                                        <p:strVal val="visible"/>
                                      </p:to>
                                    </p:set>
                                    <p:anim calcmode="lin" valueType="num">
                                      <p:cBhvr>
                                        <p:cTn id="96" dur="300" fill="hold"/>
                                        <p:tgtEl>
                                          <p:spTgt spid="30"/>
                                        </p:tgtEl>
                                        <p:attrNameLst>
                                          <p:attrName>ppt_w</p:attrName>
                                        </p:attrNameLst>
                                      </p:cBhvr>
                                      <p:tavLst>
                                        <p:tav tm="0">
                                          <p:val>
                                            <p:fltVal val="0"/>
                                          </p:val>
                                        </p:tav>
                                        <p:tav tm="100000">
                                          <p:val>
                                            <p:strVal val="#ppt_w"/>
                                          </p:val>
                                        </p:tav>
                                      </p:tavLst>
                                    </p:anim>
                                    <p:anim calcmode="lin" valueType="num">
                                      <p:cBhvr>
                                        <p:cTn id="97" dur="300" fill="hold"/>
                                        <p:tgtEl>
                                          <p:spTgt spid="30"/>
                                        </p:tgtEl>
                                        <p:attrNameLst>
                                          <p:attrName>ppt_h</p:attrName>
                                        </p:attrNameLst>
                                      </p:cBhvr>
                                      <p:tavLst>
                                        <p:tav tm="0">
                                          <p:val>
                                            <p:fltVal val="0"/>
                                          </p:val>
                                        </p:tav>
                                        <p:tav tm="100000">
                                          <p:val>
                                            <p:strVal val="#ppt_h"/>
                                          </p:val>
                                        </p:tav>
                                      </p:tavLst>
                                    </p:anim>
                                    <p:animEffect transition="in" filter="fade">
                                      <p:cBhvr>
                                        <p:cTn id="98" dur="300"/>
                                        <p:tgtEl>
                                          <p:spTgt spid="30"/>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iterate type="lt">
                                    <p:tmPct val="10000"/>
                                  </p:iterate>
                                  <p:childTnLst>
                                    <p:set>
                                      <p:cBhvr>
                                        <p:cTn id="102" dur="1" fill="hold">
                                          <p:stCondLst>
                                            <p:cond delay="0"/>
                                          </p:stCondLst>
                                        </p:cTn>
                                        <p:tgtEl>
                                          <p:spTgt spid="20"/>
                                        </p:tgtEl>
                                        <p:attrNameLst>
                                          <p:attrName>style.visibility</p:attrName>
                                        </p:attrNameLst>
                                      </p:cBhvr>
                                      <p:to>
                                        <p:strVal val="visible"/>
                                      </p:to>
                                    </p:set>
                                    <p:anim calcmode="lin" valueType="num">
                                      <p:cBhvr>
                                        <p:cTn id="103" dur="300" fill="hold"/>
                                        <p:tgtEl>
                                          <p:spTgt spid="20"/>
                                        </p:tgtEl>
                                        <p:attrNameLst>
                                          <p:attrName>ppt_w</p:attrName>
                                        </p:attrNameLst>
                                      </p:cBhvr>
                                      <p:tavLst>
                                        <p:tav tm="0">
                                          <p:val>
                                            <p:fltVal val="0"/>
                                          </p:val>
                                        </p:tav>
                                        <p:tav tm="100000">
                                          <p:val>
                                            <p:strVal val="#ppt_w"/>
                                          </p:val>
                                        </p:tav>
                                      </p:tavLst>
                                    </p:anim>
                                    <p:anim calcmode="lin" valueType="num">
                                      <p:cBhvr>
                                        <p:cTn id="104" dur="300" fill="hold"/>
                                        <p:tgtEl>
                                          <p:spTgt spid="20"/>
                                        </p:tgtEl>
                                        <p:attrNameLst>
                                          <p:attrName>ppt_h</p:attrName>
                                        </p:attrNameLst>
                                      </p:cBhvr>
                                      <p:tavLst>
                                        <p:tav tm="0">
                                          <p:val>
                                            <p:fltVal val="0"/>
                                          </p:val>
                                        </p:tav>
                                        <p:tav tm="100000">
                                          <p:val>
                                            <p:strVal val="#ppt_h"/>
                                          </p:val>
                                        </p:tav>
                                      </p:tavLst>
                                    </p:anim>
                                    <p:animEffect transition="in" filter="fade">
                                      <p:cBhvr>
                                        <p:cTn id="105" dur="300"/>
                                        <p:tgtEl>
                                          <p:spTgt spid="20"/>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iterate type="lt">
                                    <p:tmPct val="10000"/>
                                  </p:iterate>
                                  <p:childTnLst>
                                    <p:set>
                                      <p:cBhvr>
                                        <p:cTn id="109" dur="1" fill="hold">
                                          <p:stCondLst>
                                            <p:cond delay="0"/>
                                          </p:stCondLst>
                                        </p:cTn>
                                        <p:tgtEl>
                                          <p:spTgt spid="22"/>
                                        </p:tgtEl>
                                        <p:attrNameLst>
                                          <p:attrName>style.visibility</p:attrName>
                                        </p:attrNameLst>
                                      </p:cBhvr>
                                      <p:to>
                                        <p:strVal val="visible"/>
                                      </p:to>
                                    </p:set>
                                    <p:anim calcmode="lin" valueType="num">
                                      <p:cBhvr>
                                        <p:cTn id="110" dur="300" fill="hold"/>
                                        <p:tgtEl>
                                          <p:spTgt spid="22"/>
                                        </p:tgtEl>
                                        <p:attrNameLst>
                                          <p:attrName>ppt_w</p:attrName>
                                        </p:attrNameLst>
                                      </p:cBhvr>
                                      <p:tavLst>
                                        <p:tav tm="0">
                                          <p:val>
                                            <p:fltVal val="0"/>
                                          </p:val>
                                        </p:tav>
                                        <p:tav tm="100000">
                                          <p:val>
                                            <p:strVal val="#ppt_w"/>
                                          </p:val>
                                        </p:tav>
                                      </p:tavLst>
                                    </p:anim>
                                    <p:anim calcmode="lin" valueType="num">
                                      <p:cBhvr>
                                        <p:cTn id="111" dur="300" fill="hold"/>
                                        <p:tgtEl>
                                          <p:spTgt spid="22"/>
                                        </p:tgtEl>
                                        <p:attrNameLst>
                                          <p:attrName>ppt_h</p:attrName>
                                        </p:attrNameLst>
                                      </p:cBhvr>
                                      <p:tavLst>
                                        <p:tav tm="0">
                                          <p:val>
                                            <p:fltVal val="0"/>
                                          </p:val>
                                        </p:tav>
                                        <p:tav tm="100000">
                                          <p:val>
                                            <p:strVal val="#ppt_h"/>
                                          </p:val>
                                        </p:tav>
                                      </p:tavLst>
                                    </p:anim>
                                    <p:animEffect transition="in" filter="fade">
                                      <p:cBhvr>
                                        <p:cTn id="112" dur="300"/>
                                        <p:tgtEl>
                                          <p:spTgt spid="22"/>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iterate type="lt">
                                    <p:tmPct val="10000"/>
                                  </p:iterate>
                                  <p:childTnLst>
                                    <p:set>
                                      <p:cBhvr>
                                        <p:cTn id="116" dur="1" fill="hold">
                                          <p:stCondLst>
                                            <p:cond delay="0"/>
                                          </p:stCondLst>
                                        </p:cTn>
                                        <p:tgtEl>
                                          <p:spTgt spid="31"/>
                                        </p:tgtEl>
                                        <p:attrNameLst>
                                          <p:attrName>style.visibility</p:attrName>
                                        </p:attrNameLst>
                                      </p:cBhvr>
                                      <p:to>
                                        <p:strVal val="visible"/>
                                      </p:to>
                                    </p:set>
                                    <p:anim calcmode="lin" valueType="num">
                                      <p:cBhvr>
                                        <p:cTn id="117" dur="300" fill="hold"/>
                                        <p:tgtEl>
                                          <p:spTgt spid="31"/>
                                        </p:tgtEl>
                                        <p:attrNameLst>
                                          <p:attrName>ppt_w</p:attrName>
                                        </p:attrNameLst>
                                      </p:cBhvr>
                                      <p:tavLst>
                                        <p:tav tm="0">
                                          <p:val>
                                            <p:fltVal val="0"/>
                                          </p:val>
                                        </p:tav>
                                        <p:tav tm="100000">
                                          <p:val>
                                            <p:strVal val="#ppt_w"/>
                                          </p:val>
                                        </p:tav>
                                      </p:tavLst>
                                    </p:anim>
                                    <p:anim calcmode="lin" valueType="num">
                                      <p:cBhvr>
                                        <p:cTn id="118" dur="300" fill="hold"/>
                                        <p:tgtEl>
                                          <p:spTgt spid="31"/>
                                        </p:tgtEl>
                                        <p:attrNameLst>
                                          <p:attrName>ppt_h</p:attrName>
                                        </p:attrNameLst>
                                      </p:cBhvr>
                                      <p:tavLst>
                                        <p:tav tm="0">
                                          <p:val>
                                            <p:fltVal val="0"/>
                                          </p:val>
                                        </p:tav>
                                        <p:tav tm="100000">
                                          <p:val>
                                            <p:strVal val="#ppt_h"/>
                                          </p:val>
                                        </p:tav>
                                      </p:tavLst>
                                    </p:anim>
                                    <p:animEffect transition="in" filter="fade">
                                      <p:cBhvr>
                                        <p:cTn id="119" dur="300"/>
                                        <p:tgtEl>
                                          <p:spTgt spid="31"/>
                                        </p:tgtEl>
                                      </p:cBhvr>
                                    </p:animEffect>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grpId="0" nodeType="clickEffect">
                                  <p:stCondLst>
                                    <p:cond delay="0"/>
                                  </p:stCondLst>
                                  <p:iterate type="lt">
                                    <p:tmPct val="10000"/>
                                  </p:iterate>
                                  <p:childTnLst>
                                    <p:set>
                                      <p:cBhvr>
                                        <p:cTn id="123" dur="1" fill="hold">
                                          <p:stCondLst>
                                            <p:cond delay="0"/>
                                          </p:stCondLst>
                                        </p:cTn>
                                        <p:tgtEl>
                                          <p:spTgt spid="32"/>
                                        </p:tgtEl>
                                        <p:attrNameLst>
                                          <p:attrName>style.visibility</p:attrName>
                                        </p:attrNameLst>
                                      </p:cBhvr>
                                      <p:to>
                                        <p:strVal val="visible"/>
                                      </p:to>
                                    </p:set>
                                    <p:anim calcmode="lin" valueType="num">
                                      <p:cBhvr>
                                        <p:cTn id="124" dur="300" fill="hold"/>
                                        <p:tgtEl>
                                          <p:spTgt spid="32"/>
                                        </p:tgtEl>
                                        <p:attrNameLst>
                                          <p:attrName>ppt_w</p:attrName>
                                        </p:attrNameLst>
                                      </p:cBhvr>
                                      <p:tavLst>
                                        <p:tav tm="0">
                                          <p:val>
                                            <p:fltVal val="0"/>
                                          </p:val>
                                        </p:tav>
                                        <p:tav tm="100000">
                                          <p:val>
                                            <p:strVal val="#ppt_w"/>
                                          </p:val>
                                        </p:tav>
                                      </p:tavLst>
                                    </p:anim>
                                    <p:anim calcmode="lin" valueType="num">
                                      <p:cBhvr>
                                        <p:cTn id="125" dur="300" fill="hold"/>
                                        <p:tgtEl>
                                          <p:spTgt spid="32"/>
                                        </p:tgtEl>
                                        <p:attrNameLst>
                                          <p:attrName>ppt_h</p:attrName>
                                        </p:attrNameLst>
                                      </p:cBhvr>
                                      <p:tavLst>
                                        <p:tav tm="0">
                                          <p:val>
                                            <p:fltVal val="0"/>
                                          </p:val>
                                        </p:tav>
                                        <p:tav tm="100000">
                                          <p:val>
                                            <p:strVal val="#ppt_h"/>
                                          </p:val>
                                        </p:tav>
                                      </p:tavLst>
                                    </p:anim>
                                    <p:animEffect transition="in" filter="fade">
                                      <p:cBhvr>
                                        <p:cTn id="126" dur="300"/>
                                        <p:tgtEl>
                                          <p:spTgt spid="32"/>
                                        </p:tgtEl>
                                      </p:cBhvr>
                                    </p:animEffect>
                                  </p:childTnLst>
                                </p:cTn>
                              </p:par>
                            </p:childTnLst>
                          </p:cTn>
                        </p:par>
                      </p:childTnLst>
                    </p:cTn>
                  </p:par>
                  <p:par>
                    <p:cTn id="127" fill="hold">
                      <p:stCondLst>
                        <p:cond delay="indefinite"/>
                      </p:stCondLst>
                      <p:childTnLst>
                        <p:par>
                          <p:cTn id="128" fill="hold">
                            <p:stCondLst>
                              <p:cond delay="0"/>
                            </p:stCondLst>
                            <p:childTnLst>
                              <p:par>
                                <p:cTn id="129" presetID="53" presetClass="entr" presetSubtype="16" fill="hold" grpId="0" nodeType="clickEffect">
                                  <p:stCondLst>
                                    <p:cond delay="0"/>
                                  </p:stCondLst>
                                  <p:iterate type="lt">
                                    <p:tmPct val="10000"/>
                                  </p:iterate>
                                  <p:childTnLst>
                                    <p:set>
                                      <p:cBhvr>
                                        <p:cTn id="130" dur="1" fill="hold">
                                          <p:stCondLst>
                                            <p:cond delay="0"/>
                                          </p:stCondLst>
                                        </p:cTn>
                                        <p:tgtEl>
                                          <p:spTgt spid="25"/>
                                        </p:tgtEl>
                                        <p:attrNameLst>
                                          <p:attrName>style.visibility</p:attrName>
                                        </p:attrNameLst>
                                      </p:cBhvr>
                                      <p:to>
                                        <p:strVal val="visible"/>
                                      </p:to>
                                    </p:set>
                                    <p:anim calcmode="lin" valueType="num">
                                      <p:cBhvr>
                                        <p:cTn id="131" dur="300" fill="hold"/>
                                        <p:tgtEl>
                                          <p:spTgt spid="25"/>
                                        </p:tgtEl>
                                        <p:attrNameLst>
                                          <p:attrName>ppt_w</p:attrName>
                                        </p:attrNameLst>
                                      </p:cBhvr>
                                      <p:tavLst>
                                        <p:tav tm="0">
                                          <p:val>
                                            <p:fltVal val="0"/>
                                          </p:val>
                                        </p:tav>
                                        <p:tav tm="100000">
                                          <p:val>
                                            <p:strVal val="#ppt_w"/>
                                          </p:val>
                                        </p:tav>
                                      </p:tavLst>
                                    </p:anim>
                                    <p:anim calcmode="lin" valueType="num">
                                      <p:cBhvr>
                                        <p:cTn id="132" dur="300" fill="hold"/>
                                        <p:tgtEl>
                                          <p:spTgt spid="25"/>
                                        </p:tgtEl>
                                        <p:attrNameLst>
                                          <p:attrName>ppt_h</p:attrName>
                                        </p:attrNameLst>
                                      </p:cBhvr>
                                      <p:tavLst>
                                        <p:tav tm="0">
                                          <p:val>
                                            <p:fltVal val="0"/>
                                          </p:val>
                                        </p:tav>
                                        <p:tav tm="100000">
                                          <p:val>
                                            <p:strVal val="#ppt_h"/>
                                          </p:val>
                                        </p:tav>
                                      </p:tavLst>
                                    </p:anim>
                                    <p:animEffect transition="in" filter="fade">
                                      <p:cBhvr>
                                        <p:cTn id="133" dur="300"/>
                                        <p:tgtEl>
                                          <p:spTgt spid="25"/>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iterate type="lt">
                                    <p:tmPct val="10000"/>
                                  </p:iterate>
                                  <p:childTnLst>
                                    <p:set>
                                      <p:cBhvr>
                                        <p:cTn id="137" dur="1" fill="hold">
                                          <p:stCondLst>
                                            <p:cond delay="0"/>
                                          </p:stCondLst>
                                        </p:cTn>
                                        <p:tgtEl>
                                          <p:spTgt spid="26"/>
                                        </p:tgtEl>
                                        <p:attrNameLst>
                                          <p:attrName>style.visibility</p:attrName>
                                        </p:attrNameLst>
                                      </p:cBhvr>
                                      <p:to>
                                        <p:strVal val="visible"/>
                                      </p:to>
                                    </p:set>
                                    <p:anim calcmode="lin" valueType="num">
                                      <p:cBhvr>
                                        <p:cTn id="138" dur="300" fill="hold"/>
                                        <p:tgtEl>
                                          <p:spTgt spid="26"/>
                                        </p:tgtEl>
                                        <p:attrNameLst>
                                          <p:attrName>ppt_w</p:attrName>
                                        </p:attrNameLst>
                                      </p:cBhvr>
                                      <p:tavLst>
                                        <p:tav tm="0">
                                          <p:val>
                                            <p:fltVal val="0"/>
                                          </p:val>
                                        </p:tav>
                                        <p:tav tm="100000">
                                          <p:val>
                                            <p:strVal val="#ppt_w"/>
                                          </p:val>
                                        </p:tav>
                                      </p:tavLst>
                                    </p:anim>
                                    <p:anim calcmode="lin" valueType="num">
                                      <p:cBhvr>
                                        <p:cTn id="139" dur="300" fill="hold"/>
                                        <p:tgtEl>
                                          <p:spTgt spid="26"/>
                                        </p:tgtEl>
                                        <p:attrNameLst>
                                          <p:attrName>ppt_h</p:attrName>
                                        </p:attrNameLst>
                                      </p:cBhvr>
                                      <p:tavLst>
                                        <p:tav tm="0">
                                          <p:val>
                                            <p:fltVal val="0"/>
                                          </p:val>
                                        </p:tav>
                                        <p:tav tm="100000">
                                          <p:val>
                                            <p:strVal val="#ppt_h"/>
                                          </p:val>
                                        </p:tav>
                                      </p:tavLst>
                                    </p:anim>
                                    <p:animEffect transition="in" filter="fade">
                                      <p:cBhvr>
                                        <p:cTn id="140"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2" grpId="0"/>
      <p:bldP spid="25" grpId="0"/>
      <p:bldP spid="26" grpId="0"/>
      <p:bldP spid="27" grpId="0"/>
      <p:bldP spid="28" grpId="0"/>
      <p:bldP spid="29" grpId="0"/>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5|0.6|0.5|0.3|0.3|0.3|0.3|0.3|0.4|0.3|0.2|0.2|0.2|0.2|0.2|0.2|0.3|0.3"/>
</p:tagLst>
</file>

<file path=ppt/tags/tag11.xml><?xml version="1.0" encoding="utf-8"?>
<p:tagLst xmlns:a="http://schemas.openxmlformats.org/drawingml/2006/main" xmlns:r="http://schemas.openxmlformats.org/officeDocument/2006/relationships" xmlns:p="http://schemas.openxmlformats.org/presentationml/2006/main">
  <p:tag name="TIMING" val="|0.3|0.4|0.3|0.3|0.3|0.3|0.3|0.3|0.3"/>
</p:tagLst>
</file>

<file path=ppt/tags/tag12.xml><?xml version="1.0" encoding="utf-8"?>
<p:tagLst xmlns:a="http://schemas.openxmlformats.org/drawingml/2006/main" xmlns:r="http://schemas.openxmlformats.org/officeDocument/2006/relationships" xmlns:p="http://schemas.openxmlformats.org/presentationml/2006/main">
  <p:tag name="TIMING" val="|0.5|0.6|0.4|0.3|0.2|0.2|0.2|0.9|1.4|0.6|0.6|0.6|0.5|0.2|0.2|0.2|0.2|0.2|0.7"/>
</p:tagLst>
</file>

<file path=ppt/tags/tag13.xml><?xml version="1.0" encoding="utf-8"?>
<p:tagLst xmlns:a="http://schemas.openxmlformats.org/drawingml/2006/main" xmlns:r="http://schemas.openxmlformats.org/officeDocument/2006/relationships" xmlns:p="http://schemas.openxmlformats.org/presentationml/2006/main">
  <p:tag name="TIMING" val="|0"/>
</p:tagLst>
</file>

<file path=ppt/tags/tag14.xml><?xml version="1.0" encoding="utf-8"?>
<p:tagLst xmlns:a="http://schemas.openxmlformats.org/drawingml/2006/main" xmlns:r="http://schemas.openxmlformats.org/officeDocument/2006/relationships" xmlns:p="http://schemas.openxmlformats.org/presentationml/2006/main">
  <p:tag name="TIMING" val="|0|0.6"/>
</p:tagLst>
</file>

<file path=ppt/tags/tag15.xml><?xml version="1.0" encoding="utf-8"?>
<p:tagLst xmlns:a="http://schemas.openxmlformats.org/drawingml/2006/main" xmlns:r="http://schemas.openxmlformats.org/officeDocument/2006/relationships" xmlns:p="http://schemas.openxmlformats.org/presentationml/2006/main">
  <p:tag name="TIMING" val="|0.5|0.7|0.5|0.3|0.2|0.2|0.2|0.2|0.2|0.2|0.2|0.2|0.3"/>
</p:tagLst>
</file>

<file path=ppt/tags/tag16.xml><?xml version="1.0" encoding="utf-8"?>
<p:tagLst xmlns:a="http://schemas.openxmlformats.org/drawingml/2006/main" xmlns:r="http://schemas.openxmlformats.org/officeDocument/2006/relationships" xmlns:p="http://schemas.openxmlformats.org/presentationml/2006/main">
  <p:tag name="TIMING" val="|0.5|0.6|0.5|0.2|0.2|0.2|0.2|0.2|0.2|0.2|0.1|0.2|0.4|0.2"/>
</p:tagLst>
</file>

<file path=ppt/tags/tag17.xml><?xml version="1.0" encoding="utf-8"?>
<p:tagLst xmlns:a="http://schemas.openxmlformats.org/drawingml/2006/main" xmlns:r="http://schemas.openxmlformats.org/officeDocument/2006/relationships" xmlns:p="http://schemas.openxmlformats.org/presentationml/2006/main">
  <p:tag name="TIMING" val="|0.3"/>
</p:tagLst>
</file>

<file path=ppt/tags/tag18.xml><?xml version="1.0" encoding="utf-8"?>
<p:tagLst xmlns:a="http://schemas.openxmlformats.org/drawingml/2006/main" xmlns:r="http://schemas.openxmlformats.org/officeDocument/2006/relationships" xmlns:p="http://schemas.openxmlformats.org/presentationml/2006/main">
  <p:tag name="TIMING" val="|0.1|0.6|0.2|0.3|0.3"/>
</p:tagLst>
</file>

<file path=ppt/tags/tag19.xml><?xml version="1.0" encoding="utf-8"?>
<p:tagLst xmlns:a="http://schemas.openxmlformats.org/drawingml/2006/main" xmlns:r="http://schemas.openxmlformats.org/officeDocument/2006/relationships" xmlns:p="http://schemas.openxmlformats.org/presentationml/2006/main">
  <p:tag name="TIMING" val="|0.5|0.6|0.2|0.2|0.2|0.2|0.2|0.2|0.2|0.2|0.2|0.3|0.2|0.2|0.2|0.2|0.2|0.2|0.2"/>
</p:tagLst>
</file>

<file path=ppt/tags/tag2.xml><?xml version="1.0" encoding="utf-8"?>
<p:tagLst xmlns:a="http://schemas.openxmlformats.org/drawingml/2006/main" xmlns:r="http://schemas.openxmlformats.org/officeDocument/2006/relationships" xmlns:p="http://schemas.openxmlformats.org/presentationml/2006/main">
  <p:tag name="TIMING" val="|0.4|1.1|2.2|1.1|0.7|0.8|0.6|1.1|1.9|0.8|1.2"/>
</p:tagLst>
</file>

<file path=ppt/tags/tag20.xml><?xml version="1.0" encoding="utf-8"?>
<p:tagLst xmlns:a="http://schemas.openxmlformats.org/drawingml/2006/main" xmlns:r="http://schemas.openxmlformats.org/officeDocument/2006/relationships" xmlns:p="http://schemas.openxmlformats.org/presentationml/2006/main">
  <p:tag name="TIMING" val="|0.6|0.6"/>
</p:tagLst>
</file>

<file path=ppt/tags/tag21.xml><?xml version="1.0" encoding="utf-8"?>
<p:tagLst xmlns:a="http://schemas.openxmlformats.org/drawingml/2006/main" xmlns:r="http://schemas.openxmlformats.org/officeDocument/2006/relationships" xmlns:p="http://schemas.openxmlformats.org/presentationml/2006/main">
  <p:tag name="TIMING" val="|0.5|0.5|0.5|0.4|0.3|0.2|0.3|0.2|0.3|0.3|0.5|0.4|0.5|0.4"/>
</p:tagLst>
</file>

<file path=ppt/tags/tag22.xml><?xml version="1.0" encoding="utf-8"?>
<p:tagLst xmlns:a="http://schemas.openxmlformats.org/drawingml/2006/main" xmlns:r="http://schemas.openxmlformats.org/officeDocument/2006/relationships" xmlns:p="http://schemas.openxmlformats.org/presentationml/2006/main">
  <p:tag name="TIMING" val="|0.5|0.4|0.2|0.2|0.2|0.2|0.2|0.2|0.2|0.2|0.2|0.2|0.3|0.2|0.3"/>
</p:tagLst>
</file>

<file path=ppt/tags/tag23.xml><?xml version="1.0" encoding="utf-8"?>
<p:tagLst xmlns:a="http://schemas.openxmlformats.org/drawingml/2006/main" xmlns:r="http://schemas.openxmlformats.org/officeDocument/2006/relationships" xmlns:p="http://schemas.openxmlformats.org/presentationml/2006/main">
  <p:tag name="TIMING" val="|0.3|0.3|0.3|0.3|0.3|0.2|0.2|0.2|0.2|0.2|0.2|0.2"/>
</p:tagLst>
</file>

<file path=ppt/tags/tag24.xml><?xml version="1.0" encoding="utf-8"?>
<p:tagLst xmlns:a="http://schemas.openxmlformats.org/drawingml/2006/main" xmlns:r="http://schemas.openxmlformats.org/officeDocument/2006/relationships" xmlns:p="http://schemas.openxmlformats.org/presentationml/2006/main">
  <p:tag name="TIMING" val="|0.7|0.4|0.5|0.3|0.2|0.2|0.2|0.2|0.3"/>
</p:tagLst>
</file>

<file path=ppt/tags/tag3.xml><?xml version="1.0" encoding="utf-8"?>
<p:tagLst xmlns:a="http://schemas.openxmlformats.org/drawingml/2006/main" xmlns:r="http://schemas.openxmlformats.org/officeDocument/2006/relationships" xmlns:p="http://schemas.openxmlformats.org/presentationml/2006/main">
  <p:tag name="TIMING" val="|0.6|0.9|0.8|0.7"/>
</p:tagLst>
</file>

<file path=ppt/tags/tag4.xml><?xml version="1.0" encoding="utf-8"?>
<p:tagLst xmlns:a="http://schemas.openxmlformats.org/drawingml/2006/main" xmlns:r="http://schemas.openxmlformats.org/officeDocument/2006/relationships" xmlns:p="http://schemas.openxmlformats.org/presentationml/2006/main">
  <p:tag name="TIMING" val="|0.8|0.7"/>
</p:tagLst>
</file>

<file path=ppt/tags/tag5.xml><?xml version="1.0" encoding="utf-8"?>
<p:tagLst xmlns:a="http://schemas.openxmlformats.org/drawingml/2006/main" xmlns:r="http://schemas.openxmlformats.org/officeDocument/2006/relationships" xmlns:p="http://schemas.openxmlformats.org/presentationml/2006/main">
  <p:tag name="TIMING" val="|0.3|0.8|0.5|0.2|0.3|0.2|0.2|0.4|0.3|0.3|0.3|0.2|0.2|0.2|0.2|0.2|0.2|0.2|0.2|0.2|0.2|0.2|0.2|0.2|0.3|0.2|0.2|0.2|0.2|0.2|0.2|0.2|0.2|0.2|0.2|0.2|0.3|0.3|0.3|0.3|0.2|0.3|0.2"/>
</p:tagLst>
</file>

<file path=ppt/tags/tag6.xml><?xml version="1.0" encoding="utf-8"?>
<p:tagLst xmlns:a="http://schemas.openxmlformats.org/drawingml/2006/main" xmlns:r="http://schemas.openxmlformats.org/officeDocument/2006/relationships" xmlns:p="http://schemas.openxmlformats.org/presentationml/2006/main">
  <p:tag name="TIMING" val="|0.7|0.8|0.5|0.4|0.5|0.7|0.6|0.3|0.4|0.3|0.3|0.3|0.2|0.3|0.3|0.3|0.3"/>
</p:tagLst>
</file>

<file path=ppt/tags/tag7.xml><?xml version="1.0" encoding="utf-8"?>
<p:tagLst xmlns:a="http://schemas.openxmlformats.org/drawingml/2006/main" xmlns:r="http://schemas.openxmlformats.org/officeDocument/2006/relationships" xmlns:p="http://schemas.openxmlformats.org/presentationml/2006/main">
  <p:tag name="TIMING" val="|0.6|0.5|0.5|0.4|0.3|0.3"/>
</p:tagLst>
</file>

<file path=ppt/tags/tag8.xml><?xml version="1.0" encoding="utf-8"?>
<p:tagLst xmlns:a="http://schemas.openxmlformats.org/drawingml/2006/main" xmlns:r="http://schemas.openxmlformats.org/officeDocument/2006/relationships" xmlns:p="http://schemas.openxmlformats.org/presentationml/2006/main">
  <p:tag name="TIMING" val="|0.2|0.5|0.4|0.4|0.6|0.5|0.2|0.3|0.3|0.3|0.3|0.3|0.3|0.3|0.3|0.3|0.2|0.3|0.4|0.4"/>
</p:tagLst>
</file>

<file path=ppt/tags/tag9.xml><?xml version="1.0" encoding="utf-8"?>
<p:tagLst xmlns:a="http://schemas.openxmlformats.org/drawingml/2006/main" xmlns:r="http://schemas.openxmlformats.org/officeDocument/2006/relationships" xmlns:p="http://schemas.openxmlformats.org/presentationml/2006/main">
  <p:tag name="TIMING" val="|0.1|0.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3054</TotalTime>
  <Words>1601</Words>
  <Application>Microsoft Office PowerPoint</Application>
  <PresentationFormat>宽屏</PresentationFormat>
  <Paragraphs>232</Paragraphs>
  <Slides>23</Slides>
  <Notes>23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宋体</vt:lpstr>
      <vt:lpstr>幼圆</vt:lpstr>
      <vt:lpstr>Arial</vt:lpstr>
      <vt:lpstr>Calibri</vt:lpstr>
      <vt:lpstr>华文行楷</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中国风古风类</dc:title>
  <dc:subject>RP</dc:subject>
  <dc:creator>Windows 用户</dc:creator>
  <cp:keywords>RP</cp:keywords>
  <dc:description>RP</dc:description>
  <cp:lastModifiedBy>海腾 张</cp:lastModifiedBy>
  <cp:revision>368</cp:revision>
  <dcterms:created xsi:type="dcterms:W3CDTF">2016-04-17T10:16:15Z</dcterms:created>
  <dcterms:modified xsi:type="dcterms:W3CDTF">2018-05-15T10:14:05Z</dcterms:modified>
  <cp:category>RP</cp:category>
  <cp:contentStatus>RP</cp:contentStatus>
</cp:coreProperties>
</file>