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309" r:id="rId3"/>
    <p:sldId id="258" r:id="rId4"/>
    <p:sldId id="324" r:id="rId5"/>
    <p:sldId id="326" r:id="rId6"/>
    <p:sldId id="308" r:id="rId7"/>
    <p:sldId id="327" r:id="rId8"/>
    <p:sldId id="328" r:id="rId9"/>
    <p:sldId id="320" r:id="rId10"/>
    <p:sldId id="321" r:id="rId11"/>
    <p:sldId id="322" r:id="rId12"/>
    <p:sldId id="318" r:id="rId13"/>
    <p:sldId id="329" r:id="rId14"/>
    <p:sldId id="297" r:id="rId15"/>
    <p:sldId id="294" r:id="rId16"/>
    <p:sldId id="265" r:id="rId17"/>
    <p:sldId id="330" r:id="rId18"/>
    <p:sldId id="315" r:id="rId19"/>
    <p:sldId id="319" r:id="rId20"/>
    <p:sldId id="316" r:id="rId21"/>
    <p:sldId id="317" r:id="rId22"/>
    <p:sldId id="323" r:id="rId23"/>
    <p:sldId id="325" r:id="rId24"/>
    <p:sldId id="31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DB07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308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4982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166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2812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6435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7160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8138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785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274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637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5101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099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4583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7035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723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058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23558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0931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55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8775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2045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2181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725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39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74010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149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2113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xmlns="" val="512988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2075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47736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185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97498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07552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875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766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6697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pPr/>
              <a:t>2018/1/1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7512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718" r:id="rId13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6317" y="1787570"/>
            <a:ext cx="3496003" cy="20658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34575" y="4039455"/>
            <a:ext cx="4679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ea typeface="微软简标宋" pitchFamily="2" charset="-122"/>
              </a:rPr>
              <a:t>动态水墨极简中国风墨趣</a:t>
            </a:r>
            <a:r>
              <a:rPr lang="en-US" altLang="zh-CN" sz="2800" dirty="0">
                <a:ea typeface="微软简标宋" pitchFamily="2" charset="-122"/>
              </a:rPr>
              <a:t>PPT</a:t>
            </a:r>
            <a:endParaRPr lang="zh-CN" altLang="en-US" sz="2800" dirty="0"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11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75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1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6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5519" y="1680703"/>
            <a:ext cx="1398553" cy="1476872"/>
            <a:chOff x="4722832" y="1085503"/>
            <a:chExt cx="1095906" cy="1119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2832" y="1085503"/>
              <a:ext cx="1095906" cy="1119458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5518" y="3156146"/>
            <a:ext cx="1398553" cy="1530306"/>
            <a:chOff x="4638968" y="2349926"/>
            <a:chExt cx="1179771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38968" y="2349926"/>
              <a:ext cx="1179771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84851" y="4686452"/>
            <a:ext cx="1499220" cy="1475443"/>
            <a:chOff x="4638967" y="3598872"/>
            <a:chExt cx="1179771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38967" y="3598872"/>
              <a:ext cx="1179771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293991" y="2134499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293991" y="3564431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293991" y="5140248"/>
            <a:ext cx="452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668713" y="611948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6424" y="844038"/>
            <a:ext cx="5628464" cy="5220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42019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8" y="3641976"/>
            <a:ext cx="2802636" cy="317523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498373">
            <a:off x="4173666" y="1838746"/>
            <a:ext cx="2520280" cy="238121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090250">
            <a:off x="5458491" y="1569725"/>
            <a:ext cx="2520280" cy="238121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44275">
            <a:off x="5214083" y="2739979"/>
            <a:ext cx="2520280" cy="2381217"/>
          </a:xfrm>
          <a:prstGeom prst="rect">
            <a:avLst/>
          </a:prstGeom>
        </p:spPr>
      </p:pic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7935167" y="240468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 rot="10800000">
            <a:off x="8159800" y="2815518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7719143" y="422223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30" name="Line 11"/>
          <p:cNvSpPr>
            <a:spLocks noChangeShapeType="1"/>
          </p:cNvSpPr>
          <p:nvPr/>
        </p:nvSpPr>
        <p:spPr bwMode="auto">
          <a:xfrm rot="10800000">
            <a:off x="7943776" y="463306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rot="10800000" flipH="1">
            <a:off x="2069306" y="3445502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2534567" y="3029354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33" name="TextBox 10"/>
          <p:cNvSpPr txBox="1"/>
          <p:nvPr/>
        </p:nvSpPr>
        <p:spPr>
          <a:xfrm>
            <a:off x="4636690" y="2749081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  <p:sp>
        <p:nvSpPr>
          <p:cNvPr id="34" name="TextBox 11"/>
          <p:cNvSpPr txBox="1"/>
          <p:nvPr/>
        </p:nvSpPr>
        <p:spPr>
          <a:xfrm>
            <a:off x="6567015" y="2227053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  <p:sp>
        <p:nvSpPr>
          <p:cNvPr id="35" name="TextBox 12"/>
          <p:cNvSpPr txBox="1"/>
          <p:nvPr/>
        </p:nvSpPr>
        <p:spPr>
          <a:xfrm>
            <a:off x="6143702" y="41118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+mj-ea"/>
                <a:ea typeface="微软简标宋" pitchFamily="2" charset="-122"/>
              </a:rPr>
              <a:t>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396651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28"/>
          <p:cNvSpPr>
            <a:spLocks noGrp="1"/>
          </p:cNvSpPr>
          <p:nvPr>
            <p:ph type="title" idx="4294967295"/>
          </p:nvPr>
        </p:nvSpPr>
        <p:spPr>
          <a:xfrm>
            <a:off x="1624271" y="739435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  <p:pic>
        <p:nvPicPr>
          <p:cNvPr id="32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4271" y="4097094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6386" y="3699797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水墨图表素材\24252 (10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6666" y="3242175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2279303" y="2378079"/>
            <a:ext cx="1907083" cy="1769191"/>
            <a:chOff x="690528" y="1888653"/>
            <a:chExt cx="1907083" cy="1769191"/>
          </a:xfrm>
        </p:grpSpPr>
        <p:pic>
          <p:nvPicPr>
            <p:cNvPr id="4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矩形 44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A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6639" y="1930606"/>
            <a:ext cx="1907083" cy="1769191"/>
            <a:chOff x="3347864" y="1441180"/>
            <a:chExt cx="1907083" cy="1769191"/>
          </a:xfrm>
        </p:grpSpPr>
        <p:pic>
          <p:nvPicPr>
            <p:cNvPr id="41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B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84911" y="1472984"/>
            <a:ext cx="1907083" cy="1769191"/>
            <a:chOff x="5796136" y="983558"/>
            <a:chExt cx="1907083" cy="1769191"/>
          </a:xfrm>
        </p:grpSpPr>
        <p:pic>
          <p:nvPicPr>
            <p:cNvPr id="38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ea typeface="宋体" pitchFamily="2" charset="-122"/>
                </a:rPr>
                <a:t>C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7079385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叁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7739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" y="2961314"/>
            <a:ext cx="3896686" cy="3896686"/>
          </a:xfrm>
          <a:prstGeom prst="rect">
            <a:avLst/>
          </a:prstGeom>
        </p:spPr>
      </p:pic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141039" y="876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cxnSp>
        <p:nvCxnSpPr>
          <p:cNvPr id="66" name="AutoShape 15"/>
          <p:cNvCxnSpPr>
            <a:cxnSpLocks noChangeShapeType="1"/>
          </p:cNvCxnSpPr>
          <p:nvPr/>
        </p:nvCxnSpPr>
        <p:spPr bwMode="gray">
          <a:xfrm>
            <a:off x="4109363" y="2518911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AutoShape 16"/>
          <p:cNvCxnSpPr>
            <a:cxnSpLocks noChangeShapeType="1"/>
          </p:cNvCxnSpPr>
          <p:nvPr/>
        </p:nvCxnSpPr>
        <p:spPr bwMode="gray">
          <a:xfrm>
            <a:off x="4109363" y="3646726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Line 18"/>
          <p:cNvSpPr>
            <a:spLocks noChangeShapeType="1"/>
          </p:cNvSpPr>
          <p:nvPr/>
        </p:nvSpPr>
        <p:spPr bwMode="auto">
          <a:xfrm>
            <a:off x="4166513" y="27670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69" name="Line 19"/>
          <p:cNvSpPr>
            <a:spLocks noChangeShapeType="1"/>
          </p:cNvSpPr>
          <p:nvPr/>
        </p:nvSpPr>
        <p:spPr bwMode="auto">
          <a:xfrm>
            <a:off x="4166513" y="4011636"/>
            <a:ext cx="5943600" cy="0"/>
          </a:xfrm>
          <a:prstGeom prst="line">
            <a:avLst/>
          </a:prstGeom>
          <a:ln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5402689" y="1971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5402690" y="3114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5402690" y="4257549"/>
            <a:ext cx="2339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  <a:endParaRPr lang="en-US" altLang="zh-CN" sz="1200" dirty="0">
              <a:ea typeface="微软简中圆" pitchFamily="2" charset="-122"/>
            </a:endParaRPr>
          </a:p>
          <a:p>
            <a:pPr algn="ctr"/>
            <a:r>
              <a:rPr lang="zh-CN" altLang="en-US" sz="1200" dirty="0">
                <a:ea typeface="微软简中圆" pitchFamily="2" charset="-122"/>
              </a:rPr>
              <a:t>单击此处添加段落标题文字内容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141039" y="1971549"/>
            <a:ext cx="1973483" cy="734091"/>
            <a:chOff x="1347342" y="1376316"/>
            <a:chExt cx="1973483" cy="734091"/>
          </a:xfrm>
        </p:grpSpPr>
        <p:pic>
          <p:nvPicPr>
            <p:cNvPr id="74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Text Box 26"/>
            <p:cNvSpPr txBox="1">
              <a:spLocks noChangeArrowheads="1"/>
            </p:cNvSpPr>
            <p:nvPr/>
          </p:nvSpPr>
          <p:spPr bwMode="auto">
            <a:xfrm>
              <a:off x="1965483" y="1479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2015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41039" y="3108129"/>
            <a:ext cx="1973483" cy="1310086"/>
            <a:chOff x="1347342" y="2512896"/>
            <a:chExt cx="1973483" cy="1310086"/>
          </a:xfrm>
        </p:grpSpPr>
        <p:pic>
          <p:nvPicPr>
            <p:cNvPr id="77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Text Box 27"/>
            <p:cNvSpPr txBox="1">
              <a:spLocks noChangeArrowheads="1"/>
            </p:cNvSpPr>
            <p:nvPr/>
          </p:nvSpPr>
          <p:spPr bwMode="auto">
            <a:xfrm>
              <a:off x="1965483" y="2622653"/>
              <a:ext cx="652743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2016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41039" y="4233092"/>
            <a:ext cx="1973483" cy="734091"/>
            <a:chOff x="1347342" y="3637859"/>
            <a:chExt cx="1973483" cy="734091"/>
          </a:xfrm>
        </p:grpSpPr>
        <p:pic>
          <p:nvPicPr>
            <p:cNvPr id="8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Text Box 28"/>
            <p:cNvSpPr txBox="1">
              <a:spLocks noChangeArrowheads="1"/>
            </p:cNvSpPr>
            <p:nvPr/>
          </p:nvSpPr>
          <p:spPr bwMode="auto">
            <a:xfrm>
              <a:off x="1965483" y="3765653"/>
              <a:ext cx="6527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微软简标宋" pitchFamily="2" charset="-122"/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217532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1" grpId="0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1069837" y="2351951"/>
            <a:ext cx="79902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1069837" y="138934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63094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2286942" y="1054900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2287383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352440" y="2342955"/>
            <a:ext cx="1379553" cy="1458571"/>
            <a:chOff x="1185089" y="2083070"/>
            <a:chExt cx="1379553" cy="1458571"/>
          </a:xfrm>
        </p:grpSpPr>
        <p:pic>
          <p:nvPicPr>
            <p:cNvPr id="36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 Box 30"/>
            <p:cNvSpPr txBox="1">
              <a:spLocks noChangeArrowheads="1"/>
            </p:cNvSpPr>
            <p:nvPr/>
          </p:nvSpPr>
          <p:spPr bwMode="auto">
            <a:xfrm>
              <a:off x="1416475" y="2537302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420126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266318" y="2342955"/>
            <a:ext cx="1421050" cy="1458571"/>
            <a:chOff x="1185089" y="2083070"/>
            <a:chExt cx="1421050" cy="1458571"/>
          </a:xfrm>
        </p:grpSpPr>
        <p:pic>
          <p:nvPicPr>
            <p:cNvPr id="4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6127601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192658" y="2342955"/>
            <a:ext cx="1421050" cy="1458571"/>
            <a:chOff x="1185089" y="2083070"/>
            <a:chExt cx="1421050" cy="1458571"/>
          </a:xfrm>
        </p:grpSpPr>
        <p:pic>
          <p:nvPicPr>
            <p:cNvPr id="44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8001266" y="3983763"/>
            <a:ext cx="183634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200" dirty="0">
                <a:ea typeface="微软简中圆" pitchFamily="2" charset="-122"/>
              </a:rPr>
              <a:t>在此输入文字内容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066323" y="2342955"/>
            <a:ext cx="1421050" cy="1458571"/>
            <a:chOff x="1185089" y="2083070"/>
            <a:chExt cx="1421050" cy="1458571"/>
          </a:xfrm>
        </p:grpSpPr>
        <p:pic>
          <p:nvPicPr>
            <p:cNvPr id="48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ea typeface="微软简标宋" pitchFamily="2" charset="-122"/>
                </a:rPr>
                <a:t>在此输入文字内容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44420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42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98090" y="2612925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肆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720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491004" y="3319412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idx="4294967295"/>
          </p:nvPr>
        </p:nvSpPr>
        <p:spPr>
          <a:xfrm>
            <a:off x="1772625" y="1752924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79174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8"/>
          <p:cNvSpPr>
            <a:spLocks noGrp="1"/>
          </p:cNvSpPr>
          <p:nvPr>
            <p:ph type="title" idx="4294967295"/>
          </p:nvPr>
        </p:nvSpPr>
        <p:spPr>
          <a:xfrm>
            <a:off x="1064101" y="772100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64101" y="2084861"/>
            <a:ext cx="2895595" cy="3699206"/>
            <a:chOff x="1064101" y="2084861"/>
            <a:chExt cx="2895595" cy="3699206"/>
          </a:xfrm>
        </p:grpSpPr>
        <p:sp>
          <p:nvSpPr>
            <p:cNvPr id="11" name="文本框 45"/>
            <p:cNvSpPr txBox="1">
              <a:spLocks noChangeArrowheads="1"/>
            </p:cNvSpPr>
            <p:nvPr/>
          </p:nvSpPr>
          <p:spPr bwMode="auto">
            <a:xfrm>
              <a:off x="1496162" y="4237564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1064101" y="4760710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44874" y="2084861"/>
              <a:ext cx="1934047" cy="2042354"/>
            </a:xfrm>
            <a:prstGeom prst="rect">
              <a:avLst/>
            </a:prstGeom>
          </p:spPr>
        </p:pic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2109529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6731" y="2002369"/>
            <a:ext cx="2895595" cy="3798597"/>
            <a:chOff x="4736731" y="2002369"/>
            <a:chExt cx="2895595" cy="3798597"/>
          </a:xfrm>
        </p:grpSpPr>
        <p:sp>
          <p:nvSpPr>
            <p:cNvPr id="13" name="文本框 45"/>
            <p:cNvSpPr txBox="1">
              <a:spLocks noChangeArrowheads="1"/>
            </p:cNvSpPr>
            <p:nvPr/>
          </p:nvSpPr>
          <p:spPr bwMode="auto">
            <a:xfrm>
              <a:off x="5274017" y="4237564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4" name="文本框 49"/>
            <p:cNvSpPr txBox="1">
              <a:spLocks noChangeArrowheads="1"/>
            </p:cNvSpPr>
            <p:nvPr/>
          </p:nvSpPr>
          <p:spPr bwMode="auto">
            <a:xfrm>
              <a:off x="4736731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60994" y="2002369"/>
              <a:ext cx="1934047" cy="2042354"/>
            </a:xfrm>
            <a:prstGeom prst="rect">
              <a:avLst/>
            </a:prstGeom>
          </p:spPr>
        </p:pic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5782160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贰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77137" y="1919877"/>
            <a:ext cx="2895595" cy="3881089"/>
            <a:chOff x="8377137" y="1919877"/>
            <a:chExt cx="2895595" cy="3881089"/>
          </a:xfrm>
        </p:grpSpPr>
        <p:sp>
          <p:nvSpPr>
            <p:cNvPr id="15" name="文本框 45"/>
            <p:cNvSpPr txBox="1">
              <a:spLocks noChangeArrowheads="1"/>
            </p:cNvSpPr>
            <p:nvPr/>
          </p:nvSpPr>
          <p:spPr bwMode="auto">
            <a:xfrm>
              <a:off x="8914423" y="4260519"/>
              <a:ext cx="18210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6" name="文本框 49"/>
            <p:cNvSpPr txBox="1">
              <a:spLocks noChangeArrowheads="1"/>
            </p:cNvSpPr>
            <p:nvPr/>
          </p:nvSpPr>
          <p:spPr bwMode="auto">
            <a:xfrm>
              <a:off x="8377137" y="4777609"/>
              <a:ext cx="2895595" cy="102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endParaRPr>
            </a:p>
            <a:p>
              <a:pPr algn="ctr" eaLnBrk="1" hangingPunct="1"/>
              <a:endParaRPr lang="zh-CN" altLang="en-US" sz="11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77114" y="1919877"/>
              <a:ext cx="1934047" cy="2042354"/>
            </a:xfrm>
            <a:prstGeom prst="rect">
              <a:avLst/>
            </a:prstGeom>
          </p:spPr>
        </p:pic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9341769" y="257152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>
                  <a:solidFill>
                    <a:schemeClr val="bg1"/>
                  </a:solidFill>
                  <a:latin typeface="隶书" panose="02010509060101010101" pitchFamily="49" charset="-122"/>
                  <a:ea typeface="微软简标宋" pitchFamily="2" charset="-122"/>
                </a:rPr>
                <a:t>叁</a:t>
              </a:r>
              <a:endPara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523664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4559" y="-8402"/>
            <a:ext cx="5957441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32990" y="2105136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第一章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103996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49835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74312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第二章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423392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269230" y="3146276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6400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第三章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7091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82930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9192" y="2102608"/>
            <a:ext cx="677108" cy="156966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简标宋" pitchFamily="2" charset="-122"/>
              </a:rPr>
              <a:t>第四章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869883" y="2371912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15722" y="3267657"/>
            <a:ext cx="1154162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54404" y="2225718"/>
            <a:ext cx="677108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400" b="1" dirty="0">
                <a:solidFill>
                  <a:schemeClr val="bg1"/>
                </a:solidFill>
                <a:ea typeface="微软简标宋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2539263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3" grpId="0" animBg="1"/>
      <p:bldP spid="15" grpId="0"/>
      <p:bldP spid="16" grpId="0" animBg="1"/>
      <p:bldP spid="18" grpId="0"/>
      <p:bldP spid="2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902645" y="3677077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6099641" y="1982554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61567" y="2273417"/>
            <a:ext cx="1199561" cy="12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02323" y="2453779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20202" y="2340742"/>
            <a:ext cx="1135805" cy="119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54344" y="2495337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贰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88752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831320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叁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05760" y="4098244"/>
            <a:ext cx="1139770" cy="12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02323" y="428108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微软简标宋" pitchFamily="2" charset="-122"/>
              </a:rPr>
              <a:t>肆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微软简标宋" pitchFamily="2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925942" y="211177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946857" y="2573436"/>
            <a:ext cx="31297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46857" y="392710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967772" y="4388772"/>
            <a:ext cx="307811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214268" y="215298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1176117" y="2614648"/>
            <a:ext cx="29775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176117" y="387482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1318748" y="4336491"/>
            <a:ext cx="27967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algn="r"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3" name="Title 28"/>
          <p:cNvSpPr>
            <a:spLocks noGrp="1"/>
          </p:cNvSpPr>
          <p:nvPr>
            <p:ph type="title" idx="4294967295"/>
          </p:nvPr>
        </p:nvSpPr>
        <p:spPr>
          <a:xfrm>
            <a:off x="2342927" y="864379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73973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85723" y="2264555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微软简标宋" pitchFamily="2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微软简标宋" pitchFamily="2" charset="-122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微软简标宋" pitchFamily="2" charset="-122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161165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3" y="3466149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3" y="4718402"/>
              <a:ext cx="4410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sp>
        <p:nvSpPr>
          <p:cNvPr id="26" name="Title 28"/>
          <p:cNvSpPr>
            <a:spLocks noGrp="1"/>
          </p:cNvSpPr>
          <p:nvPr>
            <p:ph type="title" idx="4294967295"/>
          </p:nvPr>
        </p:nvSpPr>
        <p:spPr>
          <a:xfrm>
            <a:off x="1685723" y="1039322"/>
            <a:ext cx="3722207" cy="528638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dirty="0">
                <a:ea typeface="微软简标宋" pitchFamily="2" charset="-122"/>
              </a:rPr>
              <a:t>单击编辑标题</a:t>
            </a:r>
            <a:endParaRPr lang="en-US" sz="3200" dirty="0">
              <a:ea typeface="微软简标宋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94201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224768" y="2582555"/>
            <a:ext cx="3586129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/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71785" y="5371016"/>
            <a:ext cx="4838007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zh-CN" altLang="en-US" sz="1200" b="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880891" y="2613362"/>
            <a:ext cx="3677885" cy="545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200" dirty="0"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586" b="13913"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1881511" y="211845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4099039" y="481895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29582" y="20776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6993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1901676" y="277414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901676" y="17312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17778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刘珂矣-半壶纱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2561" y="30899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a typeface="微软简标宋" pitchFamily="2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xmlns="" val="1605341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25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1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6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行楷" panose="02010800040101010101" pitchFamily="2" charset="-122"/>
                <a:ea typeface="微软简标宋" pitchFamily="2" charset="-122"/>
              </a:rPr>
              <a:t>壹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404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89981" y="1279188"/>
            <a:ext cx="9255489" cy="3028884"/>
            <a:chOff x="1561406" y="1993563"/>
            <a:chExt cx="9255489" cy="3028884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微软简标宋" pitchFamily="2" charset="-122"/>
                </a:rPr>
                <a:t>添加标题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kern="0" dirty="0">
                  <a:latin typeface="隶书" panose="02010509060101010101" pitchFamily="49" charset="-122"/>
                  <a:ea typeface="微软简中圆" pitchFamily="2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200" dirty="0">
                <a:latin typeface="隶书" panose="02010509060101010101" pitchFamily="49" charset="-122"/>
                <a:ea typeface="微软简中圆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6922" y="4305590"/>
            <a:ext cx="5687286" cy="2365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529598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848350" y="0"/>
            <a:ext cx="6343650" cy="6858000"/>
          </a:xfrm>
          <a:prstGeom prst="rect">
            <a:avLst/>
          </a:prstGeom>
        </p:spPr>
      </p:pic>
      <p:sp>
        <p:nvSpPr>
          <p:cNvPr id="31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1653308" y="19312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876950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2481983" y="3181350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2481983" y="1993263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543" y="4886231"/>
            <a:ext cx="3502258" cy="16087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2159816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6052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54544a3364fa6.pn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72" t="40990" r="17995" b="19693"/>
          <a:stretch/>
        </p:blipFill>
        <p:spPr bwMode="auto">
          <a:xfrm>
            <a:off x="8611051" y="1682745"/>
            <a:ext cx="2885624" cy="363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26"/>
          <p:cNvSpPr txBox="1">
            <a:spLocks noChangeArrowheads="1"/>
          </p:cNvSpPr>
          <p:nvPr/>
        </p:nvSpPr>
        <p:spPr bwMode="auto">
          <a:xfrm>
            <a:off x="1653308" y="3085639"/>
            <a:ext cx="65667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653308" y="1921719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152317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091513" y="5145946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288" y="1181049"/>
            <a:ext cx="3685198" cy="3747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47088" y="2478701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微软简标宋" pitchFamily="2" charset="-122"/>
              </a:rPr>
              <a:t>贰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微软简标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72007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96108" y="2876089"/>
            <a:ext cx="86825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简中圆" pitchFamily="2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微软简中圆" pitchFamily="2" charset="-122"/>
            </a:endParaRPr>
          </a:p>
          <a:p>
            <a:pPr eaLnBrk="1" hangingPunct="1"/>
            <a:endParaRPr lang="zh-CN" altLang="en-US" sz="1200" dirty="0">
              <a:latin typeface="隶书" panose="02010509060101010101" pitchFamily="49" charset="-122"/>
              <a:ea typeface="微软简中圆" pitchFamily="2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196108" y="1664544"/>
            <a:ext cx="3071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隶书" panose="02010509060101010101" pitchFamily="49" charset="-122"/>
                <a:ea typeface="微软简标宋" pitchFamily="2" charset="-122"/>
              </a:rPr>
              <a:t>此处</a:t>
            </a:r>
            <a:r>
              <a:rPr lang="zh-CN" altLang="zh-CN" sz="2800" b="1" dirty="0">
                <a:latin typeface="隶书" panose="02010509060101010101" pitchFamily="49" charset="-122"/>
                <a:ea typeface="微软简标宋" pitchFamily="2" charset="-122"/>
              </a:rPr>
              <a:t>添加标题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4664" y="4130997"/>
            <a:ext cx="4187336" cy="27270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408707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1374</Words>
  <Application>Microsoft Office PowerPoint</Application>
  <PresentationFormat>自定义</PresentationFormat>
  <Paragraphs>159</Paragraphs>
  <Slides>24</Slides>
  <Notes>24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单击编辑标题</vt:lpstr>
      <vt:lpstr>幻灯片 13</vt:lpstr>
      <vt:lpstr>幻灯片 14</vt:lpstr>
      <vt:lpstr>幻灯片 15</vt:lpstr>
      <vt:lpstr>幻灯片 16</vt:lpstr>
      <vt:lpstr>幻灯片 17</vt:lpstr>
      <vt:lpstr>单击编辑标题</vt:lpstr>
      <vt:lpstr>单击编辑标题</vt:lpstr>
      <vt:lpstr>单击编辑标题</vt:lpstr>
      <vt:lpstr>单击编辑标题</vt:lpstr>
      <vt:lpstr>幻灯片 22</vt:lpstr>
      <vt:lpstr>幻灯片 23</vt:lpstr>
      <vt:lpstr>幻灯片 24</vt:lpstr>
    </vt:vector>
  </TitlesOfParts>
  <Manager>联系QQ352124530</Manager>
  <Company>语图像影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164</cp:revision>
  <dcterms:created xsi:type="dcterms:W3CDTF">2016-05-09T13:01:27Z</dcterms:created>
  <dcterms:modified xsi:type="dcterms:W3CDTF">2017-12-31T17:40:43Z</dcterms:modified>
  <cp:category>RP</cp:category>
  <cp:contentStatus>RP</cp:contentStatus>
</cp:coreProperties>
</file>