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8"/>
  </p:notesMasterIdLst>
  <p:sldIdLst>
    <p:sldId id="256" r:id="rId3"/>
    <p:sldId id="257" r:id="rId4"/>
    <p:sldId id="258" r:id="rId5"/>
    <p:sldId id="259" r:id="rId6"/>
    <p:sldId id="261" r:id="rId7"/>
    <p:sldId id="262" r:id="rId9"/>
    <p:sldId id="263" r:id="rId10"/>
    <p:sldId id="260" r:id="rId11"/>
    <p:sldId id="264" r:id="rId12"/>
    <p:sldId id="266" r:id="rId13"/>
    <p:sldId id="267" r:id="rId14"/>
    <p:sldId id="268" r:id="rId15"/>
    <p:sldId id="269" r:id="rId16"/>
    <p:sldId id="270" r:id="rId17"/>
    <p:sldId id="271" r:id="rId18"/>
    <p:sldId id="272" r:id="rId19"/>
    <p:sldId id="273" r:id="rId20"/>
    <p:sldId id="274" r:id="rId21"/>
    <p:sldId id="275" r:id="rId22"/>
    <p:sldId id="265" r:id="rId23"/>
    <p:sldId id="277" r:id="rId24"/>
    <p:sldId id="278" r:id="rId25"/>
    <p:sldId id="279" r:id="rId26"/>
    <p:sldId id="280" r:id="rId27"/>
    <p:sldId id="276" r:id="rId28"/>
    <p:sldId id="281" r:id="rId29"/>
    <p:sldId id="282" r:id="rId30"/>
  </p:sldIdLst>
  <p:sldSz cx="12192000" cy="6858000"/>
  <p:notesSz cx="7103745" cy="10234295"/>
  <p:embeddedFontLst>
    <p:embeddedFont>
      <p:font typeface="汉仪南宫体简" panose="02010600000101010101" charset="-122"/>
      <p:regular r:id="rId34"/>
    </p:embeddedFont>
    <p:embeddedFont>
      <p:font typeface="新蒂文征明简繁" panose="03000600000000000000" charset="-122"/>
      <p:regular r:id="rId35"/>
    </p:embeddedFont>
    <p:embeddedFont>
      <p:font typeface="方正苏新诗柳楷简体" panose="02000000000000000000" charset="-122"/>
      <p:regular r:id="rId36"/>
    </p:embeddedFont>
    <p:embeddedFont>
      <p:font typeface="Calibri Light" panose="020F0302020204030204" charset="0"/>
      <p:regular r:id="rId37"/>
      <p:italic r:id="rId38"/>
    </p:embeddedFont>
    <p:embeddedFont>
      <p:font typeface="Arial Black" panose="020B0A04020102020204" charset="0"/>
      <p:bold r:id="rId39"/>
    </p:embeddedFont>
    <p:embeddedFont>
      <p:font typeface="锐字云字库准圆体1.0" panose="02010604000000000000" charset="-122"/>
      <p:regular r:id="rId40"/>
    </p:embeddedFont>
    <p:embeddedFont>
      <p:font typeface="方正苏新诗柳楷简体-yolan" panose="02000000000000000000" charset="-122"/>
      <p:regular r:id="rId41"/>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F6D4C"/>
    <a:srgbClr val="EBE1D3"/>
    <a:srgbClr val="DFA089"/>
    <a:srgbClr val="9EC298"/>
    <a:srgbClr val="E9BDAD"/>
    <a:srgbClr val="4A7344"/>
    <a:srgbClr val="CEE5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notesMaster" Target="notesMasters/notesMaster1.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1" Type="http://schemas.openxmlformats.org/officeDocument/2006/relationships/font" Target="fonts/font8.fntdata"/><Relationship Id="rId40" Type="http://schemas.openxmlformats.org/officeDocument/2006/relationships/font" Target="fonts/font7.fntdata"/><Relationship Id="rId4" Type="http://schemas.openxmlformats.org/officeDocument/2006/relationships/slide" Target="slides/slide2.xml"/><Relationship Id="rId39" Type="http://schemas.openxmlformats.org/officeDocument/2006/relationships/font" Target="fonts/font6.fntdata"/><Relationship Id="rId38" Type="http://schemas.openxmlformats.org/officeDocument/2006/relationships/font" Target="fonts/font5.fntdata"/><Relationship Id="rId37" Type="http://schemas.openxmlformats.org/officeDocument/2006/relationships/font" Target="fonts/font4.fntdata"/><Relationship Id="rId36" Type="http://schemas.openxmlformats.org/officeDocument/2006/relationships/font" Target="fonts/font3.fntdata"/><Relationship Id="rId35" Type="http://schemas.openxmlformats.org/officeDocument/2006/relationships/font" Target="fonts/font2.fntdata"/><Relationship Id="rId34" Type="http://schemas.openxmlformats.org/officeDocument/2006/relationships/font" Target="fonts/font1.fntdata"/><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6.png"/><Relationship Id="rId1"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7.png"/><Relationship Id="rId1" Type="http://schemas.openxmlformats.org/officeDocument/2006/relationships/image" Target="../media/image12.pn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image" Target="../media/image12.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image" Target="../media/image12.pn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pn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5.png"/><Relationship Id="rId2" Type="http://schemas.openxmlformats.org/officeDocument/2006/relationships/image" Target="../media/image17.png"/><Relationship Id="rId1" Type="http://schemas.openxmlformats.org/officeDocument/2006/relationships/image" Target="../media/image1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2.png"/><Relationship Id="rId1" Type="http://schemas.openxmlformats.org/officeDocument/2006/relationships/image" Target="../media/image12.png"/></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image" Target="../media/image1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5.jpeg"/><Relationship Id="rId1" Type="http://schemas.openxmlformats.org/officeDocument/2006/relationships/image" Target="../media/image12.png"/></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8.png"/><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6.png"/><Relationship Id="rId1" Type="http://schemas.openxmlformats.org/officeDocument/2006/relationships/image" Target="../media/image12.pn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png"/></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39.png"/><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image" Target="../media/image1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0.png"/><Relationship Id="rId1" Type="http://schemas.openxmlformats.org/officeDocument/2006/relationships/image" Target="../media/image12.png"/></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image" Target="../media/image12.png"/></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2.xml"/><Relationship Id="rId3" Type="http://schemas.openxmlformats.org/officeDocument/2006/relationships/image" Target="../media/image44.png"/><Relationship Id="rId2" Type="http://schemas.openxmlformats.org/officeDocument/2006/relationships/image" Target="../media/image12.png"/><Relationship Id="rId1" Type="http://schemas.openxmlformats.org/officeDocument/2006/relationships/image" Target="../media/image43.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27.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png"/></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5.png"/><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png"/></Relationships>
</file>

<file path=ppt/slides/_rels/slide5.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5.png"/><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12.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2.png"/><Relationship Id="rId1" Type="http://schemas.openxmlformats.org/officeDocument/2006/relationships/image" Target="../media/image12.png"/></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25.png"/><Relationship Id="rId3" Type="http://schemas.microsoft.com/office/2007/relationships/hdphoto" Target="../media/image24.png"/><Relationship Id="rId2" Type="http://schemas.openxmlformats.org/officeDocument/2006/relationships/image" Target="../media/image23.png"/><Relationship Id="rId1" Type="http://schemas.openxmlformats.org/officeDocument/2006/relationships/image" Target="../media/image12.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757556" y="363913"/>
            <a:ext cx="9683749" cy="5578417"/>
            <a:chOff x="-68728" y="1511609"/>
            <a:chExt cx="5686618" cy="3275448"/>
          </a:xfrm>
        </p:grpSpPr>
        <p:sp>
          <p:nvSpPr>
            <p:cNvPr id="5" name="椭圆 4"/>
            <p:cNvSpPr/>
            <p:nvPr/>
          </p:nvSpPr>
          <p:spPr>
            <a:xfrm>
              <a:off x="1532467" y="1719625"/>
              <a:ext cx="3067432" cy="3067432"/>
            </a:xfrm>
            <a:prstGeom prst="ellipse">
              <a:avLst/>
            </a:prstGeom>
            <a:solidFill>
              <a:srgbClr val="DFA089">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lumMod val="50000"/>
                  </a:schemeClr>
                </a:solidFill>
              </a:endParaRPr>
            </a:p>
          </p:txBody>
        </p:sp>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8728" y="3307997"/>
              <a:ext cx="1681375" cy="471654"/>
            </a:xfrm>
            <a:prstGeom prst="rect">
              <a:avLst/>
            </a:prstGeom>
          </p:spPr>
        </p:pic>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92843" y="2097355"/>
              <a:ext cx="1448052" cy="505719"/>
            </a:xfrm>
            <a:prstGeom prst="rect">
              <a:avLst/>
            </a:prstGeom>
          </p:spPr>
        </p:pic>
        <p:pic>
          <p:nvPicPr>
            <p:cNvPr id="18" name="图片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12441" y="1511609"/>
              <a:ext cx="805449" cy="281128"/>
            </a:xfrm>
            <a:prstGeom prst="rect">
              <a:avLst/>
            </a:prstGeom>
          </p:spPr>
        </p:pic>
      </p:grpSp>
      <p:pic>
        <p:nvPicPr>
          <p:cNvPr id="9" name="图片 8"/>
          <p:cNvPicPr>
            <a:picLocks noChangeAspect="1"/>
          </p:cNvPicPr>
          <p:nvPr/>
        </p:nvPicPr>
        <p:blipFill>
          <a:blip r:embed="rId3" cstate="print">
            <a:lum contrast="24000"/>
            <a:extLst>
              <a:ext uri="{28A0092B-C50C-407E-A947-70E740481C1C}">
                <a14:useLocalDpi xmlns:a14="http://schemas.microsoft.com/office/drawing/2010/main" val="0"/>
              </a:ext>
            </a:extLst>
          </a:blip>
          <a:stretch>
            <a:fillRect/>
          </a:stretch>
        </p:blipFill>
        <p:spPr>
          <a:xfrm>
            <a:off x="6749415" y="3529965"/>
            <a:ext cx="5742305" cy="3676015"/>
          </a:xfrm>
          <a:prstGeom prst="rect">
            <a:avLst/>
          </a:prstGeom>
        </p:spPr>
      </p:pic>
      <p:grpSp>
        <p:nvGrpSpPr>
          <p:cNvPr id="19" name="组合 18"/>
          <p:cNvGrpSpPr/>
          <p:nvPr/>
        </p:nvGrpSpPr>
        <p:grpSpPr>
          <a:xfrm>
            <a:off x="-246380" y="27305"/>
            <a:ext cx="3026410" cy="2326005"/>
            <a:chOff x="-1085" y="1333"/>
            <a:chExt cx="5858" cy="4502"/>
          </a:xfrm>
        </p:grpSpPr>
        <p:pic>
          <p:nvPicPr>
            <p:cNvPr id="14" name="图片 13" descr="1d646ffd091d73da032d821abc10c518"/>
            <p:cNvPicPr>
              <a:picLocks noChangeAspect="1"/>
            </p:cNvPicPr>
            <p:nvPr/>
          </p:nvPicPr>
          <p:blipFill>
            <a:blip r:embed="rId4"/>
            <a:srcRect l="-480" t="6909" r="65215" b="57765"/>
            <a:stretch>
              <a:fillRect/>
            </a:stretch>
          </p:blipFill>
          <p:spPr>
            <a:xfrm>
              <a:off x="-1085" y="1333"/>
              <a:ext cx="5586" cy="4249"/>
            </a:xfrm>
            <a:prstGeom prst="rect">
              <a:avLst/>
            </a:prstGeom>
          </p:spPr>
        </p:pic>
        <p:pic>
          <p:nvPicPr>
            <p:cNvPr id="16" name="图片 15" descr="d63bbf961655cbdc6a179a143b1520db"/>
            <p:cNvPicPr>
              <a:picLocks noChangeAspect="1"/>
            </p:cNvPicPr>
            <p:nvPr/>
          </p:nvPicPr>
          <p:blipFill>
            <a:blip r:embed="rId5"/>
            <a:srcRect l="40366" b="33138"/>
            <a:stretch>
              <a:fillRect/>
            </a:stretch>
          </p:blipFill>
          <p:spPr>
            <a:xfrm>
              <a:off x="2163" y="3983"/>
              <a:ext cx="2611" cy="1853"/>
            </a:xfrm>
            <a:prstGeom prst="rect">
              <a:avLst/>
            </a:prstGeom>
          </p:spPr>
        </p:pic>
      </p:grpSp>
      <p:grpSp>
        <p:nvGrpSpPr>
          <p:cNvPr id="23" name="组合 22"/>
          <p:cNvGrpSpPr/>
          <p:nvPr/>
        </p:nvGrpSpPr>
        <p:grpSpPr>
          <a:xfrm>
            <a:off x="3756025" y="972820"/>
            <a:ext cx="2003425" cy="3989705"/>
            <a:chOff x="5487" y="1052"/>
            <a:chExt cx="3155" cy="6283"/>
          </a:xfrm>
        </p:grpSpPr>
        <p:sp>
          <p:nvSpPr>
            <p:cNvPr id="20" name="文本框 19"/>
            <p:cNvSpPr txBox="1"/>
            <p:nvPr/>
          </p:nvSpPr>
          <p:spPr>
            <a:xfrm>
              <a:off x="5487" y="1052"/>
              <a:ext cx="3155" cy="2256"/>
            </a:xfrm>
            <a:prstGeom prst="rect">
              <a:avLst/>
            </a:prstGeom>
            <a:noFill/>
          </p:spPr>
          <p:txBody>
            <a:bodyPr wrap="square" rtlCol="0">
              <a:spAutoFit/>
            </a:bodyPr>
            <a:p>
              <a:pPr algn="ctr"/>
              <a:r>
                <a:rPr lang="zh-CN" altLang="en-US" sz="8800">
                  <a:latin typeface="汉仪南宫体简" panose="02010600000101010101" charset="-122"/>
                  <a:ea typeface="汉仪南宫体简" panose="02010600000101010101" charset="-122"/>
                </a:rPr>
                <a:t>如</a:t>
              </a:r>
              <a:endParaRPr lang="zh-CN" altLang="en-US" sz="8800">
                <a:latin typeface="汉仪南宫体简" panose="02010600000101010101" charset="-122"/>
                <a:ea typeface="汉仪南宫体简" panose="02010600000101010101" charset="-122"/>
              </a:endParaRPr>
            </a:p>
          </p:txBody>
        </p:sp>
        <p:sp>
          <p:nvSpPr>
            <p:cNvPr id="21" name="文本框 20"/>
            <p:cNvSpPr txBox="1"/>
            <p:nvPr/>
          </p:nvSpPr>
          <p:spPr>
            <a:xfrm>
              <a:off x="5487" y="3056"/>
              <a:ext cx="3155" cy="2256"/>
            </a:xfrm>
            <a:prstGeom prst="rect">
              <a:avLst/>
            </a:prstGeom>
            <a:noFill/>
          </p:spPr>
          <p:txBody>
            <a:bodyPr wrap="square" rtlCol="0">
              <a:spAutoFit/>
            </a:bodyPr>
            <a:p>
              <a:pPr algn="ctr"/>
              <a:r>
                <a:rPr lang="zh-CN" altLang="en-US" sz="8800">
                  <a:latin typeface="汉仪南宫体简" panose="02010600000101010101" charset="-122"/>
                  <a:ea typeface="汉仪南宫体简" panose="02010600000101010101" charset="-122"/>
                </a:rPr>
                <a:t>梦</a:t>
              </a:r>
              <a:endParaRPr lang="zh-CN" altLang="en-US" sz="8800">
                <a:latin typeface="汉仪南宫体简" panose="02010600000101010101" charset="-122"/>
                <a:ea typeface="汉仪南宫体简" panose="02010600000101010101" charset="-122"/>
              </a:endParaRPr>
            </a:p>
          </p:txBody>
        </p:sp>
        <p:sp>
          <p:nvSpPr>
            <p:cNvPr id="22" name="文本框 21"/>
            <p:cNvSpPr txBox="1"/>
            <p:nvPr/>
          </p:nvSpPr>
          <p:spPr>
            <a:xfrm>
              <a:off x="5487" y="5079"/>
              <a:ext cx="3155" cy="2256"/>
            </a:xfrm>
            <a:prstGeom prst="rect">
              <a:avLst/>
            </a:prstGeom>
            <a:noFill/>
          </p:spPr>
          <p:txBody>
            <a:bodyPr wrap="square" rtlCol="0">
              <a:spAutoFit/>
            </a:bodyPr>
            <a:p>
              <a:pPr algn="ctr"/>
              <a:r>
                <a:rPr lang="zh-CN" altLang="en-US" sz="8800">
                  <a:latin typeface="汉仪南宫体简" panose="02010600000101010101" charset="-122"/>
                  <a:ea typeface="汉仪南宫体简" panose="02010600000101010101" charset="-122"/>
                </a:rPr>
                <a:t>令</a:t>
              </a:r>
              <a:endParaRPr lang="zh-CN" altLang="en-US" sz="8800">
                <a:latin typeface="汉仪南宫体简" panose="02010600000101010101" charset="-122"/>
                <a:ea typeface="汉仪南宫体简" panose="02010600000101010101" charset="-122"/>
              </a:endParaRPr>
            </a:p>
          </p:txBody>
        </p:sp>
      </p:grpSp>
      <p:sp>
        <p:nvSpPr>
          <p:cNvPr id="24" name="文本框 23"/>
          <p:cNvSpPr txBox="1"/>
          <p:nvPr/>
        </p:nvSpPr>
        <p:spPr>
          <a:xfrm>
            <a:off x="5176520" y="972820"/>
            <a:ext cx="2461260" cy="4224655"/>
          </a:xfrm>
          <a:prstGeom prst="rect">
            <a:avLst/>
          </a:prstGeom>
          <a:noFill/>
        </p:spPr>
        <p:txBody>
          <a:bodyPr vert="eaVert" wrap="square" rtlCol="0">
            <a:spAutoFit/>
          </a:bodyPr>
          <a:p>
            <a:pPr algn="ctr">
              <a:lnSpc>
                <a:spcPct val="170000"/>
              </a:lnSpc>
            </a:pPr>
            <a:r>
              <a:rPr lang="zh-CN" altLang="en-US" sz="2200">
                <a:latin typeface="汉仪南宫体简" panose="02010600000101010101" charset="-122"/>
                <a:ea typeface="汉仪南宫体简" panose="02010600000101010101" charset="-122"/>
              </a:rPr>
              <a:t>常记溪亭日暮，沉醉不知归路。</a:t>
            </a:r>
            <a:endParaRPr lang="zh-CN" altLang="en-US" sz="2200">
              <a:latin typeface="汉仪南宫体简" panose="02010600000101010101" charset="-122"/>
              <a:ea typeface="汉仪南宫体简" panose="02010600000101010101" charset="-122"/>
            </a:endParaRPr>
          </a:p>
          <a:p>
            <a:pPr algn="ctr">
              <a:lnSpc>
                <a:spcPct val="170000"/>
              </a:lnSpc>
            </a:pPr>
            <a:r>
              <a:rPr lang="zh-CN" altLang="en-US" sz="2200">
                <a:latin typeface="汉仪南宫体简" panose="02010600000101010101" charset="-122"/>
                <a:ea typeface="汉仪南宫体简" panose="02010600000101010101" charset="-122"/>
              </a:rPr>
              <a:t>兴尽晚回舟，误入藕花深处。</a:t>
            </a:r>
            <a:endParaRPr lang="zh-CN" altLang="en-US" sz="2200">
              <a:latin typeface="汉仪南宫体简" panose="02010600000101010101" charset="-122"/>
              <a:ea typeface="汉仪南宫体简" panose="02010600000101010101" charset="-122"/>
            </a:endParaRPr>
          </a:p>
          <a:p>
            <a:pPr algn="ctr">
              <a:lnSpc>
                <a:spcPct val="170000"/>
              </a:lnSpc>
            </a:pPr>
            <a:r>
              <a:rPr lang="zh-CN" altLang="en-US" sz="2200">
                <a:latin typeface="汉仪南宫体简" panose="02010600000101010101" charset="-122"/>
                <a:ea typeface="汉仪南宫体简" panose="02010600000101010101" charset="-122"/>
              </a:rPr>
              <a:t>争渡，争渡，惊起一滩鸥鹭。</a:t>
            </a:r>
            <a:endParaRPr lang="zh-CN" altLang="en-US" sz="2200">
              <a:latin typeface="汉仪南宫体简" panose="02010600000101010101" charset="-122"/>
              <a:ea typeface="汉仪南宫体简" panose="02010600000101010101" charset="-122"/>
            </a:endParaRPr>
          </a:p>
          <a:p>
            <a:pPr algn="ctr">
              <a:lnSpc>
                <a:spcPct val="170000"/>
              </a:lnSpc>
            </a:pPr>
            <a:r>
              <a:rPr lang="zh-CN" altLang="en-US" sz="2200">
                <a:latin typeface="汉仪南宫体简" panose="02010600000101010101" charset="-122"/>
                <a:ea typeface="汉仪南宫体简" panose="02010600000101010101" charset="-122"/>
              </a:rPr>
              <a:t>           </a:t>
            </a:r>
            <a:r>
              <a:rPr lang="en-US" altLang="zh-CN" sz="2200">
                <a:latin typeface="汉仪南宫体简" panose="02010600000101010101" charset="-122"/>
                <a:ea typeface="汉仪南宫体简" panose="02010600000101010101" charset="-122"/>
              </a:rPr>
              <a:t>(</a:t>
            </a:r>
            <a:r>
              <a:rPr lang="zh-CN" altLang="en-US" sz="2200">
                <a:latin typeface="汉仪南宫体简" panose="02010600000101010101" charset="-122"/>
                <a:ea typeface="汉仪南宫体简" panose="02010600000101010101" charset="-122"/>
              </a:rPr>
              <a:t> 宋代 </a:t>
            </a:r>
            <a:r>
              <a:rPr lang="en-US" altLang="zh-CN" sz="2200">
                <a:latin typeface="汉仪南宫体简" panose="02010600000101010101" charset="-122"/>
                <a:ea typeface="汉仪南宫体简" panose="02010600000101010101" charset="-122"/>
              </a:rPr>
              <a:t>)</a:t>
            </a:r>
            <a:r>
              <a:rPr lang="zh-CN" altLang="en-US" sz="2200">
                <a:latin typeface="汉仪南宫体简" panose="02010600000101010101" charset="-122"/>
                <a:ea typeface="汉仪南宫体简" panose="02010600000101010101" charset="-122"/>
              </a:rPr>
              <a:t> 李清照</a:t>
            </a:r>
            <a:endParaRPr lang="zh-CN" altLang="en-US" sz="2200">
              <a:latin typeface="汉仪南宫体简" panose="02010600000101010101" charset="-122"/>
              <a:ea typeface="汉仪南宫体简" panose="02010600000101010101" charset="-122"/>
            </a:endParaRPr>
          </a:p>
        </p:txBody>
      </p:sp>
      <p:sp>
        <p:nvSpPr>
          <p:cNvPr id="25" name="文本框 24"/>
          <p:cNvSpPr txBox="1"/>
          <p:nvPr/>
        </p:nvSpPr>
        <p:spPr>
          <a:xfrm>
            <a:off x="3884295" y="2245360"/>
            <a:ext cx="459105" cy="2661920"/>
          </a:xfrm>
          <a:prstGeom prst="rect">
            <a:avLst/>
          </a:prstGeom>
          <a:noFill/>
        </p:spPr>
        <p:txBody>
          <a:bodyPr vert="eaVert" wrap="square" rtlCol="0">
            <a:spAutoFit/>
          </a:bodyPr>
          <a:p>
            <a:r>
              <a:rPr lang="en-US" altLang="zh-CN" spc="200">
                <a:solidFill>
                  <a:schemeClr val="tx1"/>
                </a:solidFill>
                <a:uFillTx/>
                <a:latin typeface="方正行楷简体" panose="02010601030101010101" charset="-122"/>
                <a:ea typeface="方正行楷简体" panose="02010601030101010101" charset="-122"/>
              </a:rPr>
              <a:t>BUSINESS REOPRT</a:t>
            </a:r>
            <a:endParaRPr lang="en-US" altLang="zh-CN" spc="200">
              <a:solidFill>
                <a:schemeClr val="tx1"/>
              </a:solidFill>
              <a:uFillTx/>
              <a:latin typeface="方正行楷简体" panose="02010601030101010101" charset="-122"/>
              <a:ea typeface="方正行楷简体" panose="02010601030101010101" charset="-122"/>
            </a:endParaRPr>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4622165" y="716280"/>
            <a:ext cx="3423920" cy="604520"/>
          </a:xfrm>
          <a:prstGeom prst="rect">
            <a:avLst/>
          </a:prstGeom>
          <a:noFill/>
        </p:spPr>
        <p:txBody>
          <a:bodyPr wrap="square" rtlCol="0">
            <a:spAutoFit/>
          </a:bodyPr>
          <a:p>
            <a:pPr algn="ctr"/>
            <a:r>
              <a:rPr lang="zh-CN" altLang="en-US" sz="2600" spc="100">
                <a:solidFill>
                  <a:schemeClr val="tx1"/>
                </a:solidFill>
                <a:uFillTx/>
                <a:latin typeface="新蒂文征明简繁" panose="03000600000000000000" charset="-122"/>
                <a:ea typeface="新蒂文征明简繁" panose="03000600000000000000" charset="-122"/>
              </a:rPr>
              <a:t>点击输入标题</a:t>
            </a:r>
            <a:endParaRPr lang="zh-CN" altLang="en-US" sz="2600" spc="100">
              <a:solidFill>
                <a:schemeClr val="tx1"/>
              </a:solidFill>
              <a:uFillTx/>
              <a:latin typeface="新蒂文征明简繁" panose="03000600000000000000" charset="-122"/>
              <a:ea typeface="新蒂文征明简繁" panose="03000600000000000000" charset="-122"/>
            </a:endParaRPr>
          </a:p>
        </p:txBody>
      </p:sp>
      <p:grpSp>
        <p:nvGrpSpPr>
          <p:cNvPr id="7" name="组合 6"/>
          <p:cNvGrpSpPr/>
          <p:nvPr/>
        </p:nvGrpSpPr>
        <p:grpSpPr>
          <a:xfrm>
            <a:off x="5209917" y="136867"/>
            <a:ext cx="2417233" cy="689949"/>
            <a:chOff x="4952742" y="107022"/>
            <a:chExt cx="2417233" cy="689949"/>
          </a:xfrm>
        </p:grpSpPr>
        <p:cxnSp>
          <p:nvCxnSpPr>
            <p:cNvPr id="14" name="直接连接符 13"/>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993484" y="107022"/>
              <a:ext cx="2376491" cy="689949"/>
            </a:xfrm>
            <a:prstGeom prst="rect">
              <a:avLst/>
            </a:prstGeom>
          </p:spPr>
        </p:pic>
      </p:grpSp>
      <p:sp>
        <p:nvSpPr>
          <p:cNvPr id="9" name="文本框 8"/>
          <p:cNvSpPr txBox="1"/>
          <p:nvPr/>
        </p:nvSpPr>
        <p:spPr>
          <a:xfrm>
            <a:off x="4726940" y="1116965"/>
            <a:ext cx="3289935" cy="275590"/>
          </a:xfrm>
          <a:prstGeom prst="rect">
            <a:avLst/>
          </a:prstGeom>
          <a:noFill/>
        </p:spPr>
        <p:txBody>
          <a:bodyPr wrap="square" rtlCol="0">
            <a:spAutoFit/>
          </a:bodyPr>
          <a:p>
            <a:pPr algn="ctr"/>
            <a:r>
              <a:rPr lang="zh-CN" altLang="en-US" sz="1200" spc="100">
                <a:uFillTx/>
                <a:latin typeface="方正行楷简体" panose="02010601030101010101" charset="-122"/>
                <a:ea typeface="方正行楷简体" panose="02010601030101010101" charset="-122"/>
                <a:sym typeface="+mn-ea"/>
              </a:rPr>
              <a:t>Click here to add caption </a:t>
            </a:r>
            <a:endParaRPr lang="zh-CN" altLang="en-US" sz="1200" spc="100">
              <a:uFillTx/>
              <a:latin typeface="方正行楷简体" panose="02010601030101010101" charset="-122"/>
              <a:ea typeface="方正行楷简体" panose="02010601030101010101" charset="-122"/>
              <a:sym typeface="+mn-ea"/>
            </a:endParaRPr>
          </a:p>
        </p:txBody>
      </p:sp>
      <p:sp>
        <p:nvSpPr>
          <p:cNvPr id="22" name="椭圆 21"/>
          <p:cNvSpPr/>
          <p:nvPr/>
        </p:nvSpPr>
        <p:spPr>
          <a:xfrm>
            <a:off x="4147820" y="487680"/>
            <a:ext cx="833120" cy="833120"/>
          </a:xfrm>
          <a:prstGeom prst="ellipse">
            <a:avLst/>
          </a:prstGeom>
          <a:solidFill>
            <a:srgbClr val="DFA089">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zh-CN" sz="3600">
                <a:latin typeface="汉仪南宫体简" panose="02010600000101010101" charset="-122"/>
                <a:ea typeface="汉仪南宫体简" panose="02010600000101010101" charset="-122"/>
              </a:rPr>
              <a:t>贰</a:t>
            </a:r>
            <a:endParaRPr lang="zh-CN" altLang="zh-CN" sz="3600">
              <a:latin typeface="汉仪南宫体简" panose="02010600000101010101" charset="-122"/>
              <a:ea typeface="汉仪南宫体简" panose="02010600000101010101" charset="-122"/>
            </a:endParaRPr>
          </a:p>
        </p:txBody>
      </p:sp>
      <p:grpSp>
        <p:nvGrpSpPr>
          <p:cNvPr id="12" name="组合 11"/>
          <p:cNvGrpSpPr/>
          <p:nvPr/>
        </p:nvGrpSpPr>
        <p:grpSpPr>
          <a:xfrm>
            <a:off x="6706870" y="1125855"/>
            <a:ext cx="7078345" cy="7078345"/>
            <a:chOff x="12524" y="6129"/>
            <a:chExt cx="4383" cy="4383"/>
          </a:xfrm>
        </p:grpSpPr>
        <p:sp>
          <p:nvSpPr>
            <p:cNvPr id="10" name="椭圆 9"/>
            <p:cNvSpPr/>
            <p:nvPr/>
          </p:nvSpPr>
          <p:spPr>
            <a:xfrm>
              <a:off x="13131" y="6660"/>
              <a:ext cx="3324" cy="3324"/>
            </a:xfrm>
            <a:prstGeom prst="ellipse">
              <a:avLst/>
            </a:prstGeom>
            <a:noFill/>
            <a:ln w="3175">
              <a:solidFill>
                <a:srgbClr val="DFA0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1" name="图片 10" descr="c4023430ca41f7577ab3cdff972b3941"/>
            <p:cNvPicPr>
              <a:picLocks noChangeAspect="1"/>
            </p:cNvPicPr>
            <p:nvPr/>
          </p:nvPicPr>
          <p:blipFill>
            <a:blip r:embed="rId2"/>
            <a:stretch>
              <a:fillRect/>
            </a:stretch>
          </p:blipFill>
          <p:spPr>
            <a:xfrm>
              <a:off x="13384" y="6772"/>
              <a:ext cx="2796" cy="3099"/>
            </a:xfrm>
            <a:prstGeom prst="rect">
              <a:avLst/>
            </a:prstGeom>
          </p:spPr>
        </p:pic>
        <p:sp>
          <p:nvSpPr>
            <p:cNvPr id="16" name="椭圆 15"/>
            <p:cNvSpPr/>
            <p:nvPr/>
          </p:nvSpPr>
          <p:spPr>
            <a:xfrm>
              <a:off x="12524" y="6129"/>
              <a:ext cx="4383" cy="4383"/>
            </a:xfrm>
            <a:prstGeom prst="ellipse">
              <a:avLst/>
            </a:prstGeom>
            <a:noFill/>
            <a:ln w="3175" cmpd="sng">
              <a:solidFill>
                <a:schemeClr val="bg1">
                  <a:lumMod val="75000"/>
                </a:schemeClr>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7" name="椭圆 16"/>
          <p:cNvSpPr/>
          <p:nvPr/>
        </p:nvSpPr>
        <p:spPr>
          <a:xfrm>
            <a:off x="6854190" y="2164080"/>
            <a:ext cx="833120" cy="833120"/>
          </a:xfrm>
          <a:prstGeom prst="ellipse">
            <a:avLst/>
          </a:prstGeom>
          <a:solidFill>
            <a:srgbClr val="DFA089">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zh-CN" sz="3600">
                <a:latin typeface="汉仪南宫体简" panose="02010600000101010101" charset="-122"/>
                <a:ea typeface="汉仪南宫体简" panose="02010600000101010101" charset="-122"/>
              </a:rPr>
              <a:t>壹</a:t>
            </a:r>
            <a:endParaRPr lang="zh-CN" altLang="zh-CN" sz="3600">
              <a:latin typeface="汉仪南宫体简" panose="02010600000101010101" charset="-122"/>
              <a:ea typeface="汉仪南宫体简" panose="02010600000101010101" charset="-122"/>
            </a:endParaRPr>
          </a:p>
        </p:txBody>
      </p:sp>
      <p:sp>
        <p:nvSpPr>
          <p:cNvPr id="18" name="椭圆 17"/>
          <p:cNvSpPr/>
          <p:nvPr/>
        </p:nvSpPr>
        <p:spPr>
          <a:xfrm>
            <a:off x="6320790" y="3657600"/>
            <a:ext cx="833120" cy="833120"/>
          </a:xfrm>
          <a:prstGeom prst="ellipse">
            <a:avLst/>
          </a:prstGeom>
          <a:solidFill>
            <a:srgbClr val="DFA089">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zh-CN" sz="3600">
                <a:latin typeface="汉仪南宫体简" panose="02010600000101010101" charset="-122"/>
                <a:ea typeface="汉仪南宫体简" panose="02010600000101010101" charset="-122"/>
              </a:rPr>
              <a:t>贰</a:t>
            </a:r>
            <a:endParaRPr lang="zh-CN" altLang="zh-CN" sz="3600">
              <a:latin typeface="汉仪南宫体简" panose="02010600000101010101" charset="-122"/>
              <a:ea typeface="汉仪南宫体简" panose="02010600000101010101" charset="-122"/>
            </a:endParaRPr>
          </a:p>
        </p:txBody>
      </p:sp>
      <p:sp>
        <p:nvSpPr>
          <p:cNvPr id="19" name="椭圆 18"/>
          <p:cNvSpPr/>
          <p:nvPr/>
        </p:nvSpPr>
        <p:spPr>
          <a:xfrm>
            <a:off x="6412230" y="5151120"/>
            <a:ext cx="833120" cy="833120"/>
          </a:xfrm>
          <a:prstGeom prst="ellipse">
            <a:avLst/>
          </a:prstGeom>
          <a:solidFill>
            <a:srgbClr val="DFA089">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zh-CN" sz="3600">
                <a:latin typeface="汉仪南宫体简" panose="02010600000101010101" charset="-122"/>
                <a:ea typeface="汉仪南宫体简" panose="02010600000101010101" charset="-122"/>
              </a:rPr>
              <a:t>叁</a:t>
            </a:r>
            <a:endParaRPr lang="zh-CN" altLang="zh-CN" sz="3600">
              <a:latin typeface="汉仪南宫体简" panose="02010600000101010101" charset="-122"/>
              <a:ea typeface="汉仪南宫体简" panose="02010600000101010101" charset="-122"/>
            </a:endParaRPr>
          </a:p>
        </p:txBody>
      </p:sp>
      <p:sp>
        <p:nvSpPr>
          <p:cNvPr id="20" name="文本框 19"/>
          <p:cNvSpPr txBox="1"/>
          <p:nvPr/>
        </p:nvSpPr>
        <p:spPr>
          <a:xfrm>
            <a:off x="1464310" y="1991360"/>
            <a:ext cx="5242560" cy="1005840"/>
          </a:xfrm>
          <a:prstGeom prst="rect">
            <a:avLst/>
          </a:prstGeom>
          <a:noFill/>
        </p:spPr>
        <p:txBody>
          <a:bodyPr wrap="square" rtlCol="0">
            <a:spAutoFit/>
          </a:bodyPr>
          <a:p>
            <a:pPr algn="r">
              <a:lnSpc>
                <a:spcPct val="150000"/>
              </a:lnSpc>
            </a:pPr>
            <a:r>
              <a:rPr lang="zh-CN" altLang="en-US" sz="2000">
                <a:latin typeface="方正苏新诗柳楷简体" panose="02000000000000000000" charset="-122"/>
                <a:ea typeface="方正苏新诗柳楷简体" panose="02000000000000000000" charset="-122"/>
                <a:sym typeface="+mn-ea"/>
              </a:rPr>
              <a:t>昨夜雨疏风骤，浓睡不消残酒。试问卷帘人，却道海棠依旧。知否，知否？应是绿肥红瘦。</a:t>
            </a:r>
            <a:endParaRPr lang="zh-CN" altLang="en-US"/>
          </a:p>
        </p:txBody>
      </p:sp>
      <p:sp>
        <p:nvSpPr>
          <p:cNvPr id="21" name="文本框 20"/>
          <p:cNvSpPr txBox="1"/>
          <p:nvPr/>
        </p:nvSpPr>
        <p:spPr>
          <a:xfrm>
            <a:off x="1078230" y="3657600"/>
            <a:ext cx="5242560" cy="1005840"/>
          </a:xfrm>
          <a:prstGeom prst="rect">
            <a:avLst/>
          </a:prstGeom>
          <a:noFill/>
        </p:spPr>
        <p:txBody>
          <a:bodyPr wrap="square" rtlCol="0">
            <a:spAutoFit/>
          </a:bodyPr>
          <a:p>
            <a:pPr algn="r">
              <a:lnSpc>
                <a:spcPct val="150000"/>
              </a:lnSpc>
            </a:pPr>
            <a:r>
              <a:rPr lang="zh-CN" altLang="en-US" sz="2000">
                <a:latin typeface="方正苏新诗柳楷简体" panose="02000000000000000000" charset="-122"/>
                <a:ea typeface="方正苏新诗柳楷简体" panose="02000000000000000000" charset="-122"/>
                <a:sym typeface="+mn-ea"/>
              </a:rPr>
              <a:t>盏底一盘金凤。满泛酒光浮动。引我上烟霞，智力一时无用。无用。无用。蹋破十洲三洞。</a:t>
            </a:r>
            <a:endParaRPr lang="zh-CN" altLang="en-US" sz="2000">
              <a:latin typeface="方正苏新诗柳楷简体" panose="02000000000000000000" charset="-122"/>
              <a:ea typeface="方正苏新诗柳楷简体" panose="02000000000000000000" charset="-122"/>
              <a:sym typeface="+mn-ea"/>
            </a:endParaRPr>
          </a:p>
        </p:txBody>
      </p:sp>
      <p:sp>
        <p:nvSpPr>
          <p:cNvPr id="23" name="文本框 22"/>
          <p:cNvSpPr txBox="1"/>
          <p:nvPr/>
        </p:nvSpPr>
        <p:spPr>
          <a:xfrm>
            <a:off x="1169670" y="5151120"/>
            <a:ext cx="5242560" cy="1005840"/>
          </a:xfrm>
          <a:prstGeom prst="rect">
            <a:avLst/>
          </a:prstGeom>
          <a:noFill/>
        </p:spPr>
        <p:txBody>
          <a:bodyPr wrap="square" rtlCol="0">
            <a:spAutoFit/>
          </a:bodyPr>
          <a:p>
            <a:pPr algn="r">
              <a:lnSpc>
                <a:spcPct val="150000"/>
              </a:lnSpc>
            </a:pPr>
            <a:r>
              <a:rPr lang="zh-CN" altLang="en-US" sz="2000">
                <a:latin typeface="方正苏新诗柳楷简体" panose="02000000000000000000" charset="-122"/>
                <a:ea typeface="方正苏新诗柳楷简体" panose="02000000000000000000" charset="-122"/>
                <a:sym typeface="+mn-ea"/>
              </a:rPr>
              <a:t>手种堂前桃李，无限绿阴青子。帘外百舌儿，惊起五更春睡。居士，居士。莫忘小桥流水。</a:t>
            </a:r>
            <a:endParaRPr lang="zh-CN" altLang="en-US" sz="2000">
              <a:latin typeface="方正苏新诗柳楷简体" panose="02000000000000000000" charset="-122"/>
              <a:ea typeface="方正苏新诗柳楷简体" panose="02000000000000000000" charset="-122"/>
              <a:sym typeface="+mn-ea"/>
            </a:endParaRPr>
          </a:p>
        </p:txBody>
      </p:sp>
    </p:spTree>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4622165" y="716280"/>
            <a:ext cx="3423920" cy="604520"/>
          </a:xfrm>
          <a:prstGeom prst="rect">
            <a:avLst/>
          </a:prstGeom>
          <a:noFill/>
        </p:spPr>
        <p:txBody>
          <a:bodyPr wrap="square" rtlCol="0">
            <a:spAutoFit/>
          </a:bodyPr>
          <a:p>
            <a:pPr algn="ctr"/>
            <a:r>
              <a:rPr lang="zh-CN" altLang="en-US" sz="2600" spc="100">
                <a:solidFill>
                  <a:schemeClr val="tx1"/>
                </a:solidFill>
                <a:uFillTx/>
                <a:latin typeface="新蒂文征明简繁" panose="03000600000000000000" charset="-122"/>
                <a:ea typeface="新蒂文征明简繁" panose="03000600000000000000" charset="-122"/>
              </a:rPr>
              <a:t>点击输入标题</a:t>
            </a:r>
            <a:endParaRPr lang="zh-CN" altLang="en-US" sz="2600" spc="100">
              <a:solidFill>
                <a:schemeClr val="tx1"/>
              </a:solidFill>
              <a:uFillTx/>
              <a:latin typeface="新蒂文征明简繁" panose="03000600000000000000" charset="-122"/>
              <a:ea typeface="新蒂文征明简繁" panose="03000600000000000000" charset="-122"/>
            </a:endParaRPr>
          </a:p>
        </p:txBody>
      </p:sp>
      <p:grpSp>
        <p:nvGrpSpPr>
          <p:cNvPr id="7" name="组合 6"/>
          <p:cNvGrpSpPr/>
          <p:nvPr/>
        </p:nvGrpSpPr>
        <p:grpSpPr>
          <a:xfrm>
            <a:off x="5209917" y="136867"/>
            <a:ext cx="2417233" cy="689949"/>
            <a:chOff x="4952742" y="107022"/>
            <a:chExt cx="2417233" cy="689949"/>
          </a:xfrm>
        </p:grpSpPr>
        <p:cxnSp>
          <p:nvCxnSpPr>
            <p:cNvPr id="14" name="直接连接符 13"/>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993484" y="107022"/>
              <a:ext cx="2376491" cy="689949"/>
            </a:xfrm>
            <a:prstGeom prst="rect">
              <a:avLst/>
            </a:prstGeom>
          </p:spPr>
        </p:pic>
      </p:grpSp>
      <p:sp>
        <p:nvSpPr>
          <p:cNvPr id="9" name="文本框 8"/>
          <p:cNvSpPr txBox="1"/>
          <p:nvPr/>
        </p:nvSpPr>
        <p:spPr>
          <a:xfrm>
            <a:off x="4726940" y="1116965"/>
            <a:ext cx="3289935" cy="275590"/>
          </a:xfrm>
          <a:prstGeom prst="rect">
            <a:avLst/>
          </a:prstGeom>
          <a:noFill/>
        </p:spPr>
        <p:txBody>
          <a:bodyPr wrap="square" rtlCol="0">
            <a:spAutoFit/>
          </a:bodyPr>
          <a:p>
            <a:pPr algn="ctr"/>
            <a:r>
              <a:rPr lang="zh-CN" altLang="en-US" sz="1200" spc="100">
                <a:uFillTx/>
                <a:latin typeface="方正行楷简体" panose="02010601030101010101" charset="-122"/>
                <a:ea typeface="方正行楷简体" panose="02010601030101010101" charset="-122"/>
                <a:sym typeface="+mn-ea"/>
              </a:rPr>
              <a:t>Click here to add caption </a:t>
            </a:r>
            <a:endParaRPr lang="zh-CN" altLang="en-US" sz="1200" spc="100">
              <a:uFillTx/>
              <a:latin typeface="方正行楷简体" panose="02010601030101010101" charset="-122"/>
              <a:ea typeface="方正行楷简体" panose="02010601030101010101" charset="-122"/>
              <a:sym typeface="+mn-ea"/>
            </a:endParaRPr>
          </a:p>
        </p:txBody>
      </p:sp>
      <p:sp>
        <p:nvSpPr>
          <p:cNvPr id="22" name="椭圆 21"/>
          <p:cNvSpPr/>
          <p:nvPr/>
        </p:nvSpPr>
        <p:spPr>
          <a:xfrm>
            <a:off x="4147820" y="487680"/>
            <a:ext cx="833120" cy="833120"/>
          </a:xfrm>
          <a:prstGeom prst="ellipse">
            <a:avLst/>
          </a:prstGeom>
          <a:solidFill>
            <a:srgbClr val="DFA089">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zh-CN" sz="3600">
                <a:latin typeface="汉仪南宫体简" panose="02010600000101010101" charset="-122"/>
                <a:ea typeface="汉仪南宫体简" panose="02010600000101010101" charset="-122"/>
              </a:rPr>
              <a:t>贰</a:t>
            </a:r>
            <a:endParaRPr lang="zh-CN" altLang="zh-CN" sz="3600">
              <a:latin typeface="汉仪南宫体简" panose="02010600000101010101" charset="-122"/>
              <a:ea typeface="汉仪南宫体简" panose="02010600000101010101" charset="-122"/>
            </a:endParaRPr>
          </a:p>
        </p:txBody>
      </p:sp>
      <p:grpSp>
        <p:nvGrpSpPr>
          <p:cNvPr id="2" name="组合 1"/>
          <p:cNvGrpSpPr/>
          <p:nvPr/>
        </p:nvGrpSpPr>
        <p:grpSpPr>
          <a:xfrm>
            <a:off x="4530725" y="2064385"/>
            <a:ext cx="3130550" cy="3104515"/>
            <a:chOff x="7054" y="3659"/>
            <a:chExt cx="4930" cy="4889"/>
          </a:xfrm>
        </p:grpSpPr>
        <p:grpSp>
          <p:nvGrpSpPr>
            <p:cNvPr id="3" name="组合 2"/>
            <p:cNvGrpSpPr/>
            <p:nvPr/>
          </p:nvGrpSpPr>
          <p:grpSpPr>
            <a:xfrm>
              <a:off x="7054" y="3659"/>
              <a:ext cx="2384" cy="2384"/>
              <a:chOff x="7054" y="3443"/>
              <a:chExt cx="2384" cy="2384"/>
            </a:xfrm>
          </p:grpSpPr>
          <p:sp>
            <p:nvSpPr>
              <p:cNvPr id="5" name=" 217"/>
              <p:cNvSpPr/>
              <p:nvPr/>
            </p:nvSpPr>
            <p:spPr>
              <a:xfrm rot="5400000">
                <a:off x="7054" y="3443"/>
                <a:ext cx="2384" cy="2384"/>
              </a:xfrm>
              <a:prstGeom prst="teardrop">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tx1">
                      <a:lumMod val="65000"/>
                      <a:lumOff val="35000"/>
                    </a:schemeClr>
                  </a:solidFill>
                </a:endParaRPr>
              </a:p>
            </p:txBody>
          </p:sp>
          <p:sp>
            <p:nvSpPr>
              <p:cNvPr id="10" name="文本框 9"/>
              <p:cNvSpPr txBox="1"/>
              <p:nvPr/>
            </p:nvSpPr>
            <p:spPr>
              <a:xfrm>
                <a:off x="7656" y="3750"/>
                <a:ext cx="1421" cy="1867"/>
              </a:xfrm>
              <a:prstGeom prst="rect">
                <a:avLst/>
              </a:prstGeom>
              <a:noFill/>
            </p:spPr>
            <p:txBody>
              <a:bodyPr wrap="square" rtlCol="0">
                <a:spAutoFit/>
              </a:bodyPr>
              <a:p>
                <a:r>
                  <a:rPr lang="en-US" altLang="zh-CN" sz="6600" b="1">
                    <a:solidFill>
                      <a:schemeClr val="bg1"/>
                    </a:solidFill>
                    <a:latin typeface="Arial Black" panose="020B0A04020102020204" charset="0"/>
                    <a:ea typeface="锐字云字库准圆体1.0" panose="02010604000000000000" charset="-122"/>
                  </a:rPr>
                  <a:t>S</a:t>
                </a:r>
                <a:endParaRPr lang="en-US" altLang="zh-CN" sz="6600" b="1">
                  <a:solidFill>
                    <a:schemeClr val="bg1"/>
                  </a:solidFill>
                  <a:latin typeface="Arial Black" panose="020B0A04020102020204" charset="0"/>
                  <a:ea typeface="锐字云字库准圆体1.0" panose="02010604000000000000" charset="-122"/>
                </a:endParaRPr>
              </a:p>
            </p:txBody>
          </p:sp>
        </p:grpSp>
        <p:grpSp>
          <p:nvGrpSpPr>
            <p:cNvPr id="11" name="组合 10"/>
            <p:cNvGrpSpPr/>
            <p:nvPr/>
          </p:nvGrpSpPr>
          <p:grpSpPr>
            <a:xfrm>
              <a:off x="9600" y="6164"/>
              <a:ext cx="2384" cy="2384"/>
              <a:chOff x="9600" y="5948"/>
              <a:chExt cx="2384" cy="2384"/>
            </a:xfrm>
          </p:grpSpPr>
          <p:sp>
            <p:nvSpPr>
              <p:cNvPr id="12" name=" 217"/>
              <p:cNvSpPr/>
              <p:nvPr/>
            </p:nvSpPr>
            <p:spPr>
              <a:xfrm rot="16200000">
                <a:off x="9600" y="5948"/>
                <a:ext cx="2384" cy="2384"/>
              </a:xfrm>
              <a:prstGeom prst="teardrop">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tx1">
                      <a:lumMod val="65000"/>
                      <a:lumOff val="35000"/>
                    </a:schemeClr>
                  </a:solidFill>
                </a:endParaRPr>
              </a:p>
            </p:txBody>
          </p:sp>
          <p:sp>
            <p:nvSpPr>
              <p:cNvPr id="13" name="文本框 12"/>
              <p:cNvSpPr txBox="1"/>
              <p:nvPr/>
            </p:nvSpPr>
            <p:spPr>
              <a:xfrm>
                <a:off x="10081" y="6207"/>
                <a:ext cx="1421" cy="1867"/>
              </a:xfrm>
              <a:prstGeom prst="rect">
                <a:avLst/>
              </a:prstGeom>
              <a:noFill/>
            </p:spPr>
            <p:txBody>
              <a:bodyPr wrap="square" rtlCol="0">
                <a:spAutoFit/>
              </a:bodyPr>
              <a:p>
                <a:r>
                  <a:rPr lang="en-US" altLang="zh-CN" sz="6600" b="1">
                    <a:solidFill>
                      <a:schemeClr val="bg1"/>
                    </a:solidFill>
                    <a:latin typeface="Arial Black" panose="020B0A04020102020204" charset="0"/>
                    <a:ea typeface="锐字云字库准圆体1.0" panose="02010604000000000000" charset="-122"/>
                  </a:rPr>
                  <a:t>O</a:t>
                </a:r>
                <a:endParaRPr lang="en-US" altLang="zh-CN" sz="6600" b="1">
                  <a:solidFill>
                    <a:schemeClr val="bg1"/>
                  </a:solidFill>
                  <a:latin typeface="Arial Black" panose="020B0A04020102020204" charset="0"/>
                  <a:ea typeface="锐字云字库准圆体1.0" panose="02010604000000000000" charset="-122"/>
                </a:endParaRPr>
              </a:p>
            </p:txBody>
          </p:sp>
        </p:grpSp>
        <p:grpSp>
          <p:nvGrpSpPr>
            <p:cNvPr id="6" name="组合 5"/>
            <p:cNvGrpSpPr/>
            <p:nvPr/>
          </p:nvGrpSpPr>
          <p:grpSpPr>
            <a:xfrm>
              <a:off x="9600" y="3659"/>
              <a:ext cx="2384" cy="2384"/>
              <a:chOff x="9600" y="3443"/>
              <a:chExt cx="2384" cy="2384"/>
            </a:xfrm>
          </p:grpSpPr>
          <p:sp>
            <p:nvSpPr>
              <p:cNvPr id="15" name=" 217"/>
              <p:cNvSpPr/>
              <p:nvPr/>
            </p:nvSpPr>
            <p:spPr>
              <a:xfrm flipH="1" flipV="1">
                <a:off x="9600" y="3443"/>
                <a:ext cx="2384" cy="2384"/>
              </a:xfrm>
              <a:prstGeom prst="teardrop">
                <a:avLst/>
              </a:prstGeom>
              <a:solidFill>
                <a:srgbClr val="E9BDA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tx1">
                      <a:lumMod val="65000"/>
                      <a:lumOff val="35000"/>
                    </a:schemeClr>
                  </a:solidFill>
                </a:endParaRPr>
              </a:p>
            </p:txBody>
          </p:sp>
          <p:sp>
            <p:nvSpPr>
              <p:cNvPr id="16" name="文本框 15"/>
              <p:cNvSpPr txBox="1"/>
              <p:nvPr/>
            </p:nvSpPr>
            <p:spPr>
              <a:xfrm>
                <a:off x="9937" y="3912"/>
                <a:ext cx="1421" cy="1867"/>
              </a:xfrm>
              <a:prstGeom prst="rect">
                <a:avLst/>
              </a:prstGeom>
              <a:noFill/>
            </p:spPr>
            <p:txBody>
              <a:bodyPr wrap="square" rtlCol="0">
                <a:spAutoFit/>
              </a:bodyPr>
              <a:p>
                <a:r>
                  <a:rPr lang="en-US" altLang="zh-CN" sz="6600" b="1">
                    <a:solidFill>
                      <a:schemeClr val="bg1"/>
                    </a:solidFill>
                    <a:latin typeface="Arial Black" panose="020B0A04020102020204" charset="0"/>
                    <a:ea typeface="锐字云字库准圆体1.0" panose="02010604000000000000" charset="-122"/>
                  </a:rPr>
                  <a:t>W</a:t>
                </a:r>
                <a:endParaRPr lang="en-US" altLang="zh-CN" sz="6600" b="1">
                  <a:solidFill>
                    <a:schemeClr val="bg1"/>
                  </a:solidFill>
                  <a:latin typeface="Arial Black" panose="020B0A04020102020204" charset="0"/>
                  <a:ea typeface="锐字云字库准圆体1.0" panose="02010604000000000000" charset="-122"/>
                </a:endParaRPr>
              </a:p>
            </p:txBody>
          </p:sp>
        </p:grpSp>
        <p:grpSp>
          <p:nvGrpSpPr>
            <p:cNvPr id="17" name="组合 16"/>
            <p:cNvGrpSpPr/>
            <p:nvPr/>
          </p:nvGrpSpPr>
          <p:grpSpPr>
            <a:xfrm>
              <a:off x="7054" y="6164"/>
              <a:ext cx="2384" cy="2384"/>
              <a:chOff x="7054" y="5948"/>
              <a:chExt cx="2384" cy="2384"/>
            </a:xfrm>
          </p:grpSpPr>
          <p:sp>
            <p:nvSpPr>
              <p:cNvPr id="217" name=" 217"/>
              <p:cNvSpPr/>
              <p:nvPr/>
            </p:nvSpPr>
            <p:spPr>
              <a:xfrm>
                <a:off x="7054" y="5948"/>
                <a:ext cx="2384" cy="2384"/>
              </a:xfrm>
              <a:prstGeom prst="teardrop">
                <a:avLst/>
              </a:prstGeom>
              <a:solidFill>
                <a:srgbClr val="E9BDA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tx1">
                      <a:lumMod val="65000"/>
                      <a:lumOff val="35000"/>
                    </a:schemeClr>
                  </a:solidFill>
                </a:endParaRPr>
              </a:p>
            </p:txBody>
          </p:sp>
          <p:sp>
            <p:nvSpPr>
              <p:cNvPr id="18" name="文本框 17"/>
              <p:cNvSpPr txBox="1"/>
              <p:nvPr/>
            </p:nvSpPr>
            <p:spPr>
              <a:xfrm>
                <a:off x="7656" y="6207"/>
                <a:ext cx="1421" cy="1867"/>
              </a:xfrm>
              <a:prstGeom prst="rect">
                <a:avLst/>
              </a:prstGeom>
              <a:noFill/>
            </p:spPr>
            <p:txBody>
              <a:bodyPr wrap="square" rtlCol="0">
                <a:spAutoFit/>
              </a:bodyPr>
              <a:p>
                <a:r>
                  <a:rPr lang="en-US" altLang="zh-CN" sz="6600" b="1">
                    <a:solidFill>
                      <a:schemeClr val="bg1"/>
                    </a:solidFill>
                    <a:latin typeface="Arial Black" panose="020B0A04020102020204" charset="0"/>
                    <a:ea typeface="锐字云字库准圆体1.0" panose="02010604000000000000" charset="-122"/>
                  </a:rPr>
                  <a:t>T</a:t>
                </a:r>
                <a:endParaRPr lang="en-US" altLang="zh-CN" sz="6600" b="1">
                  <a:solidFill>
                    <a:schemeClr val="bg1"/>
                  </a:solidFill>
                  <a:latin typeface="Arial Black" panose="020B0A04020102020204" charset="0"/>
                  <a:ea typeface="锐字云字库准圆体1.0" panose="02010604000000000000" charset="-122"/>
                </a:endParaRPr>
              </a:p>
            </p:txBody>
          </p:sp>
        </p:grpSp>
      </p:grpSp>
      <p:grpSp>
        <p:nvGrpSpPr>
          <p:cNvPr id="21" name="组合 20"/>
          <p:cNvGrpSpPr/>
          <p:nvPr/>
        </p:nvGrpSpPr>
        <p:grpSpPr>
          <a:xfrm>
            <a:off x="1036320" y="1863090"/>
            <a:ext cx="3230880" cy="1474470"/>
            <a:chOff x="1632" y="2934"/>
            <a:chExt cx="5088" cy="2322"/>
          </a:xfrm>
        </p:grpSpPr>
        <p:sp>
          <p:nvSpPr>
            <p:cNvPr id="19" name="文本框 18"/>
            <p:cNvSpPr txBox="1"/>
            <p:nvPr/>
          </p:nvSpPr>
          <p:spPr>
            <a:xfrm>
              <a:off x="1824" y="2934"/>
              <a:ext cx="3696" cy="672"/>
            </a:xfrm>
            <a:prstGeom prst="rect">
              <a:avLst/>
            </a:prstGeom>
            <a:noFill/>
          </p:spPr>
          <p:txBody>
            <a:bodyPr wrap="square" rtlCol="0">
              <a:spAutoFit/>
            </a:bodyPr>
            <a:p>
              <a:r>
                <a:rPr lang="zh-CN" altLang="en-US" sz="2200">
                  <a:solidFill>
                    <a:srgbClr val="CF6D4C"/>
                  </a:solidFill>
                  <a:latin typeface="汉仪南宫体简" panose="02010600000101010101" charset="-122"/>
                  <a:ea typeface="汉仪南宫体简" panose="02010600000101010101" charset="-122"/>
                </a:rPr>
                <a:t>如梦令·春思</a:t>
              </a:r>
              <a:endParaRPr lang="zh-CN" altLang="en-US" sz="2200">
                <a:solidFill>
                  <a:srgbClr val="CF6D4C"/>
                </a:solidFill>
                <a:latin typeface="汉仪南宫体简" panose="02010600000101010101" charset="-122"/>
                <a:ea typeface="汉仪南宫体简" panose="02010600000101010101" charset="-122"/>
              </a:endParaRPr>
            </a:p>
          </p:txBody>
        </p:sp>
        <p:sp>
          <p:nvSpPr>
            <p:cNvPr id="20" name="文本框 19"/>
            <p:cNvSpPr txBox="1"/>
            <p:nvPr/>
          </p:nvSpPr>
          <p:spPr>
            <a:xfrm>
              <a:off x="1632" y="3558"/>
              <a:ext cx="5088" cy="1698"/>
            </a:xfrm>
            <a:prstGeom prst="rect">
              <a:avLst/>
            </a:prstGeom>
            <a:noFill/>
          </p:spPr>
          <p:txBody>
            <a:bodyPr wrap="square" rtlCol="0">
              <a:spAutoFit/>
            </a:bodyPr>
            <a:p>
              <a:pPr>
                <a:lnSpc>
                  <a:spcPct val="120000"/>
                </a:lnSpc>
              </a:pPr>
              <a:r>
                <a:rPr lang="zh-CN" altLang="en-US">
                  <a:latin typeface="方正苏新诗柳楷简体" panose="02000000000000000000" charset="-122"/>
                  <a:ea typeface="方正苏新诗柳楷简体" panose="02000000000000000000" charset="-122"/>
                </a:rPr>
                <a:t>手种堂前桃李，无限绿阴青子。帘外百舌儿，惊起五更春睡。居士，居士。莫忘小桥流水。</a:t>
              </a:r>
              <a:endParaRPr lang="zh-CN" altLang="en-US">
                <a:latin typeface="方正苏新诗柳楷简体" panose="02000000000000000000" charset="-122"/>
                <a:ea typeface="方正苏新诗柳楷简体" panose="02000000000000000000" charset="-122"/>
              </a:endParaRPr>
            </a:p>
          </p:txBody>
        </p:sp>
      </p:grpSp>
      <p:grpSp>
        <p:nvGrpSpPr>
          <p:cNvPr id="23" name="组合 22"/>
          <p:cNvGrpSpPr/>
          <p:nvPr/>
        </p:nvGrpSpPr>
        <p:grpSpPr>
          <a:xfrm>
            <a:off x="1097280" y="3694430"/>
            <a:ext cx="3230880" cy="1474470"/>
            <a:chOff x="1632" y="2934"/>
            <a:chExt cx="5088" cy="2322"/>
          </a:xfrm>
        </p:grpSpPr>
        <p:sp>
          <p:nvSpPr>
            <p:cNvPr id="24" name="文本框 23"/>
            <p:cNvSpPr txBox="1"/>
            <p:nvPr/>
          </p:nvSpPr>
          <p:spPr>
            <a:xfrm>
              <a:off x="1824" y="2934"/>
              <a:ext cx="3696" cy="672"/>
            </a:xfrm>
            <a:prstGeom prst="rect">
              <a:avLst/>
            </a:prstGeom>
            <a:noFill/>
          </p:spPr>
          <p:txBody>
            <a:bodyPr wrap="square" rtlCol="0">
              <a:spAutoFit/>
            </a:bodyPr>
            <a:p>
              <a:r>
                <a:rPr lang="zh-CN" altLang="en-US" sz="2200">
                  <a:solidFill>
                    <a:srgbClr val="CF6D4C"/>
                  </a:solidFill>
                  <a:latin typeface="汉仪南宫体简" panose="02010600000101010101" charset="-122"/>
                  <a:ea typeface="汉仪南宫体简" panose="02010600000101010101" charset="-122"/>
                </a:rPr>
                <a:t>如梦令·春景</a:t>
              </a:r>
              <a:endParaRPr lang="zh-CN" altLang="en-US" sz="2200">
                <a:solidFill>
                  <a:srgbClr val="CF6D4C"/>
                </a:solidFill>
                <a:latin typeface="汉仪南宫体简" panose="02010600000101010101" charset="-122"/>
                <a:ea typeface="汉仪南宫体简" panose="02010600000101010101" charset="-122"/>
              </a:endParaRPr>
            </a:p>
          </p:txBody>
        </p:sp>
        <p:sp>
          <p:nvSpPr>
            <p:cNvPr id="25" name="文本框 24"/>
            <p:cNvSpPr txBox="1"/>
            <p:nvPr/>
          </p:nvSpPr>
          <p:spPr>
            <a:xfrm>
              <a:off x="1632" y="3558"/>
              <a:ext cx="5088" cy="1698"/>
            </a:xfrm>
            <a:prstGeom prst="rect">
              <a:avLst/>
            </a:prstGeom>
            <a:noFill/>
          </p:spPr>
          <p:txBody>
            <a:bodyPr wrap="square" rtlCol="0">
              <a:spAutoFit/>
            </a:bodyPr>
            <a:p>
              <a:pPr>
                <a:lnSpc>
                  <a:spcPct val="120000"/>
                </a:lnSpc>
              </a:pPr>
              <a:r>
                <a:rPr lang="zh-CN" altLang="en-US">
                  <a:latin typeface="方正苏新诗柳楷简体" panose="02000000000000000000" charset="-122"/>
                  <a:ea typeface="方正苏新诗柳楷简体" panose="02000000000000000000" charset="-122"/>
                </a:rPr>
                <a:t>莺嘴啄花红溜，燕尾点波绿皱。</a:t>
              </a:r>
              <a:endParaRPr lang="zh-CN" altLang="en-US">
                <a:latin typeface="方正苏新诗柳楷简体" panose="02000000000000000000" charset="-122"/>
                <a:ea typeface="方正苏新诗柳楷简体" panose="02000000000000000000" charset="-122"/>
              </a:endParaRPr>
            </a:p>
            <a:p>
              <a:pPr>
                <a:lnSpc>
                  <a:spcPct val="120000"/>
                </a:lnSpc>
              </a:pPr>
              <a:r>
                <a:rPr lang="zh-CN" altLang="en-US">
                  <a:latin typeface="方正苏新诗柳楷简体" panose="02000000000000000000" charset="-122"/>
                  <a:ea typeface="方正苏新诗柳楷简体" panose="02000000000000000000" charset="-122"/>
                </a:rPr>
                <a:t>指冷玉笙寒，吹彻小梅春透。</a:t>
              </a:r>
              <a:endParaRPr lang="zh-CN" altLang="en-US">
                <a:latin typeface="方正苏新诗柳楷简体" panose="02000000000000000000" charset="-122"/>
                <a:ea typeface="方正苏新诗柳楷简体" panose="02000000000000000000" charset="-122"/>
              </a:endParaRPr>
            </a:p>
            <a:p>
              <a:pPr>
                <a:lnSpc>
                  <a:spcPct val="120000"/>
                </a:lnSpc>
              </a:pPr>
              <a:r>
                <a:rPr lang="zh-CN" altLang="en-US">
                  <a:latin typeface="方正苏新诗柳楷简体" panose="02000000000000000000" charset="-122"/>
                  <a:ea typeface="方正苏新诗柳楷简体" panose="02000000000000000000" charset="-122"/>
                </a:rPr>
                <a:t>依旧，依旧，人与绿杨俱瘦。</a:t>
              </a:r>
              <a:endParaRPr lang="zh-CN" altLang="en-US">
                <a:latin typeface="方正苏新诗柳楷简体" panose="02000000000000000000" charset="-122"/>
                <a:ea typeface="方正苏新诗柳楷简体" panose="02000000000000000000" charset="-122"/>
              </a:endParaRPr>
            </a:p>
          </p:txBody>
        </p:sp>
      </p:grpSp>
      <p:grpSp>
        <p:nvGrpSpPr>
          <p:cNvPr id="26" name="组合 25"/>
          <p:cNvGrpSpPr/>
          <p:nvPr/>
        </p:nvGrpSpPr>
        <p:grpSpPr>
          <a:xfrm>
            <a:off x="8061325" y="1939925"/>
            <a:ext cx="3231515" cy="1504950"/>
            <a:chOff x="1631" y="2886"/>
            <a:chExt cx="5089" cy="2370"/>
          </a:xfrm>
        </p:grpSpPr>
        <p:sp>
          <p:nvSpPr>
            <p:cNvPr id="27" name="文本框 26"/>
            <p:cNvSpPr txBox="1"/>
            <p:nvPr/>
          </p:nvSpPr>
          <p:spPr>
            <a:xfrm>
              <a:off x="1631" y="2886"/>
              <a:ext cx="4825" cy="672"/>
            </a:xfrm>
            <a:prstGeom prst="rect">
              <a:avLst/>
            </a:prstGeom>
            <a:noFill/>
          </p:spPr>
          <p:txBody>
            <a:bodyPr wrap="square" rtlCol="0">
              <a:spAutoFit/>
            </a:bodyPr>
            <a:p>
              <a:r>
                <a:rPr lang="zh-CN" altLang="en-US" sz="2200">
                  <a:solidFill>
                    <a:srgbClr val="CF6D4C"/>
                  </a:solidFill>
                  <a:latin typeface="汉仪南宫体简" panose="02010600000101010101" charset="-122"/>
                  <a:ea typeface="汉仪南宫体简" panose="02010600000101010101" charset="-122"/>
                </a:rPr>
                <a:t>如梦令·常记溪亭日暮</a:t>
              </a:r>
              <a:endParaRPr lang="zh-CN" altLang="en-US" sz="2200">
                <a:solidFill>
                  <a:srgbClr val="CF6D4C"/>
                </a:solidFill>
                <a:latin typeface="汉仪南宫体简" panose="02010600000101010101" charset="-122"/>
                <a:ea typeface="汉仪南宫体简" panose="02010600000101010101" charset="-122"/>
              </a:endParaRPr>
            </a:p>
          </p:txBody>
        </p:sp>
        <p:sp>
          <p:nvSpPr>
            <p:cNvPr id="28" name="文本框 27"/>
            <p:cNvSpPr txBox="1"/>
            <p:nvPr/>
          </p:nvSpPr>
          <p:spPr>
            <a:xfrm>
              <a:off x="1632" y="3558"/>
              <a:ext cx="5088" cy="1698"/>
            </a:xfrm>
            <a:prstGeom prst="rect">
              <a:avLst/>
            </a:prstGeom>
            <a:noFill/>
          </p:spPr>
          <p:txBody>
            <a:bodyPr wrap="square" rtlCol="0">
              <a:spAutoFit/>
            </a:bodyPr>
            <a:p>
              <a:pPr algn="r">
                <a:lnSpc>
                  <a:spcPct val="120000"/>
                </a:lnSpc>
              </a:pPr>
              <a:r>
                <a:rPr lang="zh-CN" altLang="en-US">
                  <a:latin typeface="方正苏新诗柳楷简体" panose="02000000000000000000" charset="-122"/>
                  <a:ea typeface="方正苏新诗柳楷简体" panose="02000000000000000000" charset="-122"/>
                </a:rPr>
                <a:t>常记溪亭日暮，沉醉不知归路。</a:t>
              </a:r>
              <a:endParaRPr lang="zh-CN" altLang="en-US">
                <a:latin typeface="方正苏新诗柳楷简体" panose="02000000000000000000" charset="-122"/>
                <a:ea typeface="方正苏新诗柳楷简体" panose="02000000000000000000" charset="-122"/>
              </a:endParaRPr>
            </a:p>
            <a:p>
              <a:pPr algn="r">
                <a:lnSpc>
                  <a:spcPct val="120000"/>
                </a:lnSpc>
              </a:pPr>
              <a:r>
                <a:rPr lang="zh-CN" altLang="en-US">
                  <a:latin typeface="方正苏新诗柳楷简体" panose="02000000000000000000" charset="-122"/>
                  <a:ea typeface="方正苏新诗柳楷简体" panose="02000000000000000000" charset="-122"/>
                </a:rPr>
                <a:t>兴尽晚回舟，误入藕花深处。</a:t>
              </a:r>
              <a:endParaRPr lang="zh-CN" altLang="en-US">
                <a:latin typeface="方正苏新诗柳楷简体" panose="02000000000000000000" charset="-122"/>
                <a:ea typeface="方正苏新诗柳楷简体" panose="02000000000000000000" charset="-122"/>
              </a:endParaRPr>
            </a:p>
            <a:p>
              <a:pPr algn="r">
                <a:lnSpc>
                  <a:spcPct val="120000"/>
                </a:lnSpc>
              </a:pPr>
              <a:r>
                <a:rPr lang="zh-CN" altLang="en-US">
                  <a:latin typeface="方正苏新诗柳楷简体" panose="02000000000000000000" charset="-122"/>
                  <a:ea typeface="方正苏新诗柳楷简体" panose="02000000000000000000" charset="-122"/>
                </a:rPr>
                <a:t>争渡，争渡，惊起一滩鸥鹭。</a:t>
              </a:r>
              <a:endParaRPr lang="zh-CN" altLang="en-US">
                <a:latin typeface="方正苏新诗柳楷简体" panose="02000000000000000000" charset="-122"/>
                <a:ea typeface="方正苏新诗柳楷简体" panose="02000000000000000000" charset="-122"/>
              </a:endParaRPr>
            </a:p>
          </p:txBody>
        </p:sp>
      </p:grpSp>
      <p:grpSp>
        <p:nvGrpSpPr>
          <p:cNvPr id="29" name="组合 28"/>
          <p:cNvGrpSpPr/>
          <p:nvPr/>
        </p:nvGrpSpPr>
        <p:grpSpPr>
          <a:xfrm>
            <a:off x="8152765" y="3694430"/>
            <a:ext cx="3231515" cy="1504950"/>
            <a:chOff x="1631" y="2886"/>
            <a:chExt cx="5089" cy="2370"/>
          </a:xfrm>
        </p:grpSpPr>
        <p:sp>
          <p:nvSpPr>
            <p:cNvPr id="30" name="文本框 29"/>
            <p:cNvSpPr txBox="1"/>
            <p:nvPr/>
          </p:nvSpPr>
          <p:spPr>
            <a:xfrm>
              <a:off x="1631" y="2886"/>
              <a:ext cx="4825" cy="672"/>
            </a:xfrm>
            <a:prstGeom prst="rect">
              <a:avLst/>
            </a:prstGeom>
            <a:noFill/>
          </p:spPr>
          <p:txBody>
            <a:bodyPr wrap="square" rtlCol="0">
              <a:spAutoFit/>
            </a:bodyPr>
            <a:p>
              <a:r>
                <a:rPr lang="zh-CN" altLang="en-US" sz="2200">
                  <a:solidFill>
                    <a:srgbClr val="CF6D4C"/>
                  </a:solidFill>
                  <a:latin typeface="汉仪南宫体简" panose="02010600000101010101" charset="-122"/>
                  <a:ea typeface="汉仪南宫体简" panose="02010600000101010101" charset="-122"/>
                </a:rPr>
                <a:t>如梦令·昨夜雨疏风骤</a:t>
              </a:r>
              <a:endParaRPr lang="zh-CN" altLang="en-US" sz="2200">
                <a:solidFill>
                  <a:srgbClr val="CF6D4C"/>
                </a:solidFill>
                <a:latin typeface="汉仪南宫体简" panose="02010600000101010101" charset="-122"/>
                <a:ea typeface="汉仪南宫体简" panose="02010600000101010101" charset="-122"/>
              </a:endParaRPr>
            </a:p>
          </p:txBody>
        </p:sp>
        <p:sp>
          <p:nvSpPr>
            <p:cNvPr id="31" name="文本框 30"/>
            <p:cNvSpPr txBox="1"/>
            <p:nvPr/>
          </p:nvSpPr>
          <p:spPr>
            <a:xfrm>
              <a:off x="1632" y="3558"/>
              <a:ext cx="5088" cy="1698"/>
            </a:xfrm>
            <a:prstGeom prst="rect">
              <a:avLst/>
            </a:prstGeom>
            <a:noFill/>
          </p:spPr>
          <p:txBody>
            <a:bodyPr wrap="square" rtlCol="0">
              <a:spAutoFit/>
            </a:bodyPr>
            <a:p>
              <a:pPr algn="r">
                <a:lnSpc>
                  <a:spcPct val="120000"/>
                </a:lnSpc>
              </a:pPr>
              <a:r>
                <a:rPr lang="zh-CN" altLang="en-US">
                  <a:latin typeface="方正苏新诗柳楷简体" panose="02000000000000000000" charset="-122"/>
                  <a:ea typeface="方正苏新诗柳楷简体" panose="02000000000000000000" charset="-122"/>
                </a:rPr>
                <a:t>昨夜雨疏风骤，浓睡不消残酒。试问卷帘人，却道海棠依旧。知否，知否？应是绿肥红瘦。</a:t>
              </a:r>
              <a:endParaRPr lang="zh-CN" altLang="en-US">
                <a:latin typeface="方正苏新诗柳楷简体" panose="02000000000000000000" charset="-122"/>
                <a:ea typeface="方正苏新诗柳楷简体" panose="02000000000000000000" charset="-122"/>
              </a:endParaRPr>
            </a:p>
          </p:txBody>
        </p:sp>
      </p:grpSp>
      <p:pic>
        <p:nvPicPr>
          <p:cNvPr id="32" name="图片 31" descr="4a339e7e5ae74d9d5b36f273a827149d"/>
          <p:cNvPicPr>
            <a:picLocks noChangeAspect="1"/>
          </p:cNvPicPr>
          <p:nvPr/>
        </p:nvPicPr>
        <p:blipFill>
          <a:blip r:embed="rId2"/>
          <a:srcRect t="49418"/>
          <a:stretch>
            <a:fillRect/>
          </a:stretch>
        </p:blipFill>
        <p:spPr>
          <a:xfrm>
            <a:off x="1036320" y="5193665"/>
            <a:ext cx="10058400" cy="1684655"/>
          </a:xfrm>
          <a:prstGeom prst="rect">
            <a:avLst/>
          </a:prstGeom>
        </p:spPr>
      </p:pic>
    </p:spTree>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2255520" y="1882140"/>
            <a:ext cx="8458200" cy="3215005"/>
          </a:xfrm>
          <a:prstGeom prst="rect">
            <a:avLst/>
          </a:prstGeom>
          <a:noFill/>
          <a:ln w="31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4622165" y="716280"/>
            <a:ext cx="3423920" cy="604520"/>
          </a:xfrm>
          <a:prstGeom prst="rect">
            <a:avLst/>
          </a:prstGeom>
          <a:noFill/>
        </p:spPr>
        <p:txBody>
          <a:bodyPr wrap="square" rtlCol="0">
            <a:spAutoFit/>
          </a:bodyPr>
          <a:p>
            <a:pPr algn="ctr"/>
            <a:r>
              <a:rPr lang="zh-CN" altLang="en-US" sz="2600" spc="100">
                <a:solidFill>
                  <a:schemeClr val="tx1"/>
                </a:solidFill>
                <a:uFillTx/>
                <a:latin typeface="新蒂文征明简繁" panose="03000600000000000000" charset="-122"/>
                <a:ea typeface="新蒂文征明简繁" panose="03000600000000000000" charset="-122"/>
              </a:rPr>
              <a:t>点击输入标题</a:t>
            </a:r>
            <a:endParaRPr lang="zh-CN" altLang="en-US" sz="2600" spc="100">
              <a:solidFill>
                <a:schemeClr val="tx1"/>
              </a:solidFill>
              <a:uFillTx/>
              <a:latin typeface="新蒂文征明简繁" panose="03000600000000000000" charset="-122"/>
              <a:ea typeface="新蒂文征明简繁" panose="03000600000000000000" charset="-122"/>
            </a:endParaRPr>
          </a:p>
        </p:txBody>
      </p:sp>
      <p:grpSp>
        <p:nvGrpSpPr>
          <p:cNvPr id="7" name="组合 6"/>
          <p:cNvGrpSpPr/>
          <p:nvPr/>
        </p:nvGrpSpPr>
        <p:grpSpPr>
          <a:xfrm>
            <a:off x="5209917" y="136867"/>
            <a:ext cx="2417233" cy="689949"/>
            <a:chOff x="4952742" y="107022"/>
            <a:chExt cx="2417233" cy="689949"/>
          </a:xfrm>
        </p:grpSpPr>
        <p:cxnSp>
          <p:nvCxnSpPr>
            <p:cNvPr id="14" name="直接连接符 13"/>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993484" y="107022"/>
              <a:ext cx="2376491" cy="689949"/>
            </a:xfrm>
            <a:prstGeom prst="rect">
              <a:avLst/>
            </a:prstGeom>
          </p:spPr>
        </p:pic>
      </p:grpSp>
      <p:sp>
        <p:nvSpPr>
          <p:cNvPr id="9" name="文本框 8"/>
          <p:cNvSpPr txBox="1"/>
          <p:nvPr/>
        </p:nvSpPr>
        <p:spPr>
          <a:xfrm>
            <a:off x="4726940" y="1116965"/>
            <a:ext cx="3289935" cy="275590"/>
          </a:xfrm>
          <a:prstGeom prst="rect">
            <a:avLst/>
          </a:prstGeom>
          <a:noFill/>
        </p:spPr>
        <p:txBody>
          <a:bodyPr wrap="square" rtlCol="0">
            <a:spAutoFit/>
          </a:bodyPr>
          <a:p>
            <a:pPr algn="ctr"/>
            <a:r>
              <a:rPr lang="zh-CN" altLang="en-US" sz="1200" spc="100">
                <a:uFillTx/>
                <a:latin typeface="方正行楷简体" panose="02010601030101010101" charset="-122"/>
                <a:ea typeface="方正行楷简体" panose="02010601030101010101" charset="-122"/>
                <a:sym typeface="+mn-ea"/>
              </a:rPr>
              <a:t>Click here to add caption </a:t>
            </a:r>
            <a:endParaRPr lang="zh-CN" altLang="en-US" sz="1200" spc="100">
              <a:uFillTx/>
              <a:latin typeface="方正行楷简体" panose="02010601030101010101" charset="-122"/>
              <a:ea typeface="方正行楷简体" panose="02010601030101010101" charset="-122"/>
              <a:sym typeface="+mn-ea"/>
            </a:endParaRPr>
          </a:p>
        </p:txBody>
      </p:sp>
      <p:sp>
        <p:nvSpPr>
          <p:cNvPr id="22" name="椭圆 21"/>
          <p:cNvSpPr/>
          <p:nvPr/>
        </p:nvSpPr>
        <p:spPr>
          <a:xfrm>
            <a:off x="4147820" y="487680"/>
            <a:ext cx="833120" cy="833120"/>
          </a:xfrm>
          <a:prstGeom prst="ellipse">
            <a:avLst/>
          </a:prstGeom>
          <a:solidFill>
            <a:srgbClr val="DFA089">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zh-CN" sz="3600">
                <a:latin typeface="汉仪南宫体简" panose="02010600000101010101" charset="-122"/>
                <a:ea typeface="汉仪南宫体简" panose="02010600000101010101" charset="-122"/>
              </a:rPr>
              <a:t>贰</a:t>
            </a:r>
            <a:endParaRPr lang="zh-CN" altLang="zh-CN" sz="3600">
              <a:latin typeface="汉仪南宫体简" panose="02010600000101010101" charset="-122"/>
              <a:ea typeface="汉仪南宫体简" panose="02010600000101010101" charset="-122"/>
            </a:endParaRPr>
          </a:p>
        </p:txBody>
      </p:sp>
      <p:pic>
        <p:nvPicPr>
          <p:cNvPr id="2" name="图片 1" descr="8b8f253aec025374ec4e867c5f463d7c"/>
          <p:cNvPicPr>
            <a:picLocks noChangeAspect="1"/>
          </p:cNvPicPr>
          <p:nvPr/>
        </p:nvPicPr>
        <p:blipFill>
          <a:blip r:embed="rId2">
            <a:grayscl/>
            <a:lum bright="6000"/>
          </a:blip>
          <a:srcRect l="31835" b="14897"/>
          <a:stretch>
            <a:fillRect/>
          </a:stretch>
        </p:blipFill>
        <p:spPr>
          <a:xfrm>
            <a:off x="-43815" y="1116965"/>
            <a:ext cx="3211830" cy="5746115"/>
          </a:xfrm>
          <a:prstGeom prst="rect">
            <a:avLst/>
          </a:prstGeom>
        </p:spPr>
      </p:pic>
      <p:pic>
        <p:nvPicPr>
          <p:cNvPr id="5" name="图片 4"/>
          <p:cNvPicPr>
            <a:picLocks noChangeAspect="1"/>
          </p:cNvPicPr>
          <p:nvPr/>
        </p:nvPicPr>
        <p:blipFill>
          <a:blip r:embed="rId3"/>
          <a:stretch>
            <a:fillRect/>
          </a:stretch>
        </p:blipFill>
        <p:spPr>
          <a:xfrm>
            <a:off x="6826250" y="2411095"/>
            <a:ext cx="4459605" cy="3157220"/>
          </a:xfrm>
          <a:prstGeom prst="rect">
            <a:avLst/>
          </a:prstGeom>
        </p:spPr>
      </p:pic>
      <p:sp>
        <p:nvSpPr>
          <p:cNvPr id="10" name="文本框 9"/>
          <p:cNvSpPr txBox="1"/>
          <p:nvPr/>
        </p:nvSpPr>
        <p:spPr>
          <a:xfrm>
            <a:off x="3430905" y="2171065"/>
            <a:ext cx="2621280" cy="2926080"/>
          </a:xfrm>
          <a:prstGeom prst="rect">
            <a:avLst/>
          </a:prstGeom>
          <a:noFill/>
        </p:spPr>
        <p:txBody>
          <a:bodyPr vert="eaVert" wrap="square" rtlCol="0">
            <a:spAutoFit/>
          </a:bodyPr>
          <a:p>
            <a:pPr>
              <a:lnSpc>
                <a:spcPct val="200000"/>
              </a:lnSpc>
            </a:pPr>
            <a:r>
              <a:rPr lang="zh-CN" altLang="en-US" sz="2000">
                <a:latin typeface="方正苏新诗柳楷简体" panose="02000000000000000000" charset="-122"/>
                <a:ea typeface="方正苏新诗柳楷简体" panose="02000000000000000000" charset="-122"/>
              </a:rPr>
              <a:t>一抹斜阳沙觜，几点闲鸥草际，乌榜小渔舟，摇过半江秋水。风起，风起，棹入白苹花里。</a:t>
            </a:r>
            <a:endParaRPr lang="zh-CN" altLang="en-US" sz="2000">
              <a:latin typeface="方正苏新诗柳楷简体" panose="02000000000000000000" charset="-122"/>
              <a:ea typeface="方正苏新诗柳楷简体" panose="02000000000000000000" charset="-122"/>
            </a:endParaRPr>
          </a:p>
        </p:txBody>
      </p:sp>
      <p:sp>
        <p:nvSpPr>
          <p:cNvPr id="11" name="文本框 10"/>
          <p:cNvSpPr txBox="1"/>
          <p:nvPr/>
        </p:nvSpPr>
        <p:spPr>
          <a:xfrm>
            <a:off x="6113780" y="1894840"/>
            <a:ext cx="548640" cy="3311525"/>
          </a:xfrm>
          <a:prstGeom prst="rect">
            <a:avLst/>
          </a:prstGeom>
          <a:noFill/>
        </p:spPr>
        <p:txBody>
          <a:bodyPr vert="eaVert" wrap="square" rtlCol="0">
            <a:spAutoFit/>
          </a:bodyPr>
          <a:p>
            <a:r>
              <a:rPr lang="zh-CN" altLang="en-US" sz="2400">
                <a:solidFill>
                  <a:srgbClr val="CF6D4C"/>
                </a:solidFill>
                <a:latin typeface="汉仪南宫体简" panose="02010600000101010101" charset="-122"/>
                <a:ea typeface="汉仪南宫体简" panose="02010600000101010101" charset="-122"/>
              </a:rPr>
              <a:t>如梦令·一抹斜阳沙觜</a:t>
            </a:r>
            <a:endParaRPr lang="zh-CN" altLang="en-US" sz="2400">
              <a:solidFill>
                <a:srgbClr val="CF6D4C"/>
              </a:solidFill>
              <a:latin typeface="汉仪南宫体简" panose="02010600000101010101" charset="-122"/>
              <a:ea typeface="汉仪南宫体简" panose="02010600000101010101" charset="-122"/>
            </a:endParaRPr>
          </a:p>
        </p:txBody>
      </p:sp>
    </p:spTree>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4622165" y="716280"/>
            <a:ext cx="3423920" cy="604520"/>
          </a:xfrm>
          <a:prstGeom prst="rect">
            <a:avLst/>
          </a:prstGeom>
          <a:noFill/>
        </p:spPr>
        <p:txBody>
          <a:bodyPr wrap="square" rtlCol="0">
            <a:spAutoFit/>
          </a:bodyPr>
          <a:p>
            <a:pPr algn="ctr"/>
            <a:r>
              <a:rPr lang="zh-CN" altLang="en-US" sz="2600" spc="100">
                <a:solidFill>
                  <a:schemeClr val="tx1"/>
                </a:solidFill>
                <a:uFillTx/>
                <a:latin typeface="新蒂文征明简繁" panose="03000600000000000000" charset="-122"/>
                <a:ea typeface="新蒂文征明简繁" panose="03000600000000000000" charset="-122"/>
              </a:rPr>
              <a:t>点击输入标题</a:t>
            </a:r>
            <a:endParaRPr lang="zh-CN" altLang="en-US" sz="2600" spc="100">
              <a:solidFill>
                <a:schemeClr val="tx1"/>
              </a:solidFill>
              <a:uFillTx/>
              <a:latin typeface="新蒂文征明简繁" panose="03000600000000000000" charset="-122"/>
              <a:ea typeface="新蒂文征明简繁" panose="03000600000000000000" charset="-122"/>
            </a:endParaRPr>
          </a:p>
        </p:txBody>
      </p:sp>
      <p:grpSp>
        <p:nvGrpSpPr>
          <p:cNvPr id="7" name="组合 6"/>
          <p:cNvGrpSpPr/>
          <p:nvPr/>
        </p:nvGrpSpPr>
        <p:grpSpPr>
          <a:xfrm>
            <a:off x="5209917" y="136867"/>
            <a:ext cx="2417233" cy="689949"/>
            <a:chOff x="4952742" y="107022"/>
            <a:chExt cx="2417233" cy="689949"/>
          </a:xfrm>
        </p:grpSpPr>
        <p:cxnSp>
          <p:nvCxnSpPr>
            <p:cNvPr id="14" name="直接连接符 13"/>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993484" y="107022"/>
              <a:ext cx="2376491" cy="689949"/>
            </a:xfrm>
            <a:prstGeom prst="rect">
              <a:avLst/>
            </a:prstGeom>
          </p:spPr>
        </p:pic>
      </p:grpSp>
      <p:sp>
        <p:nvSpPr>
          <p:cNvPr id="9" name="文本框 8"/>
          <p:cNvSpPr txBox="1"/>
          <p:nvPr/>
        </p:nvSpPr>
        <p:spPr>
          <a:xfrm>
            <a:off x="4726940" y="1116965"/>
            <a:ext cx="3289935" cy="275590"/>
          </a:xfrm>
          <a:prstGeom prst="rect">
            <a:avLst/>
          </a:prstGeom>
          <a:noFill/>
        </p:spPr>
        <p:txBody>
          <a:bodyPr wrap="square" rtlCol="0">
            <a:spAutoFit/>
          </a:bodyPr>
          <a:p>
            <a:pPr algn="ctr"/>
            <a:r>
              <a:rPr lang="zh-CN" altLang="en-US" sz="1200" spc="100">
                <a:uFillTx/>
                <a:latin typeface="方正行楷简体" panose="02010601030101010101" charset="-122"/>
                <a:ea typeface="方正行楷简体" panose="02010601030101010101" charset="-122"/>
                <a:sym typeface="+mn-ea"/>
              </a:rPr>
              <a:t>Click here to add caption </a:t>
            </a:r>
            <a:endParaRPr lang="zh-CN" altLang="en-US" sz="1200" spc="100">
              <a:uFillTx/>
              <a:latin typeface="方正行楷简体" panose="02010601030101010101" charset="-122"/>
              <a:ea typeface="方正行楷简体" panose="02010601030101010101" charset="-122"/>
              <a:sym typeface="+mn-ea"/>
            </a:endParaRPr>
          </a:p>
        </p:txBody>
      </p:sp>
      <p:sp>
        <p:nvSpPr>
          <p:cNvPr id="22" name="椭圆 21"/>
          <p:cNvSpPr/>
          <p:nvPr/>
        </p:nvSpPr>
        <p:spPr>
          <a:xfrm>
            <a:off x="4147820" y="487680"/>
            <a:ext cx="833120" cy="833120"/>
          </a:xfrm>
          <a:prstGeom prst="ellipse">
            <a:avLst/>
          </a:prstGeom>
          <a:solidFill>
            <a:srgbClr val="DFA089">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zh-CN" sz="3600">
                <a:latin typeface="汉仪南宫体简" panose="02010600000101010101" charset="-122"/>
                <a:ea typeface="汉仪南宫体简" panose="02010600000101010101" charset="-122"/>
              </a:rPr>
              <a:t>贰</a:t>
            </a:r>
            <a:endParaRPr lang="zh-CN" altLang="zh-CN" sz="3600">
              <a:latin typeface="汉仪南宫体简" panose="02010600000101010101" charset="-122"/>
              <a:ea typeface="汉仪南宫体简" panose="02010600000101010101" charset="-122"/>
            </a:endParaRPr>
          </a:p>
        </p:txBody>
      </p:sp>
      <p:sp>
        <p:nvSpPr>
          <p:cNvPr id="37" name="弧形 36"/>
          <p:cNvSpPr/>
          <p:nvPr/>
        </p:nvSpPr>
        <p:spPr>
          <a:xfrm>
            <a:off x="1367155" y="2339340"/>
            <a:ext cx="1653540" cy="1653540"/>
          </a:xfrm>
          <a:prstGeom prst="arc">
            <a:avLst>
              <a:gd name="adj1" fmla="val 16200000"/>
              <a:gd name="adj2" fmla="val 13210481"/>
            </a:avLst>
          </a:prstGeom>
          <a:solidFill>
            <a:srgbClr val="E9BDAD"/>
          </a:solidFill>
          <a:ln w="76200">
            <a:solidFill>
              <a:srgbClr val="CF6D4C"/>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39" name="弧形 38"/>
          <p:cNvSpPr/>
          <p:nvPr/>
        </p:nvSpPr>
        <p:spPr>
          <a:xfrm>
            <a:off x="3980815" y="2324735"/>
            <a:ext cx="1652905" cy="1653540"/>
          </a:xfrm>
          <a:prstGeom prst="arc">
            <a:avLst>
              <a:gd name="adj1" fmla="val 16200000"/>
              <a:gd name="adj2" fmla="val 8962245"/>
            </a:avLst>
          </a:prstGeom>
          <a:solidFill>
            <a:srgbClr val="E9BDAD"/>
          </a:solidFill>
          <a:ln w="76200">
            <a:solidFill>
              <a:srgbClr val="CF6D4C"/>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41" name="弧形 40"/>
          <p:cNvSpPr/>
          <p:nvPr/>
        </p:nvSpPr>
        <p:spPr>
          <a:xfrm>
            <a:off x="6707505" y="2339340"/>
            <a:ext cx="1652905" cy="1653540"/>
          </a:xfrm>
          <a:prstGeom prst="arc">
            <a:avLst>
              <a:gd name="adj1" fmla="val 16200000"/>
              <a:gd name="adj2" fmla="val 14692291"/>
            </a:avLst>
          </a:prstGeom>
          <a:solidFill>
            <a:srgbClr val="E9BDAD"/>
          </a:solidFill>
          <a:ln w="76200">
            <a:solidFill>
              <a:srgbClr val="CF6D4C"/>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43" name="弧形 42"/>
          <p:cNvSpPr/>
          <p:nvPr/>
        </p:nvSpPr>
        <p:spPr>
          <a:xfrm>
            <a:off x="9277985" y="2324735"/>
            <a:ext cx="1652905" cy="1653540"/>
          </a:xfrm>
          <a:prstGeom prst="arc">
            <a:avLst>
              <a:gd name="adj1" fmla="val 16200000"/>
              <a:gd name="adj2" fmla="val 6322190"/>
            </a:avLst>
          </a:prstGeom>
          <a:solidFill>
            <a:srgbClr val="E9BDAD"/>
          </a:solidFill>
          <a:ln w="76200">
            <a:solidFill>
              <a:srgbClr val="CF6D4C"/>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2" name="文本框 1"/>
          <p:cNvSpPr txBox="1"/>
          <p:nvPr/>
        </p:nvSpPr>
        <p:spPr>
          <a:xfrm>
            <a:off x="1652905" y="3044825"/>
            <a:ext cx="1081405" cy="518160"/>
          </a:xfrm>
          <a:prstGeom prst="rect">
            <a:avLst/>
          </a:prstGeom>
          <a:noFill/>
        </p:spPr>
        <p:txBody>
          <a:bodyPr wrap="square" rtlCol="0">
            <a:spAutoFit/>
          </a:bodyPr>
          <a:p>
            <a:pPr algn="ctr"/>
            <a:r>
              <a:rPr lang="en-US" altLang="zh-CN" sz="2800">
                <a:latin typeface="方正苏新诗柳楷简体" panose="02000000000000000000" charset="-122"/>
                <a:ea typeface="方正苏新诗柳楷简体" panose="02000000000000000000" charset="-122"/>
              </a:rPr>
              <a:t>86%</a:t>
            </a:r>
            <a:endParaRPr lang="en-US" altLang="zh-CN" sz="2800">
              <a:latin typeface="方正苏新诗柳楷简体" panose="02000000000000000000" charset="-122"/>
              <a:ea typeface="方正苏新诗柳楷简体" panose="02000000000000000000" charset="-122"/>
            </a:endParaRPr>
          </a:p>
        </p:txBody>
      </p:sp>
      <p:sp>
        <p:nvSpPr>
          <p:cNvPr id="3" name="文本框 2"/>
          <p:cNvSpPr txBox="1"/>
          <p:nvPr/>
        </p:nvSpPr>
        <p:spPr>
          <a:xfrm>
            <a:off x="4266565" y="3044825"/>
            <a:ext cx="1081405" cy="518160"/>
          </a:xfrm>
          <a:prstGeom prst="rect">
            <a:avLst/>
          </a:prstGeom>
          <a:noFill/>
        </p:spPr>
        <p:txBody>
          <a:bodyPr wrap="square" rtlCol="0">
            <a:spAutoFit/>
          </a:bodyPr>
          <a:p>
            <a:pPr algn="ctr"/>
            <a:r>
              <a:rPr lang="en-US" altLang="zh-CN" sz="2800">
                <a:latin typeface="方正苏新诗柳楷简体" panose="02000000000000000000" charset="-122"/>
                <a:ea typeface="方正苏新诗柳楷简体" panose="02000000000000000000" charset="-122"/>
              </a:rPr>
              <a:t>66%</a:t>
            </a:r>
            <a:endParaRPr lang="en-US" altLang="zh-CN" sz="2800">
              <a:latin typeface="方正苏新诗柳楷简体" panose="02000000000000000000" charset="-122"/>
              <a:ea typeface="方正苏新诗柳楷简体" panose="02000000000000000000" charset="-122"/>
            </a:endParaRPr>
          </a:p>
        </p:txBody>
      </p:sp>
      <p:sp>
        <p:nvSpPr>
          <p:cNvPr id="5" name="文本框 4"/>
          <p:cNvSpPr txBox="1"/>
          <p:nvPr/>
        </p:nvSpPr>
        <p:spPr>
          <a:xfrm>
            <a:off x="6964680" y="3044825"/>
            <a:ext cx="1081405" cy="518160"/>
          </a:xfrm>
          <a:prstGeom prst="rect">
            <a:avLst/>
          </a:prstGeom>
          <a:noFill/>
        </p:spPr>
        <p:txBody>
          <a:bodyPr wrap="square" rtlCol="0">
            <a:spAutoFit/>
          </a:bodyPr>
          <a:p>
            <a:pPr algn="ctr"/>
            <a:r>
              <a:rPr lang="en-US" altLang="zh-CN" sz="2800">
                <a:latin typeface="方正苏新诗柳楷简体" panose="02000000000000000000" charset="-122"/>
                <a:ea typeface="方正苏新诗柳楷简体" panose="02000000000000000000" charset="-122"/>
              </a:rPr>
              <a:t>96%</a:t>
            </a:r>
            <a:endParaRPr lang="en-US" altLang="zh-CN" sz="2800">
              <a:latin typeface="方正苏新诗柳楷简体" panose="02000000000000000000" charset="-122"/>
              <a:ea typeface="方正苏新诗柳楷简体" panose="02000000000000000000" charset="-122"/>
            </a:endParaRPr>
          </a:p>
        </p:txBody>
      </p:sp>
      <p:sp>
        <p:nvSpPr>
          <p:cNvPr id="6" name="文本框 5"/>
          <p:cNvSpPr txBox="1"/>
          <p:nvPr/>
        </p:nvSpPr>
        <p:spPr>
          <a:xfrm>
            <a:off x="9563735" y="3044825"/>
            <a:ext cx="1081405" cy="518160"/>
          </a:xfrm>
          <a:prstGeom prst="rect">
            <a:avLst/>
          </a:prstGeom>
          <a:noFill/>
        </p:spPr>
        <p:txBody>
          <a:bodyPr wrap="square" rtlCol="0">
            <a:spAutoFit/>
          </a:bodyPr>
          <a:p>
            <a:pPr algn="ctr"/>
            <a:r>
              <a:rPr lang="en-US" altLang="zh-CN" sz="2800">
                <a:latin typeface="方正苏新诗柳楷简体" panose="02000000000000000000" charset="-122"/>
                <a:ea typeface="方正苏新诗柳楷简体" panose="02000000000000000000" charset="-122"/>
              </a:rPr>
              <a:t>56%</a:t>
            </a:r>
            <a:endParaRPr lang="en-US" altLang="zh-CN" sz="2800">
              <a:latin typeface="方正苏新诗柳楷简体" panose="02000000000000000000" charset="-122"/>
              <a:ea typeface="方正苏新诗柳楷简体" panose="02000000000000000000" charset="-122"/>
            </a:endParaRPr>
          </a:p>
        </p:txBody>
      </p:sp>
      <p:grpSp>
        <p:nvGrpSpPr>
          <p:cNvPr id="12" name="组合 11"/>
          <p:cNvGrpSpPr/>
          <p:nvPr/>
        </p:nvGrpSpPr>
        <p:grpSpPr>
          <a:xfrm>
            <a:off x="973455" y="4293235"/>
            <a:ext cx="2157095" cy="2019300"/>
            <a:chOff x="1173" y="6065"/>
            <a:chExt cx="3397" cy="3180"/>
          </a:xfrm>
        </p:grpSpPr>
        <p:sp>
          <p:nvSpPr>
            <p:cNvPr id="10" name="文本框 9"/>
            <p:cNvSpPr txBox="1"/>
            <p:nvPr/>
          </p:nvSpPr>
          <p:spPr>
            <a:xfrm>
              <a:off x="1173" y="6509"/>
              <a:ext cx="3397" cy="2736"/>
            </a:xfrm>
            <a:prstGeom prst="rect">
              <a:avLst/>
            </a:prstGeom>
            <a:noFill/>
          </p:spPr>
          <p:txBody>
            <a:bodyPr wrap="square" rtlCol="0">
              <a:spAutoFit/>
            </a:bodyPr>
            <a:p>
              <a:pPr algn="ctr">
                <a:lnSpc>
                  <a:spcPct val="150000"/>
                </a:lnSpc>
              </a:pPr>
              <a:r>
                <a:rPr lang="zh-CN" altLang="en-US" dirty="0">
                  <a:solidFill>
                    <a:sysClr val="windowText" lastClr="000000"/>
                  </a:solidFill>
                  <a:latin typeface="方正苏新诗柳楷简体" panose="02000000000000000000" charset="-122"/>
                  <a:ea typeface="方正苏新诗柳楷简体" panose="02000000000000000000" charset="-122"/>
                </a:rPr>
                <a:t>请输入适量文字在此处进行解释</a:t>
              </a:r>
              <a:r>
                <a:rPr lang="zh-CN" altLang="en-US" dirty="0" smtClean="0">
                  <a:solidFill>
                    <a:sysClr val="windowText" lastClr="000000"/>
                  </a:solidFill>
                  <a:latin typeface="方正苏新诗柳楷简体" panose="02000000000000000000" charset="-122"/>
                  <a:ea typeface="方正苏新诗柳楷简体" panose="02000000000000000000" charset="-122"/>
                </a:rPr>
                <a:t>说明以</a:t>
              </a:r>
              <a:r>
                <a:rPr lang="zh-CN" altLang="en-US" dirty="0">
                  <a:solidFill>
                    <a:sysClr val="windowText" lastClr="000000"/>
                  </a:solidFill>
                  <a:latin typeface="方正苏新诗柳楷简体" panose="02000000000000000000" charset="-122"/>
                  <a:ea typeface="方正苏新诗柳楷简体" panose="02000000000000000000" charset="-122"/>
                </a:rPr>
                <a:t>便于读者合理理解上述标题的</a:t>
              </a:r>
              <a:r>
                <a:rPr lang="zh-CN" altLang="en-US" dirty="0" smtClean="0">
                  <a:solidFill>
                    <a:sysClr val="windowText" lastClr="000000"/>
                  </a:solidFill>
                  <a:latin typeface="方正苏新诗柳楷简体" panose="02000000000000000000" charset="-122"/>
                  <a:ea typeface="方正苏新诗柳楷简体" panose="02000000000000000000" charset="-122"/>
                </a:rPr>
                <a:t>内容</a:t>
              </a:r>
              <a:endParaRPr lang="zh-CN" altLang="en-US" dirty="0" smtClean="0">
                <a:solidFill>
                  <a:sysClr val="windowText" lastClr="000000"/>
                </a:solidFill>
                <a:latin typeface="方正苏新诗柳楷简体" panose="02000000000000000000" charset="-122"/>
                <a:ea typeface="方正苏新诗柳楷简体" panose="02000000000000000000" charset="-122"/>
              </a:endParaRPr>
            </a:p>
          </p:txBody>
        </p:sp>
        <p:sp>
          <p:nvSpPr>
            <p:cNvPr id="11" name="文本框 10"/>
            <p:cNvSpPr txBox="1"/>
            <p:nvPr/>
          </p:nvSpPr>
          <p:spPr>
            <a:xfrm>
              <a:off x="1610" y="6065"/>
              <a:ext cx="2524" cy="1398"/>
            </a:xfrm>
            <a:prstGeom prst="rect">
              <a:avLst/>
            </a:prstGeom>
            <a:noFill/>
          </p:spPr>
          <p:txBody>
            <a:bodyPr wrap="square" rtlCol="0">
              <a:spAutoFit/>
            </a:bodyPr>
            <a:p>
              <a:pPr algn="ctr">
                <a:lnSpc>
                  <a:spcPct val="90000"/>
                </a:lnSpc>
              </a:pPr>
              <a:r>
                <a:rPr lang="zh-CN" altLang="en-US" sz="2400">
                  <a:solidFill>
                    <a:srgbClr val="CF6D4C"/>
                  </a:solidFill>
                  <a:latin typeface="新蒂文征明简繁" panose="03000600000000000000" charset="-122"/>
                  <a:ea typeface="新蒂文征明简繁" panose="03000600000000000000" charset="-122"/>
                </a:rPr>
                <a:t>标题一</a:t>
              </a:r>
              <a:endParaRPr lang="zh-CN" altLang="en-US" sz="2400">
                <a:solidFill>
                  <a:srgbClr val="CF6D4C"/>
                </a:solidFill>
                <a:latin typeface="新蒂文征明简繁" panose="03000600000000000000" charset="-122"/>
                <a:ea typeface="新蒂文征明简繁" panose="03000600000000000000" charset="-122"/>
              </a:endParaRPr>
            </a:p>
            <a:p>
              <a:pPr algn="ctr">
                <a:lnSpc>
                  <a:spcPct val="90000"/>
                </a:lnSpc>
              </a:pPr>
              <a:endParaRPr lang="zh-CN" altLang="en-US" sz="2400">
                <a:solidFill>
                  <a:srgbClr val="CF6D4C"/>
                </a:solidFill>
                <a:latin typeface="新蒂文征明简繁" panose="03000600000000000000" charset="-122"/>
                <a:ea typeface="新蒂文征明简繁" panose="03000600000000000000" charset="-122"/>
              </a:endParaRPr>
            </a:p>
          </p:txBody>
        </p:sp>
      </p:grpSp>
      <p:grpSp>
        <p:nvGrpSpPr>
          <p:cNvPr id="13" name="组合 12"/>
          <p:cNvGrpSpPr/>
          <p:nvPr/>
        </p:nvGrpSpPr>
        <p:grpSpPr>
          <a:xfrm>
            <a:off x="3625215" y="4308475"/>
            <a:ext cx="2157095" cy="2019300"/>
            <a:chOff x="1173" y="6065"/>
            <a:chExt cx="3397" cy="3180"/>
          </a:xfrm>
        </p:grpSpPr>
        <p:sp>
          <p:nvSpPr>
            <p:cNvPr id="15" name="文本框 14"/>
            <p:cNvSpPr txBox="1"/>
            <p:nvPr/>
          </p:nvSpPr>
          <p:spPr>
            <a:xfrm>
              <a:off x="1173" y="6509"/>
              <a:ext cx="3397" cy="2736"/>
            </a:xfrm>
            <a:prstGeom prst="rect">
              <a:avLst/>
            </a:prstGeom>
            <a:noFill/>
          </p:spPr>
          <p:txBody>
            <a:bodyPr wrap="square" rtlCol="0">
              <a:spAutoFit/>
            </a:bodyPr>
            <a:p>
              <a:pPr algn="ctr">
                <a:lnSpc>
                  <a:spcPct val="150000"/>
                </a:lnSpc>
              </a:pPr>
              <a:r>
                <a:rPr lang="zh-CN" altLang="en-US" dirty="0">
                  <a:solidFill>
                    <a:sysClr val="windowText" lastClr="000000"/>
                  </a:solidFill>
                  <a:latin typeface="方正苏新诗柳楷简体" panose="02000000000000000000" charset="-122"/>
                  <a:ea typeface="方正苏新诗柳楷简体" panose="02000000000000000000" charset="-122"/>
                </a:rPr>
                <a:t>请输入适量文字在此处进行解释</a:t>
              </a:r>
              <a:r>
                <a:rPr lang="zh-CN" altLang="en-US" dirty="0" smtClean="0">
                  <a:solidFill>
                    <a:sysClr val="windowText" lastClr="000000"/>
                  </a:solidFill>
                  <a:latin typeface="方正苏新诗柳楷简体" panose="02000000000000000000" charset="-122"/>
                  <a:ea typeface="方正苏新诗柳楷简体" panose="02000000000000000000" charset="-122"/>
                </a:rPr>
                <a:t>说明以</a:t>
              </a:r>
              <a:r>
                <a:rPr lang="zh-CN" altLang="en-US" dirty="0">
                  <a:solidFill>
                    <a:sysClr val="windowText" lastClr="000000"/>
                  </a:solidFill>
                  <a:latin typeface="方正苏新诗柳楷简体" panose="02000000000000000000" charset="-122"/>
                  <a:ea typeface="方正苏新诗柳楷简体" panose="02000000000000000000" charset="-122"/>
                </a:rPr>
                <a:t>便于读者合理理解上述标题的</a:t>
              </a:r>
              <a:r>
                <a:rPr lang="zh-CN" altLang="en-US" dirty="0" smtClean="0">
                  <a:solidFill>
                    <a:sysClr val="windowText" lastClr="000000"/>
                  </a:solidFill>
                  <a:latin typeface="方正苏新诗柳楷简体" panose="02000000000000000000" charset="-122"/>
                  <a:ea typeface="方正苏新诗柳楷简体" panose="02000000000000000000" charset="-122"/>
                </a:rPr>
                <a:t>内容</a:t>
              </a:r>
              <a:endParaRPr lang="zh-CN" altLang="en-US" dirty="0" smtClean="0">
                <a:solidFill>
                  <a:sysClr val="windowText" lastClr="000000"/>
                </a:solidFill>
                <a:latin typeface="方正苏新诗柳楷简体" panose="02000000000000000000" charset="-122"/>
                <a:ea typeface="方正苏新诗柳楷简体" panose="02000000000000000000" charset="-122"/>
              </a:endParaRPr>
            </a:p>
          </p:txBody>
        </p:sp>
        <p:sp>
          <p:nvSpPr>
            <p:cNvPr id="16" name="文本框 15"/>
            <p:cNvSpPr txBox="1"/>
            <p:nvPr/>
          </p:nvSpPr>
          <p:spPr>
            <a:xfrm>
              <a:off x="1610" y="6065"/>
              <a:ext cx="2524" cy="1398"/>
            </a:xfrm>
            <a:prstGeom prst="rect">
              <a:avLst/>
            </a:prstGeom>
            <a:noFill/>
          </p:spPr>
          <p:txBody>
            <a:bodyPr wrap="square" rtlCol="0">
              <a:spAutoFit/>
            </a:bodyPr>
            <a:p>
              <a:pPr algn="ctr">
                <a:lnSpc>
                  <a:spcPct val="90000"/>
                </a:lnSpc>
              </a:pPr>
              <a:r>
                <a:rPr lang="zh-CN" altLang="en-US" sz="2400">
                  <a:solidFill>
                    <a:srgbClr val="CF6D4C"/>
                  </a:solidFill>
                  <a:latin typeface="新蒂文征明简繁" panose="03000600000000000000" charset="-122"/>
                  <a:ea typeface="新蒂文征明简繁" panose="03000600000000000000" charset="-122"/>
                </a:rPr>
                <a:t>标题二</a:t>
              </a:r>
              <a:endParaRPr lang="zh-CN" altLang="en-US" sz="2400">
                <a:solidFill>
                  <a:srgbClr val="CF6D4C"/>
                </a:solidFill>
                <a:latin typeface="新蒂文征明简繁" panose="03000600000000000000" charset="-122"/>
                <a:ea typeface="新蒂文征明简繁" panose="03000600000000000000" charset="-122"/>
              </a:endParaRPr>
            </a:p>
            <a:p>
              <a:pPr algn="ctr">
                <a:lnSpc>
                  <a:spcPct val="90000"/>
                </a:lnSpc>
              </a:pPr>
              <a:endParaRPr lang="zh-CN" altLang="en-US" sz="2400">
                <a:solidFill>
                  <a:srgbClr val="CF6D4C"/>
                </a:solidFill>
                <a:latin typeface="新蒂文征明简繁" panose="03000600000000000000" charset="-122"/>
                <a:ea typeface="新蒂文征明简繁" panose="03000600000000000000" charset="-122"/>
              </a:endParaRPr>
            </a:p>
          </p:txBody>
        </p:sp>
      </p:grpSp>
      <p:grpSp>
        <p:nvGrpSpPr>
          <p:cNvPr id="17" name="组合 16"/>
          <p:cNvGrpSpPr/>
          <p:nvPr/>
        </p:nvGrpSpPr>
        <p:grpSpPr>
          <a:xfrm>
            <a:off x="6455410" y="4293235"/>
            <a:ext cx="2157095" cy="2019300"/>
            <a:chOff x="1173" y="6065"/>
            <a:chExt cx="3397" cy="3180"/>
          </a:xfrm>
        </p:grpSpPr>
        <p:sp>
          <p:nvSpPr>
            <p:cNvPr id="18" name="文本框 17"/>
            <p:cNvSpPr txBox="1"/>
            <p:nvPr/>
          </p:nvSpPr>
          <p:spPr>
            <a:xfrm>
              <a:off x="1173" y="6509"/>
              <a:ext cx="3397" cy="2736"/>
            </a:xfrm>
            <a:prstGeom prst="rect">
              <a:avLst/>
            </a:prstGeom>
            <a:noFill/>
          </p:spPr>
          <p:txBody>
            <a:bodyPr wrap="square" rtlCol="0">
              <a:spAutoFit/>
            </a:bodyPr>
            <a:p>
              <a:pPr algn="ctr">
                <a:lnSpc>
                  <a:spcPct val="150000"/>
                </a:lnSpc>
              </a:pPr>
              <a:r>
                <a:rPr lang="zh-CN" altLang="en-US" dirty="0">
                  <a:solidFill>
                    <a:sysClr val="windowText" lastClr="000000"/>
                  </a:solidFill>
                  <a:latin typeface="方正苏新诗柳楷简体" panose="02000000000000000000" charset="-122"/>
                  <a:ea typeface="方正苏新诗柳楷简体" panose="02000000000000000000" charset="-122"/>
                </a:rPr>
                <a:t>请输入适量文字在此处进行解释</a:t>
              </a:r>
              <a:r>
                <a:rPr lang="zh-CN" altLang="en-US" dirty="0" smtClean="0">
                  <a:solidFill>
                    <a:sysClr val="windowText" lastClr="000000"/>
                  </a:solidFill>
                  <a:latin typeface="方正苏新诗柳楷简体" panose="02000000000000000000" charset="-122"/>
                  <a:ea typeface="方正苏新诗柳楷简体" panose="02000000000000000000" charset="-122"/>
                </a:rPr>
                <a:t>说明以</a:t>
              </a:r>
              <a:r>
                <a:rPr lang="zh-CN" altLang="en-US" dirty="0">
                  <a:solidFill>
                    <a:sysClr val="windowText" lastClr="000000"/>
                  </a:solidFill>
                  <a:latin typeface="方正苏新诗柳楷简体" panose="02000000000000000000" charset="-122"/>
                  <a:ea typeface="方正苏新诗柳楷简体" panose="02000000000000000000" charset="-122"/>
                </a:rPr>
                <a:t>便于读者合理理解上述标题的</a:t>
              </a:r>
              <a:r>
                <a:rPr lang="zh-CN" altLang="en-US" dirty="0" smtClean="0">
                  <a:solidFill>
                    <a:sysClr val="windowText" lastClr="000000"/>
                  </a:solidFill>
                  <a:latin typeface="方正苏新诗柳楷简体" panose="02000000000000000000" charset="-122"/>
                  <a:ea typeface="方正苏新诗柳楷简体" panose="02000000000000000000" charset="-122"/>
                </a:rPr>
                <a:t>内容</a:t>
              </a:r>
              <a:endParaRPr lang="zh-CN" altLang="en-US" dirty="0" smtClean="0">
                <a:solidFill>
                  <a:sysClr val="windowText" lastClr="000000"/>
                </a:solidFill>
                <a:latin typeface="方正苏新诗柳楷简体" panose="02000000000000000000" charset="-122"/>
                <a:ea typeface="方正苏新诗柳楷简体" panose="02000000000000000000" charset="-122"/>
              </a:endParaRPr>
            </a:p>
          </p:txBody>
        </p:sp>
        <p:sp>
          <p:nvSpPr>
            <p:cNvPr id="19" name="文本框 18"/>
            <p:cNvSpPr txBox="1"/>
            <p:nvPr/>
          </p:nvSpPr>
          <p:spPr>
            <a:xfrm>
              <a:off x="1610" y="6065"/>
              <a:ext cx="2524" cy="1398"/>
            </a:xfrm>
            <a:prstGeom prst="rect">
              <a:avLst/>
            </a:prstGeom>
            <a:noFill/>
          </p:spPr>
          <p:txBody>
            <a:bodyPr wrap="square" rtlCol="0">
              <a:spAutoFit/>
            </a:bodyPr>
            <a:p>
              <a:pPr algn="ctr">
                <a:lnSpc>
                  <a:spcPct val="90000"/>
                </a:lnSpc>
              </a:pPr>
              <a:r>
                <a:rPr lang="zh-CN" altLang="en-US" sz="2400">
                  <a:solidFill>
                    <a:srgbClr val="CF6D4C"/>
                  </a:solidFill>
                  <a:latin typeface="新蒂文征明简繁" panose="03000600000000000000" charset="-122"/>
                  <a:ea typeface="新蒂文征明简繁" panose="03000600000000000000" charset="-122"/>
                </a:rPr>
                <a:t>标题三</a:t>
              </a:r>
              <a:endParaRPr lang="zh-CN" altLang="en-US" sz="2400">
                <a:solidFill>
                  <a:srgbClr val="CF6D4C"/>
                </a:solidFill>
                <a:latin typeface="新蒂文征明简繁" panose="03000600000000000000" charset="-122"/>
                <a:ea typeface="新蒂文征明简繁" panose="03000600000000000000" charset="-122"/>
              </a:endParaRPr>
            </a:p>
            <a:p>
              <a:pPr algn="ctr">
                <a:lnSpc>
                  <a:spcPct val="90000"/>
                </a:lnSpc>
              </a:pPr>
              <a:endParaRPr lang="zh-CN" altLang="en-US" sz="2400">
                <a:solidFill>
                  <a:srgbClr val="CF6D4C"/>
                </a:solidFill>
                <a:latin typeface="新蒂文征明简繁" panose="03000600000000000000" charset="-122"/>
                <a:ea typeface="新蒂文征明简繁" panose="03000600000000000000" charset="-122"/>
              </a:endParaRPr>
            </a:p>
          </p:txBody>
        </p:sp>
      </p:grpSp>
      <p:grpSp>
        <p:nvGrpSpPr>
          <p:cNvPr id="20" name="组合 19"/>
          <p:cNvGrpSpPr/>
          <p:nvPr/>
        </p:nvGrpSpPr>
        <p:grpSpPr>
          <a:xfrm>
            <a:off x="9168130" y="4308475"/>
            <a:ext cx="2157095" cy="2019300"/>
            <a:chOff x="1173" y="6065"/>
            <a:chExt cx="3397" cy="3180"/>
          </a:xfrm>
        </p:grpSpPr>
        <p:sp>
          <p:nvSpPr>
            <p:cNvPr id="21" name="文本框 20"/>
            <p:cNvSpPr txBox="1"/>
            <p:nvPr/>
          </p:nvSpPr>
          <p:spPr>
            <a:xfrm>
              <a:off x="1173" y="6509"/>
              <a:ext cx="3397" cy="2736"/>
            </a:xfrm>
            <a:prstGeom prst="rect">
              <a:avLst/>
            </a:prstGeom>
            <a:noFill/>
          </p:spPr>
          <p:txBody>
            <a:bodyPr wrap="square" rtlCol="0">
              <a:spAutoFit/>
            </a:bodyPr>
            <a:p>
              <a:pPr algn="ctr">
                <a:lnSpc>
                  <a:spcPct val="150000"/>
                </a:lnSpc>
              </a:pPr>
              <a:r>
                <a:rPr lang="zh-CN" altLang="en-US" dirty="0">
                  <a:solidFill>
                    <a:sysClr val="windowText" lastClr="000000"/>
                  </a:solidFill>
                  <a:latin typeface="方正苏新诗柳楷简体" panose="02000000000000000000" charset="-122"/>
                  <a:ea typeface="方正苏新诗柳楷简体" panose="02000000000000000000" charset="-122"/>
                </a:rPr>
                <a:t>请输入适量文字在此处进行解释</a:t>
              </a:r>
              <a:r>
                <a:rPr lang="zh-CN" altLang="en-US" dirty="0" smtClean="0">
                  <a:solidFill>
                    <a:sysClr val="windowText" lastClr="000000"/>
                  </a:solidFill>
                  <a:latin typeface="方正苏新诗柳楷简体" panose="02000000000000000000" charset="-122"/>
                  <a:ea typeface="方正苏新诗柳楷简体" panose="02000000000000000000" charset="-122"/>
                </a:rPr>
                <a:t>说明以</a:t>
              </a:r>
              <a:r>
                <a:rPr lang="zh-CN" altLang="en-US" dirty="0">
                  <a:solidFill>
                    <a:sysClr val="windowText" lastClr="000000"/>
                  </a:solidFill>
                  <a:latin typeface="方正苏新诗柳楷简体" panose="02000000000000000000" charset="-122"/>
                  <a:ea typeface="方正苏新诗柳楷简体" panose="02000000000000000000" charset="-122"/>
                </a:rPr>
                <a:t>便于读者合理理解上述标题的</a:t>
              </a:r>
              <a:r>
                <a:rPr lang="zh-CN" altLang="en-US" dirty="0" smtClean="0">
                  <a:solidFill>
                    <a:sysClr val="windowText" lastClr="000000"/>
                  </a:solidFill>
                  <a:latin typeface="方正苏新诗柳楷简体" panose="02000000000000000000" charset="-122"/>
                  <a:ea typeface="方正苏新诗柳楷简体" panose="02000000000000000000" charset="-122"/>
                </a:rPr>
                <a:t>内容</a:t>
              </a:r>
              <a:endParaRPr lang="zh-CN" altLang="en-US" dirty="0" smtClean="0">
                <a:solidFill>
                  <a:sysClr val="windowText" lastClr="000000"/>
                </a:solidFill>
                <a:latin typeface="方正苏新诗柳楷简体" panose="02000000000000000000" charset="-122"/>
                <a:ea typeface="方正苏新诗柳楷简体" panose="02000000000000000000" charset="-122"/>
              </a:endParaRPr>
            </a:p>
          </p:txBody>
        </p:sp>
        <p:sp>
          <p:nvSpPr>
            <p:cNvPr id="23" name="文本框 22"/>
            <p:cNvSpPr txBox="1"/>
            <p:nvPr/>
          </p:nvSpPr>
          <p:spPr>
            <a:xfrm>
              <a:off x="1610" y="6065"/>
              <a:ext cx="2524" cy="1398"/>
            </a:xfrm>
            <a:prstGeom prst="rect">
              <a:avLst/>
            </a:prstGeom>
            <a:noFill/>
          </p:spPr>
          <p:txBody>
            <a:bodyPr wrap="square" rtlCol="0">
              <a:spAutoFit/>
            </a:bodyPr>
            <a:p>
              <a:pPr algn="ctr">
                <a:lnSpc>
                  <a:spcPct val="90000"/>
                </a:lnSpc>
              </a:pPr>
              <a:r>
                <a:rPr lang="zh-CN" altLang="en-US" sz="2400">
                  <a:solidFill>
                    <a:srgbClr val="CF6D4C"/>
                  </a:solidFill>
                  <a:latin typeface="新蒂文征明简繁" panose="03000600000000000000" charset="-122"/>
                  <a:ea typeface="新蒂文征明简繁" panose="03000600000000000000" charset="-122"/>
                </a:rPr>
                <a:t>标题四</a:t>
              </a:r>
              <a:endParaRPr lang="zh-CN" altLang="en-US" sz="2400">
                <a:solidFill>
                  <a:srgbClr val="CF6D4C"/>
                </a:solidFill>
                <a:latin typeface="新蒂文征明简繁" panose="03000600000000000000" charset="-122"/>
                <a:ea typeface="新蒂文征明简繁" panose="03000600000000000000" charset="-122"/>
              </a:endParaRPr>
            </a:p>
            <a:p>
              <a:pPr algn="ctr">
                <a:lnSpc>
                  <a:spcPct val="90000"/>
                </a:lnSpc>
              </a:pPr>
              <a:endParaRPr lang="zh-CN" altLang="en-US" sz="2400">
                <a:solidFill>
                  <a:srgbClr val="CF6D4C"/>
                </a:solidFill>
                <a:latin typeface="新蒂文征明简繁" panose="03000600000000000000" charset="-122"/>
                <a:ea typeface="新蒂文征明简繁" panose="03000600000000000000" charset="-122"/>
              </a:endParaRPr>
            </a:p>
          </p:txBody>
        </p:sp>
      </p:grpSp>
    </p:spTree>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4622165" y="716280"/>
            <a:ext cx="3423920" cy="604520"/>
          </a:xfrm>
          <a:prstGeom prst="rect">
            <a:avLst/>
          </a:prstGeom>
          <a:noFill/>
        </p:spPr>
        <p:txBody>
          <a:bodyPr wrap="square" rtlCol="0">
            <a:spAutoFit/>
          </a:bodyPr>
          <a:p>
            <a:pPr algn="ctr"/>
            <a:r>
              <a:rPr lang="zh-CN" altLang="en-US" sz="2600" spc="100">
                <a:solidFill>
                  <a:schemeClr val="tx1"/>
                </a:solidFill>
                <a:uFillTx/>
                <a:latin typeface="新蒂文征明简繁" panose="03000600000000000000" charset="-122"/>
                <a:ea typeface="新蒂文征明简繁" panose="03000600000000000000" charset="-122"/>
              </a:rPr>
              <a:t>点击输入标题</a:t>
            </a:r>
            <a:endParaRPr lang="zh-CN" altLang="en-US" sz="2600" spc="100">
              <a:solidFill>
                <a:schemeClr val="tx1"/>
              </a:solidFill>
              <a:uFillTx/>
              <a:latin typeface="新蒂文征明简繁" panose="03000600000000000000" charset="-122"/>
              <a:ea typeface="新蒂文征明简繁" panose="03000600000000000000" charset="-122"/>
            </a:endParaRPr>
          </a:p>
        </p:txBody>
      </p:sp>
      <p:grpSp>
        <p:nvGrpSpPr>
          <p:cNvPr id="7" name="组合 6"/>
          <p:cNvGrpSpPr/>
          <p:nvPr/>
        </p:nvGrpSpPr>
        <p:grpSpPr>
          <a:xfrm>
            <a:off x="5209917" y="136867"/>
            <a:ext cx="2417233" cy="689949"/>
            <a:chOff x="4952742" y="107022"/>
            <a:chExt cx="2417233" cy="689949"/>
          </a:xfrm>
        </p:grpSpPr>
        <p:cxnSp>
          <p:nvCxnSpPr>
            <p:cNvPr id="14" name="直接连接符 13"/>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993484" y="107022"/>
              <a:ext cx="2376491" cy="689949"/>
            </a:xfrm>
            <a:prstGeom prst="rect">
              <a:avLst/>
            </a:prstGeom>
          </p:spPr>
        </p:pic>
      </p:grpSp>
      <p:sp>
        <p:nvSpPr>
          <p:cNvPr id="9" name="文本框 8"/>
          <p:cNvSpPr txBox="1"/>
          <p:nvPr/>
        </p:nvSpPr>
        <p:spPr>
          <a:xfrm>
            <a:off x="4726940" y="1116965"/>
            <a:ext cx="3289935" cy="275590"/>
          </a:xfrm>
          <a:prstGeom prst="rect">
            <a:avLst/>
          </a:prstGeom>
          <a:noFill/>
        </p:spPr>
        <p:txBody>
          <a:bodyPr wrap="square" rtlCol="0">
            <a:spAutoFit/>
          </a:bodyPr>
          <a:p>
            <a:pPr algn="ctr"/>
            <a:r>
              <a:rPr lang="zh-CN" altLang="en-US" sz="1200" spc="100">
                <a:uFillTx/>
                <a:latin typeface="方正行楷简体" panose="02010601030101010101" charset="-122"/>
                <a:ea typeface="方正行楷简体" panose="02010601030101010101" charset="-122"/>
                <a:sym typeface="+mn-ea"/>
              </a:rPr>
              <a:t>Click here to add caption </a:t>
            </a:r>
            <a:endParaRPr lang="zh-CN" altLang="en-US" sz="1200" spc="100">
              <a:uFillTx/>
              <a:latin typeface="方正行楷简体" panose="02010601030101010101" charset="-122"/>
              <a:ea typeface="方正行楷简体" panose="02010601030101010101" charset="-122"/>
              <a:sym typeface="+mn-ea"/>
            </a:endParaRPr>
          </a:p>
        </p:txBody>
      </p:sp>
      <p:sp>
        <p:nvSpPr>
          <p:cNvPr id="22" name="椭圆 21"/>
          <p:cNvSpPr/>
          <p:nvPr/>
        </p:nvSpPr>
        <p:spPr>
          <a:xfrm>
            <a:off x="4147820" y="487680"/>
            <a:ext cx="833120" cy="833120"/>
          </a:xfrm>
          <a:prstGeom prst="ellipse">
            <a:avLst/>
          </a:prstGeom>
          <a:solidFill>
            <a:srgbClr val="DFA089">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zh-CN" sz="3600">
                <a:latin typeface="汉仪南宫体简" panose="02010600000101010101" charset="-122"/>
                <a:ea typeface="汉仪南宫体简" panose="02010600000101010101" charset="-122"/>
              </a:rPr>
              <a:t>贰</a:t>
            </a:r>
            <a:endParaRPr lang="zh-CN" altLang="zh-CN" sz="3600">
              <a:latin typeface="汉仪南宫体简" panose="02010600000101010101" charset="-122"/>
              <a:ea typeface="汉仪南宫体简" panose="02010600000101010101" charset="-122"/>
            </a:endParaRPr>
          </a:p>
        </p:txBody>
      </p:sp>
      <p:pic>
        <p:nvPicPr>
          <p:cNvPr id="5" name="图片 4"/>
          <p:cNvPicPr>
            <a:picLocks noChangeAspect="1"/>
          </p:cNvPicPr>
          <p:nvPr/>
        </p:nvPicPr>
        <p:blipFill rotWithShape="1">
          <a:blip r:embed="rId2" cstate="screen"/>
          <a:srcRect/>
          <a:stretch>
            <a:fillRect/>
          </a:stretch>
        </p:blipFill>
        <p:spPr>
          <a:xfrm>
            <a:off x="6161228" y="3708400"/>
            <a:ext cx="4643189" cy="1878714"/>
          </a:xfrm>
          <a:prstGeom prst="rect">
            <a:avLst/>
          </a:prstGeom>
          <a:ln w="3175">
            <a:solidFill>
              <a:schemeClr val="bg1">
                <a:lumMod val="50000"/>
              </a:schemeClr>
            </a:solidFill>
          </a:ln>
        </p:spPr>
      </p:pic>
      <p:pic>
        <p:nvPicPr>
          <p:cNvPr id="6" name="图片 5"/>
          <p:cNvPicPr>
            <a:picLocks noChangeAspect="1"/>
          </p:cNvPicPr>
          <p:nvPr/>
        </p:nvPicPr>
        <p:blipFill rotWithShape="1">
          <a:blip r:embed="rId3" cstate="email"/>
          <a:srcRect/>
          <a:stretch>
            <a:fillRect/>
          </a:stretch>
        </p:blipFill>
        <p:spPr>
          <a:xfrm>
            <a:off x="1382660" y="1768736"/>
            <a:ext cx="4631397" cy="3818378"/>
          </a:xfrm>
          <a:prstGeom prst="rect">
            <a:avLst/>
          </a:prstGeom>
          <a:ln w="3175">
            <a:solidFill>
              <a:schemeClr val="bg1">
                <a:lumMod val="50000"/>
              </a:schemeClr>
            </a:solidFill>
          </a:ln>
        </p:spPr>
      </p:pic>
      <p:sp>
        <p:nvSpPr>
          <p:cNvPr id="2" name="Rectangle 11"/>
          <p:cNvSpPr/>
          <p:nvPr/>
        </p:nvSpPr>
        <p:spPr>
          <a:xfrm>
            <a:off x="6161677" y="1750123"/>
            <a:ext cx="2298734" cy="1840802"/>
          </a:xfrm>
          <a:prstGeom prst="rect">
            <a:avLst/>
          </a:prstGeom>
          <a:solidFill>
            <a:srgbClr val="E9BDA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id-ID" dirty="0"/>
          </a:p>
        </p:txBody>
      </p:sp>
      <p:sp>
        <p:nvSpPr>
          <p:cNvPr id="3" name="Rectangle 12"/>
          <p:cNvSpPr/>
          <p:nvPr/>
        </p:nvSpPr>
        <p:spPr>
          <a:xfrm>
            <a:off x="8505685" y="1750123"/>
            <a:ext cx="2298734" cy="1840802"/>
          </a:xfrm>
          <a:prstGeom prst="rect">
            <a:avLst/>
          </a:prstGeom>
          <a:solidFill>
            <a:srgbClr val="E9BD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id-ID" sz="5400" dirty="0">
              <a:solidFill>
                <a:prstClr val="white"/>
              </a:solidFill>
            </a:endParaRPr>
          </a:p>
        </p:txBody>
      </p:sp>
      <p:sp>
        <p:nvSpPr>
          <p:cNvPr id="10" name="Freeform 211"/>
          <p:cNvSpPr>
            <a:spLocks noEditPoints="1"/>
          </p:cNvSpPr>
          <p:nvPr/>
        </p:nvSpPr>
        <p:spPr bwMode="auto">
          <a:xfrm>
            <a:off x="6981513" y="2269322"/>
            <a:ext cx="658614" cy="865760"/>
          </a:xfrm>
          <a:custGeom>
            <a:avLst/>
            <a:gdLst>
              <a:gd name="T0" fmla="*/ 191 w 218"/>
              <a:gd name="T1" fmla="*/ 36 h 288"/>
              <a:gd name="T2" fmla="*/ 157 w 218"/>
              <a:gd name="T3" fmla="*/ 0 h 288"/>
              <a:gd name="T4" fmla="*/ 61 w 218"/>
              <a:gd name="T5" fmla="*/ 0 h 288"/>
              <a:gd name="T6" fmla="*/ 28 w 218"/>
              <a:gd name="T7" fmla="*/ 36 h 288"/>
              <a:gd name="T8" fmla="*/ 0 w 218"/>
              <a:gd name="T9" fmla="*/ 36 h 288"/>
              <a:gd name="T10" fmla="*/ 0 w 218"/>
              <a:gd name="T11" fmla="*/ 288 h 288"/>
              <a:gd name="T12" fmla="*/ 218 w 218"/>
              <a:gd name="T13" fmla="*/ 288 h 288"/>
              <a:gd name="T14" fmla="*/ 218 w 218"/>
              <a:gd name="T15" fmla="*/ 36 h 288"/>
              <a:gd name="T16" fmla="*/ 191 w 218"/>
              <a:gd name="T17" fmla="*/ 36 h 288"/>
              <a:gd name="T18" fmla="*/ 74 w 218"/>
              <a:gd name="T19" fmla="*/ 16 h 288"/>
              <a:gd name="T20" fmla="*/ 142 w 218"/>
              <a:gd name="T21" fmla="*/ 16 h 288"/>
              <a:gd name="T22" fmla="*/ 151 w 218"/>
              <a:gd name="T23" fmla="*/ 24 h 288"/>
              <a:gd name="T24" fmla="*/ 142 w 218"/>
              <a:gd name="T25" fmla="*/ 33 h 288"/>
              <a:gd name="T26" fmla="*/ 74 w 218"/>
              <a:gd name="T27" fmla="*/ 33 h 288"/>
              <a:gd name="T28" fmla="*/ 66 w 218"/>
              <a:gd name="T29" fmla="*/ 24 h 288"/>
              <a:gd name="T30" fmla="*/ 74 w 218"/>
              <a:gd name="T31" fmla="*/ 16 h 288"/>
              <a:gd name="T32" fmla="*/ 171 w 218"/>
              <a:gd name="T33" fmla="*/ 236 h 288"/>
              <a:gd name="T34" fmla="*/ 45 w 218"/>
              <a:gd name="T35" fmla="*/ 236 h 288"/>
              <a:gd name="T36" fmla="*/ 45 w 218"/>
              <a:gd name="T37" fmla="*/ 217 h 288"/>
              <a:gd name="T38" fmla="*/ 171 w 218"/>
              <a:gd name="T39" fmla="*/ 217 h 288"/>
              <a:gd name="T40" fmla="*/ 171 w 218"/>
              <a:gd name="T41" fmla="*/ 236 h 288"/>
              <a:gd name="T42" fmla="*/ 171 w 218"/>
              <a:gd name="T43" fmla="*/ 193 h 288"/>
              <a:gd name="T44" fmla="*/ 45 w 218"/>
              <a:gd name="T45" fmla="*/ 193 h 288"/>
              <a:gd name="T46" fmla="*/ 45 w 218"/>
              <a:gd name="T47" fmla="*/ 174 h 288"/>
              <a:gd name="T48" fmla="*/ 171 w 218"/>
              <a:gd name="T49" fmla="*/ 174 h 288"/>
              <a:gd name="T50" fmla="*/ 171 w 218"/>
              <a:gd name="T51" fmla="*/ 193 h 288"/>
              <a:gd name="T52" fmla="*/ 171 w 218"/>
              <a:gd name="T53" fmla="*/ 150 h 288"/>
              <a:gd name="T54" fmla="*/ 45 w 218"/>
              <a:gd name="T55" fmla="*/ 150 h 288"/>
              <a:gd name="T56" fmla="*/ 45 w 218"/>
              <a:gd name="T57" fmla="*/ 131 h 288"/>
              <a:gd name="T58" fmla="*/ 171 w 218"/>
              <a:gd name="T59" fmla="*/ 131 h 288"/>
              <a:gd name="T60" fmla="*/ 171 w 218"/>
              <a:gd name="T61" fmla="*/ 150 h 288"/>
              <a:gd name="T62" fmla="*/ 171 w 218"/>
              <a:gd name="T63" fmla="*/ 107 h 288"/>
              <a:gd name="T64" fmla="*/ 45 w 218"/>
              <a:gd name="T65" fmla="*/ 107 h 288"/>
              <a:gd name="T66" fmla="*/ 45 w 218"/>
              <a:gd name="T67" fmla="*/ 88 h 288"/>
              <a:gd name="T68" fmla="*/ 171 w 218"/>
              <a:gd name="T69" fmla="*/ 88 h 288"/>
              <a:gd name="T70" fmla="*/ 171 w 218"/>
              <a:gd name="T71" fmla="*/ 10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18" h="288">
                <a:moveTo>
                  <a:pt x="191" y="36"/>
                </a:moveTo>
                <a:cubicBezTo>
                  <a:pt x="183" y="21"/>
                  <a:pt x="169" y="0"/>
                  <a:pt x="157" y="0"/>
                </a:cubicBezTo>
                <a:cubicBezTo>
                  <a:pt x="61" y="0"/>
                  <a:pt x="61" y="0"/>
                  <a:pt x="61" y="0"/>
                </a:cubicBezTo>
                <a:cubicBezTo>
                  <a:pt x="49" y="0"/>
                  <a:pt x="36" y="19"/>
                  <a:pt x="28" y="36"/>
                </a:cubicBezTo>
                <a:cubicBezTo>
                  <a:pt x="0" y="36"/>
                  <a:pt x="0" y="36"/>
                  <a:pt x="0" y="36"/>
                </a:cubicBezTo>
                <a:cubicBezTo>
                  <a:pt x="0" y="288"/>
                  <a:pt x="0" y="288"/>
                  <a:pt x="0" y="288"/>
                </a:cubicBezTo>
                <a:cubicBezTo>
                  <a:pt x="218" y="288"/>
                  <a:pt x="218" y="288"/>
                  <a:pt x="218" y="288"/>
                </a:cubicBezTo>
                <a:cubicBezTo>
                  <a:pt x="218" y="36"/>
                  <a:pt x="218" y="36"/>
                  <a:pt x="218" y="36"/>
                </a:cubicBezTo>
                <a:lnTo>
                  <a:pt x="191" y="36"/>
                </a:lnTo>
                <a:close/>
                <a:moveTo>
                  <a:pt x="74" y="16"/>
                </a:moveTo>
                <a:cubicBezTo>
                  <a:pt x="142" y="16"/>
                  <a:pt x="142" y="16"/>
                  <a:pt x="142" y="16"/>
                </a:cubicBezTo>
                <a:cubicBezTo>
                  <a:pt x="147" y="16"/>
                  <a:pt x="151" y="20"/>
                  <a:pt x="151" y="24"/>
                </a:cubicBezTo>
                <a:cubicBezTo>
                  <a:pt x="151" y="29"/>
                  <a:pt x="147" y="33"/>
                  <a:pt x="142" y="33"/>
                </a:cubicBezTo>
                <a:cubicBezTo>
                  <a:pt x="74" y="33"/>
                  <a:pt x="74" y="33"/>
                  <a:pt x="74" y="33"/>
                </a:cubicBezTo>
                <a:cubicBezTo>
                  <a:pt x="70" y="33"/>
                  <a:pt x="66" y="29"/>
                  <a:pt x="66" y="24"/>
                </a:cubicBezTo>
                <a:cubicBezTo>
                  <a:pt x="66" y="20"/>
                  <a:pt x="70" y="16"/>
                  <a:pt x="74" y="16"/>
                </a:cubicBezTo>
                <a:close/>
                <a:moveTo>
                  <a:pt x="171" y="236"/>
                </a:moveTo>
                <a:cubicBezTo>
                  <a:pt x="45" y="236"/>
                  <a:pt x="45" y="236"/>
                  <a:pt x="45" y="236"/>
                </a:cubicBezTo>
                <a:cubicBezTo>
                  <a:pt x="45" y="217"/>
                  <a:pt x="45" y="217"/>
                  <a:pt x="45" y="217"/>
                </a:cubicBezTo>
                <a:cubicBezTo>
                  <a:pt x="171" y="217"/>
                  <a:pt x="171" y="217"/>
                  <a:pt x="171" y="217"/>
                </a:cubicBezTo>
                <a:lnTo>
                  <a:pt x="171" y="236"/>
                </a:lnTo>
                <a:close/>
                <a:moveTo>
                  <a:pt x="171" y="193"/>
                </a:moveTo>
                <a:cubicBezTo>
                  <a:pt x="45" y="193"/>
                  <a:pt x="45" y="193"/>
                  <a:pt x="45" y="193"/>
                </a:cubicBezTo>
                <a:cubicBezTo>
                  <a:pt x="45" y="174"/>
                  <a:pt x="45" y="174"/>
                  <a:pt x="45" y="174"/>
                </a:cubicBezTo>
                <a:cubicBezTo>
                  <a:pt x="171" y="174"/>
                  <a:pt x="171" y="174"/>
                  <a:pt x="171" y="174"/>
                </a:cubicBezTo>
                <a:lnTo>
                  <a:pt x="171" y="193"/>
                </a:lnTo>
                <a:close/>
                <a:moveTo>
                  <a:pt x="171" y="150"/>
                </a:moveTo>
                <a:cubicBezTo>
                  <a:pt x="45" y="150"/>
                  <a:pt x="45" y="150"/>
                  <a:pt x="45" y="150"/>
                </a:cubicBezTo>
                <a:cubicBezTo>
                  <a:pt x="45" y="131"/>
                  <a:pt x="45" y="131"/>
                  <a:pt x="45" y="131"/>
                </a:cubicBezTo>
                <a:cubicBezTo>
                  <a:pt x="171" y="131"/>
                  <a:pt x="171" y="131"/>
                  <a:pt x="171" y="131"/>
                </a:cubicBezTo>
                <a:lnTo>
                  <a:pt x="171" y="150"/>
                </a:lnTo>
                <a:close/>
                <a:moveTo>
                  <a:pt x="171" y="107"/>
                </a:moveTo>
                <a:cubicBezTo>
                  <a:pt x="45" y="107"/>
                  <a:pt x="45" y="107"/>
                  <a:pt x="45" y="107"/>
                </a:cubicBezTo>
                <a:cubicBezTo>
                  <a:pt x="45" y="88"/>
                  <a:pt x="45" y="88"/>
                  <a:pt x="45" y="88"/>
                </a:cubicBezTo>
                <a:cubicBezTo>
                  <a:pt x="171" y="88"/>
                  <a:pt x="171" y="88"/>
                  <a:pt x="171" y="88"/>
                </a:cubicBezTo>
                <a:lnTo>
                  <a:pt x="171" y="107"/>
                </a:lnTo>
                <a:close/>
              </a:path>
            </a:pathLst>
          </a:custGeom>
          <a:solidFill>
            <a:schemeClr val="bg1"/>
          </a:solidFill>
          <a:ln>
            <a:noFill/>
          </a:ln>
        </p:spPr>
        <p:txBody>
          <a:bodyPr vert="horz" wrap="square" lIns="91440" tIns="45720" rIns="91440" bIns="45720" numCol="1" anchor="t" anchorCtr="0" compatLnSpc="1"/>
          <a:p>
            <a:endParaRPr lang="zh-CN" altLang="en-US">
              <a:solidFill>
                <a:prstClr val="black"/>
              </a:solidFill>
            </a:endParaRPr>
          </a:p>
        </p:txBody>
      </p:sp>
      <p:sp>
        <p:nvSpPr>
          <p:cNvPr id="21" name="文本框 20"/>
          <p:cNvSpPr txBox="1"/>
          <p:nvPr/>
        </p:nvSpPr>
        <p:spPr>
          <a:xfrm>
            <a:off x="8576310" y="1768475"/>
            <a:ext cx="2157095" cy="1737360"/>
          </a:xfrm>
          <a:prstGeom prst="rect">
            <a:avLst/>
          </a:prstGeom>
          <a:noFill/>
        </p:spPr>
        <p:txBody>
          <a:bodyPr wrap="square" rtlCol="0">
            <a:spAutoFit/>
          </a:bodyPr>
          <a:p>
            <a:pPr algn="ctr">
              <a:lnSpc>
                <a:spcPct val="150000"/>
              </a:lnSpc>
            </a:pPr>
            <a:r>
              <a:rPr lang="zh-CN" altLang="en-US" dirty="0">
                <a:solidFill>
                  <a:schemeClr val="tx1"/>
                </a:solidFill>
                <a:latin typeface="方正苏新诗柳楷简体" panose="02000000000000000000" charset="-122"/>
                <a:ea typeface="方正苏新诗柳楷简体" panose="02000000000000000000" charset="-122"/>
              </a:rPr>
              <a:t>请输入适量文字在此处进行解释</a:t>
            </a:r>
            <a:r>
              <a:rPr lang="zh-CN" altLang="en-US" dirty="0" smtClean="0">
                <a:solidFill>
                  <a:schemeClr val="tx1"/>
                </a:solidFill>
                <a:latin typeface="方正苏新诗柳楷简体" panose="02000000000000000000" charset="-122"/>
                <a:ea typeface="方正苏新诗柳楷简体" panose="02000000000000000000" charset="-122"/>
              </a:rPr>
              <a:t>说明以</a:t>
            </a:r>
            <a:r>
              <a:rPr lang="zh-CN" altLang="en-US" dirty="0">
                <a:solidFill>
                  <a:schemeClr val="tx1"/>
                </a:solidFill>
                <a:latin typeface="方正苏新诗柳楷简体" panose="02000000000000000000" charset="-122"/>
                <a:ea typeface="方正苏新诗柳楷简体" panose="02000000000000000000" charset="-122"/>
              </a:rPr>
              <a:t>便于读者合理理解上述标题的</a:t>
            </a:r>
            <a:r>
              <a:rPr lang="zh-CN" altLang="en-US" dirty="0" smtClean="0">
                <a:solidFill>
                  <a:schemeClr val="tx1"/>
                </a:solidFill>
                <a:latin typeface="方正苏新诗柳楷简体" panose="02000000000000000000" charset="-122"/>
                <a:ea typeface="方正苏新诗柳楷简体" panose="02000000000000000000" charset="-122"/>
              </a:rPr>
              <a:t>内容</a:t>
            </a:r>
            <a:endParaRPr lang="zh-CN" altLang="en-US" dirty="0" smtClean="0">
              <a:solidFill>
                <a:schemeClr val="tx1"/>
              </a:solidFill>
              <a:latin typeface="方正苏新诗柳楷简体" panose="02000000000000000000" charset="-122"/>
              <a:ea typeface="方正苏新诗柳楷简体" panose="02000000000000000000" charset="-122"/>
            </a:endParaRPr>
          </a:p>
        </p:txBody>
      </p:sp>
    </p:spTree>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 name="组合 9"/>
          <p:cNvGrpSpPr/>
          <p:nvPr/>
        </p:nvGrpSpPr>
        <p:grpSpPr>
          <a:xfrm>
            <a:off x="-1412833" y="129744"/>
            <a:ext cx="8211282" cy="6444657"/>
            <a:chOff x="5494" y="1403"/>
            <a:chExt cx="9320" cy="7315"/>
          </a:xfrm>
        </p:grpSpPr>
        <p:grpSp>
          <p:nvGrpSpPr>
            <p:cNvPr id="6" name="组合 5"/>
            <p:cNvGrpSpPr/>
            <p:nvPr/>
          </p:nvGrpSpPr>
          <p:grpSpPr>
            <a:xfrm>
              <a:off x="5494" y="1852"/>
              <a:ext cx="7061" cy="6866"/>
              <a:chOff x="5494" y="1852"/>
              <a:chExt cx="7061" cy="6866"/>
            </a:xfrm>
          </p:grpSpPr>
          <p:sp>
            <p:nvSpPr>
              <p:cNvPr id="4" name="椭圆 3"/>
              <p:cNvSpPr/>
              <p:nvPr/>
            </p:nvSpPr>
            <p:spPr>
              <a:xfrm>
                <a:off x="5494" y="1852"/>
                <a:ext cx="6981" cy="6866"/>
              </a:xfrm>
              <a:prstGeom prst="ellipse">
                <a:avLst/>
              </a:prstGeom>
              <a:solidFill>
                <a:srgbClr val="DFA089">
                  <a:alpha val="2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5" name="图片 4" descr="a741a4cbfdb5bea38dcfd8fad88b382e"/>
              <p:cNvPicPr>
                <a:picLocks noChangeAspect="1"/>
              </p:cNvPicPr>
              <p:nvPr/>
            </p:nvPicPr>
            <p:blipFill>
              <a:blip r:embed="rId1">
                <a:lum contrast="60000"/>
              </a:blip>
              <a:srcRect l="-14573" t="-2389"/>
              <a:stretch>
                <a:fillRect/>
              </a:stretch>
            </p:blipFill>
            <p:spPr>
              <a:xfrm>
                <a:off x="5854" y="2094"/>
                <a:ext cx="6701" cy="6393"/>
              </a:xfrm>
              <a:prstGeom prst="ellipse">
                <a:avLst/>
              </a:prstGeom>
            </p:spPr>
          </p:pic>
        </p:grpSp>
        <p:sp>
          <p:nvSpPr>
            <p:cNvPr id="7" name="文本框 6"/>
            <p:cNvSpPr txBox="1"/>
            <p:nvPr/>
          </p:nvSpPr>
          <p:spPr>
            <a:xfrm>
              <a:off x="12993" y="1403"/>
              <a:ext cx="1821" cy="4343"/>
            </a:xfrm>
            <a:prstGeom prst="rect">
              <a:avLst/>
            </a:prstGeom>
            <a:noFill/>
          </p:spPr>
          <p:txBody>
            <a:bodyPr vert="eaVert" wrap="square" rtlCol="0">
              <a:spAutoFit/>
            </a:bodyPr>
            <a:p>
              <a:pPr algn="ctr"/>
              <a:r>
                <a:rPr lang="zh-CN" altLang="en-US" sz="7200">
                  <a:latin typeface="新蒂文征明简繁" panose="03000600000000000000" charset="-122"/>
                  <a:ea typeface="新蒂文征明简繁" panose="03000600000000000000" charset="-122"/>
                </a:rPr>
                <a:t>章节叁</a:t>
              </a:r>
              <a:endParaRPr lang="zh-CN" altLang="en-US" sz="7200">
                <a:latin typeface="新蒂文征明简繁" panose="03000600000000000000" charset="-122"/>
                <a:ea typeface="新蒂文征明简繁" panose="03000600000000000000" charset="-122"/>
              </a:endParaRPr>
            </a:p>
          </p:txBody>
        </p:sp>
      </p:grpSp>
      <p:pic>
        <p:nvPicPr>
          <p:cNvPr id="9" name="图片 8" descr="1cf1869ce1f40fed30a8f2ff40619ac1"/>
          <p:cNvPicPr>
            <a:picLocks noChangeAspect="1"/>
          </p:cNvPicPr>
          <p:nvPr/>
        </p:nvPicPr>
        <p:blipFill>
          <a:blip r:embed="rId2"/>
          <a:stretch>
            <a:fillRect/>
          </a:stretch>
        </p:blipFill>
        <p:spPr>
          <a:xfrm>
            <a:off x="9010015" y="3956685"/>
            <a:ext cx="3444875" cy="3536315"/>
          </a:xfrm>
          <a:prstGeom prst="rect">
            <a:avLst/>
          </a:prstGeom>
        </p:spPr>
      </p:pic>
      <p:pic>
        <p:nvPicPr>
          <p:cNvPr id="11" name="图片 10" descr="a2031644ae93de508aefe1c0cd4d7493"/>
          <p:cNvPicPr>
            <a:picLocks noChangeAspect="1"/>
          </p:cNvPicPr>
          <p:nvPr/>
        </p:nvPicPr>
        <p:blipFill>
          <a:blip r:embed="rId3"/>
          <a:stretch>
            <a:fillRect/>
          </a:stretch>
        </p:blipFill>
        <p:spPr>
          <a:xfrm>
            <a:off x="7676515" y="854710"/>
            <a:ext cx="1804035" cy="1701800"/>
          </a:xfrm>
          <a:prstGeom prst="rect">
            <a:avLst/>
          </a:prstGeom>
        </p:spPr>
      </p:pic>
      <p:sp>
        <p:nvSpPr>
          <p:cNvPr id="28" name="文本框 27"/>
          <p:cNvSpPr txBox="1"/>
          <p:nvPr/>
        </p:nvSpPr>
        <p:spPr>
          <a:xfrm>
            <a:off x="6657340" y="1354455"/>
            <a:ext cx="1198245" cy="5132705"/>
          </a:xfrm>
          <a:prstGeom prst="rect">
            <a:avLst/>
          </a:prstGeom>
          <a:noFill/>
        </p:spPr>
        <p:txBody>
          <a:bodyPr vert="eaVert" wrap="square" rtlCol="0">
            <a:spAutoFit/>
          </a:bodyPr>
          <a:p>
            <a:pPr algn="ctr"/>
            <a:r>
              <a:rPr lang="zh-CN" altLang="en-US" sz="3200" spc="100">
                <a:solidFill>
                  <a:schemeClr val="tx1"/>
                </a:solidFill>
                <a:uFillTx/>
                <a:latin typeface="新蒂文征明简繁" panose="03000600000000000000" charset="-122"/>
                <a:ea typeface="新蒂文征明简繁" panose="03000600000000000000" charset="-122"/>
              </a:rPr>
              <a:t>点击此处添加标题</a:t>
            </a:r>
            <a:endParaRPr lang="zh-CN" altLang="en-US" sz="3200" spc="100">
              <a:solidFill>
                <a:schemeClr val="tx1"/>
              </a:solidFill>
              <a:uFillTx/>
              <a:latin typeface="新蒂文征明简繁" panose="03000600000000000000" charset="-122"/>
              <a:ea typeface="新蒂文征明简繁" panose="03000600000000000000" charset="-122"/>
            </a:endParaRPr>
          </a:p>
          <a:p>
            <a:pPr algn="ctr">
              <a:lnSpc>
                <a:spcPct val="140000"/>
              </a:lnSpc>
            </a:pPr>
            <a:r>
              <a:rPr lang="zh-CN" altLang="en-US" spc="100">
                <a:solidFill>
                  <a:schemeClr val="tx1"/>
                </a:solidFill>
                <a:uFillTx/>
                <a:latin typeface="方正行楷简体" panose="02010601030101010101" charset="-122"/>
                <a:ea typeface="方正行楷简体" panose="02010601030101010101" charset="-122"/>
              </a:rPr>
              <a:t>Click here to add caption text</a:t>
            </a:r>
            <a:endParaRPr lang="zh-CN" altLang="en-US" spc="100">
              <a:solidFill>
                <a:schemeClr val="tx1"/>
              </a:solidFill>
              <a:uFillTx/>
              <a:latin typeface="方正行楷简体" panose="02010601030101010101" charset="-122"/>
              <a:ea typeface="方正行楷简体" panose="02010601030101010101" charset="-122"/>
            </a:endParaRPr>
          </a:p>
        </p:txBody>
      </p:sp>
      <p:grpSp>
        <p:nvGrpSpPr>
          <p:cNvPr id="14" name="组合 13"/>
          <p:cNvGrpSpPr/>
          <p:nvPr/>
        </p:nvGrpSpPr>
        <p:grpSpPr>
          <a:xfrm>
            <a:off x="5278755" y="479425"/>
            <a:ext cx="1294130" cy="3235960"/>
            <a:chOff x="7811" y="734"/>
            <a:chExt cx="2412" cy="6030"/>
          </a:xfrm>
        </p:grpSpPr>
        <p:sp>
          <p:nvSpPr>
            <p:cNvPr id="12" name="矩形 11"/>
            <p:cNvSpPr/>
            <p:nvPr/>
          </p:nvSpPr>
          <p:spPr>
            <a:xfrm>
              <a:off x="7811" y="734"/>
              <a:ext cx="2412" cy="603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矩形 12"/>
            <p:cNvSpPr/>
            <p:nvPr/>
          </p:nvSpPr>
          <p:spPr>
            <a:xfrm>
              <a:off x="7913" y="819"/>
              <a:ext cx="2208" cy="5788"/>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4622165" y="716280"/>
            <a:ext cx="3423920" cy="604520"/>
          </a:xfrm>
          <a:prstGeom prst="rect">
            <a:avLst/>
          </a:prstGeom>
          <a:noFill/>
        </p:spPr>
        <p:txBody>
          <a:bodyPr wrap="square" rtlCol="0">
            <a:spAutoFit/>
          </a:bodyPr>
          <a:p>
            <a:pPr algn="ctr"/>
            <a:r>
              <a:rPr lang="zh-CN" altLang="en-US" sz="2600" spc="100">
                <a:solidFill>
                  <a:schemeClr val="tx1"/>
                </a:solidFill>
                <a:uFillTx/>
                <a:latin typeface="新蒂文征明简繁" panose="03000600000000000000" charset="-122"/>
                <a:ea typeface="新蒂文征明简繁" panose="03000600000000000000" charset="-122"/>
              </a:rPr>
              <a:t>点击输入标题</a:t>
            </a:r>
            <a:endParaRPr lang="zh-CN" altLang="en-US" sz="2600" spc="100">
              <a:solidFill>
                <a:schemeClr val="tx1"/>
              </a:solidFill>
              <a:uFillTx/>
              <a:latin typeface="新蒂文征明简繁" panose="03000600000000000000" charset="-122"/>
              <a:ea typeface="新蒂文征明简繁" panose="03000600000000000000" charset="-122"/>
            </a:endParaRPr>
          </a:p>
        </p:txBody>
      </p:sp>
      <p:grpSp>
        <p:nvGrpSpPr>
          <p:cNvPr id="7" name="组合 6"/>
          <p:cNvGrpSpPr/>
          <p:nvPr/>
        </p:nvGrpSpPr>
        <p:grpSpPr>
          <a:xfrm>
            <a:off x="5209917" y="136867"/>
            <a:ext cx="2417233" cy="689949"/>
            <a:chOff x="4952742" y="107022"/>
            <a:chExt cx="2417233" cy="689949"/>
          </a:xfrm>
        </p:grpSpPr>
        <p:cxnSp>
          <p:nvCxnSpPr>
            <p:cNvPr id="14" name="直接连接符 13"/>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993484" y="107022"/>
              <a:ext cx="2376491" cy="689949"/>
            </a:xfrm>
            <a:prstGeom prst="rect">
              <a:avLst/>
            </a:prstGeom>
          </p:spPr>
        </p:pic>
      </p:grpSp>
      <p:sp>
        <p:nvSpPr>
          <p:cNvPr id="9" name="文本框 8"/>
          <p:cNvSpPr txBox="1"/>
          <p:nvPr/>
        </p:nvSpPr>
        <p:spPr>
          <a:xfrm>
            <a:off x="4726940" y="1116965"/>
            <a:ext cx="3289935" cy="275590"/>
          </a:xfrm>
          <a:prstGeom prst="rect">
            <a:avLst/>
          </a:prstGeom>
          <a:noFill/>
        </p:spPr>
        <p:txBody>
          <a:bodyPr wrap="square" rtlCol="0">
            <a:spAutoFit/>
          </a:bodyPr>
          <a:p>
            <a:pPr algn="ctr"/>
            <a:r>
              <a:rPr lang="zh-CN" altLang="en-US" sz="1200" spc="100">
                <a:uFillTx/>
                <a:latin typeface="方正行楷简体" panose="02010601030101010101" charset="-122"/>
                <a:ea typeface="方正行楷简体" panose="02010601030101010101" charset="-122"/>
                <a:sym typeface="+mn-ea"/>
              </a:rPr>
              <a:t>Click here to add caption </a:t>
            </a:r>
            <a:endParaRPr lang="zh-CN" altLang="en-US" sz="1200" spc="100">
              <a:uFillTx/>
              <a:latin typeface="方正行楷简体" panose="02010601030101010101" charset="-122"/>
              <a:ea typeface="方正行楷简体" panose="02010601030101010101" charset="-122"/>
              <a:sym typeface="+mn-ea"/>
            </a:endParaRPr>
          </a:p>
        </p:txBody>
      </p:sp>
      <p:sp>
        <p:nvSpPr>
          <p:cNvPr id="22" name="椭圆 21"/>
          <p:cNvSpPr/>
          <p:nvPr/>
        </p:nvSpPr>
        <p:spPr>
          <a:xfrm>
            <a:off x="4147820" y="487680"/>
            <a:ext cx="833120" cy="833120"/>
          </a:xfrm>
          <a:prstGeom prst="ellipse">
            <a:avLst/>
          </a:prstGeom>
          <a:solidFill>
            <a:srgbClr val="DFA089">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zh-CN" sz="3600">
                <a:latin typeface="汉仪南宫体简" panose="02010600000101010101" charset="-122"/>
                <a:ea typeface="汉仪南宫体简" panose="02010600000101010101" charset="-122"/>
              </a:rPr>
              <a:t>叁</a:t>
            </a:r>
            <a:endParaRPr lang="zh-CN" altLang="zh-CN" sz="3600">
              <a:latin typeface="汉仪南宫体简" panose="02010600000101010101" charset="-122"/>
              <a:ea typeface="汉仪南宫体简" panose="02010600000101010101" charset="-122"/>
            </a:endParaRPr>
          </a:p>
        </p:txBody>
      </p:sp>
      <p:grpSp>
        <p:nvGrpSpPr>
          <p:cNvPr id="19" name="组合 18"/>
          <p:cNvGrpSpPr/>
          <p:nvPr/>
        </p:nvGrpSpPr>
        <p:grpSpPr>
          <a:xfrm>
            <a:off x="3865880" y="1684655"/>
            <a:ext cx="4460240" cy="4265295"/>
            <a:chOff x="6088" y="2365"/>
            <a:chExt cx="7024" cy="6717"/>
          </a:xfrm>
        </p:grpSpPr>
        <p:sp>
          <p:nvSpPr>
            <p:cNvPr id="5" name="任意多边形 2"/>
            <p:cNvSpPr>
              <a:spLocks noChangeArrowheads="1"/>
            </p:cNvSpPr>
            <p:nvPr/>
          </p:nvSpPr>
          <p:spPr bwMode="auto">
            <a:xfrm>
              <a:off x="6088" y="4460"/>
              <a:ext cx="2222" cy="2525"/>
            </a:xfrm>
            <a:custGeom>
              <a:avLst/>
              <a:gdLst>
                <a:gd name="T0" fmla="*/ 0 w 1032977"/>
                <a:gd name="T1" fmla="*/ 46129787 h 898690"/>
                <a:gd name="T2" fmla="*/ 2727397 w 1032977"/>
                <a:gd name="T3" fmla="*/ 0 h 898690"/>
                <a:gd name="T4" fmla="*/ 9812344 w 1032977"/>
                <a:gd name="T5" fmla="*/ 0 h 898690"/>
                <a:gd name="T6" fmla="*/ 12539735 w 1032977"/>
                <a:gd name="T7" fmla="*/ 46129787 h 898690"/>
                <a:gd name="T8" fmla="*/ 9812344 w 1032977"/>
                <a:gd name="T9" fmla="*/ 92259573 h 898690"/>
                <a:gd name="T10" fmla="*/ 2727397 w 1032977"/>
                <a:gd name="T11" fmla="*/ 92259573 h 898690"/>
                <a:gd name="T12" fmla="*/ 0 w 1032977"/>
                <a:gd name="T13" fmla="*/ 46129787 h 898690"/>
                <a:gd name="T14" fmla="*/ 0 60000 65536"/>
                <a:gd name="T15" fmla="*/ 0 60000 65536"/>
                <a:gd name="T16" fmla="*/ 0 60000 65536"/>
                <a:gd name="T17" fmla="*/ 0 60000 65536"/>
                <a:gd name="T18" fmla="*/ 0 60000 65536"/>
                <a:gd name="T19" fmla="*/ 0 60000 65536"/>
                <a:gd name="T20" fmla="*/ 0 60000 65536"/>
                <a:gd name="T21" fmla="*/ 0 w 1032977"/>
                <a:gd name="T22" fmla="*/ 0 h 898690"/>
                <a:gd name="T23" fmla="*/ 1032977 w 1032977"/>
                <a:gd name="T24" fmla="*/ 898690 h 8986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chemeClr val="bg1">
                <a:lumMod val="75000"/>
              </a:schemeClr>
            </a:solidFill>
            <a:ln>
              <a:noFill/>
            </a:ln>
          </p:spPr>
          <p:txBody>
            <a:bodyPr lIns="261966" tIns="282893" rIns="261967" bIns="282892" anchor="ctr"/>
            <a:p>
              <a:endParaRPr lang="zh-CN" altLang="en-US"/>
            </a:p>
          </p:txBody>
        </p:sp>
        <p:sp>
          <p:nvSpPr>
            <p:cNvPr id="6" name="任意多边形 3"/>
            <p:cNvSpPr>
              <a:spLocks noChangeArrowheads="1"/>
            </p:cNvSpPr>
            <p:nvPr/>
          </p:nvSpPr>
          <p:spPr bwMode="auto">
            <a:xfrm>
              <a:off x="7298" y="2365"/>
              <a:ext cx="2222" cy="2525"/>
            </a:xfrm>
            <a:custGeom>
              <a:avLst/>
              <a:gdLst>
                <a:gd name="T0" fmla="*/ 0 w 1032977"/>
                <a:gd name="T1" fmla="*/ 46129787 h 898690"/>
                <a:gd name="T2" fmla="*/ 2727397 w 1032977"/>
                <a:gd name="T3" fmla="*/ 0 h 898690"/>
                <a:gd name="T4" fmla="*/ 9812344 w 1032977"/>
                <a:gd name="T5" fmla="*/ 0 h 898690"/>
                <a:gd name="T6" fmla="*/ 12539735 w 1032977"/>
                <a:gd name="T7" fmla="*/ 46129787 h 898690"/>
                <a:gd name="T8" fmla="*/ 9812344 w 1032977"/>
                <a:gd name="T9" fmla="*/ 92259573 h 898690"/>
                <a:gd name="T10" fmla="*/ 2727397 w 1032977"/>
                <a:gd name="T11" fmla="*/ 92259573 h 898690"/>
                <a:gd name="T12" fmla="*/ 0 w 1032977"/>
                <a:gd name="T13" fmla="*/ 46129787 h 898690"/>
                <a:gd name="T14" fmla="*/ 0 60000 65536"/>
                <a:gd name="T15" fmla="*/ 0 60000 65536"/>
                <a:gd name="T16" fmla="*/ 0 60000 65536"/>
                <a:gd name="T17" fmla="*/ 0 60000 65536"/>
                <a:gd name="T18" fmla="*/ 0 60000 65536"/>
                <a:gd name="T19" fmla="*/ 0 60000 65536"/>
                <a:gd name="T20" fmla="*/ 0 60000 65536"/>
                <a:gd name="T21" fmla="*/ 0 w 1032977"/>
                <a:gd name="T22" fmla="*/ 0 h 898690"/>
                <a:gd name="T23" fmla="*/ 1032977 w 1032977"/>
                <a:gd name="T24" fmla="*/ 898690 h 8986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rgbClr val="E9BDAD"/>
            </a:solidFill>
            <a:ln>
              <a:noFill/>
            </a:ln>
          </p:spPr>
          <p:txBody>
            <a:bodyPr lIns="261966" tIns="282893" rIns="261967" bIns="282892" anchor="ctr"/>
            <a:p>
              <a:endParaRPr lang="zh-CN" altLang="en-US"/>
            </a:p>
          </p:txBody>
        </p:sp>
        <p:sp>
          <p:nvSpPr>
            <p:cNvPr id="2" name="任意多边形 4"/>
            <p:cNvSpPr>
              <a:spLocks noChangeArrowheads="1"/>
            </p:cNvSpPr>
            <p:nvPr/>
          </p:nvSpPr>
          <p:spPr bwMode="auto">
            <a:xfrm>
              <a:off x="7298" y="6558"/>
              <a:ext cx="2222" cy="2525"/>
            </a:xfrm>
            <a:custGeom>
              <a:avLst/>
              <a:gdLst>
                <a:gd name="T0" fmla="*/ 0 w 1032977"/>
                <a:gd name="T1" fmla="*/ 46129787 h 898690"/>
                <a:gd name="T2" fmla="*/ 2727397 w 1032977"/>
                <a:gd name="T3" fmla="*/ 0 h 898690"/>
                <a:gd name="T4" fmla="*/ 9812344 w 1032977"/>
                <a:gd name="T5" fmla="*/ 0 h 898690"/>
                <a:gd name="T6" fmla="*/ 12539735 w 1032977"/>
                <a:gd name="T7" fmla="*/ 46129787 h 898690"/>
                <a:gd name="T8" fmla="*/ 9812344 w 1032977"/>
                <a:gd name="T9" fmla="*/ 92259573 h 898690"/>
                <a:gd name="T10" fmla="*/ 2727397 w 1032977"/>
                <a:gd name="T11" fmla="*/ 92259573 h 898690"/>
                <a:gd name="T12" fmla="*/ 0 w 1032977"/>
                <a:gd name="T13" fmla="*/ 46129787 h 898690"/>
                <a:gd name="T14" fmla="*/ 0 60000 65536"/>
                <a:gd name="T15" fmla="*/ 0 60000 65536"/>
                <a:gd name="T16" fmla="*/ 0 60000 65536"/>
                <a:gd name="T17" fmla="*/ 0 60000 65536"/>
                <a:gd name="T18" fmla="*/ 0 60000 65536"/>
                <a:gd name="T19" fmla="*/ 0 60000 65536"/>
                <a:gd name="T20" fmla="*/ 0 60000 65536"/>
                <a:gd name="T21" fmla="*/ 0 w 1032977"/>
                <a:gd name="T22" fmla="*/ 0 h 898690"/>
                <a:gd name="T23" fmla="*/ 1032977 w 1032977"/>
                <a:gd name="T24" fmla="*/ 898690 h 8986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rgbClr val="E9BDAD"/>
            </a:solidFill>
            <a:ln>
              <a:noFill/>
            </a:ln>
          </p:spPr>
          <p:txBody>
            <a:bodyPr lIns="261966" tIns="282893" rIns="261967" bIns="282892" anchor="ctr"/>
            <a:p>
              <a:endParaRPr lang="zh-CN" altLang="en-US"/>
            </a:p>
          </p:txBody>
        </p:sp>
        <p:sp>
          <p:nvSpPr>
            <p:cNvPr id="3" name="任意多边形 5"/>
            <p:cNvSpPr>
              <a:spLocks noChangeArrowheads="1"/>
            </p:cNvSpPr>
            <p:nvPr/>
          </p:nvSpPr>
          <p:spPr bwMode="auto">
            <a:xfrm>
              <a:off x="9648" y="2365"/>
              <a:ext cx="2222" cy="2525"/>
            </a:xfrm>
            <a:custGeom>
              <a:avLst/>
              <a:gdLst>
                <a:gd name="T0" fmla="*/ 0 w 1032977"/>
                <a:gd name="T1" fmla="*/ 46129787 h 898690"/>
                <a:gd name="T2" fmla="*/ 2727397 w 1032977"/>
                <a:gd name="T3" fmla="*/ 0 h 898690"/>
                <a:gd name="T4" fmla="*/ 9812344 w 1032977"/>
                <a:gd name="T5" fmla="*/ 0 h 898690"/>
                <a:gd name="T6" fmla="*/ 12539735 w 1032977"/>
                <a:gd name="T7" fmla="*/ 46129787 h 898690"/>
                <a:gd name="T8" fmla="*/ 9812344 w 1032977"/>
                <a:gd name="T9" fmla="*/ 92259573 h 898690"/>
                <a:gd name="T10" fmla="*/ 2727397 w 1032977"/>
                <a:gd name="T11" fmla="*/ 92259573 h 898690"/>
                <a:gd name="T12" fmla="*/ 0 w 1032977"/>
                <a:gd name="T13" fmla="*/ 46129787 h 898690"/>
                <a:gd name="T14" fmla="*/ 0 60000 65536"/>
                <a:gd name="T15" fmla="*/ 0 60000 65536"/>
                <a:gd name="T16" fmla="*/ 0 60000 65536"/>
                <a:gd name="T17" fmla="*/ 0 60000 65536"/>
                <a:gd name="T18" fmla="*/ 0 60000 65536"/>
                <a:gd name="T19" fmla="*/ 0 60000 65536"/>
                <a:gd name="T20" fmla="*/ 0 60000 65536"/>
                <a:gd name="T21" fmla="*/ 0 w 1032977"/>
                <a:gd name="T22" fmla="*/ 0 h 898690"/>
                <a:gd name="T23" fmla="*/ 1032977 w 1032977"/>
                <a:gd name="T24" fmla="*/ 898690 h 8986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chemeClr val="bg1">
                <a:lumMod val="75000"/>
              </a:schemeClr>
            </a:solidFill>
            <a:ln>
              <a:noFill/>
            </a:ln>
          </p:spPr>
          <p:txBody>
            <a:bodyPr lIns="261966" tIns="282893" rIns="261967" bIns="282892" anchor="ctr"/>
            <a:p>
              <a:endParaRPr lang="zh-CN" altLang="en-US"/>
            </a:p>
          </p:txBody>
        </p:sp>
        <p:sp>
          <p:nvSpPr>
            <p:cNvPr id="10" name="任意多边形 6"/>
            <p:cNvSpPr>
              <a:spLocks noChangeArrowheads="1"/>
            </p:cNvSpPr>
            <p:nvPr/>
          </p:nvSpPr>
          <p:spPr bwMode="auto">
            <a:xfrm>
              <a:off x="9648" y="6558"/>
              <a:ext cx="2222" cy="2525"/>
            </a:xfrm>
            <a:custGeom>
              <a:avLst/>
              <a:gdLst>
                <a:gd name="T0" fmla="*/ 0 w 1032977"/>
                <a:gd name="T1" fmla="*/ 46129787 h 898690"/>
                <a:gd name="T2" fmla="*/ 2727397 w 1032977"/>
                <a:gd name="T3" fmla="*/ 0 h 898690"/>
                <a:gd name="T4" fmla="*/ 9812344 w 1032977"/>
                <a:gd name="T5" fmla="*/ 0 h 898690"/>
                <a:gd name="T6" fmla="*/ 12539735 w 1032977"/>
                <a:gd name="T7" fmla="*/ 46129787 h 898690"/>
                <a:gd name="T8" fmla="*/ 9812344 w 1032977"/>
                <a:gd name="T9" fmla="*/ 92259573 h 898690"/>
                <a:gd name="T10" fmla="*/ 2727397 w 1032977"/>
                <a:gd name="T11" fmla="*/ 92259573 h 898690"/>
                <a:gd name="T12" fmla="*/ 0 w 1032977"/>
                <a:gd name="T13" fmla="*/ 46129787 h 898690"/>
                <a:gd name="T14" fmla="*/ 0 60000 65536"/>
                <a:gd name="T15" fmla="*/ 0 60000 65536"/>
                <a:gd name="T16" fmla="*/ 0 60000 65536"/>
                <a:gd name="T17" fmla="*/ 0 60000 65536"/>
                <a:gd name="T18" fmla="*/ 0 60000 65536"/>
                <a:gd name="T19" fmla="*/ 0 60000 65536"/>
                <a:gd name="T20" fmla="*/ 0 60000 65536"/>
                <a:gd name="T21" fmla="*/ 0 w 1032977"/>
                <a:gd name="T22" fmla="*/ 0 h 898690"/>
                <a:gd name="T23" fmla="*/ 1032977 w 1032977"/>
                <a:gd name="T24" fmla="*/ 898690 h 8986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chemeClr val="bg1">
                <a:lumMod val="75000"/>
              </a:schemeClr>
            </a:solidFill>
            <a:ln>
              <a:noFill/>
            </a:ln>
          </p:spPr>
          <p:txBody>
            <a:bodyPr lIns="261966" tIns="282893" rIns="261967" bIns="282892" anchor="ctr"/>
            <a:p>
              <a:endParaRPr lang="zh-CN" altLang="en-US"/>
            </a:p>
          </p:txBody>
        </p:sp>
        <p:sp>
          <p:nvSpPr>
            <p:cNvPr id="11" name="任意多边形 7"/>
            <p:cNvSpPr>
              <a:spLocks noChangeArrowheads="1"/>
            </p:cNvSpPr>
            <p:nvPr/>
          </p:nvSpPr>
          <p:spPr bwMode="auto">
            <a:xfrm>
              <a:off x="10890" y="4460"/>
              <a:ext cx="2223" cy="2525"/>
            </a:xfrm>
            <a:custGeom>
              <a:avLst/>
              <a:gdLst>
                <a:gd name="T0" fmla="*/ 0 w 1032977"/>
                <a:gd name="T1" fmla="*/ 46129787 h 898690"/>
                <a:gd name="T2" fmla="*/ 2727415 w 1032977"/>
                <a:gd name="T3" fmla="*/ 0 h 898690"/>
                <a:gd name="T4" fmla="*/ 9812395 w 1032977"/>
                <a:gd name="T5" fmla="*/ 0 h 898690"/>
                <a:gd name="T6" fmla="*/ 12539798 w 1032977"/>
                <a:gd name="T7" fmla="*/ 46129787 h 898690"/>
                <a:gd name="T8" fmla="*/ 9812395 w 1032977"/>
                <a:gd name="T9" fmla="*/ 92259573 h 898690"/>
                <a:gd name="T10" fmla="*/ 2727415 w 1032977"/>
                <a:gd name="T11" fmla="*/ 92259573 h 898690"/>
                <a:gd name="T12" fmla="*/ 0 w 1032977"/>
                <a:gd name="T13" fmla="*/ 46129787 h 898690"/>
                <a:gd name="T14" fmla="*/ 0 60000 65536"/>
                <a:gd name="T15" fmla="*/ 0 60000 65536"/>
                <a:gd name="T16" fmla="*/ 0 60000 65536"/>
                <a:gd name="T17" fmla="*/ 0 60000 65536"/>
                <a:gd name="T18" fmla="*/ 0 60000 65536"/>
                <a:gd name="T19" fmla="*/ 0 60000 65536"/>
                <a:gd name="T20" fmla="*/ 0 60000 65536"/>
                <a:gd name="T21" fmla="*/ 0 w 1032977"/>
                <a:gd name="T22" fmla="*/ 0 h 898690"/>
                <a:gd name="T23" fmla="*/ 1032977 w 1032977"/>
                <a:gd name="T24" fmla="*/ 898690 h 8986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rgbClr val="E9BDAD"/>
            </a:solidFill>
            <a:ln>
              <a:noFill/>
            </a:ln>
          </p:spPr>
          <p:txBody>
            <a:bodyPr lIns="261966" tIns="282893" rIns="261967" bIns="282892" anchor="ctr"/>
            <a:p>
              <a:endParaRPr lang="zh-CN" altLang="en-US"/>
            </a:p>
          </p:txBody>
        </p:sp>
        <p:sp>
          <p:nvSpPr>
            <p:cNvPr id="12" name="KSO_Shape"/>
            <p:cNvSpPr>
              <a:spLocks noChangeArrowheads="1"/>
            </p:cNvSpPr>
            <p:nvPr/>
          </p:nvSpPr>
          <p:spPr bwMode="auto">
            <a:xfrm>
              <a:off x="6775" y="5158"/>
              <a:ext cx="850" cy="1132"/>
            </a:xfrm>
            <a:custGeom>
              <a:avLst/>
              <a:gdLst>
                <a:gd name="T0" fmla="*/ 564 w 1357313"/>
                <a:gd name="T1" fmla="*/ 336 h 2041525"/>
                <a:gd name="T2" fmla="*/ 596 w 1357313"/>
                <a:gd name="T3" fmla="*/ 365 h 2041525"/>
                <a:gd name="T4" fmla="*/ 203 w 1357313"/>
                <a:gd name="T5" fmla="*/ 356 h 2041525"/>
                <a:gd name="T6" fmla="*/ 238 w 1357313"/>
                <a:gd name="T7" fmla="*/ 331 h 2041525"/>
                <a:gd name="T8" fmla="*/ 524 w 1357313"/>
                <a:gd name="T9" fmla="*/ 126 h 2041525"/>
                <a:gd name="T10" fmla="*/ 419 w 1357313"/>
                <a:gd name="T11" fmla="*/ 163 h 2041525"/>
                <a:gd name="T12" fmla="*/ 372 w 1357313"/>
                <a:gd name="T13" fmla="*/ 163 h 2041525"/>
                <a:gd name="T14" fmla="*/ 268 w 1357313"/>
                <a:gd name="T15" fmla="*/ 126 h 2041525"/>
                <a:gd name="T16" fmla="*/ 129 w 1357313"/>
                <a:gd name="T17" fmla="*/ 96 h 2041525"/>
                <a:gd name="T18" fmla="*/ 169 w 1357313"/>
                <a:gd name="T19" fmla="*/ 131 h 2041525"/>
                <a:gd name="T20" fmla="*/ 260 w 1357313"/>
                <a:gd name="T21" fmla="*/ 173 h 2041525"/>
                <a:gd name="T22" fmla="*/ 328 w 1357313"/>
                <a:gd name="T23" fmla="*/ 199 h 2041525"/>
                <a:gd name="T24" fmla="*/ 343 w 1357313"/>
                <a:gd name="T25" fmla="*/ 227 h 2041525"/>
                <a:gd name="T26" fmla="*/ 326 w 1357313"/>
                <a:gd name="T27" fmla="*/ 254 h 2041525"/>
                <a:gd name="T28" fmla="*/ 254 w 1357313"/>
                <a:gd name="T29" fmla="*/ 281 h 2041525"/>
                <a:gd name="T30" fmla="*/ 165 w 1357313"/>
                <a:gd name="T31" fmla="*/ 323 h 2041525"/>
                <a:gd name="T32" fmla="*/ 129 w 1357313"/>
                <a:gd name="T33" fmla="*/ 356 h 2041525"/>
                <a:gd name="T34" fmla="*/ 670 w 1357313"/>
                <a:gd name="T35" fmla="*/ 369 h 2041525"/>
                <a:gd name="T36" fmla="*/ 639 w 1357313"/>
                <a:gd name="T37" fmla="*/ 330 h 2041525"/>
                <a:gd name="T38" fmla="*/ 556 w 1357313"/>
                <a:gd name="T39" fmla="*/ 288 h 2041525"/>
                <a:gd name="T40" fmla="*/ 473 w 1357313"/>
                <a:gd name="T41" fmla="*/ 258 h 2041525"/>
                <a:gd name="T42" fmla="*/ 450 w 1357313"/>
                <a:gd name="T43" fmla="*/ 234 h 2041525"/>
                <a:gd name="T44" fmla="*/ 455 w 1357313"/>
                <a:gd name="T45" fmla="*/ 209 h 2041525"/>
                <a:gd name="T46" fmla="*/ 495 w 1357313"/>
                <a:gd name="T47" fmla="*/ 186 h 2041525"/>
                <a:gd name="T48" fmla="*/ 600 w 1357313"/>
                <a:gd name="T49" fmla="*/ 143 h 2041525"/>
                <a:gd name="T50" fmla="*/ 654 w 1357313"/>
                <a:gd name="T51" fmla="*/ 108 h 2041525"/>
                <a:gd name="T52" fmla="*/ 682 w 1357313"/>
                <a:gd name="T53" fmla="*/ 50 h 2041525"/>
                <a:gd name="T54" fmla="*/ 761 w 1357313"/>
                <a:gd name="T55" fmla="*/ 4 h 2041525"/>
                <a:gd name="T56" fmla="*/ 788 w 1357313"/>
                <a:gd name="T57" fmla="*/ 16 h 2041525"/>
                <a:gd name="T58" fmla="*/ 789 w 1357313"/>
                <a:gd name="T59" fmla="*/ 33 h 2041525"/>
                <a:gd name="T60" fmla="*/ 765 w 1357313"/>
                <a:gd name="T61" fmla="*/ 45 h 2041525"/>
                <a:gd name="T62" fmla="*/ 729 w 1357313"/>
                <a:gd name="T63" fmla="*/ 69 h 2041525"/>
                <a:gd name="T64" fmla="*/ 698 w 1357313"/>
                <a:gd name="T65" fmla="*/ 124 h 2041525"/>
                <a:gd name="T66" fmla="*/ 633 w 1357313"/>
                <a:gd name="T67" fmla="*/ 167 h 2041525"/>
                <a:gd name="T68" fmla="*/ 519 w 1357313"/>
                <a:gd name="T69" fmla="*/ 211 h 2041525"/>
                <a:gd name="T70" fmla="*/ 511 w 1357313"/>
                <a:gd name="T71" fmla="*/ 228 h 2041525"/>
                <a:gd name="T72" fmla="*/ 567 w 1357313"/>
                <a:gd name="T73" fmla="*/ 257 h 2041525"/>
                <a:gd name="T74" fmla="*/ 655 w 1357313"/>
                <a:gd name="T75" fmla="*/ 296 h 2041525"/>
                <a:gd name="T76" fmla="*/ 709 w 1357313"/>
                <a:gd name="T77" fmla="*/ 340 h 2041525"/>
                <a:gd name="T78" fmla="*/ 740 w 1357313"/>
                <a:gd name="T79" fmla="*/ 403 h 2041525"/>
                <a:gd name="T80" fmla="*/ 775 w 1357313"/>
                <a:gd name="T81" fmla="*/ 410 h 2041525"/>
                <a:gd name="T82" fmla="*/ 792 w 1357313"/>
                <a:gd name="T83" fmla="*/ 424 h 2041525"/>
                <a:gd name="T84" fmla="*/ 781 w 1357313"/>
                <a:gd name="T85" fmla="*/ 441 h 2041525"/>
                <a:gd name="T86" fmla="*/ 746 w 1357313"/>
                <a:gd name="T87" fmla="*/ 451 h 2041525"/>
                <a:gd name="T88" fmla="*/ 43 w 1357313"/>
                <a:gd name="T89" fmla="*/ 450 h 2041525"/>
                <a:gd name="T90" fmla="*/ 10 w 1357313"/>
                <a:gd name="T91" fmla="*/ 440 h 2041525"/>
                <a:gd name="T92" fmla="*/ 1 w 1357313"/>
                <a:gd name="T93" fmla="*/ 423 h 2041525"/>
                <a:gd name="T94" fmla="*/ 19 w 1357313"/>
                <a:gd name="T95" fmla="*/ 409 h 2041525"/>
                <a:gd name="T96" fmla="*/ 55 w 1357313"/>
                <a:gd name="T97" fmla="*/ 402 h 2041525"/>
                <a:gd name="T98" fmla="*/ 83 w 1357313"/>
                <a:gd name="T99" fmla="*/ 340 h 2041525"/>
                <a:gd name="T100" fmla="*/ 137 w 1357313"/>
                <a:gd name="T101" fmla="*/ 296 h 2041525"/>
                <a:gd name="T102" fmla="*/ 226 w 1357313"/>
                <a:gd name="T103" fmla="*/ 257 h 2041525"/>
                <a:gd name="T104" fmla="*/ 281 w 1357313"/>
                <a:gd name="T105" fmla="*/ 229 h 2041525"/>
                <a:gd name="T106" fmla="*/ 274 w 1357313"/>
                <a:gd name="T107" fmla="*/ 211 h 2041525"/>
                <a:gd name="T108" fmla="*/ 159 w 1357313"/>
                <a:gd name="T109" fmla="*/ 167 h 2041525"/>
                <a:gd name="T110" fmla="*/ 94 w 1357313"/>
                <a:gd name="T111" fmla="*/ 124 h 2041525"/>
                <a:gd name="T112" fmla="*/ 62 w 1357313"/>
                <a:gd name="T113" fmla="*/ 65 h 2041525"/>
                <a:gd name="T114" fmla="*/ 25 w 1357313"/>
                <a:gd name="T115" fmla="*/ 44 h 2041525"/>
                <a:gd name="T116" fmla="*/ 3 w 1357313"/>
                <a:gd name="T117" fmla="*/ 32 h 2041525"/>
                <a:gd name="T118" fmla="*/ 5 w 1357313"/>
                <a:gd name="T119" fmla="*/ 15 h 2041525"/>
                <a:gd name="T120" fmla="*/ 34 w 1357313"/>
                <a:gd name="T121" fmla="*/ 3 h 20415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357313"/>
                <a:gd name="T184" fmla="*/ 0 h 2041525"/>
                <a:gd name="T185" fmla="*/ 1357313 w 1357313"/>
                <a:gd name="T186" fmla="*/ 2041525 h 204152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357313" h="2041525">
                  <a:moveTo>
                    <a:pt x="550334" y="1339850"/>
                  </a:moveTo>
                  <a:lnTo>
                    <a:pt x="806980" y="1339850"/>
                  </a:lnTo>
                  <a:lnTo>
                    <a:pt x="827353" y="1358335"/>
                  </a:lnTo>
                  <a:lnTo>
                    <a:pt x="846138" y="1376291"/>
                  </a:lnTo>
                  <a:lnTo>
                    <a:pt x="864130" y="1393983"/>
                  </a:lnTo>
                  <a:lnTo>
                    <a:pt x="880799" y="1411676"/>
                  </a:lnTo>
                  <a:lnTo>
                    <a:pt x="896674" y="1428840"/>
                  </a:lnTo>
                  <a:lnTo>
                    <a:pt x="911490" y="1445476"/>
                  </a:lnTo>
                  <a:lnTo>
                    <a:pt x="925249" y="1462376"/>
                  </a:lnTo>
                  <a:lnTo>
                    <a:pt x="938213" y="1479012"/>
                  </a:lnTo>
                  <a:lnTo>
                    <a:pt x="950120" y="1495120"/>
                  </a:lnTo>
                  <a:lnTo>
                    <a:pt x="955940" y="1503570"/>
                  </a:lnTo>
                  <a:lnTo>
                    <a:pt x="961232" y="1511756"/>
                  </a:lnTo>
                  <a:lnTo>
                    <a:pt x="966259" y="1519942"/>
                  </a:lnTo>
                  <a:lnTo>
                    <a:pt x="971286" y="1527863"/>
                  </a:lnTo>
                  <a:lnTo>
                    <a:pt x="976049" y="1535785"/>
                  </a:lnTo>
                  <a:lnTo>
                    <a:pt x="980547" y="1543971"/>
                  </a:lnTo>
                  <a:lnTo>
                    <a:pt x="985045" y="1552157"/>
                  </a:lnTo>
                  <a:lnTo>
                    <a:pt x="989278" y="1560343"/>
                  </a:lnTo>
                  <a:lnTo>
                    <a:pt x="993247" y="1568265"/>
                  </a:lnTo>
                  <a:lnTo>
                    <a:pt x="996951" y="1576451"/>
                  </a:lnTo>
                  <a:lnTo>
                    <a:pt x="1000391" y="1584637"/>
                  </a:lnTo>
                  <a:lnTo>
                    <a:pt x="1003830" y="1592823"/>
                  </a:lnTo>
                  <a:lnTo>
                    <a:pt x="1007005" y="1601273"/>
                  </a:lnTo>
                  <a:lnTo>
                    <a:pt x="1010180" y="1609195"/>
                  </a:lnTo>
                  <a:lnTo>
                    <a:pt x="1013355" y="1620286"/>
                  </a:lnTo>
                  <a:lnTo>
                    <a:pt x="1017059" y="1632697"/>
                  </a:lnTo>
                  <a:lnTo>
                    <a:pt x="1020764" y="1647484"/>
                  </a:lnTo>
                  <a:lnTo>
                    <a:pt x="1024203" y="1663592"/>
                  </a:lnTo>
                  <a:lnTo>
                    <a:pt x="1027643" y="1681284"/>
                  </a:lnTo>
                  <a:lnTo>
                    <a:pt x="1031347" y="1700297"/>
                  </a:lnTo>
                  <a:lnTo>
                    <a:pt x="1034786" y="1721158"/>
                  </a:lnTo>
                  <a:lnTo>
                    <a:pt x="1038226" y="1743075"/>
                  </a:lnTo>
                  <a:lnTo>
                    <a:pt x="319088" y="1743075"/>
                  </a:lnTo>
                  <a:lnTo>
                    <a:pt x="322528" y="1721158"/>
                  </a:lnTo>
                  <a:lnTo>
                    <a:pt x="325967" y="1700297"/>
                  </a:lnTo>
                  <a:lnTo>
                    <a:pt x="329407" y="1681284"/>
                  </a:lnTo>
                  <a:lnTo>
                    <a:pt x="332846" y="1663592"/>
                  </a:lnTo>
                  <a:lnTo>
                    <a:pt x="336551" y="1647484"/>
                  </a:lnTo>
                  <a:lnTo>
                    <a:pt x="339990" y="1632697"/>
                  </a:lnTo>
                  <a:lnTo>
                    <a:pt x="343694" y="1620286"/>
                  </a:lnTo>
                  <a:lnTo>
                    <a:pt x="347398" y="1609195"/>
                  </a:lnTo>
                  <a:lnTo>
                    <a:pt x="350309" y="1601273"/>
                  </a:lnTo>
                  <a:lnTo>
                    <a:pt x="353484" y="1592823"/>
                  </a:lnTo>
                  <a:lnTo>
                    <a:pt x="356923" y="1584637"/>
                  </a:lnTo>
                  <a:lnTo>
                    <a:pt x="360363" y="1576451"/>
                  </a:lnTo>
                  <a:lnTo>
                    <a:pt x="364067" y="1568265"/>
                  </a:lnTo>
                  <a:lnTo>
                    <a:pt x="368036" y="1560343"/>
                  </a:lnTo>
                  <a:lnTo>
                    <a:pt x="372269" y="1552157"/>
                  </a:lnTo>
                  <a:lnTo>
                    <a:pt x="376503" y="1543971"/>
                  </a:lnTo>
                  <a:lnTo>
                    <a:pt x="381265" y="1535785"/>
                  </a:lnTo>
                  <a:lnTo>
                    <a:pt x="386028" y="1527863"/>
                  </a:lnTo>
                  <a:lnTo>
                    <a:pt x="390790" y="1519942"/>
                  </a:lnTo>
                  <a:lnTo>
                    <a:pt x="396082" y="1511756"/>
                  </a:lnTo>
                  <a:lnTo>
                    <a:pt x="401373" y="1503570"/>
                  </a:lnTo>
                  <a:lnTo>
                    <a:pt x="407194" y="1495120"/>
                  </a:lnTo>
                  <a:lnTo>
                    <a:pt x="419101" y="1479012"/>
                  </a:lnTo>
                  <a:lnTo>
                    <a:pt x="432065" y="1462376"/>
                  </a:lnTo>
                  <a:lnTo>
                    <a:pt x="445824" y="1445476"/>
                  </a:lnTo>
                  <a:lnTo>
                    <a:pt x="460640" y="1428840"/>
                  </a:lnTo>
                  <a:lnTo>
                    <a:pt x="476515" y="1411676"/>
                  </a:lnTo>
                  <a:lnTo>
                    <a:pt x="493184" y="1393983"/>
                  </a:lnTo>
                  <a:lnTo>
                    <a:pt x="511176" y="1376291"/>
                  </a:lnTo>
                  <a:lnTo>
                    <a:pt x="530226" y="1358335"/>
                  </a:lnTo>
                  <a:lnTo>
                    <a:pt x="550334" y="1339850"/>
                  </a:lnTo>
                  <a:close/>
                  <a:moveTo>
                    <a:pt x="430213" y="534988"/>
                  </a:moveTo>
                  <a:lnTo>
                    <a:pt x="925513" y="534988"/>
                  </a:lnTo>
                  <a:lnTo>
                    <a:pt x="916527" y="545836"/>
                  </a:lnTo>
                  <a:lnTo>
                    <a:pt x="907012" y="557478"/>
                  </a:lnTo>
                  <a:lnTo>
                    <a:pt x="897233" y="568590"/>
                  </a:lnTo>
                  <a:lnTo>
                    <a:pt x="886925" y="580232"/>
                  </a:lnTo>
                  <a:lnTo>
                    <a:pt x="876089" y="591609"/>
                  </a:lnTo>
                  <a:lnTo>
                    <a:pt x="864988" y="603515"/>
                  </a:lnTo>
                  <a:lnTo>
                    <a:pt x="853095" y="615422"/>
                  </a:lnTo>
                  <a:lnTo>
                    <a:pt x="840937" y="627328"/>
                  </a:lnTo>
                  <a:lnTo>
                    <a:pt x="828250" y="639499"/>
                  </a:lnTo>
                  <a:lnTo>
                    <a:pt x="815035" y="651934"/>
                  </a:lnTo>
                  <a:lnTo>
                    <a:pt x="801292" y="664105"/>
                  </a:lnTo>
                  <a:lnTo>
                    <a:pt x="787019" y="677069"/>
                  </a:lnTo>
                  <a:lnTo>
                    <a:pt x="772218" y="690034"/>
                  </a:lnTo>
                  <a:lnTo>
                    <a:pt x="756625" y="702999"/>
                  </a:lnTo>
                  <a:lnTo>
                    <a:pt x="740767" y="716492"/>
                  </a:lnTo>
                  <a:lnTo>
                    <a:pt x="724116" y="729986"/>
                  </a:lnTo>
                  <a:lnTo>
                    <a:pt x="717772" y="735278"/>
                  </a:lnTo>
                  <a:lnTo>
                    <a:pt x="711429" y="740834"/>
                  </a:lnTo>
                  <a:lnTo>
                    <a:pt x="705350" y="746655"/>
                  </a:lnTo>
                  <a:lnTo>
                    <a:pt x="699536" y="753005"/>
                  </a:lnTo>
                  <a:lnTo>
                    <a:pt x="693985" y="759090"/>
                  </a:lnTo>
                  <a:lnTo>
                    <a:pt x="688171" y="765969"/>
                  </a:lnTo>
                  <a:lnTo>
                    <a:pt x="682885" y="772584"/>
                  </a:lnTo>
                  <a:lnTo>
                    <a:pt x="677863" y="779463"/>
                  </a:lnTo>
                  <a:lnTo>
                    <a:pt x="672841" y="772584"/>
                  </a:lnTo>
                  <a:lnTo>
                    <a:pt x="667555" y="765969"/>
                  </a:lnTo>
                  <a:lnTo>
                    <a:pt x="662005" y="759090"/>
                  </a:lnTo>
                  <a:lnTo>
                    <a:pt x="656190" y="753005"/>
                  </a:lnTo>
                  <a:lnTo>
                    <a:pt x="650376" y="746655"/>
                  </a:lnTo>
                  <a:lnTo>
                    <a:pt x="644297" y="740834"/>
                  </a:lnTo>
                  <a:lnTo>
                    <a:pt x="637954" y="735278"/>
                  </a:lnTo>
                  <a:lnTo>
                    <a:pt x="631610" y="729986"/>
                  </a:lnTo>
                  <a:lnTo>
                    <a:pt x="614959" y="716492"/>
                  </a:lnTo>
                  <a:lnTo>
                    <a:pt x="599101" y="702999"/>
                  </a:lnTo>
                  <a:lnTo>
                    <a:pt x="583508" y="690034"/>
                  </a:lnTo>
                  <a:lnTo>
                    <a:pt x="568707" y="677069"/>
                  </a:lnTo>
                  <a:lnTo>
                    <a:pt x="554434" y="664105"/>
                  </a:lnTo>
                  <a:lnTo>
                    <a:pt x="540691" y="651934"/>
                  </a:lnTo>
                  <a:lnTo>
                    <a:pt x="527476" y="639499"/>
                  </a:lnTo>
                  <a:lnTo>
                    <a:pt x="514789" y="627328"/>
                  </a:lnTo>
                  <a:lnTo>
                    <a:pt x="502631" y="615422"/>
                  </a:lnTo>
                  <a:lnTo>
                    <a:pt x="490738" y="603515"/>
                  </a:lnTo>
                  <a:lnTo>
                    <a:pt x="479637" y="591609"/>
                  </a:lnTo>
                  <a:lnTo>
                    <a:pt x="468801" y="580232"/>
                  </a:lnTo>
                  <a:lnTo>
                    <a:pt x="458493" y="568590"/>
                  </a:lnTo>
                  <a:lnTo>
                    <a:pt x="448714" y="557478"/>
                  </a:lnTo>
                  <a:lnTo>
                    <a:pt x="439199" y="545836"/>
                  </a:lnTo>
                  <a:lnTo>
                    <a:pt x="430213" y="534988"/>
                  </a:lnTo>
                  <a:close/>
                  <a:moveTo>
                    <a:pt x="188949" y="224189"/>
                  </a:moveTo>
                  <a:lnTo>
                    <a:pt x="193448" y="263892"/>
                  </a:lnTo>
                  <a:lnTo>
                    <a:pt x="195830" y="284803"/>
                  </a:lnTo>
                  <a:lnTo>
                    <a:pt x="198741" y="306507"/>
                  </a:lnTo>
                  <a:lnTo>
                    <a:pt x="201917" y="328741"/>
                  </a:lnTo>
                  <a:lnTo>
                    <a:pt x="204828" y="350710"/>
                  </a:lnTo>
                  <a:lnTo>
                    <a:pt x="208532" y="372678"/>
                  </a:lnTo>
                  <a:lnTo>
                    <a:pt x="212502" y="394118"/>
                  </a:lnTo>
                  <a:lnTo>
                    <a:pt x="215413" y="408146"/>
                  </a:lnTo>
                  <a:lnTo>
                    <a:pt x="218059" y="421645"/>
                  </a:lnTo>
                  <a:lnTo>
                    <a:pt x="221235" y="434880"/>
                  </a:lnTo>
                  <a:lnTo>
                    <a:pt x="224410" y="447585"/>
                  </a:lnTo>
                  <a:lnTo>
                    <a:pt x="227321" y="459496"/>
                  </a:lnTo>
                  <a:lnTo>
                    <a:pt x="230497" y="470348"/>
                  </a:lnTo>
                  <a:lnTo>
                    <a:pt x="233673" y="480406"/>
                  </a:lnTo>
                  <a:lnTo>
                    <a:pt x="236584" y="489405"/>
                  </a:lnTo>
                  <a:lnTo>
                    <a:pt x="241082" y="501316"/>
                  </a:lnTo>
                  <a:lnTo>
                    <a:pt x="246111" y="513227"/>
                  </a:lnTo>
                  <a:lnTo>
                    <a:pt x="251403" y="524873"/>
                  </a:lnTo>
                  <a:lnTo>
                    <a:pt x="256961" y="536784"/>
                  </a:lnTo>
                  <a:lnTo>
                    <a:pt x="262783" y="547901"/>
                  </a:lnTo>
                  <a:lnTo>
                    <a:pt x="268605" y="559547"/>
                  </a:lnTo>
                  <a:lnTo>
                    <a:pt x="275220" y="570664"/>
                  </a:lnTo>
                  <a:lnTo>
                    <a:pt x="281836" y="581781"/>
                  </a:lnTo>
                  <a:lnTo>
                    <a:pt x="288981" y="593162"/>
                  </a:lnTo>
                  <a:lnTo>
                    <a:pt x="296127" y="604014"/>
                  </a:lnTo>
                  <a:lnTo>
                    <a:pt x="304066" y="615396"/>
                  </a:lnTo>
                  <a:lnTo>
                    <a:pt x="312005" y="626248"/>
                  </a:lnTo>
                  <a:lnTo>
                    <a:pt x="320473" y="637365"/>
                  </a:lnTo>
                  <a:lnTo>
                    <a:pt x="329206" y="648482"/>
                  </a:lnTo>
                  <a:lnTo>
                    <a:pt x="338468" y="659334"/>
                  </a:lnTo>
                  <a:lnTo>
                    <a:pt x="347730" y="670450"/>
                  </a:lnTo>
                  <a:lnTo>
                    <a:pt x="366784" y="692419"/>
                  </a:lnTo>
                  <a:lnTo>
                    <a:pt x="385309" y="714388"/>
                  </a:lnTo>
                  <a:lnTo>
                    <a:pt x="404362" y="736887"/>
                  </a:lnTo>
                  <a:lnTo>
                    <a:pt x="414154" y="748268"/>
                  </a:lnTo>
                  <a:lnTo>
                    <a:pt x="424210" y="759385"/>
                  </a:lnTo>
                  <a:lnTo>
                    <a:pt x="435060" y="771031"/>
                  </a:lnTo>
                  <a:lnTo>
                    <a:pt x="445910" y="782413"/>
                  </a:lnTo>
                  <a:lnTo>
                    <a:pt x="457554" y="794059"/>
                  </a:lnTo>
                  <a:lnTo>
                    <a:pt x="469463" y="805440"/>
                  </a:lnTo>
                  <a:lnTo>
                    <a:pt x="482165" y="817351"/>
                  </a:lnTo>
                  <a:lnTo>
                    <a:pt x="495661" y="829262"/>
                  </a:lnTo>
                  <a:lnTo>
                    <a:pt x="509952" y="841173"/>
                  </a:lnTo>
                  <a:lnTo>
                    <a:pt x="525036" y="853349"/>
                  </a:lnTo>
                  <a:lnTo>
                    <a:pt x="531916" y="858907"/>
                  </a:lnTo>
                  <a:lnTo>
                    <a:pt x="537738" y="864730"/>
                  </a:lnTo>
                  <a:lnTo>
                    <a:pt x="543031" y="870818"/>
                  </a:lnTo>
                  <a:lnTo>
                    <a:pt x="547530" y="876376"/>
                  </a:lnTo>
                  <a:lnTo>
                    <a:pt x="551764" y="882199"/>
                  </a:lnTo>
                  <a:lnTo>
                    <a:pt x="555204" y="888023"/>
                  </a:lnTo>
                  <a:lnTo>
                    <a:pt x="558644" y="893846"/>
                  </a:lnTo>
                  <a:lnTo>
                    <a:pt x="561291" y="899669"/>
                  </a:lnTo>
                  <a:lnTo>
                    <a:pt x="564202" y="905227"/>
                  </a:lnTo>
                  <a:lnTo>
                    <a:pt x="566848" y="911315"/>
                  </a:lnTo>
                  <a:lnTo>
                    <a:pt x="568965" y="916873"/>
                  </a:lnTo>
                  <a:lnTo>
                    <a:pt x="570818" y="922696"/>
                  </a:lnTo>
                  <a:lnTo>
                    <a:pt x="574523" y="934607"/>
                  </a:lnTo>
                  <a:lnTo>
                    <a:pt x="577698" y="946518"/>
                  </a:lnTo>
                  <a:lnTo>
                    <a:pt x="582462" y="966370"/>
                  </a:lnTo>
                  <a:lnTo>
                    <a:pt x="584314" y="973781"/>
                  </a:lnTo>
                  <a:lnTo>
                    <a:pt x="585902" y="980927"/>
                  </a:lnTo>
                  <a:lnTo>
                    <a:pt x="587225" y="988074"/>
                  </a:lnTo>
                  <a:lnTo>
                    <a:pt x="587754" y="996015"/>
                  </a:lnTo>
                  <a:lnTo>
                    <a:pt x="588284" y="1005808"/>
                  </a:lnTo>
                  <a:lnTo>
                    <a:pt x="588548" y="1017719"/>
                  </a:lnTo>
                  <a:lnTo>
                    <a:pt x="588284" y="1026453"/>
                  </a:lnTo>
                  <a:lnTo>
                    <a:pt x="588019" y="1033600"/>
                  </a:lnTo>
                  <a:lnTo>
                    <a:pt x="587754" y="1039423"/>
                  </a:lnTo>
                  <a:lnTo>
                    <a:pt x="587225" y="1044717"/>
                  </a:lnTo>
                  <a:lnTo>
                    <a:pt x="585373" y="1055304"/>
                  </a:lnTo>
                  <a:lnTo>
                    <a:pt x="582726" y="1070391"/>
                  </a:lnTo>
                  <a:lnTo>
                    <a:pt x="581138" y="1079655"/>
                  </a:lnTo>
                  <a:lnTo>
                    <a:pt x="579021" y="1088919"/>
                  </a:lnTo>
                  <a:lnTo>
                    <a:pt x="576904" y="1097919"/>
                  </a:lnTo>
                  <a:lnTo>
                    <a:pt x="574523" y="1106918"/>
                  </a:lnTo>
                  <a:lnTo>
                    <a:pt x="571876" y="1115917"/>
                  </a:lnTo>
                  <a:lnTo>
                    <a:pt x="568701" y="1124652"/>
                  </a:lnTo>
                  <a:lnTo>
                    <a:pt x="565260" y="1133387"/>
                  </a:lnTo>
                  <a:lnTo>
                    <a:pt x="561291" y="1142121"/>
                  </a:lnTo>
                  <a:lnTo>
                    <a:pt x="558644" y="1147680"/>
                  </a:lnTo>
                  <a:lnTo>
                    <a:pt x="555204" y="1153768"/>
                  </a:lnTo>
                  <a:lnTo>
                    <a:pt x="551764" y="1159326"/>
                  </a:lnTo>
                  <a:lnTo>
                    <a:pt x="547530" y="1165149"/>
                  </a:lnTo>
                  <a:lnTo>
                    <a:pt x="543031" y="1170972"/>
                  </a:lnTo>
                  <a:lnTo>
                    <a:pt x="538003" y="1176795"/>
                  </a:lnTo>
                  <a:lnTo>
                    <a:pt x="532181" y="1182618"/>
                  </a:lnTo>
                  <a:lnTo>
                    <a:pt x="525300" y="1188177"/>
                  </a:lnTo>
                  <a:lnTo>
                    <a:pt x="510216" y="1200352"/>
                  </a:lnTo>
                  <a:lnTo>
                    <a:pt x="495926" y="1212263"/>
                  </a:lnTo>
                  <a:lnTo>
                    <a:pt x="482430" y="1224174"/>
                  </a:lnTo>
                  <a:lnTo>
                    <a:pt x="469463" y="1236085"/>
                  </a:lnTo>
                  <a:lnTo>
                    <a:pt x="457554" y="1247466"/>
                  </a:lnTo>
                  <a:lnTo>
                    <a:pt x="445910" y="1259377"/>
                  </a:lnTo>
                  <a:lnTo>
                    <a:pt x="435060" y="1270759"/>
                  </a:lnTo>
                  <a:lnTo>
                    <a:pt x="424210" y="1282140"/>
                  </a:lnTo>
                  <a:lnTo>
                    <a:pt x="414154" y="1293257"/>
                  </a:lnTo>
                  <a:lnTo>
                    <a:pt x="404362" y="1304903"/>
                  </a:lnTo>
                  <a:lnTo>
                    <a:pt x="385309" y="1326872"/>
                  </a:lnTo>
                  <a:lnTo>
                    <a:pt x="366784" y="1349106"/>
                  </a:lnTo>
                  <a:lnTo>
                    <a:pt x="347730" y="1371340"/>
                  </a:lnTo>
                  <a:lnTo>
                    <a:pt x="338468" y="1382456"/>
                  </a:lnTo>
                  <a:lnTo>
                    <a:pt x="329206" y="1393309"/>
                  </a:lnTo>
                  <a:lnTo>
                    <a:pt x="320473" y="1404161"/>
                  </a:lnTo>
                  <a:lnTo>
                    <a:pt x="312005" y="1415278"/>
                  </a:lnTo>
                  <a:lnTo>
                    <a:pt x="304066" y="1426394"/>
                  </a:lnTo>
                  <a:lnTo>
                    <a:pt x="296127" y="1437511"/>
                  </a:lnTo>
                  <a:lnTo>
                    <a:pt x="288981" y="1448628"/>
                  </a:lnTo>
                  <a:lnTo>
                    <a:pt x="281836" y="1459480"/>
                  </a:lnTo>
                  <a:lnTo>
                    <a:pt x="275220" y="1470862"/>
                  </a:lnTo>
                  <a:lnTo>
                    <a:pt x="268605" y="1482243"/>
                  </a:lnTo>
                  <a:lnTo>
                    <a:pt x="262783" y="1493625"/>
                  </a:lnTo>
                  <a:lnTo>
                    <a:pt x="256961" y="1505006"/>
                  </a:lnTo>
                  <a:lnTo>
                    <a:pt x="251403" y="1516652"/>
                  </a:lnTo>
                  <a:lnTo>
                    <a:pt x="246111" y="1528563"/>
                  </a:lnTo>
                  <a:lnTo>
                    <a:pt x="241082" y="1540209"/>
                  </a:lnTo>
                  <a:lnTo>
                    <a:pt x="236584" y="1552385"/>
                  </a:lnTo>
                  <a:lnTo>
                    <a:pt x="233937" y="1560326"/>
                  </a:lnTo>
                  <a:lnTo>
                    <a:pt x="231026" y="1568796"/>
                  </a:lnTo>
                  <a:lnTo>
                    <a:pt x="228115" y="1578060"/>
                  </a:lnTo>
                  <a:lnTo>
                    <a:pt x="225734" y="1588382"/>
                  </a:lnTo>
                  <a:lnTo>
                    <a:pt x="222823" y="1598705"/>
                  </a:lnTo>
                  <a:lnTo>
                    <a:pt x="220441" y="1609822"/>
                  </a:lnTo>
                  <a:lnTo>
                    <a:pt x="215413" y="1633114"/>
                  </a:lnTo>
                  <a:lnTo>
                    <a:pt x="210649" y="1658260"/>
                  </a:lnTo>
                  <a:lnTo>
                    <a:pt x="206415" y="1683934"/>
                  </a:lnTo>
                  <a:lnTo>
                    <a:pt x="202181" y="1709609"/>
                  </a:lnTo>
                  <a:lnTo>
                    <a:pt x="198741" y="1735548"/>
                  </a:lnTo>
                  <a:lnTo>
                    <a:pt x="193448" y="1778162"/>
                  </a:lnTo>
                  <a:lnTo>
                    <a:pt x="188949" y="1817336"/>
                  </a:lnTo>
                  <a:lnTo>
                    <a:pt x="1168364" y="1817336"/>
                  </a:lnTo>
                  <a:lnTo>
                    <a:pt x="1164130" y="1777898"/>
                  </a:lnTo>
                  <a:lnTo>
                    <a:pt x="1161748" y="1756987"/>
                  </a:lnTo>
                  <a:lnTo>
                    <a:pt x="1158837" y="1735019"/>
                  </a:lnTo>
                  <a:lnTo>
                    <a:pt x="1155661" y="1713050"/>
                  </a:lnTo>
                  <a:lnTo>
                    <a:pt x="1152486" y="1690816"/>
                  </a:lnTo>
                  <a:lnTo>
                    <a:pt x="1148781" y="1668847"/>
                  </a:lnTo>
                  <a:lnTo>
                    <a:pt x="1144811" y="1647672"/>
                  </a:lnTo>
                  <a:lnTo>
                    <a:pt x="1142165" y="1633644"/>
                  </a:lnTo>
                  <a:lnTo>
                    <a:pt x="1139518" y="1619880"/>
                  </a:lnTo>
                  <a:lnTo>
                    <a:pt x="1136343" y="1606910"/>
                  </a:lnTo>
                  <a:lnTo>
                    <a:pt x="1133167" y="1594205"/>
                  </a:lnTo>
                  <a:lnTo>
                    <a:pt x="1130256" y="1582295"/>
                  </a:lnTo>
                  <a:lnTo>
                    <a:pt x="1127080" y="1571442"/>
                  </a:lnTo>
                  <a:lnTo>
                    <a:pt x="1123905" y="1561384"/>
                  </a:lnTo>
                  <a:lnTo>
                    <a:pt x="1120994" y="1552385"/>
                  </a:lnTo>
                  <a:lnTo>
                    <a:pt x="1116230" y="1540209"/>
                  </a:lnTo>
                  <a:lnTo>
                    <a:pt x="1111467" y="1528563"/>
                  </a:lnTo>
                  <a:lnTo>
                    <a:pt x="1106174" y="1516652"/>
                  </a:lnTo>
                  <a:lnTo>
                    <a:pt x="1100617" y="1505006"/>
                  </a:lnTo>
                  <a:lnTo>
                    <a:pt x="1094795" y="1493625"/>
                  </a:lnTo>
                  <a:lnTo>
                    <a:pt x="1088708" y="1482243"/>
                  </a:lnTo>
                  <a:lnTo>
                    <a:pt x="1082357" y="1470862"/>
                  </a:lnTo>
                  <a:lnTo>
                    <a:pt x="1075741" y="1459480"/>
                  </a:lnTo>
                  <a:lnTo>
                    <a:pt x="1068596" y="1448628"/>
                  </a:lnTo>
                  <a:lnTo>
                    <a:pt x="1061186" y="1437511"/>
                  </a:lnTo>
                  <a:lnTo>
                    <a:pt x="1053512" y="1426394"/>
                  </a:lnTo>
                  <a:lnTo>
                    <a:pt x="1045308" y="1415278"/>
                  </a:lnTo>
                  <a:lnTo>
                    <a:pt x="1037105" y="1404161"/>
                  </a:lnTo>
                  <a:lnTo>
                    <a:pt x="1028107" y="1393309"/>
                  </a:lnTo>
                  <a:lnTo>
                    <a:pt x="1019374" y="1382456"/>
                  </a:lnTo>
                  <a:lnTo>
                    <a:pt x="1009847" y="1371340"/>
                  </a:lnTo>
                  <a:lnTo>
                    <a:pt x="990794" y="1349106"/>
                  </a:lnTo>
                  <a:lnTo>
                    <a:pt x="972269" y="1326872"/>
                  </a:lnTo>
                  <a:lnTo>
                    <a:pt x="953215" y="1304903"/>
                  </a:lnTo>
                  <a:lnTo>
                    <a:pt x="943424" y="1293257"/>
                  </a:lnTo>
                  <a:lnTo>
                    <a:pt x="933368" y="1282140"/>
                  </a:lnTo>
                  <a:lnTo>
                    <a:pt x="922518" y="1270759"/>
                  </a:lnTo>
                  <a:lnTo>
                    <a:pt x="911668" y="1259377"/>
                  </a:lnTo>
                  <a:lnTo>
                    <a:pt x="900024" y="1247731"/>
                  </a:lnTo>
                  <a:lnTo>
                    <a:pt x="888115" y="1236085"/>
                  </a:lnTo>
                  <a:lnTo>
                    <a:pt x="875148" y="1224174"/>
                  </a:lnTo>
                  <a:lnTo>
                    <a:pt x="861652" y="1212263"/>
                  </a:lnTo>
                  <a:lnTo>
                    <a:pt x="847361" y="1200352"/>
                  </a:lnTo>
                  <a:lnTo>
                    <a:pt x="832277" y="1188177"/>
                  </a:lnTo>
                  <a:lnTo>
                    <a:pt x="825397" y="1182618"/>
                  </a:lnTo>
                  <a:lnTo>
                    <a:pt x="819575" y="1176795"/>
                  </a:lnTo>
                  <a:lnTo>
                    <a:pt x="814547" y="1170972"/>
                  </a:lnTo>
                  <a:lnTo>
                    <a:pt x="809783" y="1165149"/>
                  </a:lnTo>
                  <a:lnTo>
                    <a:pt x="805814" y="1159326"/>
                  </a:lnTo>
                  <a:lnTo>
                    <a:pt x="802109" y="1153768"/>
                  </a:lnTo>
                  <a:lnTo>
                    <a:pt x="798933" y="1147680"/>
                  </a:lnTo>
                  <a:lnTo>
                    <a:pt x="796287" y="1142121"/>
                  </a:lnTo>
                  <a:lnTo>
                    <a:pt x="793376" y="1136563"/>
                  </a:lnTo>
                  <a:lnTo>
                    <a:pt x="790994" y="1130740"/>
                  </a:lnTo>
                  <a:lnTo>
                    <a:pt x="788612" y="1124652"/>
                  </a:lnTo>
                  <a:lnTo>
                    <a:pt x="786760" y="1119094"/>
                  </a:lnTo>
                  <a:lnTo>
                    <a:pt x="784643" y="1113271"/>
                  </a:lnTo>
                  <a:lnTo>
                    <a:pt x="783055" y="1107183"/>
                  </a:lnTo>
                  <a:lnTo>
                    <a:pt x="779879" y="1095272"/>
                  </a:lnTo>
                  <a:lnTo>
                    <a:pt x="774851" y="1074362"/>
                  </a:lnTo>
                  <a:lnTo>
                    <a:pt x="773264" y="1065627"/>
                  </a:lnTo>
                  <a:lnTo>
                    <a:pt x="771411" y="1057686"/>
                  </a:lnTo>
                  <a:lnTo>
                    <a:pt x="770353" y="1049216"/>
                  </a:lnTo>
                  <a:lnTo>
                    <a:pt x="769559" y="1040217"/>
                  </a:lnTo>
                  <a:lnTo>
                    <a:pt x="769294" y="1029630"/>
                  </a:lnTo>
                  <a:lnTo>
                    <a:pt x="769029" y="1017719"/>
                  </a:lnTo>
                  <a:lnTo>
                    <a:pt x="769029" y="1009249"/>
                  </a:lnTo>
                  <a:lnTo>
                    <a:pt x="769294" y="1002896"/>
                  </a:lnTo>
                  <a:lnTo>
                    <a:pt x="769823" y="998132"/>
                  </a:lnTo>
                  <a:lnTo>
                    <a:pt x="770353" y="993897"/>
                  </a:lnTo>
                  <a:lnTo>
                    <a:pt x="772470" y="985427"/>
                  </a:lnTo>
                  <a:lnTo>
                    <a:pt x="773528" y="979075"/>
                  </a:lnTo>
                  <a:lnTo>
                    <a:pt x="774851" y="971399"/>
                  </a:lnTo>
                  <a:lnTo>
                    <a:pt x="776439" y="961870"/>
                  </a:lnTo>
                  <a:lnTo>
                    <a:pt x="778556" y="952606"/>
                  </a:lnTo>
                  <a:lnTo>
                    <a:pt x="780409" y="943607"/>
                  </a:lnTo>
                  <a:lnTo>
                    <a:pt x="783055" y="934607"/>
                  </a:lnTo>
                  <a:lnTo>
                    <a:pt x="785437" y="925608"/>
                  </a:lnTo>
                  <a:lnTo>
                    <a:pt x="788612" y="916873"/>
                  </a:lnTo>
                  <a:lnTo>
                    <a:pt x="792317" y="908139"/>
                  </a:lnTo>
                  <a:lnTo>
                    <a:pt x="796287" y="899669"/>
                  </a:lnTo>
                  <a:lnTo>
                    <a:pt x="798933" y="893846"/>
                  </a:lnTo>
                  <a:lnTo>
                    <a:pt x="802109" y="888023"/>
                  </a:lnTo>
                  <a:lnTo>
                    <a:pt x="805814" y="882199"/>
                  </a:lnTo>
                  <a:lnTo>
                    <a:pt x="809783" y="876376"/>
                  </a:lnTo>
                  <a:lnTo>
                    <a:pt x="814547" y="870818"/>
                  </a:lnTo>
                  <a:lnTo>
                    <a:pt x="819575" y="864730"/>
                  </a:lnTo>
                  <a:lnTo>
                    <a:pt x="825397" y="858907"/>
                  </a:lnTo>
                  <a:lnTo>
                    <a:pt x="832277" y="853349"/>
                  </a:lnTo>
                  <a:lnTo>
                    <a:pt x="847361" y="841173"/>
                  </a:lnTo>
                  <a:lnTo>
                    <a:pt x="861652" y="829262"/>
                  </a:lnTo>
                  <a:lnTo>
                    <a:pt x="875148" y="817351"/>
                  </a:lnTo>
                  <a:lnTo>
                    <a:pt x="888115" y="805440"/>
                  </a:lnTo>
                  <a:lnTo>
                    <a:pt x="900024" y="794059"/>
                  </a:lnTo>
                  <a:lnTo>
                    <a:pt x="911668" y="782413"/>
                  </a:lnTo>
                  <a:lnTo>
                    <a:pt x="922518" y="771031"/>
                  </a:lnTo>
                  <a:lnTo>
                    <a:pt x="933368" y="759385"/>
                  </a:lnTo>
                  <a:lnTo>
                    <a:pt x="943424" y="748268"/>
                  </a:lnTo>
                  <a:lnTo>
                    <a:pt x="953215" y="736887"/>
                  </a:lnTo>
                  <a:lnTo>
                    <a:pt x="972269" y="714388"/>
                  </a:lnTo>
                  <a:lnTo>
                    <a:pt x="990794" y="692419"/>
                  </a:lnTo>
                  <a:lnTo>
                    <a:pt x="1009847" y="670450"/>
                  </a:lnTo>
                  <a:lnTo>
                    <a:pt x="1019374" y="659334"/>
                  </a:lnTo>
                  <a:lnTo>
                    <a:pt x="1028107" y="648482"/>
                  </a:lnTo>
                  <a:lnTo>
                    <a:pt x="1037105" y="637365"/>
                  </a:lnTo>
                  <a:lnTo>
                    <a:pt x="1045308" y="626248"/>
                  </a:lnTo>
                  <a:lnTo>
                    <a:pt x="1053512" y="615396"/>
                  </a:lnTo>
                  <a:lnTo>
                    <a:pt x="1061186" y="604014"/>
                  </a:lnTo>
                  <a:lnTo>
                    <a:pt x="1068596" y="593162"/>
                  </a:lnTo>
                  <a:lnTo>
                    <a:pt x="1075741" y="581781"/>
                  </a:lnTo>
                  <a:lnTo>
                    <a:pt x="1082357" y="570664"/>
                  </a:lnTo>
                  <a:lnTo>
                    <a:pt x="1088708" y="559547"/>
                  </a:lnTo>
                  <a:lnTo>
                    <a:pt x="1094795" y="547901"/>
                  </a:lnTo>
                  <a:lnTo>
                    <a:pt x="1100617" y="536784"/>
                  </a:lnTo>
                  <a:lnTo>
                    <a:pt x="1106174" y="524873"/>
                  </a:lnTo>
                  <a:lnTo>
                    <a:pt x="1111467" y="513227"/>
                  </a:lnTo>
                  <a:lnTo>
                    <a:pt x="1116230" y="501316"/>
                  </a:lnTo>
                  <a:lnTo>
                    <a:pt x="1120994" y="489405"/>
                  </a:lnTo>
                  <a:lnTo>
                    <a:pt x="1123640" y="481729"/>
                  </a:lnTo>
                  <a:lnTo>
                    <a:pt x="1126287" y="472995"/>
                  </a:lnTo>
                  <a:lnTo>
                    <a:pt x="1129198" y="463466"/>
                  </a:lnTo>
                  <a:lnTo>
                    <a:pt x="1131844" y="453408"/>
                  </a:lnTo>
                  <a:lnTo>
                    <a:pt x="1134490" y="442820"/>
                  </a:lnTo>
                  <a:lnTo>
                    <a:pt x="1137137" y="431968"/>
                  </a:lnTo>
                  <a:lnTo>
                    <a:pt x="1142165" y="408146"/>
                  </a:lnTo>
                  <a:lnTo>
                    <a:pt x="1146664" y="383531"/>
                  </a:lnTo>
                  <a:lnTo>
                    <a:pt x="1151162" y="357591"/>
                  </a:lnTo>
                  <a:lnTo>
                    <a:pt x="1155132" y="331917"/>
                  </a:lnTo>
                  <a:lnTo>
                    <a:pt x="1158837" y="305978"/>
                  </a:lnTo>
                  <a:lnTo>
                    <a:pt x="1161748" y="284273"/>
                  </a:lnTo>
                  <a:lnTo>
                    <a:pt x="1164130" y="263628"/>
                  </a:lnTo>
                  <a:lnTo>
                    <a:pt x="1168364" y="224189"/>
                  </a:lnTo>
                  <a:lnTo>
                    <a:pt x="188949" y="224189"/>
                  </a:lnTo>
                  <a:close/>
                  <a:moveTo>
                    <a:pt x="111941" y="0"/>
                  </a:moveTo>
                  <a:lnTo>
                    <a:pt x="1245372" y="0"/>
                  </a:lnTo>
                  <a:lnTo>
                    <a:pt x="1251194" y="265"/>
                  </a:lnTo>
                  <a:lnTo>
                    <a:pt x="1257016" y="530"/>
                  </a:lnTo>
                  <a:lnTo>
                    <a:pt x="1262574" y="1324"/>
                  </a:lnTo>
                  <a:lnTo>
                    <a:pt x="1268131" y="2382"/>
                  </a:lnTo>
                  <a:lnTo>
                    <a:pt x="1273424" y="3706"/>
                  </a:lnTo>
                  <a:lnTo>
                    <a:pt x="1278716" y="5029"/>
                  </a:lnTo>
                  <a:lnTo>
                    <a:pt x="1284009" y="6882"/>
                  </a:lnTo>
                  <a:lnTo>
                    <a:pt x="1289302" y="9000"/>
                  </a:lnTo>
                  <a:lnTo>
                    <a:pt x="1294065" y="11382"/>
                  </a:lnTo>
                  <a:lnTo>
                    <a:pt x="1299093" y="13499"/>
                  </a:lnTo>
                  <a:lnTo>
                    <a:pt x="1303592" y="16411"/>
                  </a:lnTo>
                  <a:lnTo>
                    <a:pt x="1308091" y="19058"/>
                  </a:lnTo>
                  <a:lnTo>
                    <a:pt x="1312590" y="22499"/>
                  </a:lnTo>
                  <a:lnTo>
                    <a:pt x="1316824" y="25675"/>
                  </a:lnTo>
                  <a:lnTo>
                    <a:pt x="1321058" y="29380"/>
                  </a:lnTo>
                  <a:lnTo>
                    <a:pt x="1324498" y="32821"/>
                  </a:lnTo>
                  <a:lnTo>
                    <a:pt x="1328468" y="36792"/>
                  </a:lnTo>
                  <a:lnTo>
                    <a:pt x="1331908" y="41027"/>
                  </a:lnTo>
                  <a:lnTo>
                    <a:pt x="1335348" y="45262"/>
                  </a:lnTo>
                  <a:lnTo>
                    <a:pt x="1338259" y="49497"/>
                  </a:lnTo>
                  <a:lnTo>
                    <a:pt x="1341435" y="53996"/>
                  </a:lnTo>
                  <a:lnTo>
                    <a:pt x="1344081" y="58761"/>
                  </a:lnTo>
                  <a:lnTo>
                    <a:pt x="1346463" y="63525"/>
                  </a:lnTo>
                  <a:lnTo>
                    <a:pt x="1348845" y="68554"/>
                  </a:lnTo>
                  <a:lnTo>
                    <a:pt x="1350697" y="73583"/>
                  </a:lnTo>
                  <a:lnTo>
                    <a:pt x="1352285" y="78877"/>
                  </a:lnTo>
                  <a:lnTo>
                    <a:pt x="1354137" y="84435"/>
                  </a:lnTo>
                  <a:lnTo>
                    <a:pt x="1355196" y="89729"/>
                  </a:lnTo>
                  <a:lnTo>
                    <a:pt x="1356254" y="95287"/>
                  </a:lnTo>
                  <a:lnTo>
                    <a:pt x="1356784" y="100846"/>
                  </a:lnTo>
                  <a:lnTo>
                    <a:pt x="1357313" y="106404"/>
                  </a:lnTo>
                  <a:lnTo>
                    <a:pt x="1357313" y="112227"/>
                  </a:lnTo>
                  <a:lnTo>
                    <a:pt x="1357313" y="117786"/>
                  </a:lnTo>
                  <a:lnTo>
                    <a:pt x="1356784" y="122815"/>
                  </a:lnTo>
                  <a:lnTo>
                    <a:pt x="1356254" y="128108"/>
                  </a:lnTo>
                  <a:lnTo>
                    <a:pt x="1355460" y="133137"/>
                  </a:lnTo>
                  <a:lnTo>
                    <a:pt x="1354402" y="138166"/>
                  </a:lnTo>
                  <a:lnTo>
                    <a:pt x="1353344" y="143460"/>
                  </a:lnTo>
                  <a:lnTo>
                    <a:pt x="1351491" y="148225"/>
                  </a:lnTo>
                  <a:lnTo>
                    <a:pt x="1349903" y="152989"/>
                  </a:lnTo>
                  <a:lnTo>
                    <a:pt x="1347786" y="157753"/>
                  </a:lnTo>
                  <a:lnTo>
                    <a:pt x="1345669" y="162253"/>
                  </a:lnTo>
                  <a:lnTo>
                    <a:pt x="1343287" y="166753"/>
                  </a:lnTo>
                  <a:lnTo>
                    <a:pt x="1340906" y="170988"/>
                  </a:lnTo>
                  <a:lnTo>
                    <a:pt x="1337995" y="174958"/>
                  </a:lnTo>
                  <a:lnTo>
                    <a:pt x="1335084" y="179193"/>
                  </a:lnTo>
                  <a:lnTo>
                    <a:pt x="1331908" y="183163"/>
                  </a:lnTo>
                  <a:lnTo>
                    <a:pt x="1328732" y="186869"/>
                  </a:lnTo>
                  <a:lnTo>
                    <a:pt x="1325028" y="190574"/>
                  </a:lnTo>
                  <a:lnTo>
                    <a:pt x="1321852" y="194015"/>
                  </a:lnTo>
                  <a:lnTo>
                    <a:pt x="1317882" y="197191"/>
                  </a:lnTo>
                  <a:lnTo>
                    <a:pt x="1313913" y="200368"/>
                  </a:lnTo>
                  <a:lnTo>
                    <a:pt x="1309943" y="203544"/>
                  </a:lnTo>
                  <a:lnTo>
                    <a:pt x="1305709" y="206191"/>
                  </a:lnTo>
                  <a:lnTo>
                    <a:pt x="1301475" y="208838"/>
                  </a:lnTo>
                  <a:lnTo>
                    <a:pt x="1296976" y="211220"/>
                  </a:lnTo>
                  <a:lnTo>
                    <a:pt x="1292477" y="213602"/>
                  </a:lnTo>
                  <a:lnTo>
                    <a:pt x="1287714" y="215455"/>
                  </a:lnTo>
                  <a:lnTo>
                    <a:pt x="1282950" y="217308"/>
                  </a:lnTo>
                  <a:lnTo>
                    <a:pt x="1278187" y="218896"/>
                  </a:lnTo>
                  <a:lnTo>
                    <a:pt x="1273159" y="220219"/>
                  </a:lnTo>
                  <a:lnTo>
                    <a:pt x="1268131" y="221543"/>
                  </a:lnTo>
                  <a:lnTo>
                    <a:pt x="1263103" y="222337"/>
                  </a:lnTo>
                  <a:lnTo>
                    <a:pt x="1258075" y="223131"/>
                  </a:lnTo>
                  <a:lnTo>
                    <a:pt x="1253841" y="266275"/>
                  </a:lnTo>
                  <a:lnTo>
                    <a:pt x="1251194" y="290096"/>
                  </a:lnTo>
                  <a:lnTo>
                    <a:pt x="1248548" y="314447"/>
                  </a:lnTo>
                  <a:lnTo>
                    <a:pt x="1245372" y="340122"/>
                  </a:lnTo>
                  <a:lnTo>
                    <a:pt x="1241932" y="365532"/>
                  </a:lnTo>
                  <a:lnTo>
                    <a:pt x="1237963" y="391471"/>
                  </a:lnTo>
                  <a:lnTo>
                    <a:pt x="1234258" y="416881"/>
                  </a:lnTo>
                  <a:lnTo>
                    <a:pt x="1231347" y="432762"/>
                  </a:lnTo>
                  <a:lnTo>
                    <a:pt x="1228436" y="447849"/>
                  </a:lnTo>
                  <a:lnTo>
                    <a:pt x="1225525" y="462936"/>
                  </a:lnTo>
                  <a:lnTo>
                    <a:pt x="1222349" y="477759"/>
                  </a:lnTo>
                  <a:lnTo>
                    <a:pt x="1218644" y="492052"/>
                  </a:lnTo>
                  <a:lnTo>
                    <a:pt x="1215204" y="506080"/>
                  </a:lnTo>
                  <a:lnTo>
                    <a:pt x="1211499" y="519579"/>
                  </a:lnTo>
                  <a:lnTo>
                    <a:pt x="1207265" y="532814"/>
                  </a:lnTo>
                  <a:lnTo>
                    <a:pt x="1202237" y="547636"/>
                  </a:lnTo>
                  <a:lnTo>
                    <a:pt x="1196415" y="562458"/>
                  </a:lnTo>
                  <a:lnTo>
                    <a:pt x="1190593" y="577016"/>
                  </a:lnTo>
                  <a:lnTo>
                    <a:pt x="1184506" y="591839"/>
                  </a:lnTo>
                  <a:lnTo>
                    <a:pt x="1177890" y="606132"/>
                  </a:lnTo>
                  <a:lnTo>
                    <a:pt x="1171010" y="620160"/>
                  </a:lnTo>
                  <a:lnTo>
                    <a:pt x="1163865" y="634188"/>
                  </a:lnTo>
                  <a:lnTo>
                    <a:pt x="1156455" y="648217"/>
                  </a:lnTo>
                  <a:lnTo>
                    <a:pt x="1148516" y="661981"/>
                  </a:lnTo>
                  <a:lnTo>
                    <a:pt x="1140312" y="675480"/>
                  </a:lnTo>
                  <a:lnTo>
                    <a:pt x="1131844" y="689243"/>
                  </a:lnTo>
                  <a:lnTo>
                    <a:pt x="1123111" y="702478"/>
                  </a:lnTo>
                  <a:lnTo>
                    <a:pt x="1113849" y="715712"/>
                  </a:lnTo>
                  <a:lnTo>
                    <a:pt x="1104586" y="728946"/>
                  </a:lnTo>
                  <a:lnTo>
                    <a:pt x="1094795" y="742180"/>
                  </a:lnTo>
                  <a:lnTo>
                    <a:pt x="1085004" y="754885"/>
                  </a:lnTo>
                  <a:lnTo>
                    <a:pt x="1074947" y="767590"/>
                  </a:lnTo>
                  <a:lnTo>
                    <a:pt x="1064097" y="780031"/>
                  </a:lnTo>
                  <a:lnTo>
                    <a:pt x="1053512" y="792736"/>
                  </a:lnTo>
                  <a:lnTo>
                    <a:pt x="1042662" y="804911"/>
                  </a:lnTo>
                  <a:lnTo>
                    <a:pt x="1031283" y="817351"/>
                  </a:lnTo>
                  <a:lnTo>
                    <a:pt x="1019903" y="829792"/>
                  </a:lnTo>
                  <a:lnTo>
                    <a:pt x="1007995" y="841967"/>
                  </a:lnTo>
                  <a:lnTo>
                    <a:pt x="995557" y="854407"/>
                  </a:lnTo>
                  <a:lnTo>
                    <a:pt x="983384" y="866848"/>
                  </a:lnTo>
                  <a:lnTo>
                    <a:pt x="970681" y="879288"/>
                  </a:lnTo>
                  <a:lnTo>
                    <a:pt x="957714" y="891463"/>
                  </a:lnTo>
                  <a:lnTo>
                    <a:pt x="944218" y="903904"/>
                  </a:lnTo>
                  <a:lnTo>
                    <a:pt x="916960" y="928520"/>
                  </a:lnTo>
                  <a:lnTo>
                    <a:pt x="888380" y="953665"/>
                  </a:lnTo>
                  <a:lnTo>
                    <a:pt x="888115" y="954459"/>
                  </a:lnTo>
                  <a:lnTo>
                    <a:pt x="886792" y="957900"/>
                  </a:lnTo>
                  <a:lnTo>
                    <a:pt x="885204" y="962664"/>
                  </a:lnTo>
                  <a:lnTo>
                    <a:pt x="883616" y="968487"/>
                  </a:lnTo>
                  <a:lnTo>
                    <a:pt x="881764" y="975369"/>
                  </a:lnTo>
                  <a:lnTo>
                    <a:pt x="880441" y="981457"/>
                  </a:lnTo>
                  <a:lnTo>
                    <a:pt x="879118" y="986221"/>
                  </a:lnTo>
                  <a:lnTo>
                    <a:pt x="876736" y="993632"/>
                  </a:lnTo>
                  <a:lnTo>
                    <a:pt x="876207" y="997338"/>
                  </a:lnTo>
                  <a:lnTo>
                    <a:pt x="875677" y="1002102"/>
                  </a:lnTo>
                  <a:lnTo>
                    <a:pt x="875148" y="1008984"/>
                  </a:lnTo>
                  <a:lnTo>
                    <a:pt x="875148" y="1017719"/>
                  </a:lnTo>
                  <a:lnTo>
                    <a:pt x="875148" y="1025130"/>
                  </a:lnTo>
                  <a:lnTo>
                    <a:pt x="875413" y="1030953"/>
                  </a:lnTo>
                  <a:lnTo>
                    <a:pt x="875942" y="1035453"/>
                  </a:lnTo>
                  <a:lnTo>
                    <a:pt x="876471" y="1038894"/>
                  </a:lnTo>
                  <a:lnTo>
                    <a:pt x="878059" y="1046305"/>
                  </a:lnTo>
                  <a:lnTo>
                    <a:pt x="879118" y="1051069"/>
                  </a:lnTo>
                  <a:lnTo>
                    <a:pt x="880176" y="1056892"/>
                  </a:lnTo>
                  <a:lnTo>
                    <a:pt x="880970" y="1062715"/>
                  </a:lnTo>
                  <a:lnTo>
                    <a:pt x="882293" y="1068009"/>
                  </a:lnTo>
                  <a:lnTo>
                    <a:pt x="884675" y="1077009"/>
                  </a:lnTo>
                  <a:lnTo>
                    <a:pt x="887057" y="1083890"/>
                  </a:lnTo>
                  <a:lnTo>
                    <a:pt x="888644" y="1088125"/>
                  </a:lnTo>
                  <a:lnTo>
                    <a:pt x="916960" y="1113271"/>
                  </a:lnTo>
                  <a:lnTo>
                    <a:pt x="944482" y="1137886"/>
                  </a:lnTo>
                  <a:lnTo>
                    <a:pt x="957714" y="1150327"/>
                  </a:lnTo>
                  <a:lnTo>
                    <a:pt x="970681" y="1162767"/>
                  </a:lnTo>
                  <a:lnTo>
                    <a:pt x="983384" y="1174942"/>
                  </a:lnTo>
                  <a:lnTo>
                    <a:pt x="995557" y="1187118"/>
                  </a:lnTo>
                  <a:lnTo>
                    <a:pt x="1007995" y="1199558"/>
                  </a:lnTo>
                  <a:lnTo>
                    <a:pt x="1019903" y="1211734"/>
                  </a:lnTo>
                  <a:lnTo>
                    <a:pt x="1031283" y="1224174"/>
                  </a:lnTo>
                  <a:lnTo>
                    <a:pt x="1042662" y="1236614"/>
                  </a:lnTo>
                  <a:lnTo>
                    <a:pt x="1053512" y="1249055"/>
                  </a:lnTo>
                  <a:lnTo>
                    <a:pt x="1064097" y="1261495"/>
                  </a:lnTo>
                  <a:lnTo>
                    <a:pt x="1074947" y="1274200"/>
                  </a:lnTo>
                  <a:lnTo>
                    <a:pt x="1085004" y="1286905"/>
                  </a:lnTo>
                  <a:lnTo>
                    <a:pt x="1094795" y="1299874"/>
                  </a:lnTo>
                  <a:lnTo>
                    <a:pt x="1104586" y="1312844"/>
                  </a:lnTo>
                  <a:lnTo>
                    <a:pt x="1113849" y="1325814"/>
                  </a:lnTo>
                  <a:lnTo>
                    <a:pt x="1123111" y="1339048"/>
                  </a:lnTo>
                  <a:lnTo>
                    <a:pt x="1131844" y="1352547"/>
                  </a:lnTo>
                  <a:lnTo>
                    <a:pt x="1140312" y="1366046"/>
                  </a:lnTo>
                  <a:lnTo>
                    <a:pt x="1148516" y="1379810"/>
                  </a:lnTo>
                  <a:lnTo>
                    <a:pt x="1156455" y="1393309"/>
                  </a:lnTo>
                  <a:lnTo>
                    <a:pt x="1163865" y="1407337"/>
                  </a:lnTo>
                  <a:lnTo>
                    <a:pt x="1171010" y="1421365"/>
                  </a:lnTo>
                  <a:lnTo>
                    <a:pt x="1177890" y="1435394"/>
                  </a:lnTo>
                  <a:lnTo>
                    <a:pt x="1184506" y="1449951"/>
                  </a:lnTo>
                  <a:lnTo>
                    <a:pt x="1190593" y="1464509"/>
                  </a:lnTo>
                  <a:lnTo>
                    <a:pt x="1196415" y="1479332"/>
                  </a:lnTo>
                  <a:lnTo>
                    <a:pt x="1202237" y="1493889"/>
                  </a:lnTo>
                  <a:lnTo>
                    <a:pt x="1207265" y="1508976"/>
                  </a:lnTo>
                  <a:lnTo>
                    <a:pt x="1211499" y="1521946"/>
                  </a:lnTo>
                  <a:lnTo>
                    <a:pt x="1215204" y="1535710"/>
                  </a:lnTo>
                  <a:lnTo>
                    <a:pt x="1218644" y="1549473"/>
                  </a:lnTo>
                  <a:lnTo>
                    <a:pt x="1222349" y="1563767"/>
                  </a:lnTo>
                  <a:lnTo>
                    <a:pt x="1225525" y="1578854"/>
                  </a:lnTo>
                  <a:lnTo>
                    <a:pt x="1228436" y="1593676"/>
                  </a:lnTo>
                  <a:lnTo>
                    <a:pt x="1231347" y="1609028"/>
                  </a:lnTo>
                  <a:lnTo>
                    <a:pt x="1234258" y="1624909"/>
                  </a:lnTo>
                  <a:lnTo>
                    <a:pt x="1239286" y="1656407"/>
                  </a:lnTo>
                  <a:lnTo>
                    <a:pt x="1243785" y="1687640"/>
                  </a:lnTo>
                  <a:lnTo>
                    <a:pt x="1247490" y="1719137"/>
                  </a:lnTo>
                  <a:lnTo>
                    <a:pt x="1250930" y="1749576"/>
                  </a:lnTo>
                  <a:lnTo>
                    <a:pt x="1254899" y="1785838"/>
                  </a:lnTo>
                  <a:lnTo>
                    <a:pt x="1258075" y="1818659"/>
                  </a:lnTo>
                  <a:lnTo>
                    <a:pt x="1263103" y="1819189"/>
                  </a:lnTo>
                  <a:lnTo>
                    <a:pt x="1268131" y="1820247"/>
                  </a:lnTo>
                  <a:lnTo>
                    <a:pt x="1273159" y="1821571"/>
                  </a:lnTo>
                  <a:lnTo>
                    <a:pt x="1278187" y="1822894"/>
                  </a:lnTo>
                  <a:lnTo>
                    <a:pt x="1282950" y="1824218"/>
                  </a:lnTo>
                  <a:lnTo>
                    <a:pt x="1287714" y="1826335"/>
                  </a:lnTo>
                  <a:lnTo>
                    <a:pt x="1292477" y="1828188"/>
                  </a:lnTo>
                  <a:lnTo>
                    <a:pt x="1296976" y="1830570"/>
                  </a:lnTo>
                  <a:lnTo>
                    <a:pt x="1301475" y="1832688"/>
                  </a:lnTo>
                  <a:lnTo>
                    <a:pt x="1305709" y="1835599"/>
                  </a:lnTo>
                  <a:lnTo>
                    <a:pt x="1309943" y="1838246"/>
                  </a:lnTo>
                  <a:lnTo>
                    <a:pt x="1313913" y="1841158"/>
                  </a:lnTo>
                  <a:lnTo>
                    <a:pt x="1317882" y="1844334"/>
                  </a:lnTo>
                  <a:lnTo>
                    <a:pt x="1321852" y="1847510"/>
                  </a:lnTo>
                  <a:lnTo>
                    <a:pt x="1325028" y="1850951"/>
                  </a:lnTo>
                  <a:lnTo>
                    <a:pt x="1328732" y="1854657"/>
                  </a:lnTo>
                  <a:lnTo>
                    <a:pt x="1331908" y="1858627"/>
                  </a:lnTo>
                  <a:lnTo>
                    <a:pt x="1335084" y="1862597"/>
                  </a:lnTo>
                  <a:lnTo>
                    <a:pt x="1337995" y="1866568"/>
                  </a:lnTo>
                  <a:lnTo>
                    <a:pt x="1340906" y="1870538"/>
                  </a:lnTo>
                  <a:lnTo>
                    <a:pt x="1343287" y="1874773"/>
                  </a:lnTo>
                  <a:lnTo>
                    <a:pt x="1345669" y="1879273"/>
                  </a:lnTo>
                  <a:lnTo>
                    <a:pt x="1347786" y="1883772"/>
                  </a:lnTo>
                  <a:lnTo>
                    <a:pt x="1349903" y="1888537"/>
                  </a:lnTo>
                  <a:lnTo>
                    <a:pt x="1351491" y="1893301"/>
                  </a:lnTo>
                  <a:lnTo>
                    <a:pt x="1353344" y="1898065"/>
                  </a:lnTo>
                  <a:lnTo>
                    <a:pt x="1354402" y="1903359"/>
                  </a:lnTo>
                  <a:lnTo>
                    <a:pt x="1355460" y="1908388"/>
                  </a:lnTo>
                  <a:lnTo>
                    <a:pt x="1356254" y="1913417"/>
                  </a:lnTo>
                  <a:lnTo>
                    <a:pt x="1356784" y="1918711"/>
                  </a:lnTo>
                  <a:lnTo>
                    <a:pt x="1357313" y="1924004"/>
                  </a:lnTo>
                  <a:lnTo>
                    <a:pt x="1357313" y="1929298"/>
                  </a:lnTo>
                  <a:lnTo>
                    <a:pt x="1357313" y="1934857"/>
                  </a:lnTo>
                  <a:lnTo>
                    <a:pt x="1356784" y="1940944"/>
                  </a:lnTo>
                  <a:lnTo>
                    <a:pt x="1356254" y="1946503"/>
                  </a:lnTo>
                  <a:lnTo>
                    <a:pt x="1355196" y="1951797"/>
                  </a:lnTo>
                  <a:lnTo>
                    <a:pt x="1354137" y="1957355"/>
                  </a:lnTo>
                  <a:lnTo>
                    <a:pt x="1352285" y="1962913"/>
                  </a:lnTo>
                  <a:lnTo>
                    <a:pt x="1350697" y="1967942"/>
                  </a:lnTo>
                  <a:lnTo>
                    <a:pt x="1348845" y="1972971"/>
                  </a:lnTo>
                  <a:lnTo>
                    <a:pt x="1346463" y="1978000"/>
                  </a:lnTo>
                  <a:lnTo>
                    <a:pt x="1344081" y="1982765"/>
                  </a:lnTo>
                  <a:lnTo>
                    <a:pt x="1341435" y="1987529"/>
                  </a:lnTo>
                  <a:lnTo>
                    <a:pt x="1338259" y="1992029"/>
                  </a:lnTo>
                  <a:lnTo>
                    <a:pt x="1335348" y="1996529"/>
                  </a:lnTo>
                  <a:lnTo>
                    <a:pt x="1331908" y="2000764"/>
                  </a:lnTo>
                  <a:lnTo>
                    <a:pt x="1328468" y="2004734"/>
                  </a:lnTo>
                  <a:lnTo>
                    <a:pt x="1324498" y="2008704"/>
                  </a:lnTo>
                  <a:lnTo>
                    <a:pt x="1321058" y="2012410"/>
                  </a:lnTo>
                  <a:lnTo>
                    <a:pt x="1316824" y="2015851"/>
                  </a:lnTo>
                  <a:lnTo>
                    <a:pt x="1312590" y="2019292"/>
                  </a:lnTo>
                  <a:lnTo>
                    <a:pt x="1308091" y="2022468"/>
                  </a:lnTo>
                  <a:lnTo>
                    <a:pt x="1303592" y="2025115"/>
                  </a:lnTo>
                  <a:lnTo>
                    <a:pt x="1299093" y="2028026"/>
                  </a:lnTo>
                  <a:lnTo>
                    <a:pt x="1294065" y="2030408"/>
                  </a:lnTo>
                  <a:lnTo>
                    <a:pt x="1289302" y="2032791"/>
                  </a:lnTo>
                  <a:lnTo>
                    <a:pt x="1284009" y="2034643"/>
                  </a:lnTo>
                  <a:lnTo>
                    <a:pt x="1278716" y="2036496"/>
                  </a:lnTo>
                  <a:lnTo>
                    <a:pt x="1273424" y="2038084"/>
                  </a:lnTo>
                  <a:lnTo>
                    <a:pt x="1268131" y="2039143"/>
                  </a:lnTo>
                  <a:lnTo>
                    <a:pt x="1262574" y="2040466"/>
                  </a:lnTo>
                  <a:lnTo>
                    <a:pt x="1257016" y="2040996"/>
                  </a:lnTo>
                  <a:lnTo>
                    <a:pt x="1251194" y="2041525"/>
                  </a:lnTo>
                  <a:lnTo>
                    <a:pt x="1245372" y="2041525"/>
                  </a:lnTo>
                  <a:lnTo>
                    <a:pt x="111941" y="2041525"/>
                  </a:lnTo>
                  <a:lnTo>
                    <a:pt x="106119" y="2041525"/>
                  </a:lnTo>
                  <a:lnTo>
                    <a:pt x="100561" y="2040996"/>
                  </a:lnTo>
                  <a:lnTo>
                    <a:pt x="94739" y="2040466"/>
                  </a:lnTo>
                  <a:lnTo>
                    <a:pt x="89447" y="2039143"/>
                  </a:lnTo>
                  <a:lnTo>
                    <a:pt x="83889" y="2038084"/>
                  </a:lnTo>
                  <a:lnTo>
                    <a:pt x="78861" y="2036496"/>
                  </a:lnTo>
                  <a:lnTo>
                    <a:pt x="73569" y="2034643"/>
                  </a:lnTo>
                  <a:lnTo>
                    <a:pt x="68540" y="2032791"/>
                  </a:lnTo>
                  <a:lnTo>
                    <a:pt x="63248" y="2030408"/>
                  </a:lnTo>
                  <a:lnTo>
                    <a:pt x="58484" y="2028026"/>
                  </a:lnTo>
                  <a:lnTo>
                    <a:pt x="53721" y="2025115"/>
                  </a:lnTo>
                  <a:lnTo>
                    <a:pt x="49222" y="2022468"/>
                  </a:lnTo>
                  <a:lnTo>
                    <a:pt x="44988" y="2019292"/>
                  </a:lnTo>
                  <a:lnTo>
                    <a:pt x="40754" y="2015851"/>
                  </a:lnTo>
                  <a:lnTo>
                    <a:pt x="36784" y="2012410"/>
                  </a:lnTo>
                  <a:lnTo>
                    <a:pt x="32815" y="2008704"/>
                  </a:lnTo>
                  <a:lnTo>
                    <a:pt x="29110" y="2004734"/>
                  </a:lnTo>
                  <a:lnTo>
                    <a:pt x="25405" y="2000764"/>
                  </a:lnTo>
                  <a:lnTo>
                    <a:pt x="22229" y="1996529"/>
                  </a:lnTo>
                  <a:lnTo>
                    <a:pt x="19054" y="1992029"/>
                  </a:lnTo>
                  <a:lnTo>
                    <a:pt x="16143" y="1987529"/>
                  </a:lnTo>
                  <a:lnTo>
                    <a:pt x="13232" y="1982765"/>
                  </a:lnTo>
                  <a:lnTo>
                    <a:pt x="11115" y="1978000"/>
                  </a:lnTo>
                  <a:lnTo>
                    <a:pt x="8733" y="1972971"/>
                  </a:lnTo>
                  <a:lnTo>
                    <a:pt x="6881" y="1967942"/>
                  </a:lnTo>
                  <a:lnTo>
                    <a:pt x="5028" y="1962913"/>
                  </a:lnTo>
                  <a:lnTo>
                    <a:pt x="3440" y="1957355"/>
                  </a:lnTo>
                  <a:lnTo>
                    <a:pt x="2117" y="1951797"/>
                  </a:lnTo>
                  <a:lnTo>
                    <a:pt x="1323" y="1946503"/>
                  </a:lnTo>
                  <a:lnTo>
                    <a:pt x="529" y="1940944"/>
                  </a:lnTo>
                  <a:lnTo>
                    <a:pt x="265" y="1934857"/>
                  </a:lnTo>
                  <a:lnTo>
                    <a:pt x="0" y="1929298"/>
                  </a:lnTo>
                  <a:lnTo>
                    <a:pt x="265" y="1924004"/>
                  </a:lnTo>
                  <a:lnTo>
                    <a:pt x="529" y="1918711"/>
                  </a:lnTo>
                  <a:lnTo>
                    <a:pt x="1059" y="1913417"/>
                  </a:lnTo>
                  <a:lnTo>
                    <a:pt x="1852" y="1908388"/>
                  </a:lnTo>
                  <a:lnTo>
                    <a:pt x="2911" y="1903359"/>
                  </a:lnTo>
                  <a:lnTo>
                    <a:pt x="4499" y="1898065"/>
                  </a:lnTo>
                  <a:lnTo>
                    <a:pt x="5822" y="1893301"/>
                  </a:lnTo>
                  <a:lnTo>
                    <a:pt x="7674" y="1888537"/>
                  </a:lnTo>
                  <a:lnTo>
                    <a:pt x="9791" y="1883772"/>
                  </a:lnTo>
                  <a:lnTo>
                    <a:pt x="11644" y="1879273"/>
                  </a:lnTo>
                  <a:lnTo>
                    <a:pt x="14290" y="1874773"/>
                  </a:lnTo>
                  <a:lnTo>
                    <a:pt x="16672" y="1870538"/>
                  </a:lnTo>
                  <a:lnTo>
                    <a:pt x="19583" y="1866568"/>
                  </a:lnTo>
                  <a:lnTo>
                    <a:pt x="22229" y="1862597"/>
                  </a:lnTo>
                  <a:lnTo>
                    <a:pt x="25405" y="1858627"/>
                  </a:lnTo>
                  <a:lnTo>
                    <a:pt x="28845" y="1854657"/>
                  </a:lnTo>
                  <a:lnTo>
                    <a:pt x="32285" y="1850951"/>
                  </a:lnTo>
                  <a:lnTo>
                    <a:pt x="35726" y="1847510"/>
                  </a:lnTo>
                  <a:lnTo>
                    <a:pt x="39431" y="1844334"/>
                  </a:lnTo>
                  <a:lnTo>
                    <a:pt x="43400" y="1841158"/>
                  </a:lnTo>
                  <a:lnTo>
                    <a:pt x="47634" y="1838246"/>
                  </a:lnTo>
                  <a:lnTo>
                    <a:pt x="51604" y="1835599"/>
                  </a:lnTo>
                  <a:lnTo>
                    <a:pt x="56103" y="1832688"/>
                  </a:lnTo>
                  <a:lnTo>
                    <a:pt x="60601" y="1830570"/>
                  </a:lnTo>
                  <a:lnTo>
                    <a:pt x="65100" y="1828188"/>
                  </a:lnTo>
                  <a:lnTo>
                    <a:pt x="69599" y="1826335"/>
                  </a:lnTo>
                  <a:lnTo>
                    <a:pt x="74362" y="1824218"/>
                  </a:lnTo>
                  <a:lnTo>
                    <a:pt x="79391" y="1822894"/>
                  </a:lnTo>
                  <a:lnTo>
                    <a:pt x="84154" y="1821571"/>
                  </a:lnTo>
                  <a:lnTo>
                    <a:pt x="89182" y="1820247"/>
                  </a:lnTo>
                  <a:lnTo>
                    <a:pt x="94210" y="1819189"/>
                  </a:lnTo>
                  <a:lnTo>
                    <a:pt x="99503" y="1818659"/>
                  </a:lnTo>
                  <a:lnTo>
                    <a:pt x="103737" y="1775516"/>
                  </a:lnTo>
                  <a:lnTo>
                    <a:pt x="106383" y="1751694"/>
                  </a:lnTo>
                  <a:lnTo>
                    <a:pt x="108765" y="1727078"/>
                  </a:lnTo>
                  <a:lnTo>
                    <a:pt x="112205" y="1701668"/>
                  </a:lnTo>
                  <a:lnTo>
                    <a:pt x="115646" y="1675993"/>
                  </a:lnTo>
                  <a:lnTo>
                    <a:pt x="119615" y="1650319"/>
                  </a:lnTo>
                  <a:lnTo>
                    <a:pt x="123585" y="1624909"/>
                  </a:lnTo>
                  <a:lnTo>
                    <a:pt x="126231" y="1609028"/>
                  </a:lnTo>
                  <a:lnTo>
                    <a:pt x="129142" y="1593676"/>
                  </a:lnTo>
                  <a:lnTo>
                    <a:pt x="132053" y="1578854"/>
                  </a:lnTo>
                  <a:lnTo>
                    <a:pt x="135228" y="1563767"/>
                  </a:lnTo>
                  <a:lnTo>
                    <a:pt x="138669" y="1549473"/>
                  </a:lnTo>
                  <a:lnTo>
                    <a:pt x="142374" y="1535710"/>
                  </a:lnTo>
                  <a:lnTo>
                    <a:pt x="146343" y="1521946"/>
                  </a:lnTo>
                  <a:lnTo>
                    <a:pt x="150313" y="1508976"/>
                  </a:lnTo>
                  <a:lnTo>
                    <a:pt x="155605" y="1493889"/>
                  </a:lnTo>
                  <a:lnTo>
                    <a:pt x="161163" y="1479332"/>
                  </a:lnTo>
                  <a:lnTo>
                    <a:pt x="166985" y="1464509"/>
                  </a:lnTo>
                  <a:lnTo>
                    <a:pt x="173071" y="1449951"/>
                  </a:lnTo>
                  <a:lnTo>
                    <a:pt x="179687" y="1435394"/>
                  </a:lnTo>
                  <a:lnTo>
                    <a:pt x="186568" y="1421365"/>
                  </a:lnTo>
                  <a:lnTo>
                    <a:pt x="193713" y="1407337"/>
                  </a:lnTo>
                  <a:lnTo>
                    <a:pt x="201387" y="1393309"/>
                  </a:lnTo>
                  <a:lnTo>
                    <a:pt x="209062" y="1379810"/>
                  </a:lnTo>
                  <a:lnTo>
                    <a:pt x="217265" y="1366046"/>
                  </a:lnTo>
                  <a:lnTo>
                    <a:pt x="225734" y="1352547"/>
                  </a:lnTo>
                  <a:lnTo>
                    <a:pt x="234467" y="1339048"/>
                  </a:lnTo>
                  <a:lnTo>
                    <a:pt x="243729" y="1325814"/>
                  </a:lnTo>
                  <a:lnTo>
                    <a:pt x="252991" y="1312844"/>
                  </a:lnTo>
                  <a:lnTo>
                    <a:pt x="262783" y="1299874"/>
                  </a:lnTo>
                  <a:lnTo>
                    <a:pt x="272574" y="1286905"/>
                  </a:lnTo>
                  <a:lnTo>
                    <a:pt x="282630" y="1274200"/>
                  </a:lnTo>
                  <a:lnTo>
                    <a:pt x="293216" y="1261495"/>
                  </a:lnTo>
                  <a:lnTo>
                    <a:pt x="304066" y="1249055"/>
                  </a:lnTo>
                  <a:lnTo>
                    <a:pt x="314916" y="1236614"/>
                  </a:lnTo>
                  <a:lnTo>
                    <a:pt x="326295" y="1224174"/>
                  </a:lnTo>
                  <a:lnTo>
                    <a:pt x="337674" y="1211734"/>
                  </a:lnTo>
                  <a:lnTo>
                    <a:pt x="349583" y="1199558"/>
                  </a:lnTo>
                  <a:lnTo>
                    <a:pt x="361756" y="1187118"/>
                  </a:lnTo>
                  <a:lnTo>
                    <a:pt x="374194" y="1174678"/>
                  </a:lnTo>
                  <a:lnTo>
                    <a:pt x="386896" y="1162767"/>
                  </a:lnTo>
                  <a:lnTo>
                    <a:pt x="399864" y="1150327"/>
                  </a:lnTo>
                  <a:lnTo>
                    <a:pt x="413095" y="1137886"/>
                  </a:lnTo>
                  <a:lnTo>
                    <a:pt x="440617" y="1113271"/>
                  </a:lnTo>
                  <a:lnTo>
                    <a:pt x="468933" y="1088125"/>
                  </a:lnTo>
                  <a:lnTo>
                    <a:pt x="469198" y="1087331"/>
                  </a:lnTo>
                  <a:lnTo>
                    <a:pt x="470786" y="1083890"/>
                  </a:lnTo>
                  <a:lnTo>
                    <a:pt x="472374" y="1079126"/>
                  </a:lnTo>
                  <a:lnTo>
                    <a:pt x="473961" y="1073303"/>
                  </a:lnTo>
                  <a:lnTo>
                    <a:pt x="475814" y="1066156"/>
                  </a:lnTo>
                  <a:lnTo>
                    <a:pt x="478460" y="1054510"/>
                  </a:lnTo>
                  <a:lnTo>
                    <a:pt x="479519" y="1049746"/>
                  </a:lnTo>
                  <a:lnTo>
                    <a:pt x="480577" y="1044982"/>
                  </a:lnTo>
                  <a:lnTo>
                    <a:pt x="481371" y="1039952"/>
                  </a:lnTo>
                  <a:lnTo>
                    <a:pt x="481900" y="1033865"/>
                  </a:lnTo>
                  <a:lnTo>
                    <a:pt x="482165" y="1026718"/>
                  </a:lnTo>
                  <a:lnTo>
                    <a:pt x="482430" y="1017719"/>
                  </a:lnTo>
                  <a:lnTo>
                    <a:pt x="482430" y="1010308"/>
                  </a:lnTo>
                  <a:lnTo>
                    <a:pt x="482165" y="1005279"/>
                  </a:lnTo>
                  <a:lnTo>
                    <a:pt x="481636" y="1001838"/>
                  </a:lnTo>
                  <a:lnTo>
                    <a:pt x="481106" y="999455"/>
                  </a:lnTo>
                  <a:lnTo>
                    <a:pt x="479254" y="994426"/>
                  </a:lnTo>
                  <a:lnTo>
                    <a:pt x="478460" y="990456"/>
                  </a:lnTo>
                  <a:lnTo>
                    <a:pt x="477402" y="984633"/>
                  </a:lnTo>
                  <a:lnTo>
                    <a:pt x="476343" y="978810"/>
                  </a:lnTo>
                  <a:lnTo>
                    <a:pt x="475549" y="973516"/>
                  </a:lnTo>
                  <a:lnTo>
                    <a:pt x="472903" y="964517"/>
                  </a:lnTo>
                  <a:lnTo>
                    <a:pt x="470786" y="957900"/>
                  </a:lnTo>
                  <a:lnTo>
                    <a:pt x="468933" y="953665"/>
                  </a:lnTo>
                  <a:lnTo>
                    <a:pt x="440617" y="928520"/>
                  </a:lnTo>
                  <a:lnTo>
                    <a:pt x="413095" y="903904"/>
                  </a:lnTo>
                  <a:lnTo>
                    <a:pt x="399864" y="891463"/>
                  </a:lnTo>
                  <a:lnTo>
                    <a:pt x="386896" y="879288"/>
                  </a:lnTo>
                  <a:lnTo>
                    <a:pt x="374194" y="866848"/>
                  </a:lnTo>
                  <a:lnTo>
                    <a:pt x="361756" y="854407"/>
                  </a:lnTo>
                  <a:lnTo>
                    <a:pt x="349583" y="841967"/>
                  </a:lnTo>
                  <a:lnTo>
                    <a:pt x="337674" y="829792"/>
                  </a:lnTo>
                  <a:lnTo>
                    <a:pt x="326295" y="817351"/>
                  </a:lnTo>
                  <a:lnTo>
                    <a:pt x="314916" y="804911"/>
                  </a:lnTo>
                  <a:lnTo>
                    <a:pt x="304066" y="792736"/>
                  </a:lnTo>
                  <a:lnTo>
                    <a:pt x="293216" y="780031"/>
                  </a:lnTo>
                  <a:lnTo>
                    <a:pt x="282630" y="767590"/>
                  </a:lnTo>
                  <a:lnTo>
                    <a:pt x="272574" y="754885"/>
                  </a:lnTo>
                  <a:lnTo>
                    <a:pt x="262783" y="742180"/>
                  </a:lnTo>
                  <a:lnTo>
                    <a:pt x="252991" y="728946"/>
                  </a:lnTo>
                  <a:lnTo>
                    <a:pt x="243729" y="715712"/>
                  </a:lnTo>
                  <a:lnTo>
                    <a:pt x="234467" y="702478"/>
                  </a:lnTo>
                  <a:lnTo>
                    <a:pt x="225734" y="689243"/>
                  </a:lnTo>
                  <a:lnTo>
                    <a:pt x="217265" y="675480"/>
                  </a:lnTo>
                  <a:lnTo>
                    <a:pt x="209062" y="661981"/>
                  </a:lnTo>
                  <a:lnTo>
                    <a:pt x="201387" y="648217"/>
                  </a:lnTo>
                  <a:lnTo>
                    <a:pt x="193713" y="634188"/>
                  </a:lnTo>
                  <a:lnTo>
                    <a:pt x="186568" y="620160"/>
                  </a:lnTo>
                  <a:lnTo>
                    <a:pt x="179687" y="606132"/>
                  </a:lnTo>
                  <a:lnTo>
                    <a:pt x="173071" y="591839"/>
                  </a:lnTo>
                  <a:lnTo>
                    <a:pt x="166985" y="577016"/>
                  </a:lnTo>
                  <a:lnTo>
                    <a:pt x="161163" y="562458"/>
                  </a:lnTo>
                  <a:lnTo>
                    <a:pt x="155605" y="547636"/>
                  </a:lnTo>
                  <a:lnTo>
                    <a:pt x="150313" y="532814"/>
                  </a:lnTo>
                  <a:lnTo>
                    <a:pt x="146343" y="519579"/>
                  </a:lnTo>
                  <a:lnTo>
                    <a:pt x="142374" y="506080"/>
                  </a:lnTo>
                  <a:lnTo>
                    <a:pt x="138669" y="492052"/>
                  </a:lnTo>
                  <a:lnTo>
                    <a:pt x="135228" y="477759"/>
                  </a:lnTo>
                  <a:lnTo>
                    <a:pt x="132053" y="462936"/>
                  </a:lnTo>
                  <a:lnTo>
                    <a:pt x="129142" y="447849"/>
                  </a:lnTo>
                  <a:lnTo>
                    <a:pt x="126231" y="432762"/>
                  </a:lnTo>
                  <a:lnTo>
                    <a:pt x="123585" y="416881"/>
                  </a:lnTo>
                  <a:lnTo>
                    <a:pt x="118292" y="385648"/>
                  </a:lnTo>
                  <a:lnTo>
                    <a:pt x="113793" y="353886"/>
                  </a:lnTo>
                  <a:lnTo>
                    <a:pt x="110088" y="322653"/>
                  </a:lnTo>
                  <a:lnTo>
                    <a:pt x="106383" y="292214"/>
                  </a:lnTo>
                  <a:lnTo>
                    <a:pt x="102678" y="255952"/>
                  </a:lnTo>
                  <a:lnTo>
                    <a:pt x="99503" y="223131"/>
                  </a:lnTo>
                  <a:lnTo>
                    <a:pt x="94210" y="222337"/>
                  </a:lnTo>
                  <a:lnTo>
                    <a:pt x="89182" y="221543"/>
                  </a:lnTo>
                  <a:lnTo>
                    <a:pt x="84154" y="220219"/>
                  </a:lnTo>
                  <a:lnTo>
                    <a:pt x="79391" y="218896"/>
                  </a:lnTo>
                  <a:lnTo>
                    <a:pt x="74362" y="217308"/>
                  </a:lnTo>
                  <a:lnTo>
                    <a:pt x="69599" y="215455"/>
                  </a:lnTo>
                  <a:lnTo>
                    <a:pt x="65100" y="213602"/>
                  </a:lnTo>
                  <a:lnTo>
                    <a:pt x="60601" y="211220"/>
                  </a:lnTo>
                  <a:lnTo>
                    <a:pt x="56103" y="208838"/>
                  </a:lnTo>
                  <a:lnTo>
                    <a:pt x="51604" y="206191"/>
                  </a:lnTo>
                  <a:lnTo>
                    <a:pt x="47634" y="203544"/>
                  </a:lnTo>
                  <a:lnTo>
                    <a:pt x="43400" y="200368"/>
                  </a:lnTo>
                  <a:lnTo>
                    <a:pt x="39431" y="197191"/>
                  </a:lnTo>
                  <a:lnTo>
                    <a:pt x="35726" y="194280"/>
                  </a:lnTo>
                  <a:lnTo>
                    <a:pt x="32285" y="190574"/>
                  </a:lnTo>
                  <a:lnTo>
                    <a:pt x="28845" y="186869"/>
                  </a:lnTo>
                  <a:lnTo>
                    <a:pt x="25405" y="183163"/>
                  </a:lnTo>
                  <a:lnTo>
                    <a:pt x="22229" y="179193"/>
                  </a:lnTo>
                  <a:lnTo>
                    <a:pt x="19583" y="174958"/>
                  </a:lnTo>
                  <a:lnTo>
                    <a:pt x="16672" y="171252"/>
                  </a:lnTo>
                  <a:lnTo>
                    <a:pt x="14290" y="166753"/>
                  </a:lnTo>
                  <a:lnTo>
                    <a:pt x="11644" y="162253"/>
                  </a:lnTo>
                  <a:lnTo>
                    <a:pt x="9791" y="157753"/>
                  </a:lnTo>
                  <a:lnTo>
                    <a:pt x="7674" y="152989"/>
                  </a:lnTo>
                  <a:lnTo>
                    <a:pt x="5822" y="148225"/>
                  </a:lnTo>
                  <a:lnTo>
                    <a:pt x="4499" y="143460"/>
                  </a:lnTo>
                  <a:lnTo>
                    <a:pt x="2911" y="138166"/>
                  </a:lnTo>
                  <a:lnTo>
                    <a:pt x="1852" y="133137"/>
                  </a:lnTo>
                  <a:lnTo>
                    <a:pt x="1059" y="128108"/>
                  </a:lnTo>
                  <a:lnTo>
                    <a:pt x="529" y="122815"/>
                  </a:lnTo>
                  <a:lnTo>
                    <a:pt x="265" y="117786"/>
                  </a:lnTo>
                  <a:lnTo>
                    <a:pt x="0" y="112227"/>
                  </a:lnTo>
                  <a:lnTo>
                    <a:pt x="265" y="106404"/>
                  </a:lnTo>
                  <a:lnTo>
                    <a:pt x="529" y="100846"/>
                  </a:lnTo>
                  <a:lnTo>
                    <a:pt x="1323" y="95287"/>
                  </a:lnTo>
                  <a:lnTo>
                    <a:pt x="2117" y="89729"/>
                  </a:lnTo>
                  <a:lnTo>
                    <a:pt x="3440" y="84435"/>
                  </a:lnTo>
                  <a:lnTo>
                    <a:pt x="5028" y="78877"/>
                  </a:lnTo>
                  <a:lnTo>
                    <a:pt x="6881" y="73583"/>
                  </a:lnTo>
                  <a:lnTo>
                    <a:pt x="8733" y="68554"/>
                  </a:lnTo>
                  <a:lnTo>
                    <a:pt x="11115" y="63525"/>
                  </a:lnTo>
                  <a:lnTo>
                    <a:pt x="13232" y="58761"/>
                  </a:lnTo>
                  <a:lnTo>
                    <a:pt x="16143" y="53996"/>
                  </a:lnTo>
                  <a:lnTo>
                    <a:pt x="19054" y="49497"/>
                  </a:lnTo>
                  <a:lnTo>
                    <a:pt x="22229" y="45262"/>
                  </a:lnTo>
                  <a:lnTo>
                    <a:pt x="25405" y="41027"/>
                  </a:lnTo>
                  <a:lnTo>
                    <a:pt x="29110" y="36792"/>
                  </a:lnTo>
                  <a:lnTo>
                    <a:pt x="32815" y="32821"/>
                  </a:lnTo>
                  <a:lnTo>
                    <a:pt x="36784" y="29380"/>
                  </a:lnTo>
                  <a:lnTo>
                    <a:pt x="40754" y="25675"/>
                  </a:lnTo>
                  <a:lnTo>
                    <a:pt x="44988" y="22499"/>
                  </a:lnTo>
                  <a:lnTo>
                    <a:pt x="49222" y="19058"/>
                  </a:lnTo>
                  <a:lnTo>
                    <a:pt x="53721" y="16411"/>
                  </a:lnTo>
                  <a:lnTo>
                    <a:pt x="58484" y="13499"/>
                  </a:lnTo>
                  <a:lnTo>
                    <a:pt x="63248" y="11382"/>
                  </a:lnTo>
                  <a:lnTo>
                    <a:pt x="68540" y="9000"/>
                  </a:lnTo>
                  <a:lnTo>
                    <a:pt x="73569" y="6882"/>
                  </a:lnTo>
                  <a:lnTo>
                    <a:pt x="78861" y="5029"/>
                  </a:lnTo>
                  <a:lnTo>
                    <a:pt x="83889" y="3706"/>
                  </a:lnTo>
                  <a:lnTo>
                    <a:pt x="89447" y="2382"/>
                  </a:lnTo>
                  <a:lnTo>
                    <a:pt x="94739" y="1324"/>
                  </a:lnTo>
                  <a:lnTo>
                    <a:pt x="100561" y="530"/>
                  </a:lnTo>
                  <a:lnTo>
                    <a:pt x="106119" y="265"/>
                  </a:lnTo>
                  <a:lnTo>
                    <a:pt x="111941"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endParaRPr lang="zh-CN" altLang="en-US"/>
            </a:p>
          </p:txBody>
        </p:sp>
        <p:sp>
          <p:nvSpPr>
            <p:cNvPr id="13" name="KSO_Shape"/>
            <p:cNvSpPr>
              <a:spLocks noChangeArrowheads="1"/>
            </p:cNvSpPr>
            <p:nvPr/>
          </p:nvSpPr>
          <p:spPr bwMode="auto">
            <a:xfrm>
              <a:off x="11433" y="5158"/>
              <a:ext cx="1135" cy="1132"/>
            </a:xfrm>
            <a:custGeom>
              <a:avLst/>
              <a:gdLst>
                <a:gd name="T0" fmla="*/ 6222 w 1119349"/>
                <a:gd name="T1" fmla="*/ 29256 h 1157433"/>
                <a:gd name="T2" fmla="*/ 4970 w 1119349"/>
                <a:gd name="T3" fmla="*/ 39453 h 1157433"/>
                <a:gd name="T4" fmla="*/ 20053 w 1119349"/>
                <a:gd name="T5" fmla="*/ 37190 h 1157433"/>
                <a:gd name="T6" fmla="*/ 6222 w 1119349"/>
                <a:gd name="T7" fmla="*/ 29256 h 1157433"/>
                <a:gd name="T8" fmla="*/ 26706 w 1119349"/>
                <a:gd name="T9" fmla="*/ 12361 h 1157433"/>
                <a:gd name="T10" fmla="*/ 18986 w 1119349"/>
                <a:gd name="T11" fmla="*/ 17706 h 1157433"/>
                <a:gd name="T12" fmla="*/ 34427 w 1119349"/>
                <a:gd name="T13" fmla="*/ 17706 h 1157433"/>
                <a:gd name="T14" fmla="*/ 26706 w 1119349"/>
                <a:gd name="T15" fmla="*/ 12361 h 1157433"/>
                <a:gd name="T16" fmla="*/ 43799 w 1119349"/>
                <a:gd name="T17" fmla="*/ 4 h 1157433"/>
                <a:gd name="T18" fmla="*/ 49633 w 1119349"/>
                <a:gd name="T19" fmla="*/ 1473 h 1157433"/>
                <a:gd name="T20" fmla="*/ 51356 w 1119349"/>
                <a:gd name="T21" fmla="*/ 4147 h 1157433"/>
                <a:gd name="T22" fmla="*/ 50170 w 1119349"/>
                <a:gd name="T23" fmla="*/ 2913 h 1157433"/>
                <a:gd name="T24" fmla="*/ 33830 w 1119349"/>
                <a:gd name="T25" fmla="*/ 4669 h 1157433"/>
                <a:gd name="T26" fmla="*/ 50082 w 1119349"/>
                <a:gd name="T27" fmla="*/ 20825 h 1157433"/>
                <a:gd name="T28" fmla="*/ 49793 w 1119349"/>
                <a:gd name="T29" fmla="*/ 22904 h 1157433"/>
                <a:gd name="T30" fmla="*/ 34681 w 1119349"/>
                <a:gd name="T31" fmla="*/ 22904 h 1157433"/>
                <a:gd name="T32" fmla="*/ 32992 w 1119349"/>
                <a:gd name="T33" fmla="*/ 22904 h 1157433"/>
                <a:gd name="T34" fmla="*/ 18732 w 1119349"/>
                <a:gd name="T35" fmla="*/ 22904 h 1157433"/>
                <a:gd name="T36" fmla="*/ 26706 w 1119349"/>
                <a:gd name="T37" fmla="*/ 29288 h 1157433"/>
                <a:gd name="T38" fmla="*/ 33292 w 1119349"/>
                <a:gd name="T39" fmla="*/ 26022 h 1157433"/>
                <a:gd name="T40" fmla="*/ 48852 w 1119349"/>
                <a:gd name="T41" fmla="*/ 26022 h 1157433"/>
                <a:gd name="T42" fmla="*/ 26543 w 1119349"/>
                <a:gd name="T43" fmla="*/ 37901 h 1157433"/>
                <a:gd name="T44" fmla="*/ 21593 w 1119349"/>
                <a:gd name="T45" fmla="*/ 37476 h 1157433"/>
                <a:gd name="T46" fmla="*/ 2095 w 1119349"/>
                <a:gd name="T47" fmla="*/ 39901 h 1157433"/>
                <a:gd name="T48" fmla="*/ 5703 w 1119349"/>
                <a:gd name="T49" fmla="*/ 23065 h 1157433"/>
                <a:gd name="T50" fmla="*/ 6005 w 1119349"/>
                <a:gd name="T51" fmla="*/ 22678 h 1157433"/>
                <a:gd name="T52" fmla="*/ 7492 w 1119349"/>
                <a:gd name="T53" fmla="*/ 20835 h 1157433"/>
                <a:gd name="T54" fmla="*/ 8704 w 1119349"/>
                <a:gd name="T55" fmla="*/ 19565 h 1157433"/>
                <a:gd name="T56" fmla="*/ 11440 w 1119349"/>
                <a:gd name="T57" fmla="*/ 16758 h 1157433"/>
                <a:gd name="T58" fmla="*/ 13234 w 1119349"/>
                <a:gd name="T59" fmla="*/ 15181 h 1157433"/>
                <a:gd name="T60" fmla="*/ 15675 w 1119349"/>
                <a:gd name="T61" fmla="*/ 13036 h 1157433"/>
                <a:gd name="T62" fmla="*/ 22856 w 1119349"/>
                <a:gd name="T63" fmla="*/ 7897 h 1157433"/>
                <a:gd name="T64" fmla="*/ 3021 w 1119349"/>
                <a:gd name="T65" fmla="*/ 20714 h 1157433"/>
                <a:gd name="T66" fmla="*/ 26543 w 1119349"/>
                <a:gd name="T67" fmla="*/ 3749 h 1157433"/>
                <a:gd name="T68" fmla="*/ 29914 w 1119349"/>
                <a:gd name="T69" fmla="*/ 3995 h 1157433"/>
                <a:gd name="T70" fmla="*/ 43799 w 1119349"/>
                <a:gd name="T71" fmla="*/ 4 h 115743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119349"/>
                <a:gd name="T109" fmla="*/ 0 h 1157433"/>
                <a:gd name="T110" fmla="*/ 1119349 w 1119349"/>
                <a:gd name="T111" fmla="*/ 1157433 h 1157433"/>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119349" h="1157433">
                  <a:moveTo>
                    <a:pt x="135620" y="818456"/>
                  </a:moveTo>
                  <a:cubicBezTo>
                    <a:pt x="71450" y="948523"/>
                    <a:pt x="57484" y="1054732"/>
                    <a:pt x="108323" y="1103729"/>
                  </a:cubicBezTo>
                  <a:cubicBezTo>
                    <a:pt x="164989" y="1158341"/>
                    <a:pt x="289713" y="1129874"/>
                    <a:pt x="437069" y="1040437"/>
                  </a:cubicBezTo>
                  <a:cubicBezTo>
                    <a:pt x="307239" y="1007168"/>
                    <a:pt x="198946" y="926245"/>
                    <a:pt x="135620" y="818456"/>
                  </a:cubicBezTo>
                  <a:close/>
                  <a:moveTo>
                    <a:pt x="582086" y="345816"/>
                  </a:moveTo>
                  <a:cubicBezTo>
                    <a:pt x="490772" y="345817"/>
                    <a:pt x="434615" y="407693"/>
                    <a:pt x="413811" y="495363"/>
                  </a:cubicBezTo>
                  <a:lnTo>
                    <a:pt x="750361" y="495364"/>
                  </a:lnTo>
                  <a:cubicBezTo>
                    <a:pt x="729557" y="407692"/>
                    <a:pt x="673401" y="345816"/>
                    <a:pt x="582086" y="345816"/>
                  </a:cubicBezTo>
                  <a:close/>
                  <a:moveTo>
                    <a:pt x="954622" y="129"/>
                  </a:moveTo>
                  <a:cubicBezTo>
                    <a:pt x="1007406" y="-1466"/>
                    <a:pt x="1051113" y="11645"/>
                    <a:pt x="1081775" y="41196"/>
                  </a:cubicBezTo>
                  <a:cubicBezTo>
                    <a:pt x="1101805" y="60500"/>
                    <a:pt x="1115030" y="85625"/>
                    <a:pt x="1119349" y="116033"/>
                  </a:cubicBezTo>
                  <a:cubicBezTo>
                    <a:pt x="1112931" y="103633"/>
                    <a:pt x="1104158" y="92219"/>
                    <a:pt x="1093494" y="81508"/>
                  </a:cubicBezTo>
                  <a:cubicBezTo>
                    <a:pt x="1010899" y="-1451"/>
                    <a:pt x="882017" y="28786"/>
                    <a:pt x="737350" y="130602"/>
                  </a:cubicBezTo>
                  <a:cubicBezTo>
                    <a:pt x="943277" y="190863"/>
                    <a:pt x="1091569" y="370605"/>
                    <a:pt x="1091569" y="582598"/>
                  </a:cubicBezTo>
                  <a:lnTo>
                    <a:pt x="1085273" y="640757"/>
                  </a:lnTo>
                  <a:lnTo>
                    <a:pt x="755888" y="640756"/>
                  </a:lnTo>
                  <a:lnTo>
                    <a:pt x="719073" y="640757"/>
                  </a:lnTo>
                  <a:lnTo>
                    <a:pt x="408284" y="640757"/>
                  </a:lnTo>
                  <a:cubicBezTo>
                    <a:pt x="424002" y="743453"/>
                    <a:pt x="484447" y="819382"/>
                    <a:pt x="582086" y="819383"/>
                  </a:cubicBezTo>
                  <a:cubicBezTo>
                    <a:pt x="648673" y="819382"/>
                    <a:pt x="697960" y="784070"/>
                    <a:pt x="725617" y="727992"/>
                  </a:cubicBezTo>
                  <a:lnTo>
                    <a:pt x="1064773" y="727992"/>
                  </a:lnTo>
                  <a:cubicBezTo>
                    <a:pt x="1000780" y="921122"/>
                    <a:pt x="807116" y="1060320"/>
                    <a:pt x="578539" y="1060320"/>
                  </a:cubicBezTo>
                  <a:cubicBezTo>
                    <a:pt x="541437" y="1060319"/>
                    <a:pt x="505255" y="1056652"/>
                    <a:pt x="470646" y="1048435"/>
                  </a:cubicBezTo>
                  <a:cubicBezTo>
                    <a:pt x="288189" y="1159820"/>
                    <a:pt x="124174" y="1191927"/>
                    <a:pt x="45670" y="1116267"/>
                  </a:cubicBezTo>
                  <a:cubicBezTo>
                    <a:pt x="-38972" y="1034693"/>
                    <a:pt x="-2092" y="849162"/>
                    <a:pt x="124297" y="645271"/>
                  </a:cubicBezTo>
                  <a:cubicBezTo>
                    <a:pt x="126384" y="641564"/>
                    <a:pt x="128546" y="637931"/>
                    <a:pt x="130887" y="634433"/>
                  </a:cubicBezTo>
                  <a:cubicBezTo>
                    <a:pt x="140131" y="616742"/>
                    <a:pt x="151256" y="599735"/>
                    <a:pt x="163296" y="582889"/>
                  </a:cubicBezTo>
                  <a:cubicBezTo>
                    <a:pt x="171413" y="570408"/>
                    <a:pt x="179765" y="558285"/>
                    <a:pt x="189707" y="547372"/>
                  </a:cubicBezTo>
                  <a:cubicBezTo>
                    <a:pt x="207410" y="520542"/>
                    <a:pt x="227598" y="494496"/>
                    <a:pt x="249351" y="468810"/>
                  </a:cubicBezTo>
                  <a:cubicBezTo>
                    <a:pt x="261501" y="453873"/>
                    <a:pt x="274484" y="439223"/>
                    <a:pt x="288439" y="424719"/>
                  </a:cubicBezTo>
                  <a:cubicBezTo>
                    <a:pt x="304701" y="403895"/>
                    <a:pt x="322841" y="384213"/>
                    <a:pt x="341644" y="364703"/>
                  </a:cubicBezTo>
                  <a:cubicBezTo>
                    <a:pt x="392793" y="311630"/>
                    <a:pt x="445389" y="263415"/>
                    <a:pt x="498166" y="220924"/>
                  </a:cubicBezTo>
                  <a:cubicBezTo>
                    <a:pt x="310657" y="309270"/>
                    <a:pt x="183697" y="431706"/>
                    <a:pt x="65845" y="579499"/>
                  </a:cubicBezTo>
                  <a:cubicBezTo>
                    <a:pt x="67312" y="317087"/>
                    <a:pt x="296312" y="104878"/>
                    <a:pt x="578538" y="104878"/>
                  </a:cubicBezTo>
                  <a:lnTo>
                    <a:pt x="651994" y="111773"/>
                  </a:lnTo>
                  <a:cubicBezTo>
                    <a:pt x="764896" y="41979"/>
                    <a:pt x="871117" y="2651"/>
                    <a:pt x="954622" y="129"/>
                  </a:cubicBezTo>
                  <a:close/>
                </a:path>
              </a:pathLst>
            </a:custGeom>
            <a:solidFill>
              <a:schemeClr val="bg1"/>
            </a:solidFill>
            <a:ln>
              <a:noFill/>
            </a:ln>
          </p:spPr>
          <p:txBody>
            <a:bodyPr anchor="ctr"/>
            <a:p>
              <a:endParaRPr lang="zh-CN" altLang="en-US"/>
            </a:p>
          </p:txBody>
        </p:sp>
        <p:sp>
          <p:nvSpPr>
            <p:cNvPr id="15" name="KSO_Shape"/>
            <p:cNvSpPr>
              <a:spLocks noChangeArrowheads="1"/>
            </p:cNvSpPr>
            <p:nvPr/>
          </p:nvSpPr>
          <p:spPr bwMode="auto">
            <a:xfrm>
              <a:off x="10193" y="7240"/>
              <a:ext cx="1135" cy="1135"/>
            </a:xfrm>
            <a:custGeom>
              <a:avLst/>
              <a:gdLst>
                <a:gd name="T0" fmla="*/ 4 w 3543300"/>
                <a:gd name="T1" fmla="*/ 3 h 3617913"/>
                <a:gd name="T2" fmla="*/ 4 w 3543300"/>
                <a:gd name="T3" fmla="*/ 3 h 3617913"/>
                <a:gd name="T4" fmla="*/ 3 w 3543300"/>
                <a:gd name="T5" fmla="*/ 4 h 3617913"/>
                <a:gd name="T6" fmla="*/ 3 w 3543300"/>
                <a:gd name="T7" fmla="*/ 4 h 3617913"/>
                <a:gd name="T8" fmla="*/ 3 w 3543300"/>
                <a:gd name="T9" fmla="*/ 5 h 3617913"/>
                <a:gd name="T10" fmla="*/ 3 w 3543300"/>
                <a:gd name="T11" fmla="*/ 5 h 3617913"/>
                <a:gd name="T12" fmla="*/ 4 w 3543300"/>
                <a:gd name="T13" fmla="*/ 6 h 3617913"/>
                <a:gd name="T14" fmla="*/ 4 w 3543300"/>
                <a:gd name="T15" fmla="*/ 6 h 3617913"/>
                <a:gd name="T16" fmla="*/ 5 w 3543300"/>
                <a:gd name="T17" fmla="*/ 6 h 3617913"/>
                <a:gd name="T18" fmla="*/ 6 w 3543300"/>
                <a:gd name="T19" fmla="*/ 6 h 3617913"/>
                <a:gd name="T20" fmla="*/ 7 w 3543300"/>
                <a:gd name="T21" fmla="*/ 6 h 3617913"/>
                <a:gd name="T22" fmla="*/ 7 w 3543300"/>
                <a:gd name="T23" fmla="*/ 5 h 3617913"/>
                <a:gd name="T24" fmla="*/ 7 w 3543300"/>
                <a:gd name="T25" fmla="*/ 5 h 3617913"/>
                <a:gd name="T26" fmla="*/ 7 w 3543300"/>
                <a:gd name="T27" fmla="*/ 4 h 3617913"/>
                <a:gd name="T28" fmla="*/ 7 w 3543300"/>
                <a:gd name="T29" fmla="*/ 4 h 3617913"/>
                <a:gd name="T30" fmla="*/ 7 w 3543300"/>
                <a:gd name="T31" fmla="*/ 3 h 3617913"/>
                <a:gd name="T32" fmla="*/ 6 w 3543300"/>
                <a:gd name="T33" fmla="*/ 3 h 3617913"/>
                <a:gd name="T34" fmla="*/ 5 w 3543300"/>
                <a:gd name="T35" fmla="*/ 3 h 3617913"/>
                <a:gd name="T36" fmla="*/ 6 w 3543300"/>
                <a:gd name="T37" fmla="*/ 0 h 3617913"/>
                <a:gd name="T38" fmla="*/ 6 w 3543300"/>
                <a:gd name="T39" fmla="*/ 0 h 3617913"/>
                <a:gd name="T40" fmla="*/ 7 w 3543300"/>
                <a:gd name="T41" fmla="*/ 1 h 3617913"/>
                <a:gd name="T42" fmla="*/ 8 w 3543300"/>
                <a:gd name="T43" fmla="*/ 1 h 3617913"/>
                <a:gd name="T44" fmla="*/ 9 w 3543300"/>
                <a:gd name="T45" fmla="*/ 1 h 3617913"/>
                <a:gd name="T46" fmla="*/ 9 w 3543300"/>
                <a:gd name="T47" fmla="*/ 1 h 3617913"/>
                <a:gd name="T48" fmla="*/ 9 w 3543300"/>
                <a:gd name="T49" fmla="*/ 3 h 3617913"/>
                <a:gd name="T50" fmla="*/ 10 w 3543300"/>
                <a:gd name="T51" fmla="*/ 3 h 3617913"/>
                <a:gd name="T52" fmla="*/ 10 w 3543300"/>
                <a:gd name="T53" fmla="*/ 4 h 3617913"/>
                <a:gd name="T54" fmla="*/ 10 w 3543300"/>
                <a:gd name="T55" fmla="*/ 4 h 3617913"/>
                <a:gd name="T56" fmla="*/ 9 w 3543300"/>
                <a:gd name="T57" fmla="*/ 5 h 3617913"/>
                <a:gd name="T58" fmla="*/ 10 w 3543300"/>
                <a:gd name="T59" fmla="*/ 5 h 3617913"/>
                <a:gd name="T60" fmla="*/ 10 w 3543300"/>
                <a:gd name="T61" fmla="*/ 6 h 3617913"/>
                <a:gd name="T62" fmla="*/ 10 w 3543300"/>
                <a:gd name="T63" fmla="*/ 6 h 3617913"/>
                <a:gd name="T64" fmla="*/ 9 w 3543300"/>
                <a:gd name="T65" fmla="*/ 7 h 3617913"/>
                <a:gd name="T66" fmla="*/ 9 w 3543300"/>
                <a:gd name="T67" fmla="*/ 8 h 3617913"/>
                <a:gd name="T68" fmla="*/ 8 w 3543300"/>
                <a:gd name="T69" fmla="*/ 8 h 3617913"/>
                <a:gd name="T70" fmla="*/ 8 w 3543300"/>
                <a:gd name="T71" fmla="*/ 8 h 3617913"/>
                <a:gd name="T72" fmla="*/ 7 w 3543300"/>
                <a:gd name="T73" fmla="*/ 8 h 3617913"/>
                <a:gd name="T74" fmla="*/ 6 w 3543300"/>
                <a:gd name="T75" fmla="*/ 9 h 3617913"/>
                <a:gd name="T76" fmla="*/ 5 w 3543300"/>
                <a:gd name="T77" fmla="*/ 9 h 3617913"/>
                <a:gd name="T78" fmla="*/ 4 w 3543300"/>
                <a:gd name="T79" fmla="*/ 9 h 3617913"/>
                <a:gd name="T80" fmla="*/ 4 w 3543300"/>
                <a:gd name="T81" fmla="*/ 8 h 3617913"/>
                <a:gd name="T82" fmla="*/ 3 w 3543300"/>
                <a:gd name="T83" fmla="*/ 8 h 3617913"/>
                <a:gd name="T84" fmla="*/ 2 w 3543300"/>
                <a:gd name="T85" fmla="*/ 8 h 3617913"/>
                <a:gd name="T86" fmla="*/ 2 w 3543300"/>
                <a:gd name="T87" fmla="*/ 8 h 3617913"/>
                <a:gd name="T88" fmla="*/ 2 w 3543300"/>
                <a:gd name="T89" fmla="*/ 7 h 3617913"/>
                <a:gd name="T90" fmla="*/ 1 w 3543300"/>
                <a:gd name="T91" fmla="*/ 6 h 3617913"/>
                <a:gd name="T92" fmla="*/ 0 w 3543300"/>
                <a:gd name="T93" fmla="*/ 6 h 3617913"/>
                <a:gd name="T94" fmla="*/ 0 w 3543300"/>
                <a:gd name="T95" fmla="*/ 5 h 3617913"/>
                <a:gd name="T96" fmla="*/ 1 w 3543300"/>
                <a:gd name="T97" fmla="*/ 5 h 3617913"/>
                <a:gd name="T98" fmla="*/ 0 w 3543300"/>
                <a:gd name="T99" fmla="*/ 4 h 3617913"/>
                <a:gd name="T100" fmla="*/ 0 w 3543300"/>
                <a:gd name="T101" fmla="*/ 4 h 3617913"/>
                <a:gd name="T102" fmla="*/ 0 w 3543300"/>
                <a:gd name="T103" fmla="*/ 3 h 3617913"/>
                <a:gd name="T104" fmla="*/ 2 w 3543300"/>
                <a:gd name="T105" fmla="*/ 3 h 3617913"/>
                <a:gd name="T106" fmla="*/ 2 w 3543300"/>
                <a:gd name="T107" fmla="*/ 2 h 3617913"/>
                <a:gd name="T108" fmla="*/ 2 w 3543300"/>
                <a:gd name="T109" fmla="*/ 1 h 3617913"/>
                <a:gd name="T110" fmla="*/ 2 w 3543300"/>
                <a:gd name="T111" fmla="*/ 1 h 3617913"/>
                <a:gd name="T112" fmla="*/ 3 w 3543300"/>
                <a:gd name="T113" fmla="*/ 1 h 3617913"/>
                <a:gd name="T114" fmla="*/ 4 w 3543300"/>
                <a:gd name="T115" fmla="*/ 1 h 3617913"/>
                <a:gd name="T116" fmla="*/ 4 w 3543300"/>
                <a:gd name="T117" fmla="*/ 0 h 36179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543300"/>
                <a:gd name="T178" fmla="*/ 0 h 3617913"/>
                <a:gd name="T179" fmla="*/ 3543300 w 3543300"/>
                <a:gd name="T180" fmla="*/ 3617913 h 361791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bg1"/>
            </a:solidFill>
            <a:ln>
              <a:noFill/>
            </a:ln>
          </p:spPr>
          <p:txBody>
            <a:bodyPr anchor="ctr"/>
            <a:p>
              <a:endParaRPr lang="zh-CN" altLang="en-US"/>
            </a:p>
          </p:txBody>
        </p:sp>
        <p:sp>
          <p:nvSpPr>
            <p:cNvPr id="16" name="KSO_Shape"/>
            <p:cNvSpPr>
              <a:spLocks noChangeArrowheads="1"/>
            </p:cNvSpPr>
            <p:nvPr/>
          </p:nvSpPr>
          <p:spPr bwMode="auto">
            <a:xfrm>
              <a:off x="10193" y="3073"/>
              <a:ext cx="1135" cy="1132"/>
            </a:xfrm>
            <a:custGeom>
              <a:avLst/>
              <a:gdLst>
                <a:gd name="T0" fmla="*/ 2147483647 w 5440"/>
                <a:gd name="T1" fmla="*/ 2147483647 h 5267"/>
                <a:gd name="T2" fmla="*/ 2147483647 w 5440"/>
                <a:gd name="T3" fmla="*/ 2147483647 h 5267"/>
                <a:gd name="T4" fmla="*/ 2147483647 w 5440"/>
                <a:gd name="T5" fmla="*/ 2147483647 h 5267"/>
                <a:gd name="T6" fmla="*/ 2147483647 w 5440"/>
                <a:gd name="T7" fmla="*/ 2147483647 h 5267"/>
                <a:gd name="T8" fmla="*/ 2147483647 w 5440"/>
                <a:gd name="T9" fmla="*/ 2147483647 h 5267"/>
                <a:gd name="T10" fmla="*/ 2147483647 w 5440"/>
                <a:gd name="T11" fmla="*/ 2147483647 h 5267"/>
                <a:gd name="T12" fmla="*/ 2147483647 w 5440"/>
                <a:gd name="T13" fmla="*/ 2147483647 h 5267"/>
                <a:gd name="T14" fmla="*/ 2147483647 w 5440"/>
                <a:gd name="T15" fmla="*/ 2147483647 h 5267"/>
                <a:gd name="T16" fmla="*/ 2147483647 w 5440"/>
                <a:gd name="T17" fmla="*/ 2147483647 h 5267"/>
                <a:gd name="T18" fmla="*/ 2147483647 w 5440"/>
                <a:gd name="T19" fmla="*/ 2147483647 h 5267"/>
                <a:gd name="T20" fmla="*/ 2147483647 w 5440"/>
                <a:gd name="T21" fmla="*/ 2147483647 h 5267"/>
                <a:gd name="T22" fmla="*/ 2147483647 w 5440"/>
                <a:gd name="T23" fmla="*/ 2147483647 h 5267"/>
                <a:gd name="T24" fmla="*/ 2147483647 w 5440"/>
                <a:gd name="T25" fmla="*/ 2147483647 h 5267"/>
                <a:gd name="T26" fmla="*/ 2147483647 w 5440"/>
                <a:gd name="T27" fmla="*/ 2147483647 h 5267"/>
                <a:gd name="T28" fmla="*/ 2147483647 w 5440"/>
                <a:gd name="T29" fmla="*/ 2147483647 h 5267"/>
                <a:gd name="T30" fmla="*/ 2147483647 w 5440"/>
                <a:gd name="T31" fmla="*/ 2147483647 h 5267"/>
                <a:gd name="T32" fmla="*/ 2147483647 w 5440"/>
                <a:gd name="T33" fmla="*/ 2147483647 h 5267"/>
                <a:gd name="T34" fmla="*/ 2147483647 w 5440"/>
                <a:gd name="T35" fmla="*/ 2147483647 h 5267"/>
                <a:gd name="T36" fmla="*/ 2147483647 w 5440"/>
                <a:gd name="T37" fmla="*/ 2147483647 h 5267"/>
                <a:gd name="T38" fmla="*/ 2147483647 w 5440"/>
                <a:gd name="T39" fmla="*/ 2147483647 h 5267"/>
                <a:gd name="T40" fmla="*/ 2147483647 w 5440"/>
                <a:gd name="T41" fmla="*/ 2147483647 h 5267"/>
                <a:gd name="T42" fmla="*/ 2147483647 w 5440"/>
                <a:gd name="T43" fmla="*/ 2147483647 h 5267"/>
                <a:gd name="T44" fmla="*/ 2147483647 w 5440"/>
                <a:gd name="T45" fmla="*/ 2147483647 h 5267"/>
                <a:gd name="T46" fmla="*/ 2147483647 w 5440"/>
                <a:gd name="T47" fmla="*/ 2147483647 h 5267"/>
                <a:gd name="T48" fmla="*/ 2147483647 w 5440"/>
                <a:gd name="T49" fmla="*/ 2147483647 h 5267"/>
                <a:gd name="T50" fmla="*/ 2147483647 w 5440"/>
                <a:gd name="T51" fmla="*/ 2147483647 h 5267"/>
                <a:gd name="T52" fmla="*/ 2147483647 w 5440"/>
                <a:gd name="T53" fmla="*/ 2147483647 h 5267"/>
                <a:gd name="T54" fmla="*/ 2147483647 w 5440"/>
                <a:gd name="T55" fmla="*/ 2147483647 h 5267"/>
                <a:gd name="T56" fmla="*/ 2147483647 w 5440"/>
                <a:gd name="T57" fmla="*/ 2147483647 h 5267"/>
                <a:gd name="T58" fmla="*/ 2147483647 w 5440"/>
                <a:gd name="T59" fmla="*/ 2147483647 h 5267"/>
                <a:gd name="T60" fmla="*/ 2147483647 w 5440"/>
                <a:gd name="T61" fmla="*/ 2147483647 h 5267"/>
                <a:gd name="T62" fmla="*/ 2147483647 w 5440"/>
                <a:gd name="T63" fmla="*/ 2147483647 h 5267"/>
                <a:gd name="T64" fmla="*/ 2147483647 w 5440"/>
                <a:gd name="T65" fmla="*/ 2147483647 h 5267"/>
                <a:gd name="T66" fmla="*/ 2147483647 w 5440"/>
                <a:gd name="T67" fmla="*/ 2147483647 h 5267"/>
                <a:gd name="T68" fmla="*/ 2147483647 w 5440"/>
                <a:gd name="T69" fmla="*/ 2147483647 h 5267"/>
                <a:gd name="T70" fmla="*/ 2147483647 w 5440"/>
                <a:gd name="T71" fmla="*/ 2147483647 h 5267"/>
                <a:gd name="T72" fmla="*/ 2147483647 w 5440"/>
                <a:gd name="T73" fmla="*/ 2147483647 h 5267"/>
                <a:gd name="T74" fmla="*/ 2147483647 w 5440"/>
                <a:gd name="T75" fmla="*/ 2147483647 h 5267"/>
                <a:gd name="T76" fmla="*/ 2147483647 w 5440"/>
                <a:gd name="T77" fmla="*/ 2147483647 h 5267"/>
                <a:gd name="T78" fmla="*/ 2147483647 w 5440"/>
                <a:gd name="T79" fmla="*/ 2147483647 h 5267"/>
                <a:gd name="T80" fmla="*/ 2147483647 w 5440"/>
                <a:gd name="T81" fmla="*/ 2147483647 h 5267"/>
                <a:gd name="T82" fmla="*/ 2147483647 w 5440"/>
                <a:gd name="T83" fmla="*/ 2147483647 h 5267"/>
                <a:gd name="T84" fmla="*/ 2147483647 w 5440"/>
                <a:gd name="T85" fmla="*/ 2147483647 h 5267"/>
                <a:gd name="T86" fmla="*/ 2147483647 w 5440"/>
                <a:gd name="T87" fmla="*/ 2147483647 h 5267"/>
                <a:gd name="T88" fmla="*/ 2147483647 w 5440"/>
                <a:gd name="T89" fmla="*/ 2147483647 h 5267"/>
                <a:gd name="T90" fmla="*/ 2147483647 w 5440"/>
                <a:gd name="T91" fmla="*/ 2147483647 h 5267"/>
                <a:gd name="T92" fmla="*/ 2147483647 w 5440"/>
                <a:gd name="T93" fmla="*/ 2147483647 h 5267"/>
                <a:gd name="T94" fmla="*/ 2147483647 w 5440"/>
                <a:gd name="T95" fmla="*/ 2147483647 h 5267"/>
                <a:gd name="T96" fmla="*/ 2147483647 w 5440"/>
                <a:gd name="T97" fmla="*/ 2147483647 h 5267"/>
                <a:gd name="T98" fmla="*/ 2147483647 w 5440"/>
                <a:gd name="T99" fmla="*/ 2147483647 h 5267"/>
                <a:gd name="T100" fmla="*/ 2147483647 w 5440"/>
                <a:gd name="T101" fmla="*/ 2147483647 h 5267"/>
                <a:gd name="T102" fmla="*/ 2147483647 w 5440"/>
                <a:gd name="T103" fmla="*/ 2147483647 h 5267"/>
                <a:gd name="T104" fmla="*/ 2147483647 w 5440"/>
                <a:gd name="T105" fmla="*/ 2147483647 h 5267"/>
                <a:gd name="T106" fmla="*/ 2147483647 w 5440"/>
                <a:gd name="T107" fmla="*/ 2147483647 h 5267"/>
                <a:gd name="T108" fmla="*/ 2147483647 w 5440"/>
                <a:gd name="T109" fmla="*/ 2147483647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440"/>
                <a:gd name="T166" fmla="*/ 0 h 5267"/>
                <a:gd name="T167" fmla="*/ 5440 w 5440"/>
                <a:gd name="T168" fmla="*/ 5267 h 526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chemeClr val="bg1"/>
            </a:solidFill>
            <a:ln>
              <a:noFill/>
            </a:ln>
          </p:spPr>
          <p:txBody>
            <a:bodyPr anchor="ctr"/>
            <a:p>
              <a:endParaRPr lang="zh-CN" altLang="en-US"/>
            </a:p>
          </p:txBody>
        </p:sp>
        <p:sp>
          <p:nvSpPr>
            <p:cNvPr id="17" name="KSO_Shape"/>
            <p:cNvSpPr>
              <a:spLocks noChangeArrowheads="1"/>
            </p:cNvSpPr>
            <p:nvPr/>
          </p:nvSpPr>
          <p:spPr bwMode="auto">
            <a:xfrm>
              <a:off x="7893" y="3003"/>
              <a:ext cx="990" cy="1135"/>
            </a:xfrm>
            <a:custGeom>
              <a:avLst/>
              <a:gdLst>
                <a:gd name="T0" fmla="*/ 3092 w 1282700"/>
                <a:gd name="T1" fmla="*/ 2655 h 1516063"/>
                <a:gd name="T2" fmla="*/ 3175 w 1282700"/>
                <a:gd name="T3" fmla="*/ 2894 h 1516063"/>
                <a:gd name="T4" fmla="*/ 3053 w 1282700"/>
                <a:gd name="T5" fmla="*/ 3119 h 1516063"/>
                <a:gd name="T6" fmla="*/ 2392 w 1282700"/>
                <a:gd name="T7" fmla="*/ 3168 h 1516063"/>
                <a:gd name="T8" fmla="*/ 2218 w 1282700"/>
                <a:gd name="T9" fmla="*/ 2969 h 1516063"/>
                <a:gd name="T10" fmla="*/ 2239 w 1282700"/>
                <a:gd name="T11" fmla="*/ 2719 h 1516063"/>
                <a:gd name="T12" fmla="*/ 2444 w 1282700"/>
                <a:gd name="T13" fmla="*/ 2539 h 1516063"/>
                <a:gd name="T14" fmla="*/ 2243 w 1282700"/>
                <a:gd name="T15" fmla="*/ 1183 h 1516063"/>
                <a:gd name="T16" fmla="*/ 1733 w 1282700"/>
                <a:gd name="T17" fmla="*/ 1317 h 1516063"/>
                <a:gd name="T18" fmla="*/ 1288 w 1282700"/>
                <a:gd name="T19" fmla="*/ 1540 h 1516063"/>
                <a:gd name="T20" fmla="*/ 925 w 1282700"/>
                <a:gd name="T21" fmla="*/ 1838 h 1516063"/>
                <a:gd name="T22" fmla="*/ 662 w 1282700"/>
                <a:gd name="T23" fmla="*/ 2198 h 1516063"/>
                <a:gd name="T24" fmla="*/ 514 w 1282700"/>
                <a:gd name="T25" fmla="*/ 2606 h 1516063"/>
                <a:gd name="T26" fmla="*/ 500 w 1282700"/>
                <a:gd name="T27" fmla="*/ 3043 h 1516063"/>
                <a:gd name="T28" fmla="*/ 622 w 1282700"/>
                <a:gd name="T29" fmla="*/ 3458 h 1516063"/>
                <a:gd name="T30" fmla="*/ 864 w 1282700"/>
                <a:gd name="T31" fmla="*/ 3828 h 1516063"/>
                <a:gd name="T32" fmla="*/ 1209 w 1282700"/>
                <a:gd name="T33" fmla="*/ 4141 h 1516063"/>
                <a:gd name="T34" fmla="*/ 1638 w 1282700"/>
                <a:gd name="T35" fmla="*/ 4380 h 1516063"/>
                <a:gd name="T36" fmla="*/ 2136 w 1282700"/>
                <a:gd name="T37" fmla="*/ 4533 h 1516063"/>
                <a:gd name="T38" fmla="*/ 2686 w 1282700"/>
                <a:gd name="T39" fmla="*/ 4587 h 1516063"/>
                <a:gd name="T40" fmla="*/ 3234 w 1282700"/>
                <a:gd name="T41" fmla="*/ 4533 h 1516063"/>
                <a:gd name="T42" fmla="*/ 3731 w 1282700"/>
                <a:gd name="T43" fmla="*/ 4380 h 1516063"/>
                <a:gd name="T44" fmla="*/ 4160 w 1282700"/>
                <a:gd name="T45" fmla="*/ 4141 h 1516063"/>
                <a:gd name="T46" fmla="*/ 4505 w 1282700"/>
                <a:gd name="T47" fmla="*/ 3828 h 1516063"/>
                <a:gd name="T48" fmla="*/ 4748 w 1282700"/>
                <a:gd name="T49" fmla="*/ 3458 h 1516063"/>
                <a:gd name="T50" fmla="*/ 4869 w 1282700"/>
                <a:gd name="T51" fmla="*/ 3043 h 1516063"/>
                <a:gd name="T52" fmla="*/ 4855 w 1282700"/>
                <a:gd name="T53" fmla="*/ 2606 h 1516063"/>
                <a:gd name="T54" fmla="*/ 4707 w 1282700"/>
                <a:gd name="T55" fmla="*/ 2198 h 1516063"/>
                <a:gd name="T56" fmla="*/ 4443 w 1282700"/>
                <a:gd name="T57" fmla="*/ 1838 h 1516063"/>
                <a:gd name="T58" fmla="*/ 4080 w 1282700"/>
                <a:gd name="T59" fmla="*/ 1540 h 1516063"/>
                <a:gd name="T60" fmla="*/ 3637 w 1282700"/>
                <a:gd name="T61" fmla="*/ 1317 h 1516063"/>
                <a:gd name="T62" fmla="*/ 3126 w 1282700"/>
                <a:gd name="T63" fmla="*/ 1183 h 1516063"/>
                <a:gd name="T64" fmla="*/ 3172 w 1282700"/>
                <a:gd name="T65" fmla="*/ 0 h 1516063"/>
                <a:gd name="T66" fmla="*/ 3260 w 1282700"/>
                <a:gd name="T67" fmla="*/ 815 h 1516063"/>
                <a:gd name="T68" fmla="*/ 3707 w 1282700"/>
                <a:gd name="T69" fmla="*/ 924 h 1516063"/>
                <a:gd name="T70" fmla="*/ 4116 w 1282700"/>
                <a:gd name="T71" fmla="*/ 1091 h 1516063"/>
                <a:gd name="T72" fmla="*/ 4885 w 1282700"/>
                <a:gd name="T73" fmla="*/ 1667 h 1516063"/>
                <a:gd name="T74" fmla="*/ 5145 w 1282700"/>
                <a:gd name="T75" fmla="*/ 2029 h 1516063"/>
                <a:gd name="T76" fmla="*/ 5310 w 1282700"/>
                <a:gd name="T77" fmla="*/ 2433 h 1516063"/>
                <a:gd name="T78" fmla="*/ 5369 w 1282700"/>
                <a:gd name="T79" fmla="*/ 2868 h 1516063"/>
                <a:gd name="T80" fmla="*/ 5285 w 1282700"/>
                <a:gd name="T81" fmla="*/ 3393 h 1516063"/>
                <a:gd name="T82" fmla="*/ 5045 w 1282700"/>
                <a:gd name="T83" fmla="*/ 3869 h 1516063"/>
                <a:gd name="T84" fmla="*/ 4671 w 1282700"/>
                <a:gd name="T85" fmla="*/ 4281 h 1516063"/>
                <a:gd name="T86" fmla="*/ 4185 w 1282700"/>
                <a:gd name="T87" fmla="*/ 4611 h 1516063"/>
                <a:gd name="T88" fmla="*/ 3607 w 1282700"/>
                <a:gd name="T89" fmla="*/ 4842 h 1516063"/>
                <a:gd name="T90" fmla="*/ 2959 w 1282700"/>
                <a:gd name="T91" fmla="*/ 4959 h 1516063"/>
                <a:gd name="T92" fmla="*/ 2276 w 1282700"/>
                <a:gd name="T93" fmla="*/ 4946 h 1516063"/>
                <a:gd name="T94" fmla="*/ 1639 w 1282700"/>
                <a:gd name="T95" fmla="*/ 4805 h 1516063"/>
                <a:gd name="T96" fmla="*/ 1078 w 1282700"/>
                <a:gd name="T97" fmla="*/ 4552 h 1516063"/>
                <a:gd name="T98" fmla="*/ 613 w 1282700"/>
                <a:gd name="T99" fmla="*/ 4205 h 1516063"/>
                <a:gd name="T100" fmla="*/ 266 w 1282700"/>
                <a:gd name="T101" fmla="*/ 3779 h 1516063"/>
                <a:gd name="T102" fmla="*/ 55 w 1282700"/>
                <a:gd name="T103" fmla="*/ 3291 h 1516063"/>
                <a:gd name="T104" fmla="*/ 4 w 1282700"/>
                <a:gd name="T105" fmla="*/ 2764 h 1516063"/>
                <a:gd name="T106" fmla="*/ 108 w 1282700"/>
                <a:gd name="T107" fmla="*/ 2274 h 1516063"/>
                <a:gd name="T108" fmla="*/ 350 w 1282700"/>
                <a:gd name="T109" fmla="*/ 1831 h 1516063"/>
                <a:gd name="T110" fmla="*/ 708 w 1282700"/>
                <a:gd name="T111" fmla="*/ 1447 h 1516063"/>
                <a:gd name="T112" fmla="*/ 1165 w 1282700"/>
                <a:gd name="T113" fmla="*/ 1134 h 1516063"/>
                <a:gd name="T114" fmla="*/ 1707 w 1282700"/>
                <a:gd name="T115" fmla="*/ 909 h 1516063"/>
                <a:gd name="T116" fmla="*/ 2314 w 1282700"/>
                <a:gd name="T117" fmla="*/ 785 h 151606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282700"/>
                <a:gd name="T178" fmla="*/ 0 h 1516063"/>
                <a:gd name="T179" fmla="*/ 1282700 w 1282700"/>
                <a:gd name="T180" fmla="*/ 1516063 h 151606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282700" h="1516063">
                  <a:moveTo>
                    <a:pt x="583935" y="525463"/>
                  </a:moveTo>
                  <a:lnTo>
                    <a:pt x="700617" y="525463"/>
                  </a:lnTo>
                  <a:lnTo>
                    <a:pt x="700617" y="774462"/>
                  </a:lnTo>
                  <a:lnTo>
                    <a:pt x="706967" y="778423"/>
                  </a:lnTo>
                  <a:lnTo>
                    <a:pt x="712788" y="782648"/>
                  </a:lnTo>
                  <a:lnTo>
                    <a:pt x="718873" y="787401"/>
                  </a:lnTo>
                  <a:lnTo>
                    <a:pt x="724429" y="792682"/>
                  </a:lnTo>
                  <a:lnTo>
                    <a:pt x="729456" y="797963"/>
                  </a:lnTo>
                  <a:lnTo>
                    <a:pt x="734484" y="803508"/>
                  </a:lnTo>
                  <a:lnTo>
                    <a:pt x="738717" y="809845"/>
                  </a:lnTo>
                  <a:lnTo>
                    <a:pt x="742686" y="815918"/>
                  </a:lnTo>
                  <a:lnTo>
                    <a:pt x="746390" y="822519"/>
                  </a:lnTo>
                  <a:lnTo>
                    <a:pt x="749565" y="829649"/>
                  </a:lnTo>
                  <a:lnTo>
                    <a:pt x="752475" y="836514"/>
                  </a:lnTo>
                  <a:lnTo>
                    <a:pt x="754592" y="843643"/>
                  </a:lnTo>
                  <a:lnTo>
                    <a:pt x="756444" y="851301"/>
                  </a:lnTo>
                  <a:lnTo>
                    <a:pt x="757767" y="858958"/>
                  </a:lnTo>
                  <a:lnTo>
                    <a:pt x="758561" y="866880"/>
                  </a:lnTo>
                  <a:lnTo>
                    <a:pt x="758825" y="874801"/>
                  </a:lnTo>
                  <a:lnTo>
                    <a:pt x="758561" y="882987"/>
                  </a:lnTo>
                  <a:lnTo>
                    <a:pt x="757767" y="890644"/>
                  </a:lnTo>
                  <a:lnTo>
                    <a:pt x="756444" y="898038"/>
                  </a:lnTo>
                  <a:lnTo>
                    <a:pt x="754592" y="905695"/>
                  </a:lnTo>
                  <a:lnTo>
                    <a:pt x="752475" y="912824"/>
                  </a:lnTo>
                  <a:lnTo>
                    <a:pt x="749565" y="920218"/>
                  </a:lnTo>
                  <a:lnTo>
                    <a:pt x="746390" y="926819"/>
                  </a:lnTo>
                  <a:lnTo>
                    <a:pt x="742686" y="933420"/>
                  </a:lnTo>
                  <a:lnTo>
                    <a:pt x="738717" y="939757"/>
                  </a:lnTo>
                  <a:lnTo>
                    <a:pt x="734484" y="945831"/>
                  </a:lnTo>
                  <a:lnTo>
                    <a:pt x="729456" y="951376"/>
                  </a:lnTo>
                  <a:lnTo>
                    <a:pt x="724429" y="956921"/>
                  </a:lnTo>
                  <a:lnTo>
                    <a:pt x="718873" y="961938"/>
                  </a:lnTo>
                  <a:lnTo>
                    <a:pt x="712788" y="966691"/>
                  </a:lnTo>
                  <a:lnTo>
                    <a:pt x="706967" y="970915"/>
                  </a:lnTo>
                  <a:lnTo>
                    <a:pt x="700617" y="975140"/>
                  </a:lnTo>
                  <a:lnTo>
                    <a:pt x="700617" y="1049338"/>
                  </a:lnTo>
                  <a:lnTo>
                    <a:pt x="583935" y="1049338"/>
                  </a:lnTo>
                  <a:lnTo>
                    <a:pt x="583935" y="975140"/>
                  </a:lnTo>
                  <a:lnTo>
                    <a:pt x="577585" y="970915"/>
                  </a:lnTo>
                  <a:lnTo>
                    <a:pt x="571500" y="966691"/>
                  </a:lnTo>
                  <a:lnTo>
                    <a:pt x="565679" y="961938"/>
                  </a:lnTo>
                  <a:lnTo>
                    <a:pt x="560123" y="956921"/>
                  </a:lnTo>
                  <a:lnTo>
                    <a:pt x="555096" y="951376"/>
                  </a:lnTo>
                  <a:lnTo>
                    <a:pt x="550333" y="945831"/>
                  </a:lnTo>
                  <a:lnTo>
                    <a:pt x="545835" y="939757"/>
                  </a:lnTo>
                  <a:lnTo>
                    <a:pt x="541602" y="933420"/>
                  </a:lnTo>
                  <a:lnTo>
                    <a:pt x="538162" y="926819"/>
                  </a:lnTo>
                  <a:lnTo>
                    <a:pt x="534987" y="920218"/>
                  </a:lnTo>
                  <a:lnTo>
                    <a:pt x="532077" y="912824"/>
                  </a:lnTo>
                  <a:lnTo>
                    <a:pt x="529960" y="905695"/>
                  </a:lnTo>
                  <a:lnTo>
                    <a:pt x="528108" y="898038"/>
                  </a:lnTo>
                  <a:lnTo>
                    <a:pt x="526785" y="890644"/>
                  </a:lnTo>
                  <a:lnTo>
                    <a:pt x="525727" y="882987"/>
                  </a:lnTo>
                  <a:lnTo>
                    <a:pt x="525462" y="874801"/>
                  </a:lnTo>
                  <a:lnTo>
                    <a:pt x="525727" y="866880"/>
                  </a:lnTo>
                  <a:lnTo>
                    <a:pt x="526785" y="858958"/>
                  </a:lnTo>
                  <a:lnTo>
                    <a:pt x="528108" y="851301"/>
                  </a:lnTo>
                  <a:lnTo>
                    <a:pt x="529960" y="843643"/>
                  </a:lnTo>
                  <a:lnTo>
                    <a:pt x="532077" y="836514"/>
                  </a:lnTo>
                  <a:lnTo>
                    <a:pt x="534987" y="829649"/>
                  </a:lnTo>
                  <a:lnTo>
                    <a:pt x="538162" y="822519"/>
                  </a:lnTo>
                  <a:lnTo>
                    <a:pt x="541602" y="815918"/>
                  </a:lnTo>
                  <a:lnTo>
                    <a:pt x="545835" y="809845"/>
                  </a:lnTo>
                  <a:lnTo>
                    <a:pt x="550333" y="803508"/>
                  </a:lnTo>
                  <a:lnTo>
                    <a:pt x="555096" y="797963"/>
                  </a:lnTo>
                  <a:lnTo>
                    <a:pt x="560123" y="792682"/>
                  </a:lnTo>
                  <a:lnTo>
                    <a:pt x="565679" y="787401"/>
                  </a:lnTo>
                  <a:lnTo>
                    <a:pt x="571500" y="782648"/>
                  </a:lnTo>
                  <a:lnTo>
                    <a:pt x="577585" y="778423"/>
                  </a:lnTo>
                  <a:lnTo>
                    <a:pt x="583935" y="774462"/>
                  </a:lnTo>
                  <a:lnTo>
                    <a:pt x="583935" y="525463"/>
                  </a:lnTo>
                  <a:close/>
                  <a:moveTo>
                    <a:pt x="641615" y="349983"/>
                  </a:moveTo>
                  <a:lnTo>
                    <a:pt x="627862" y="350247"/>
                  </a:lnTo>
                  <a:lnTo>
                    <a:pt x="614374" y="350512"/>
                  </a:lnTo>
                  <a:lnTo>
                    <a:pt x="601150" y="351570"/>
                  </a:lnTo>
                  <a:lnTo>
                    <a:pt x="587926" y="352628"/>
                  </a:lnTo>
                  <a:lnTo>
                    <a:pt x="574703" y="354216"/>
                  </a:lnTo>
                  <a:lnTo>
                    <a:pt x="561479" y="356067"/>
                  </a:lnTo>
                  <a:lnTo>
                    <a:pt x="548784" y="358184"/>
                  </a:lnTo>
                  <a:lnTo>
                    <a:pt x="535825" y="360829"/>
                  </a:lnTo>
                  <a:lnTo>
                    <a:pt x="522866" y="363474"/>
                  </a:lnTo>
                  <a:lnTo>
                    <a:pt x="510435" y="366649"/>
                  </a:lnTo>
                  <a:lnTo>
                    <a:pt x="498005" y="369823"/>
                  </a:lnTo>
                  <a:lnTo>
                    <a:pt x="485575" y="373527"/>
                  </a:lnTo>
                  <a:lnTo>
                    <a:pt x="473409" y="377759"/>
                  </a:lnTo>
                  <a:lnTo>
                    <a:pt x="461243" y="381992"/>
                  </a:lnTo>
                  <a:lnTo>
                    <a:pt x="449077" y="386489"/>
                  </a:lnTo>
                  <a:lnTo>
                    <a:pt x="437441" y="391251"/>
                  </a:lnTo>
                  <a:lnTo>
                    <a:pt x="425539" y="396541"/>
                  </a:lnTo>
                  <a:lnTo>
                    <a:pt x="414167" y="401832"/>
                  </a:lnTo>
                  <a:lnTo>
                    <a:pt x="402794" y="407388"/>
                  </a:lnTo>
                  <a:lnTo>
                    <a:pt x="391422" y="413207"/>
                  </a:lnTo>
                  <a:lnTo>
                    <a:pt x="380579" y="419556"/>
                  </a:lnTo>
                  <a:lnTo>
                    <a:pt x="369471" y="425905"/>
                  </a:lnTo>
                  <a:lnTo>
                    <a:pt x="358892" y="432519"/>
                  </a:lnTo>
                  <a:lnTo>
                    <a:pt x="348313" y="439661"/>
                  </a:lnTo>
                  <a:lnTo>
                    <a:pt x="337998" y="446804"/>
                  </a:lnTo>
                  <a:lnTo>
                    <a:pt x="327684" y="454475"/>
                  </a:lnTo>
                  <a:lnTo>
                    <a:pt x="317634" y="462147"/>
                  </a:lnTo>
                  <a:lnTo>
                    <a:pt x="307848" y="469818"/>
                  </a:lnTo>
                  <a:lnTo>
                    <a:pt x="298063" y="478019"/>
                  </a:lnTo>
                  <a:lnTo>
                    <a:pt x="288806" y="486484"/>
                  </a:lnTo>
                  <a:lnTo>
                    <a:pt x="279549" y="495214"/>
                  </a:lnTo>
                  <a:lnTo>
                    <a:pt x="270557" y="503679"/>
                  </a:lnTo>
                  <a:lnTo>
                    <a:pt x="261565" y="512938"/>
                  </a:lnTo>
                  <a:lnTo>
                    <a:pt x="253102" y="521932"/>
                  </a:lnTo>
                  <a:lnTo>
                    <a:pt x="244903" y="531455"/>
                  </a:lnTo>
                  <a:lnTo>
                    <a:pt x="236705" y="540979"/>
                  </a:lnTo>
                  <a:lnTo>
                    <a:pt x="228770" y="551031"/>
                  </a:lnTo>
                  <a:lnTo>
                    <a:pt x="221101" y="560819"/>
                  </a:lnTo>
                  <a:lnTo>
                    <a:pt x="213695" y="571136"/>
                  </a:lnTo>
                  <a:lnTo>
                    <a:pt x="206290" y="581453"/>
                  </a:lnTo>
                  <a:lnTo>
                    <a:pt x="199414" y="592035"/>
                  </a:lnTo>
                  <a:lnTo>
                    <a:pt x="192802" y="602881"/>
                  </a:lnTo>
                  <a:lnTo>
                    <a:pt x="186190" y="613727"/>
                  </a:lnTo>
                  <a:lnTo>
                    <a:pt x="180107" y="624837"/>
                  </a:lnTo>
                  <a:lnTo>
                    <a:pt x="174289" y="635948"/>
                  </a:lnTo>
                  <a:lnTo>
                    <a:pt x="168470" y="647587"/>
                  </a:lnTo>
                  <a:lnTo>
                    <a:pt x="163181" y="659227"/>
                  </a:lnTo>
                  <a:lnTo>
                    <a:pt x="158156" y="670602"/>
                  </a:lnTo>
                  <a:lnTo>
                    <a:pt x="153395" y="682506"/>
                  </a:lnTo>
                  <a:lnTo>
                    <a:pt x="148635" y="694410"/>
                  </a:lnTo>
                  <a:lnTo>
                    <a:pt x="144403" y="706579"/>
                  </a:lnTo>
                  <a:lnTo>
                    <a:pt x="140436" y="719012"/>
                  </a:lnTo>
                  <a:lnTo>
                    <a:pt x="136733" y="731181"/>
                  </a:lnTo>
                  <a:lnTo>
                    <a:pt x="133295" y="743614"/>
                  </a:lnTo>
                  <a:lnTo>
                    <a:pt x="130122" y="756577"/>
                  </a:lnTo>
                  <a:lnTo>
                    <a:pt x="127477" y="769010"/>
                  </a:lnTo>
                  <a:lnTo>
                    <a:pt x="124832" y="781972"/>
                  </a:lnTo>
                  <a:lnTo>
                    <a:pt x="122716" y="794935"/>
                  </a:lnTo>
                  <a:lnTo>
                    <a:pt x="121129" y="808161"/>
                  </a:lnTo>
                  <a:lnTo>
                    <a:pt x="119543" y="821124"/>
                  </a:lnTo>
                  <a:lnTo>
                    <a:pt x="118485" y="834351"/>
                  </a:lnTo>
                  <a:lnTo>
                    <a:pt x="117427" y="847842"/>
                  </a:lnTo>
                  <a:lnTo>
                    <a:pt x="116898" y="861069"/>
                  </a:lnTo>
                  <a:lnTo>
                    <a:pt x="116898" y="874825"/>
                  </a:lnTo>
                  <a:lnTo>
                    <a:pt x="116898" y="888316"/>
                  </a:lnTo>
                  <a:lnTo>
                    <a:pt x="117427" y="901808"/>
                  </a:lnTo>
                  <a:lnTo>
                    <a:pt x="118485" y="915035"/>
                  </a:lnTo>
                  <a:lnTo>
                    <a:pt x="119543" y="928261"/>
                  </a:lnTo>
                  <a:lnTo>
                    <a:pt x="121129" y="941488"/>
                  </a:lnTo>
                  <a:lnTo>
                    <a:pt x="122716" y="954451"/>
                  </a:lnTo>
                  <a:lnTo>
                    <a:pt x="124832" y="967413"/>
                  </a:lnTo>
                  <a:lnTo>
                    <a:pt x="127477" y="980375"/>
                  </a:lnTo>
                  <a:lnTo>
                    <a:pt x="130122" y="993073"/>
                  </a:lnTo>
                  <a:lnTo>
                    <a:pt x="133295" y="1005771"/>
                  </a:lnTo>
                  <a:lnTo>
                    <a:pt x="136733" y="1018469"/>
                  </a:lnTo>
                  <a:lnTo>
                    <a:pt x="140436" y="1030637"/>
                  </a:lnTo>
                  <a:lnTo>
                    <a:pt x="144403" y="1042806"/>
                  </a:lnTo>
                  <a:lnTo>
                    <a:pt x="148635" y="1054975"/>
                  </a:lnTo>
                  <a:lnTo>
                    <a:pt x="153395" y="1066879"/>
                  </a:lnTo>
                  <a:lnTo>
                    <a:pt x="158156" y="1078783"/>
                  </a:lnTo>
                  <a:lnTo>
                    <a:pt x="163181" y="1090687"/>
                  </a:lnTo>
                  <a:lnTo>
                    <a:pt x="168470" y="1102062"/>
                  </a:lnTo>
                  <a:lnTo>
                    <a:pt x="174289" y="1113437"/>
                  </a:lnTo>
                  <a:lnTo>
                    <a:pt x="180107" y="1124813"/>
                  </a:lnTo>
                  <a:lnTo>
                    <a:pt x="186190" y="1135659"/>
                  </a:lnTo>
                  <a:lnTo>
                    <a:pt x="192802" y="1146769"/>
                  </a:lnTo>
                  <a:lnTo>
                    <a:pt x="199414" y="1157351"/>
                  </a:lnTo>
                  <a:lnTo>
                    <a:pt x="206290" y="1167932"/>
                  </a:lnTo>
                  <a:lnTo>
                    <a:pt x="213695" y="1178249"/>
                  </a:lnTo>
                  <a:lnTo>
                    <a:pt x="221101" y="1188566"/>
                  </a:lnTo>
                  <a:lnTo>
                    <a:pt x="228770" y="1198354"/>
                  </a:lnTo>
                  <a:lnTo>
                    <a:pt x="236705" y="1208406"/>
                  </a:lnTo>
                  <a:lnTo>
                    <a:pt x="244903" y="1217930"/>
                  </a:lnTo>
                  <a:lnTo>
                    <a:pt x="253102" y="1227453"/>
                  </a:lnTo>
                  <a:lnTo>
                    <a:pt x="261565" y="1236447"/>
                  </a:lnTo>
                  <a:lnTo>
                    <a:pt x="270557" y="1245706"/>
                  </a:lnTo>
                  <a:lnTo>
                    <a:pt x="279549" y="1254436"/>
                  </a:lnTo>
                  <a:lnTo>
                    <a:pt x="288806" y="1263166"/>
                  </a:lnTo>
                  <a:lnTo>
                    <a:pt x="298063" y="1271366"/>
                  </a:lnTo>
                  <a:lnTo>
                    <a:pt x="307848" y="1279567"/>
                  </a:lnTo>
                  <a:lnTo>
                    <a:pt x="317634" y="1287503"/>
                  </a:lnTo>
                  <a:lnTo>
                    <a:pt x="327684" y="1295175"/>
                  </a:lnTo>
                  <a:lnTo>
                    <a:pt x="337998" y="1302582"/>
                  </a:lnTo>
                  <a:lnTo>
                    <a:pt x="348313" y="1309724"/>
                  </a:lnTo>
                  <a:lnTo>
                    <a:pt x="358892" y="1316867"/>
                  </a:lnTo>
                  <a:lnTo>
                    <a:pt x="369471" y="1323480"/>
                  </a:lnTo>
                  <a:lnTo>
                    <a:pt x="380579" y="1329829"/>
                  </a:lnTo>
                  <a:lnTo>
                    <a:pt x="391422" y="1336178"/>
                  </a:lnTo>
                  <a:lnTo>
                    <a:pt x="402794" y="1341998"/>
                  </a:lnTo>
                  <a:lnTo>
                    <a:pt x="414167" y="1347553"/>
                  </a:lnTo>
                  <a:lnTo>
                    <a:pt x="425539" y="1353108"/>
                  </a:lnTo>
                  <a:lnTo>
                    <a:pt x="437441" y="1358399"/>
                  </a:lnTo>
                  <a:lnTo>
                    <a:pt x="449077" y="1363161"/>
                  </a:lnTo>
                  <a:lnTo>
                    <a:pt x="461243" y="1367922"/>
                  </a:lnTo>
                  <a:lnTo>
                    <a:pt x="473409" y="1372155"/>
                  </a:lnTo>
                  <a:lnTo>
                    <a:pt x="485575" y="1375858"/>
                  </a:lnTo>
                  <a:lnTo>
                    <a:pt x="498005" y="1379562"/>
                  </a:lnTo>
                  <a:lnTo>
                    <a:pt x="510435" y="1383001"/>
                  </a:lnTo>
                  <a:lnTo>
                    <a:pt x="522866" y="1385911"/>
                  </a:lnTo>
                  <a:lnTo>
                    <a:pt x="535825" y="1389085"/>
                  </a:lnTo>
                  <a:lnTo>
                    <a:pt x="548784" y="1391466"/>
                  </a:lnTo>
                  <a:lnTo>
                    <a:pt x="561479" y="1393582"/>
                  </a:lnTo>
                  <a:lnTo>
                    <a:pt x="574703" y="1395434"/>
                  </a:lnTo>
                  <a:lnTo>
                    <a:pt x="587926" y="1396757"/>
                  </a:lnTo>
                  <a:lnTo>
                    <a:pt x="601150" y="1398080"/>
                  </a:lnTo>
                  <a:lnTo>
                    <a:pt x="614374" y="1398873"/>
                  </a:lnTo>
                  <a:lnTo>
                    <a:pt x="627862" y="1399402"/>
                  </a:lnTo>
                  <a:lnTo>
                    <a:pt x="641615" y="1399402"/>
                  </a:lnTo>
                  <a:lnTo>
                    <a:pt x="654838" y="1399402"/>
                  </a:lnTo>
                  <a:lnTo>
                    <a:pt x="668327" y="1398873"/>
                  </a:lnTo>
                  <a:lnTo>
                    <a:pt x="681815" y="1398080"/>
                  </a:lnTo>
                  <a:lnTo>
                    <a:pt x="695038" y="1396757"/>
                  </a:lnTo>
                  <a:lnTo>
                    <a:pt x="707998" y="1395434"/>
                  </a:lnTo>
                  <a:lnTo>
                    <a:pt x="721221" y="1393582"/>
                  </a:lnTo>
                  <a:lnTo>
                    <a:pt x="734181" y="1391466"/>
                  </a:lnTo>
                  <a:lnTo>
                    <a:pt x="746875" y="1389085"/>
                  </a:lnTo>
                  <a:lnTo>
                    <a:pt x="759835" y="1385911"/>
                  </a:lnTo>
                  <a:lnTo>
                    <a:pt x="772529" y="1383001"/>
                  </a:lnTo>
                  <a:lnTo>
                    <a:pt x="784695" y="1379562"/>
                  </a:lnTo>
                  <a:lnTo>
                    <a:pt x="797390" y="1375858"/>
                  </a:lnTo>
                  <a:lnTo>
                    <a:pt x="809556" y="1372155"/>
                  </a:lnTo>
                  <a:lnTo>
                    <a:pt x="821457" y="1367922"/>
                  </a:lnTo>
                  <a:lnTo>
                    <a:pt x="833623" y="1363161"/>
                  </a:lnTo>
                  <a:lnTo>
                    <a:pt x="845524" y="1358399"/>
                  </a:lnTo>
                  <a:lnTo>
                    <a:pt x="857161" y="1353108"/>
                  </a:lnTo>
                  <a:lnTo>
                    <a:pt x="868798" y="1347553"/>
                  </a:lnTo>
                  <a:lnTo>
                    <a:pt x="879906" y="1341998"/>
                  </a:lnTo>
                  <a:lnTo>
                    <a:pt x="891278" y="1336178"/>
                  </a:lnTo>
                  <a:lnTo>
                    <a:pt x="902386" y="1329829"/>
                  </a:lnTo>
                  <a:lnTo>
                    <a:pt x="913230" y="1323480"/>
                  </a:lnTo>
                  <a:lnTo>
                    <a:pt x="924073" y="1316867"/>
                  </a:lnTo>
                  <a:lnTo>
                    <a:pt x="934387" y="1309724"/>
                  </a:lnTo>
                  <a:lnTo>
                    <a:pt x="944966" y="1302582"/>
                  </a:lnTo>
                  <a:lnTo>
                    <a:pt x="955016" y="1295175"/>
                  </a:lnTo>
                  <a:lnTo>
                    <a:pt x="965066" y="1287503"/>
                  </a:lnTo>
                  <a:lnTo>
                    <a:pt x="974852" y="1279567"/>
                  </a:lnTo>
                  <a:lnTo>
                    <a:pt x="984638" y="1271366"/>
                  </a:lnTo>
                  <a:lnTo>
                    <a:pt x="993894" y="1263166"/>
                  </a:lnTo>
                  <a:lnTo>
                    <a:pt x="1003151" y="1254436"/>
                  </a:lnTo>
                  <a:lnTo>
                    <a:pt x="1012143" y="1245706"/>
                  </a:lnTo>
                  <a:lnTo>
                    <a:pt x="1021135" y="1236447"/>
                  </a:lnTo>
                  <a:lnTo>
                    <a:pt x="1029598" y="1227453"/>
                  </a:lnTo>
                  <a:lnTo>
                    <a:pt x="1038061" y="1217930"/>
                  </a:lnTo>
                  <a:lnTo>
                    <a:pt x="1045996" y="1208406"/>
                  </a:lnTo>
                  <a:lnTo>
                    <a:pt x="1054194" y="1198354"/>
                  </a:lnTo>
                  <a:lnTo>
                    <a:pt x="1061599" y="1188566"/>
                  </a:lnTo>
                  <a:lnTo>
                    <a:pt x="1069005" y="1178249"/>
                  </a:lnTo>
                  <a:lnTo>
                    <a:pt x="1076410" y="1167932"/>
                  </a:lnTo>
                  <a:lnTo>
                    <a:pt x="1083286" y="1157351"/>
                  </a:lnTo>
                  <a:lnTo>
                    <a:pt x="1090163" y="1146769"/>
                  </a:lnTo>
                  <a:lnTo>
                    <a:pt x="1096510" y="1135659"/>
                  </a:lnTo>
                  <a:lnTo>
                    <a:pt x="1102593" y="1124813"/>
                  </a:lnTo>
                  <a:lnTo>
                    <a:pt x="1108676" y="1113437"/>
                  </a:lnTo>
                  <a:lnTo>
                    <a:pt x="1114230" y="1102062"/>
                  </a:lnTo>
                  <a:lnTo>
                    <a:pt x="1119519" y="1090687"/>
                  </a:lnTo>
                  <a:lnTo>
                    <a:pt x="1124544" y="1078783"/>
                  </a:lnTo>
                  <a:lnTo>
                    <a:pt x="1129834" y="1066879"/>
                  </a:lnTo>
                  <a:lnTo>
                    <a:pt x="1134330" y="1054975"/>
                  </a:lnTo>
                  <a:lnTo>
                    <a:pt x="1138297" y="1042806"/>
                  </a:lnTo>
                  <a:lnTo>
                    <a:pt x="1142264" y="1030637"/>
                  </a:lnTo>
                  <a:lnTo>
                    <a:pt x="1146231" y="1018469"/>
                  </a:lnTo>
                  <a:lnTo>
                    <a:pt x="1149669" y="1005771"/>
                  </a:lnTo>
                  <a:lnTo>
                    <a:pt x="1152579" y="993073"/>
                  </a:lnTo>
                  <a:lnTo>
                    <a:pt x="1155488" y="980375"/>
                  </a:lnTo>
                  <a:lnTo>
                    <a:pt x="1157868" y="967413"/>
                  </a:lnTo>
                  <a:lnTo>
                    <a:pt x="1159984" y="954451"/>
                  </a:lnTo>
                  <a:lnTo>
                    <a:pt x="1161835" y="941488"/>
                  </a:lnTo>
                  <a:lnTo>
                    <a:pt x="1163158" y="928261"/>
                  </a:lnTo>
                  <a:lnTo>
                    <a:pt x="1164745" y="915035"/>
                  </a:lnTo>
                  <a:lnTo>
                    <a:pt x="1165538" y="901808"/>
                  </a:lnTo>
                  <a:lnTo>
                    <a:pt x="1166067" y="888316"/>
                  </a:lnTo>
                  <a:lnTo>
                    <a:pt x="1166067" y="874825"/>
                  </a:lnTo>
                  <a:lnTo>
                    <a:pt x="1166067" y="861069"/>
                  </a:lnTo>
                  <a:lnTo>
                    <a:pt x="1165538" y="847842"/>
                  </a:lnTo>
                  <a:lnTo>
                    <a:pt x="1164745" y="834351"/>
                  </a:lnTo>
                  <a:lnTo>
                    <a:pt x="1163158" y="821124"/>
                  </a:lnTo>
                  <a:lnTo>
                    <a:pt x="1161835" y="808161"/>
                  </a:lnTo>
                  <a:lnTo>
                    <a:pt x="1159984" y="794935"/>
                  </a:lnTo>
                  <a:lnTo>
                    <a:pt x="1157868" y="781972"/>
                  </a:lnTo>
                  <a:lnTo>
                    <a:pt x="1155488" y="769010"/>
                  </a:lnTo>
                  <a:lnTo>
                    <a:pt x="1152579" y="756577"/>
                  </a:lnTo>
                  <a:lnTo>
                    <a:pt x="1149669" y="743614"/>
                  </a:lnTo>
                  <a:lnTo>
                    <a:pt x="1146231" y="731181"/>
                  </a:lnTo>
                  <a:lnTo>
                    <a:pt x="1142264" y="719012"/>
                  </a:lnTo>
                  <a:lnTo>
                    <a:pt x="1138297" y="706579"/>
                  </a:lnTo>
                  <a:lnTo>
                    <a:pt x="1134330" y="694410"/>
                  </a:lnTo>
                  <a:lnTo>
                    <a:pt x="1129834" y="682506"/>
                  </a:lnTo>
                  <a:lnTo>
                    <a:pt x="1124544" y="670602"/>
                  </a:lnTo>
                  <a:lnTo>
                    <a:pt x="1119519" y="659227"/>
                  </a:lnTo>
                  <a:lnTo>
                    <a:pt x="1114230" y="647587"/>
                  </a:lnTo>
                  <a:lnTo>
                    <a:pt x="1108676" y="635948"/>
                  </a:lnTo>
                  <a:lnTo>
                    <a:pt x="1102593" y="624837"/>
                  </a:lnTo>
                  <a:lnTo>
                    <a:pt x="1096510" y="613727"/>
                  </a:lnTo>
                  <a:lnTo>
                    <a:pt x="1090163" y="602881"/>
                  </a:lnTo>
                  <a:lnTo>
                    <a:pt x="1083286" y="592035"/>
                  </a:lnTo>
                  <a:lnTo>
                    <a:pt x="1076410" y="581453"/>
                  </a:lnTo>
                  <a:lnTo>
                    <a:pt x="1069005" y="571136"/>
                  </a:lnTo>
                  <a:lnTo>
                    <a:pt x="1061599" y="560819"/>
                  </a:lnTo>
                  <a:lnTo>
                    <a:pt x="1054194" y="551031"/>
                  </a:lnTo>
                  <a:lnTo>
                    <a:pt x="1045996" y="540979"/>
                  </a:lnTo>
                  <a:lnTo>
                    <a:pt x="1038061" y="531455"/>
                  </a:lnTo>
                  <a:lnTo>
                    <a:pt x="1029598" y="521932"/>
                  </a:lnTo>
                  <a:lnTo>
                    <a:pt x="1021135" y="512938"/>
                  </a:lnTo>
                  <a:lnTo>
                    <a:pt x="1012143" y="503679"/>
                  </a:lnTo>
                  <a:lnTo>
                    <a:pt x="1003151" y="495214"/>
                  </a:lnTo>
                  <a:lnTo>
                    <a:pt x="993894" y="486484"/>
                  </a:lnTo>
                  <a:lnTo>
                    <a:pt x="984638" y="478019"/>
                  </a:lnTo>
                  <a:lnTo>
                    <a:pt x="974852" y="469818"/>
                  </a:lnTo>
                  <a:lnTo>
                    <a:pt x="965066" y="462147"/>
                  </a:lnTo>
                  <a:lnTo>
                    <a:pt x="955016" y="454475"/>
                  </a:lnTo>
                  <a:lnTo>
                    <a:pt x="944966" y="446804"/>
                  </a:lnTo>
                  <a:lnTo>
                    <a:pt x="934387" y="439661"/>
                  </a:lnTo>
                  <a:lnTo>
                    <a:pt x="924073" y="432519"/>
                  </a:lnTo>
                  <a:lnTo>
                    <a:pt x="913230" y="425905"/>
                  </a:lnTo>
                  <a:lnTo>
                    <a:pt x="902386" y="419556"/>
                  </a:lnTo>
                  <a:lnTo>
                    <a:pt x="891278" y="413207"/>
                  </a:lnTo>
                  <a:lnTo>
                    <a:pt x="879906" y="407388"/>
                  </a:lnTo>
                  <a:lnTo>
                    <a:pt x="868798" y="401832"/>
                  </a:lnTo>
                  <a:lnTo>
                    <a:pt x="857161" y="396541"/>
                  </a:lnTo>
                  <a:lnTo>
                    <a:pt x="845524" y="391251"/>
                  </a:lnTo>
                  <a:lnTo>
                    <a:pt x="833623" y="386489"/>
                  </a:lnTo>
                  <a:lnTo>
                    <a:pt x="821457" y="381992"/>
                  </a:lnTo>
                  <a:lnTo>
                    <a:pt x="809556" y="377759"/>
                  </a:lnTo>
                  <a:lnTo>
                    <a:pt x="797390" y="373527"/>
                  </a:lnTo>
                  <a:lnTo>
                    <a:pt x="784695" y="369823"/>
                  </a:lnTo>
                  <a:lnTo>
                    <a:pt x="772529" y="366649"/>
                  </a:lnTo>
                  <a:lnTo>
                    <a:pt x="759835" y="363474"/>
                  </a:lnTo>
                  <a:lnTo>
                    <a:pt x="746875" y="360829"/>
                  </a:lnTo>
                  <a:lnTo>
                    <a:pt x="734181" y="358184"/>
                  </a:lnTo>
                  <a:lnTo>
                    <a:pt x="721221" y="356067"/>
                  </a:lnTo>
                  <a:lnTo>
                    <a:pt x="707998" y="354216"/>
                  </a:lnTo>
                  <a:lnTo>
                    <a:pt x="695038" y="352628"/>
                  </a:lnTo>
                  <a:lnTo>
                    <a:pt x="681815" y="351570"/>
                  </a:lnTo>
                  <a:lnTo>
                    <a:pt x="668327" y="350512"/>
                  </a:lnTo>
                  <a:lnTo>
                    <a:pt x="654838" y="350247"/>
                  </a:lnTo>
                  <a:lnTo>
                    <a:pt x="641615" y="349983"/>
                  </a:lnTo>
                  <a:close/>
                  <a:moveTo>
                    <a:pt x="524717" y="0"/>
                  </a:moveTo>
                  <a:lnTo>
                    <a:pt x="757983" y="0"/>
                  </a:lnTo>
                  <a:lnTo>
                    <a:pt x="757983" y="116926"/>
                  </a:lnTo>
                  <a:lnTo>
                    <a:pt x="699799" y="116926"/>
                  </a:lnTo>
                  <a:lnTo>
                    <a:pt x="699799" y="236232"/>
                  </a:lnTo>
                  <a:lnTo>
                    <a:pt x="711171" y="237555"/>
                  </a:lnTo>
                  <a:lnTo>
                    <a:pt x="722544" y="238877"/>
                  </a:lnTo>
                  <a:lnTo>
                    <a:pt x="734181" y="240200"/>
                  </a:lnTo>
                  <a:lnTo>
                    <a:pt x="745289" y="242052"/>
                  </a:lnTo>
                  <a:lnTo>
                    <a:pt x="756661" y="243903"/>
                  </a:lnTo>
                  <a:lnTo>
                    <a:pt x="767504" y="246020"/>
                  </a:lnTo>
                  <a:lnTo>
                    <a:pt x="778877" y="248665"/>
                  </a:lnTo>
                  <a:lnTo>
                    <a:pt x="789985" y="251046"/>
                  </a:lnTo>
                  <a:lnTo>
                    <a:pt x="800828" y="253691"/>
                  </a:lnTo>
                  <a:lnTo>
                    <a:pt x="811672" y="256601"/>
                  </a:lnTo>
                  <a:lnTo>
                    <a:pt x="822515" y="259776"/>
                  </a:lnTo>
                  <a:lnTo>
                    <a:pt x="833359" y="262950"/>
                  </a:lnTo>
                  <a:lnTo>
                    <a:pt x="843673" y="266654"/>
                  </a:lnTo>
                  <a:lnTo>
                    <a:pt x="854516" y="270093"/>
                  </a:lnTo>
                  <a:lnTo>
                    <a:pt x="865095" y="273796"/>
                  </a:lnTo>
                  <a:lnTo>
                    <a:pt x="875145" y="277764"/>
                  </a:lnTo>
                  <a:lnTo>
                    <a:pt x="885724" y="281997"/>
                  </a:lnTo>
                  <a:lnTo>
                    <a:pt x="895774" y="286494"/>
                  </a:lnTo>
                  <a:lnTo>
                    <a:pt x="905824" y="290991"/>
                  </a:lnTo>
                  <a:lnTo>
                    <a:pt x="915874" y="295488"/>
                  </a:lnTo>
                  <a:lnTo>
                    <a:pt x="925924" y="300250"/>
                  </a:lnTo>
                  <a:lnTo>
                    <a:pt x="935445" y="305541"/>
                  </a:lnTo>
                  <a:lnTo>
                    <a:pt x="945495" y="310567"/>
                  </a:lnTo>
                  <a:lnTo>
                    <a:pt x="955016" y="315858"/>
                  </a:lnTo>
                  <a:lnTo>
                    <a:pt x="964537" y="321148"/>
                  </a:lnTo>
                  <a:lnTo>
                    <a:pt x="973794" y="327233"/>
                  </a:lnTo>
                  <a:lnTo>
                    <a:pt x="983315" y="332788"/>
                  </a:lnTo>
                  <a:lnTo>
                    <a:pt x="992307" y="338608"/>
                  </a:lnTo>
                  <a:lnTo>
                    <a:pt x="1001564" y="344957"/>
                  </a:lnTo>
                  <a:lnTo>
                    <a:pt x="1010556" y="351041"/>
                  </a:lnTo>
                  <a:lnTo>
                    <a:pt x="1019548" y="357390"/>
                  </a:lnTo>
                  <a:lnTo>
                    <a:pt x="1028276" y="364268"/>
                  </a:lnTo>
                  <a:lnTo>
                    <a:pt x="1156017" y="236232"/>
                  </a:lnTo>
                  <a:lnTo>
                    <a:pt x="1279791" y="360035"/>
                  </a:lnTo>
                  <a:lnTo>
                    <a:pt x="1152050" y="487807"/>
                  </a:lnTo>
                  <a:lnTo>
                    <a:pt x="1159455" y="498124"/>
                  </a:lnTo>
                  <a:lnTo>
                    <a:pt x="1167125" y="508441"/>
                  </a:lnTo>
                  <a:lnTo>
                    <a:pt x="1174001" y="518758"/>
                  </a:lnTo>
                  <a:lnTo>
                    <a:pt x="1180877" y="529604"/>
                  </a:lnTo>
                  <a:lnTo>
                    <a:pt x="1187754" y="540185"/>
                  </a:lnTo>
                  <a:lnTo>
                    <a:pt x="1194366" y="551031"/>
                  </a:lnTo>
                  <a:lnTo>
                    <a:pt x="1200449" y="561877"/>
                  </a:lnTo>
                  <a:lnTo>
                    <a:pt x="1206796" y="573252"/>
                  </a:lnTo>
                  <a:lnTo>
                    <a:pt x="1212614" y="584627"/>
                  </a:lnTo>
                  <a:lnTo>
                    <a:pt x="1218433" y="596003"/>
                  </a:lnTo>
                  <a:lnTo>
                    <a:pt x="1223987" y="607642"/>
                  </a:lnTo>
                  <a:lnTo>
                    <a:pt x="1229276" y="619017"/>
                  </a:lnTo>
                  <a:lnTo>
                    <a:pt x="1234037" y="630922"/>
                  </a:lnTo>
                  <a:lnTo>
                    <a:pt x="1239062" y="643090"/>
                  </a:lnTo>
                  <a:lnTo>
                    <a:pt x="1243558" y="654730"/>
                  </a:lnTo>
                  <a:lnTo>
                    <a:pt x="1248054" y="667163"/>
                  </a:lnTo>
                  <a:lnTo>
                    <a:pt x="1252021" y="679332"/>
                  </a:lnTo>
                  <a:lnTo>
                    <a:pt x="1255724" y="691501"/>
                  </a:lnTo>
                  <a:lnTo>
                    <a:pt x="1259691" y="704198"/>
                  </a:lnTo>
                  <a:lnTo>
                    <a:pt x="1262864" y="716896"/>
                  </a:lnTo>
                  <a:lnTo>
                    <a:pt x="1266038" y="729329"/>
                  </a:lnTo>
                  <a:lnTo>
                    <a:pt x="1268683" y="742292"/>
                  </a:lnTo>
                  <a:lnTo>
                    <a:pt x="1271328" y="755254"/>
                  </a:lnTo>
                  <a:lnTo>
                    <a:pt x="1273708" y="767952"/>
                  </a:lnTo>
                  <a:lnTo>
                    <a:pt x="1275559" y="781179"/>
                  </a:lnTo>
                  <a:lnTo>
                    <a:pt x="1277675" y="794406"/>
                  </a:lnTo>
                  <a:lnTo>
                    <a:pt x="1279262" y="807632"/>
                  </a:lnTo>
                  <a:lnTo>
                    <a:pt x="1280584" y="820595"/>
                  </a:lnTo>
                  <a:lnTo>
                    <a:pt x="1281378" y="834086"/>
                  </a:lnTo>
                  <a:lnTo>
                    <a:pt x="1282171" y="847842"/>
                  </a:lnTo>
                  <a:lnTo>
                    <a:pt x="1282435" y="861069"/>
                  </a:lnTo>
                  <a:lnTo>
                    <a:pt x="1282700" y="874825"/>
                  </a:lnTo>
                  <a:lnTo>
                    <a:pt x="1282435" y="891226"/>
                  </a:lnTo>
                  <a:lnTo>
                    <a:pt x="1281907" y="907892"/>
                  </a:lnTo>
                  <a:lnTo>
                    <a:pt x="1280849" y="924293"/>
                  </a:lnTo>
                  <a:lnTo>
                    <a:pt x="1279526" y="940430"/>
                  </a:lnTo>
                  <a:lnTo>
                    <a:pt x="1277675" y="956302"/>
                  </a:lnTo>
                  <a:lnTo>
                    <a:pt x="1275030" y="972439"/>
                  </a:lnTo>
                  <a:lnTo>
                    <a:pt x="1272650" y="988311"/>
                  </a:lnTo>
                  <a:lnTo>
                    <a:pt x="1269476" y="1003919"/>
                  </a:lnTo>
                  <a:lnTo>
                    <a:pt x="1266303" y="1019527"/>
                  </a:lnTo>
                  <a:lnTo>
                    <a:pt x="1262600" y="1035134"/>
                  </a:lnTo>
                  <a:lnTo>
                    <a:pt x="1258368" y="1050478"/>
                  </a:lnTo>
                  <a:lnTo>
                    <a:pt x="1253608" y="1065292"/>
                  </a:lnTo>
                  <a:lnTo>
                    <a:pt x="1248847" y="1080370"/>
                  </a:lnTo>
                  <a:lnTo>
                    <a:pt x="1243822" y="1095184"/>
                  </a:lnTo>
                  <a:lnTo>
                    <a:pt x="1238004" y="1109999"/>
                  </a:lnTo>
                  <a:lnTo>
                    <a:pt x="1232185" y="1124284"/>
                  </a:lnTo>
                  <a:lnTo>
                    <a:pt x="1226103" y="1138569"/>
                  </a:lnTo>
                  <a:lnTo>
                    <a:pt x="1219226" y="1152854"/>
                  </a:lnTo>
                  <a:lnTo>
                    <a:pt x="1212350" y="1166874"/>
                  </a:lnTo>
                  <a:lnTo>
                    <a:pt x="1205209" y="1180365"/>
                  </a:lnTo>
                  <a:lnTo>
                    <a:pt x="1197539" y="1193857"/>
                  </a:lnTo>
                  <a:lnTo>
                    <a:pt x="1189869" y="1207348"/>
                  </a:lnTo>
                  <a:lnTo>
                    <a:pt x="1181406" y="1220575"/>
                  </a:lnTo>
                  <a:lnTo>
                    <a:pt x="1173208" y="1233273"/>
                  </a:lnTo>
                  <a:lnTo>
                    <a:pt x="1164480" y="1245971"/>
                  </a:lnTo>
                  <a:lnTo>
                    <a:pt x="1155223" y="1258668"/>
                  </a:lnTo>
                  <a:lnTo>
                    <a:pt x="1145967" y="1270573"/>
                  </a:lnTo>
                  <a:lnTo>
                    <a:pt x="1136181" y="1282741"/>
                  </a:lnTo>
                  <a:lnTo>
                    <a:pt x="1126396" y="1294646"/>
                  </a:lnTo>
                  <a:lnTo>
                    <a:pt x="1116081" y="1306021"/>
                  </a:lnTo>
                  <a:lnTo>
                    <a:pt x="1105502" y="1317396"/>
                  </a:lnTo>
                  <a:lnTo>
                    <a:pt x="1094923" y="1328242"/>
                  </a:lnTo>
                  <a:lnTo>
                    <a:pt x="1083815" y="1339088"/>
                  </a:lnTo>
                  <a:lnTo>
                    <a:pt x="1072707" y="1349669"/>
                  </a:lnTo>
                  <a:lnTo>
                    <a:pt x="1061071" y="1359722"/>
                  </a:lnTo>
                  <a:lnTo>
                    <a:pt x="1049169" y="1369774"/>
                  </a:lnTo>
                  <a:lnTo>
                    <a:pt x="1037268" y="1379297"/>
                  </a:lnTo>
                  <a:lnTo>
                    <a:pt x="1025102" y="1388821"/>
                  </a:lnTo>
                  <a:lnTo>
                    <a:pt x="1012407" y="1397815"/>
                  </a:lnTo>
                  <a:lnTo>
                    <a:pt x="999977" y="1406809"/>
                  </a:lnTo>
                  <a:lnTo>
                    <a:pt x="987018" y="1415010"/>
                  </a:lnTo>
                  <a:lnTo>
                    <a:pt x="973794" y="1423211"/>
                  </a:lnTo>
                  <a:lnTo>
                    <a:pt x="960570" y="1431147"/>
                  </a:lnTo>
                  <a:lnTo>
                    <a:pt x="947082" y="1438554"/>
                  </a:lnTo>
                  <a:lnTo>
                    <a:pt x="933330" y="1445961"/>
                  </a:lnTo>
                  <a:lnTo>
                    <a:pt x="919313" y="1452839"/>
                  </a:lnTo>
                  <a:lnTo>
                    <a:pt x="905295" y="1459452"/>
                  </a:lnTo>
                  <a:lnTo>
                    <a:pt x="891014" y="1465801"/>
                  </a:lnTo>
                  <a:lnTo>
                    <a:pt x="876468" y="1471621"/>
                  </a:lnTo>
                  <a:lnTo>
                    <a:pt x="861657" y="1477176"/>
                  </a:lnTo>
                  <a:lnTo>
                    <a:pt x="847111" y="1482467"/>
                  </a:lnTo>
                  <a:lnTo>
                    <a:pt x="832036" y="1487493"/>
                  </a:lnTo>
                  <a:lnTo>
                    <a:pt x="816961" y="1491726"/>
                  </a:lnTo>
                  <a:lnTo>
                    <a:pt x="801622" y="1495958"/>
                  </a:lnTo>
                  <a:lnTo>
                    <a:pt x="786018" y="1499926"/>
                  </a:lnTo>
                  <a:lnTo>
                    <a:pt x="770678" y="1503101"/>
                  </a:lnTo>
                  <a:lnTo>
                    <a:pt x="755074" y="1506275"/>
                  </a:lnTo>
                  <a:lnTo>
                    <a:pt x="739206" y="1508656"/>
                  </a:lnTo>
                  <a:lnTo>
                    <a:pt x="723073" y="1511037"/>
                  </a:lnTo>
                  <a:lnTo>
                    <a:pt x="706940" y="1512889"/>
                  </a:lnTo>
                  <a:lnTo>
                    <a:pt x="690542" y="1514211"/>
                  </a:lnTo>
                  <a:lnTo>
                    <a:pt x="674409" y="1515270"/>
                  </a:lnTo>
                  <a:lnTo>
                    <a:pt x="658012" y="1515799"/>
                  </a:lnTo>
                  <a:lnTo>
                    <a:pt x="641615" y="1516063"/>
                  </a:lnTo>
                  <a:lnTo>
                    <a:pt x="624953" y="1515799"/>
                  </a:lnTo>
                  <a:lnTo>
                    <a:pt x="608555" y="1515270"/>
                  </a:lnTo>
                  <a:lnTo>
                    <a:pt x="592158" y="1514211"/>
                  </a:lnTo>
                  <a:lnTo>
                    <a:pt x="575761" y="1512889"/>
                  </a:lnTo>
                  <a:lnTo>
                    <a:pt x="559628" y="1511037"/>
                  </a:lnTo>
                  <a:lnTo>
                    <a:pt x="543759" y="1508656"/>
                  </a:lnTo>
                  <a:lnTo>
                    <a:pt x="527891" y="1506275"/>
                  </a:lnTo>
                  <a:lnTo>
                    <a:pt x="512287" y="1503101"/>
                  </a:lnTo>
                  <a:lnTo>
                    <a:pt x="496683" y="1499926"/>
                  </a:lnTo>
                  <a:lnTo>
                    <a:pt x="481079" y="1495958"/>
                  </a:lnTo>
                  <a:lnTo>
                    <a:pt x="465739" y="1491726"/>
                  </a:lnTo>
                  <a:lnTo>
                    <a:pt x="450929" y="1487493"/>
                  </a:lnTo>
                  <a:lnTo>
                    <a:pt x="435854" y="1482467"/>
                  </a:lnTo>
                  <a:lnTo>
                    <a:pt x="421043" y="1477176"/>
                  </a:lnTo>
                  <a:lnTo>
                    <a:pt x="406233" y="1471621"/>
                  </a:lnTo>
                  <a:lnTo>
                    <a:pt x="391687" y="1465801"/>
                  </a:lnTo>
                  <a:lnTo>
                    <a:pt x="377669" y="1459452"/>
                  </a:lnTo>
                  <a:lnTo>
                    <a:pt x="363388" y="1452839"/>
                  </a:lnTo>
                  <a:lnTo>
                    <a:pt x="349371" y="1445961"/>
                  </a:lnTo>
                  <a:lnTo>
                    <a:pt x="335618" y="1438554"/>
                  </a:lnTo>
                  <a:lnTo>
                    <a:pt x="322394" y="1431147"/>
                  </a:lnTo>
                  <a:lnTo>
                    <a:pt x="308906" y="1423211"/>
                  </a:lnTo>
                  <a:lnTo>
                    <a:pt x="295682" y="1415010"/>
                  </a:lnTo>
                  <a:lnTo>
                    <a:pt x="282988" y="1406809"/>
                  </a:lnTo>
                  <a:lnTo>
                    <a:pt x="270293" y="1397815"/>
                  </a:lnTo>
                  <a:lnTo>
                    <a:pt x="257598" y="1388821"/>
                  </a:lnTo>
                  <a:lnTo>
                    <a:pt x="245697" y="1379297"/>
                  </a:lnTo>
                  <a:lnTo>
                    <a:pt x="233531" y="1369774"/>
                  </a:lnTo>
                  <a:lnTo>
                    <a:pt x="221630" y="1359722"/>
                  </a:lnTo>
                  <a:lnTo>
                    <a:pt x="210257" y="1349669"/>
                  </a:lnTo>
                  <a:lnTo>
                    <a:pt x="198885" y="1339088"/>
                  </a:lnTo>
                  <a:lnTo>
                    <a:pt x="188041" y="1328242"/>
                  </a:lnTo>
                  <a:lnTo>
                    <a:pt x="177198" y="1317396"/>
                  </a:lnTo>
                  <a:lnTo>
                    <a:pt x="166619" y="1306021"/>
                  </a:lnTo>
                  <a:lnTo>
                    <a:pt x="156569" y="1294646"/>
                  </a:lnTo>
                  <a:lnTo>
                    <a:pt x="146519" y="1282741"/>
                  </a:lnTo>
                  <a:lnTo>
                    <a:pt x="136998" y="1270573"/>
                  </a:lnTo>
                  <a:lnTo>
                    <a:pt x="127477" y="1258668"/>
                  </a:lnTo>
                  <a:lnTo>
                    <a:pt x="118485" y="1245971"/>
                  </a:lnTo>
                  <a:lnTo>
                    <a:pt x="109493" y="1233273"/>
                  </a:lnTo>
                  <a:lnTo>
                    <a:pt x="101294" y="1220575"/>
                  </a:lnTo>
                  <a:lnTo>
                    <a:pt x="92831" y="1207348"/>
                  </a:lnTo>
                  <a:lnTo>
                    <a:pt x="85161" y="1193857"/>
                  </a:lnTo>
                  <a:lnTo>
                    <a:pt x="77756" y="1180365"/>
                  </a:lnTo>
                  <a:lnTo>
                    <a:pt x="70350" y="1166874"/>
                  </a:lnTo>
                  <a:lnTo>
                    <a:pt x="63474" y="1152854"/>
                  </a:lnTo>
                  <a:lnTo>
                    <a:pt x="56862" y="1138569"/>
                  </a:lnTo>
                  <a:lnTo>
                    <a:pt x="50515" y="1124284"/>
                  </a:lnTo>
                  <a:lnTo>
                    <a:pt x="44696" y="1109999"/>
                  </a:lnTo>
                  <a:lnTo>
                    <a:pt x="39142" y="1095184"/>
                  </a:lnTo>
                  <a:lnTo>
                    <a:pt x="33853" y="1080370"/>
                  </a:lnTo>
                  <a:lnTo>
                    <a:pt x="29092" y="1065292"/>
                  </a:lnTo>
                  <a:lnTo>
                    <a:pt x="24596" y="1050478"/>
                  </a:lnTo>
                  <a:lnTo>
                    <a:pt x="20365" y="1035134"/>
                  </a:lnTo>
                  <a:lnTo>
                    <a:pt x="16398" y="1019527"/>
                  </a:lnTo>
                  <a:lnTo>
                    <a:pt x="13224" y="1003919"/>
                  </a:lnTo>
                  <a:lnTo>
                    <a:pt x="10315" y="988311"/>
                  </a:lnTo>
                  <a:lnTo>
                    <a:pt x="7670" y="972439"/>
                  </a:lnTo>
                  <a:lnTo>
                    <a:pt x="5290" y="956302"/>
                  </a:lnTo>
                  <a:lnTo>
                    <a:pt x="3703" y="940430"/>
                  </a:lnTo>
                  <a:lnTo>
                    <a:pt x="2116" y="924293"/>
                  </a:lnTo>
                  <a:lnTo>
                    <a:pt x="1058" y="907892"/>
                  </a:lnTo>
                  <a:lnTo>
                    <a:pt x="529" y="891226"/>
                  </a:lnTo>
                  <a:lnTo>
                    <a:pt x="0" y="874825"/>
                  </a:lnTo>
                  <a:lnTo>
                    <a:pt x="529" y="858953"/>
                  </a:lnTo>
                  <a:lnTo>
                    <a:pt x="1058" y="843345"/>
                  </a:lnTo>
                  <a:lnTo>
                    <a:pt x="1852" y="828266"/>
                  </a:lnTo>
                  <a:lnTo>
                    <a:pt x="3174" y="812923"/>
                  </a:lnTo>
                  <a:lnTo>
                    <a:pt x="4761" y="797580"/>
                  </a:lnTo>
                  <a:lnTo>
                    <a:pt x="6877" y="782237"/>
                  </a:lnTo>
                  <a:lnTo>
                    <a:pt x="9257" y="767158"/>
                  </a:lnTo>
                  <a:lnTo>
                    <a:pt x="11902" y="752609"/>
                  </a:lnTo>
                  <a:lnTo>
                    <a:pt x="14811" y="737795"/>
                  </a:lnTo>
                  <a:lnTo>
                    <a:pt x="18249" y="722980"/>
                  </a:lnTo>
                  <a:lnTo>
                    <a:pt x="21952" y="708431"/>
                  </a:lnTo>
                  <a:lnTo>
                    <a:pt x="25919" y="693881"/>
                  </a:lnTo>
                  <a:lnTo>
                    <a:pt x="30415" y="679861"/>
                  </a:lnTo>
                  <a:lnTo>
                    <a:pt x="34911" y="665840"/>
                  </a:lnTo>
                  <a:lnTo>
                    <a:pt x="40200" y="651820"/>
                  </a:lnTo>
                  <a:lnTo>
                    <a:pt x="45225" y="637799"/>
                  </a:lnTo>
                  <a:lnTo>
                    <a:pt x="50779" y="624308"/>
                  </a:lnTo>
                  <a:lnTo>
                    <a:pt x="56862" y="610817"/>
                  </a:lnTo>
                  <a:lnTo>
                    <a:pt x="63210" y="597325"/>
                  </a:lnTo>
                  <a:lnTo>
                    <a:pt x="69557" y="584363"/>
                  </a:lnTo>
                  <a:lnTo>
                    <a:pt x="76433" y="571401"/>
                  </a:lnTo>
                  <a:lnTo>
                    <a:pt x="83574" y="558438"/>
                  </a:lnTo>
                  <a:lnTo>
                    <a:pt x="90715" y="546005"/>
                  </a:lnTo>
                  <a:lnTo>
                    <a:pt x="98649" y="533572"/>
                  </a:lnTo>
                  <a:lnTo>
                    <a:pt x="106319" y="521139"/>
                  </a:lnTo>
                  <a:lnTo>
                    <a:pt x="114782" y="509234"/>
                  </a:lnTo>
                  <a:lnTo>
                    <a:pt x="122981" y="497330"/>
                  </a:lnTo>
                  <a:lnTo>
                    <a:pt x="131973" y="485691"/>
                  </a:lnTo>
                  <a:lnTo>
                    <a:pt x="140701" y="474315"/>
                  </a:lnTo>
                  <a:lnTo>
                    <a:pt x="149693" y="462940"/>
                  </a:lnTo>
                  <a:lnTo>
                    <a:pt x="159478" y="451830"/>
                  </a:lnTo>
                  <a:lnTo>
                    <a:pt x="169264" y="441248"/>
                  </a:lnTo>
                  <a:lnTo>
                    <a:pt x="179049" y="430402"/>
                  </a:lnTo>
                  <a:lnTo>
                    <a:pt x="189364" y="420350"/>
                  </a:lnTo>
                  <a:lnTo>
                    <a:pt x="199678" y="410033"/>
                  </a:lnTo>
                  <a:lnTo>
                    <a:pt x="210522" y="400245"/>
                  </a:lnTo>
                  <a:lnTo>
                    <a:pt x="221101" y="390457"/>
                  </a:lnTo>
                  <a:lnTo>
                    <a:pt x="232209" y="381198"/>
                  </a:lnTo>
                  <a:lnTo>
                    <a:pt x="243317" y="371940"/>
                  </a:lnTo>
                  <a:lnTo>
                    <a:pt x="254953" y="363210"/>
                  </a:lnTo>
                  <a:lnTo>
                    <a:pt x="266855" y="354216"/>
                  </a:lnTo>
                  <a:lnTo>
                    <a:pt x="278492" y="346015"/>
                  </a:lnTo>
                  <a:lnTo>
                    <a:pt x="290922" y="337814"/>
                  </a:lnTo>
                  <a:lnTo>
                    <a:pt x="303088" y="330143"/>
                  </a:lnTo>
                  <a:lnTo>
                    <a:pt x="315518" y="322471"/>
                  </a:lnTo>
                  <a:lnTo>
                    <a:pt x="328213" y="315064"/>
                  </a:lnTo>
                  <a:lnTo>
                    <a:pt x="341172" y="308186"/>
                  </a:lnTo>
                  <a:lnTo>
                    <a:pt x="354131" y="301308"/>
                  </a:lnTo>
                  <a:lnTo>
                    <a:pt x="367355" y="294959"/>
                  </a:lnTo>
                  <a:lnTo>
                    <a:pt x="380843" y="288875"/>
                  </a:lnTo>
                  <a:lnTo>
                    <a:pt x="394331" y="282790"/>
                  </a:lnTo>
                  <a:lnTo>
                    <a:pt x="407819" y="277500"/>
                  </a:lnTo>
                  <a:lnTo>
                    <a:pt x="421837" y="272209"/>
                  </a:lnTo>
                  <a:lnTo>
                    <a:pt x="435854" y="267447"/>
                  </a:lnTo>
                  <a:lnTo>
                    <a:pt x="449871" y="262686"/>
                  </a:lnTo>
                  <a:lnTo>
                    <a:pt x="464153" y="258453"/>
                  </a:lnTo>
                  <a:lnTo>
                    <a:pt x="478699" y="254485"/>
                  </a:lnTo>
                  <a:lnTo>
                    <a:pt x="493245" y="251046"/>
                  </a:lnTo>
                  <a:lnTo>
                    <a:pt x="508055" y="247607"/>
                  </a:lnTo>
                  <a:lnTo>
                    <a:pt x="522601" y="244433"/>
                  </a:lnTo>
                  <a:lnTo>
                    <a:pt x="537676" y="242052"/>
                  </a:lnTo>
                  <a:lnTo>
                    <a:pt x="552751" y="239671"/>
                  </a:lnTo>
                  <a:lnTo>
                    <a:pt x="567826" y="237819"/>
                  </a:lnTo>
                  <a:lnTo>
                    <a:pt x="583166" y="236232"/>
                  </a:lnTo>
                  <a:lnTo>
                    <a:pt x="583166" y="116926"/>
                  </a:lnTo>
                  <a:lnTo>
                    <a:pt x="524717" y="116926"/>
                  </a:lnTo>
                  <a:lnTo>
                    <a:pt x="524717"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endParaRPr lang="zh-CN" altLang="en-US"/>
            </a:p>
          </p:txBody>
        </p:sp>
        <p:sp>
          <p:nvSpPr>
            <p:cNvPr id="18" name="KSO_Shape"/>
            <p:cNvSpPr>
              <a:spLocks noChangeArrowheads="1"/>
            </p:cNvSpPr>
            <p:nvPr/>
          </p:nvSpPr>
          <p:spPr bwMode="auto">
            <a:xfrm>
              <a:off x="7840" y="7240"/>
              <a:ext cx="1135" cy="1135"/>
            </a:xfrm>
            <a:custGeom>
              <a:avLst/>
              <a:gdLst>
                <a:gd name="T0" fmla="*/ 3 w 4295694"/>
                <a:gd name="T1" fmla="*/ 8 h 4602950"/>
                <a:gd name="T2" fmla="*/ 3 w 4295694"/>
                <a:gd name="T3" fmla="*/ 8 h 4602950"/>
                <a:gd name="T4" fmla="*/ 2 w 4295694"/>
                <a:gd name="T5" fmla="*/ 8 h 4602950"/>
                <a:gd name="T6" fmla="*/ 2 w 4295694"/>
                <a:gd name="T7" fmla="*/ 8 h 4602950"/>
                <a:gd name="T8" fmla="*/ 3 w 4295694"/>
                <a:gd name="T9" fmla="*/ 8 h 4602950"/>
                <a:gd name="T10" fmla="*/ 4 w 4295694"/>
                <a:gd name="T11" fmla="*/ 8 h 4602950"/>
                <a:gd name="T12" fmla="*/ 4 w 4295694"/>
                <a:gd name="T13" fmla="*/ 8 h 4602950"/>
                <a:gd name="T14" fmla="*/ 4 w 4295694"/>
                <a:gd name="T15" fmla="*/ 8 h 4602950"/>
                <a:gd name="T16" fmla="*/ 3 w 4295694"/>
                <a:gd name="T17" fmla="*/ 8 h 4602950"/>
                <a:gd name="T18" fmla="*/ 3 w 4295694"/>
                <a:gd name="T19" fmla="*/ 8 h 4602950"/>
                <a:gd name="T20" fmla="*/ 14 w 4295694"/>
                <a:gd name="T21" fmla="*/ 2 h 4602950"/>
                <a:gd name="T22" fmla="*/ 11 w 4295694"/>
                <a:gd name="T23" fmla="*/ 5 h 4602950"/>
                <a:gd name="T24" fmla="*/ 5 w 4295694"/>
                <a:gd name="T25" fmla="*/ 1 h 4602950"/>
                <a:gd name="T26" fmla="*/ 5 w 4295694"/>
                <a:gd name="T27" fmla="*/ 6 h 4602950"/>
                <a:gd name="T28" fmla="*/ 12 w 4295694"/>
                <a:gd name="T29" fmla="*/ 8 h 4602950"/>
                <a:gd name="T30" fmla="*/ 6 w 4295694"/>
                <a:gd name="T31" fmla="*/ 5 h 4602950"/>
                <a:gd name="T32" fmla="*/ 5 w 4295694"/>
                <a:gd name="T33" fmla="*/ 1 h 4602950"/>
                <a:gd name="T34" fmla="*/ 9 w 4295694"/>
                <a:gd name="T35" fmla="*/ 2 h 4602950"/>
                <a:gd name="T36" fmla="*/ 14 w 4295694"/>
                <a:gd name="T37" fmla="*/ 2 h 4602950"/>
                <a:gd name="T38" fmla="*/ 16 w 4295694"/>
                <a:gd name="T39" fmla="*/ 1 h 4602950"/>
                <a:gd name="T40" fmla="*/ 15 w 4295694"/>
                <a:gd name="T41" fmla="*/ 2 h 4602950"/>
                <a:gd name="T42" fmla="*/ 12 w 4295694"/>
                <a:gd name="T43" fmla="*/ 5 h 4602950"/>
                <a:gd name="T44" fmla="*/ 14 w 4295694"/>
                <a:gd name="T45" fmla="*/ 8 h 4602950"/>
                <a:gd name="T46" fmla="*/ 5 w 4295694"/>
                <a:gd name="T47" fmla="*/ 7 h 4602950"/>
                <a:gd name="T48" fmla="*/ 5 w 4295694"/>
                <a:gd name="T49" fmla="*/ 8 h 4602950"/>
                <a:gd name="T50" fmla="*/ 5 w 4295694"/>
                <a:gd name="T51" fmla="*/ 8 h 4602950"/>
                <a:gd name="T52" fmla="*/ 4 w 4295694"/>
                <a:gd name="T53" fmla="*/ 9 h 4602950"/>
                <a:gd name="T54" fmla="*/ 6 w 4295694"/>
                <a:gd name="T55" fmla="*/ 11 h 4602950"/>
                <a:gd name="T56" fmla="*/ 0 w 4295694"/>
                <a:gd name="T57" fmla="*/ 10 h 4602950"/>
                <a:gd name="T58" fmla="*/ 2 w 4295694"/>
                <a:gd name="T59" fmla="*/ 9 h 4602950"/>
                <a:gd name="T60" fmla="*/ 1 w 4295694"/>
                <a:gd name="T61" fmla="*/ 8 h 4602950"/>
                <a:gd name="T62" fmla="*/ 2 w 4295694"/>
                <a:gd name="T63" fmla="*/ 7 h 4602950"/>
                <a:gd name="T64" fmla="*/ 1 w 4295694"/>
                <a:gd name="T65" fmla="*/ 7 h 4602950"/>
                <a:gd name="T66" fmla="*/ 4 w 4295694"/>
                <a:gd name="T67" fmla="*/ 5 h 4602950"/>
                <a:gd name="T68" fmla="*/ 6 w 4295694"/>
                <a:gd name="T69" fmla="*/ 0 h 460295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4295694"/>
                <a:gd name="T106" fmla="*/ 0 h 4602950"/>
                <a:gd name="T107" fmla="*/ 4295694 w 4295694"/>
                <a:gd name="T108" fmla="*/ 4602950 h 460295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4295694" h="4602950">
                  <a:moveTo>
                    <a:pt x="788546" y="3262602"/>
                  </a:moveTo>
                  <a:lnTo>
                    <a:pt x="722065" y="3276024"/>
                  </a:lnTo>
                  <a:lnTo>
                    <a:pt x="703443" y="3286707"/>
                  </a:lnTo>
                  <a:lnTo>
                    <a:pt x="667154" y="3311174"/>
                  </a:lnTo>
                  <a:lnTo>
                    <a:pt x="650940" y="3329902"/>
                  </a:lnTo>
                  <a:lnTo>
                    <a:pt x="628475" y="3363222"/>
                  </a:lnTo>
                  <a:lnTo>
                    <a:pt x="611251" y="3407093"/>
                  </a:lnTo>
                  <a:lnTo>
                    <a:pt x="611248" y="3407104"/>
                  </a:lnTo>
                  <a:cubicBezTo>
                    <a:pt x="608837" y="3418885"/>
                    <a:pt x="607571" y="3431083"/>
                    <a:pt x="607571" y="3443577"/>
                  </a:cubicBezTo>
                  <a:cubicBezTo>
                    <a:pt x="607571" y="3543527"/>
                    <a:pt x="688596" y="3624552"/>
                    <a:pt x="788546" y="3624552"/>
                  </a:cubicBezTo>
                  <a:cubicBezTo>
                    <a:pt x="888496" y="3624552"/>
                    <a:pt x="969521" y="3543527"/>
                    <a:pt x="969521" y="3443577"/>
                  </a:cubicBezTo>
                  <a:cubicBezTo>
                    <a:pt x="969521" y="3431083"/>
                    <a:pt x="968255" y="3418885"/>
                    <a:pt x="965845" y="3407104"/>
                  </a:cubicBezTo>
                  <a:lnTo>
                    <a:pt x="962750" y="3397135"/>
                  </a:lnTo>
                  <a:lnTo>
                    <a:pt x="962749" y="3397136"/>
                  </a:lnTo>
                  <a:lnTo>
                    <a:pt x="955298" y="3373133"/>
                  </a:lnTo>
                  <a:lnTo>
                    <a:pt x="955291" y="3373121"/>
                  </a:lnTo>
                  <a:lnTo>
                    <a:pt x="920412" y="3321388"/>
                  </a:lnTo>
                  <a:lnTo>
                    <a:pt x="906965" y="3309169"/>
                  </a:lnTo>
                  <a:lnTo>
                    <a:pt x="868849" y="3283471"/>
                  </a:lnTo>
                  <a:lnTo>
                    <a:pt x="852148" y="3275443"/>
                  </a:lnTo>
                  <a:lnTo>
                    <a:pt x="788546" y="3262602"/>
                  </a:lnTo>
                  <a:close/>
                  <a:moveTo>
                    <a:pt x="3704648" y="908397"/>
                  </a:moveTo>
                  <a:lnTo>
                    <a:pt x="2413156" y="1136122"/>
                  </a:lnTo>
                  <a:lnTo>
                    <a:pt x="3048940" y="2044116"/>
                  </a:lnTo>
                  <a:lnTo>
                    <a:pt x="3704648" y="908397"/>
                  </a:lnTo>
                  <a:close/>
                  <a:moveTo>
                    <a:pt x="1220089" y="619236"/>
                  </a:moveTo>
                  <a:lnTo>
                    <a:pt x="1204000" y="653307"/>
                  </a:lnTo>
                  <a:cubicBezTo>
                    <a:pt x="955662" y="1247544"/>
                    <a:pt x="1007937" y="1952277"/>
                    <a:pt x="1404665" y="2518863"/>
                  </a:cubicBezTo>
                  <a:cubicBezTo>
                    <a:pt x="1801394" y="3085450"/>
                    <a:pt x="2445746" y="3375605"/>
                    <a:pt x="3089083" y="3345485"/>
                  </a:cubicBezTo>
                  <a:lnTo>
                    <a:pt x="3126598" y="3342019"/>
                  </a:lnTo>
                  <a:lnTo>
                    <a:pt x="3126489" y="3342009"/>
                  </a:lnTo>
                  <a:cubicBezTo>
                    <a:pt x="2522425" y="3261313"/>
                    <a:pt x="1952730" y="2937731"/>
                    <a:pt x="1575619" y="2399160"/>
                  </a:cubicBezTo>
                  <a:cubicBezTo>
                    <a:pt x="1198508" y="1860590"/>
                    <a:pt x="1089288" y="1214580"/>
                    <a:pt x="1220060" y="619347"/>
                  </a:cubicBezTo>
                  <a:lnTo>
                    <a:pt x="1220089" y="619236"/>
                  </a:lnTo>
                  <a:close/>
                  <a:moveTo>
                    <a:pt x="1617635" y="0"/>
                  </a:moveTo>
                  <a:lnTo>
                    <a:pt x="2292594" y="963942"/>
                  </a:lnTo>
                  <a:lnTo>
                    <a:pt x="3658628" y="723073"/>
                  </a:lnTo>
                  <a:lnTo>
                    <a:pt x="3663439" y="662289"/>
                  </a:lnTo>
                  <a:cubicBezTo>
                    <a:pt x="3677595" y="582007"/>
                    <a:pt x="3722377" y="507126"/>
                    <a:pt x="3794430" y="456674"/>
                  </a:cubicBezTo>
                  <a:cubicBezTo>
                    <a:pt x="3938536" y="355769"/>
                    <a:pt x="4137157" y="390792"/>
                    <a:pt x="4238061" y="534898"/>
                  </a:cubicBezTo>
                  <a:cubicBezTo>
                    <a:pt x="4338965" y="679004"/>
                    <a:pt x="4303943" y="877625"/>
                    <a:pt x="4159837" y="978529"/>
                  </a:cubicBezTo>
                  <a:cubicBezTo>
                    <a:pt x="4087784" y="1028981"/>
                    <a:pt x="4002102" y="1045452"/>
                    <a:pt x="3921820" y="1031296"/>
                  </a:cubicBezTo>
                  <a:lnTo>
                    <a:pt x="3863056" y="1015027"/>
                  </a:lnTo>
                  <a:lnTo>
                    <a:pt x="3169503" y="2216297"/>
                  </a:lnTo>
                  <a:lnTo>
                    <a:pt x="3844461" y="3180237"/>
                  </a:lnTo>
                  <a:lnTo>
                    <a:pt x="3708278" y="3265695"/>
                  </a:lnTo>
                  <a:cubicBezTo>
                    <a:pt x="2956045" y="3686124"/>
                    <a:pt x="2019093" y="3555481"/>
                    <a:pt x="1410024" y="2964151"/>
                  </a:cubicBezTo>
                  <a:lnTo>
                    <a:pt x="1376409" y="2928277"/>
                  </a:lnTo>
                  <a:lnTo>
                    <a:pt x="1156105" y="3177978"/>
                  </a:lnTo>
                  <a:lnTo>
                    <a:pt x="1202745" y="3230084"/>
                  </a:lnTo>
                  <a:cubicBezTo>
                    <a:pt x="1216415" y="3250449"/>
                    <a:pt x="1227745" y="3273276"/>
                    <a:pt x="1236231" y="3297943"/>
                  </a:cubicBezTo>
                  <a:lnTo>
                    <a:pt x="1246620" y="3361214"/>
                  </a:lnTo>
                  <a:lnTo>
                    <a:pt x="1138418" y="3948390"/>
                  </a:lnTo>
                  <a:lnTo>
                    <a:pt x="1183839" y="3969580"/>
                  </a:lnTo>
                  <a:cubicBezTo>
                    <a:pt x="1377847" y="4081138"/>
                    <a:pt x="1520277" y="4272289"/>
                    <a:pt x="1566559" y="4498463"/>
                  </a:cubicBezTo>
                  <a:lnTo>
                    <a:pt x="1577092" y="4602950"/>
                  </a:lnTo>
                  <a:lnTo>
                    <a:pt x="0" y="4602950"/>
                  </a:lnTo>
                  <a:lnTo>
                    <a:pt x="10534" y="4498463"/>
                  </a:lnTo>
                  <a:cubicBezTo>
                    <a:pt x="56816" y="4272289"/>
                    <a:pt x="199246" y="4081138"/>
                    <a:pt x="393255" y="3969580"/>
                  </a:cubicBezTo>
                  <a:lnTo>
                    <a:pt x="438675" y="3948390"/>
                  </a:lnTo>
                  <a:lnTo>
                    <a:pt x="330473" y="3361214"/>
                  </a:lnTo>
                  <a:lnTo>
                    <a:pt x="340862" y="3297943"/>
                  </a:lnTo>
                  <a:cubicBezTo>
                    <a:pt x="349348" y="3273276"/>
                    <a:pt x="360679" y="3250449"/>
                    <a:pt x="374348" y="3230084"/>
                  </a:cubicBezTo>
                  <a:lnTo>
                    <a:pt x="400339" y="3201047"/>
                  </a:lnTo>
                  <a:lnTo>
                    <a:pt x="322880" y="3110756"/>
                  </a:lnTo>
                  <a:cubicBezTo>
                    <a:pt x="267986" y="3046768"/>
                    <a:pt x="283977" y="2937741"/>
                    <a:pt x="353773" y="2837154"/>
                  </a:cubicBezTo>
                  <a:lnTo>
                    <a:pt x="405273" y="2780511"/>
                  </a:lnTo>
                  <a:lnTo>
                    <a:pt x="1005359" y="2395676"/>
                  </a:lnTo>
                  <a:lnTo>
                    <a:pt x="988063" y="2361529"/>
                  </a:lnTo>
                  <a:cubicBezTo>
                    <a:pt x="640709" y="1586944"/>
                    <a:pt x="838400" y="661814"/>
                    <a:pt x="1490754" y="98742"/>
                  </a:cubicBezTo>
                  <a:lnTo>
                    <a:pt x="1617635"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endParaRPr lang="zh-CN" altLang="en-US"/>
            </a:p>
          </p:txBody>
        </p:sp>
      </p:grpSp>
      <p:grpSp>
        <p:nvGrpSpPr>
          <p:cNvPr id="30" name="组合 29"/>
          <p:cNvGrpSpPr/>
          <p:nvPr/>
        </p:nvGrpSpPr>
        <p:grpSpPr>
          <a:xfrm>
            <a:off x="798830" y="1613535"/>
            <a:ext cx="3503295" cy="1401445"/>
            <a:chOff x="12688" y="3001"/>
            <a:chExt cx="5517" cy="2207"/>
          </a:xfrm>
        </p:grpSpPr>
        <p:sp>
          <p:nvSpPr>
            <p:cNvPr id="37" name="文本框 36"/>
            <p:cNvSpPr txBox="1"/>
            <p:nvPr/>
          </p:nvSpPr>
          <p:spPr>
            <a:xfrm>
              <a:off x="12688" y="3510"/>
              <a:ext cx="5517" cy="1698"/>
            </a:xfrm>
            <a:prstGeom prst="rect">
              <a:avLst/>
            </a:prstGeom>
            <a:noFill/>
          </p:spPr>
          <p:txBody>
            <a:bodyPr wrap="square" rtlCol="0">
              <a:spAutoFit/>
            </a:bodyPr>
            <a:p>
              <a:pPr algn="r">
                <a:lnSpc>
                  <a:spcPct val="120000"/>
                </a:lnSpc>
              </a:pPr>
              <a:r>
                <a:rPr lang="en-US" altLang="zh-CN" dirty="0">
                  <a:solidFill>
                    <a:schemeClr val="tx1"/>
                  </a:solidFill>
                  <a:latin typeface="方正苏新诗柳楷简体" panose="02000000000000000000" charset="-122"/>
                  <a:ea typeface="方正苏新诗柳楷简体" panose="02000000000000000000" charset="-122"/>
                  <a:cs typeface="华文黑体" charset="-122"/>
                  <a:sym typeface="微软雅黑 Light" charset="0"/>
                </a:rPr>
                <a:t>请输入适量文字在此处进行解释说明以便于读者合理理解上述标题的内容请输入适量文字</a:t>
              </a:r>
              <a:r>
                <a:rPr lang="zh-CN" altLang="en-US" dirty="0">
                  <a:solidFill>
                    <a:schemeClr val="tx1"/>
                  </a:solidFill>
                  <a:latin typeface="方正苏新诗柳楷简体" panose="02000000000000000000" charset="-122"/>
                  <a:ea typeface="方正苏新诗柳楷简体" panose="02000000000000000000" charset="-122"/>
                  <a:cs typeface="华文黑体" charset="-122"/>
                  <a:sym typeface="微软雅黑 Light" charset="0"/>
                </a:rPr>
                <a:t>。</a:t>
              </a:r>
              <a:endParaRPr lang="zh-CN" altLang="en-US" dirty="0">
                <a:solidFill>
                  <a:schemeClr val="tx1"/>
                </a:solidFill>
                <a:latin typeface="方正苏新诗柳楷简体" panose="02000000000000000000" charset="-122"/>
                <a:ea typeface="方正苏新诗柳楷简体" panose="02000000000000000000" charset="-122"/>
                <a:cs typeface="华文黑体" charset="-122"/>
                <a:sym typeface="微软雅黑 Light" charset="0"/>
              </a:endParaRPr>
            </a:p>
          </p:txBody>
        </p:sp>
        <p:sp>
          <p:nvSpPr>
            <p:cNvPr id="38" name="文本框 37"/>
            <p:cNvSpPr txBox="1"/>
            <p:nvPr/>
          </p:nvSpPr>
          <p:spPr>
            <a:xfrm>
              <a:off x="14655" y="3001"/>
              <a:ext cx="3157" cy="766"/>
            </a:xfrm>
            <a:prstGeom prst="rect">
              <a:avLst/>
            </a:prstGeom>
            <a:noFill/>
          </p:spPr>
          <p:txBody>
            <a:bodyPr wrap="square" rtlCol="0">
              <a:spAutoFit/>
            </a:bodyPr>
            <a:p>
              <a:pPr algn="r"/>
              <a:r>
                <a:rPr lang="zh-CN" altLang="en-US" sz="2000">
                  <a:solidFill>
                    <a:srgbClr val="CF6D4C"/>
                  </a:solidFill>
                  <a:latin typeface="新蒂文征明简繁" panose="03000600000000000000" charset="-122"/>
                  <a:ea typeface="新蒂文征明简繁" panose="03000600000000000000" charset="-122"/>
                  <a:sym typeface="+mn-ea"/>
                </a:rPr>
                <a:t>点击输入标题</a:t>
              </a:r>
              <a:endParaRPr lang="zh-CN" altLang="en-US" sz="2000">
                <a:solidFill>
                  <a:srgbClr val="CF6D4C"/>
                </a:solidFill>
                <a:latin typeface="新蒂文征明简繁" panose="03000600000000000000" charset="-122"/>
                <a:ea typeface="新蒂文征明简繁" panose="03000600000000000000" charset="-122"/>
                <a:sym typeface="+mn-ea"/>
              </a:endParaRPr>
            </a:p>
          </p:txBody>
        </p:sp>
      </p:grpSp>
      <p:grpSp>
        <p:nvGrpSpPr>
          <p:cNvPr id="20" name="组合 19"/>
          <p:cNvGrpSpPr/>
          <p:nvPr/>
        </p:nvGrpSpPr>
        <p:grpSpPr>
          <a:xfrm>
            <a:off x="362585" y="3115945"/>
            <a:ext cx="3503295" cy="1401445"/>
            <a:chOff x="12688" y="3001"/>
            <a:chExt cx="5517" cy="2207"/>
          </a:xfrm>
        </p:grpSpPr>
        <p:sp>
          <p:nvSpPr>
            <p:cNvPr id="21" name="文本框 20"/>
            <p:cNvSpPr txBox="1"/>
            <p:nvPr/>
          </p:nvSpPr>
          <p:spPr>
            <a:xfrm>
              <a:off x="12688" y="3510"/>
              <a:ext cx="5517" cy="1698"/>
            </a:xfrm>
            <a:prstGeom prst="rect">
              <a:avLst/>
            </a:prstGeom>
            <a:noFill/>
          </p:spPr>
          <p:txBody>
            <a:bodyPr wrap="square" rtlCol="0">
              <a:spAutoFit/>
            </a:bodyPr>
            <a:p>
              <a:pPr algn="r">
                <a:lnSpc>
                  <a:spcPct val="120000"/>
                </a:lnSpc>
              </a:pPr>
              <a:r>
                <a:rPr lang="en-US" altLang="zh-CN" dirty="0">
                  <a:solidFill>
                    <a:schemeClr val="tx1">
                      <a:lumMod val="65000"/>
                      <a:lumOff val="35000"/>
                    </a:schemeClr>
                  </a:solidFill>
                  <a:latin typeface="方正苏新诗柳楷简体" panose="02000000000000000000" charset="-122"/>
                  <a:ea typeface="方正苏新诗柳楷简体" panose="02000000000000000000" charset="-122"/>
                  <a:cs typeface="华文黑体" charset="-122"/>
                  <a:sym typeface="微软雅黑 Light" charset="0"/>
                </a:rPr>
                <a:t>请输入适量文字在此处进行解释说明以便于读者合理理解上述标题的内容请输入适量文字</a:t>
              </a:r>
              <a:r>
                <a:rPr lang="zh-CN" altLang="en-US" dirty="0">
                  <a:solidFill>
                    <a:schemeClr val="tx1">
                      <a:lumMod val="65000"/>
                      <a:lumOff val="35000"/>
                    </a:schemeClr>
                  </a:solidFill>
                  <a:latin typeface="方正苏新诗柳楷简体" panose="02000000000000000000" charset="-122"/>
                  <a:ea typeface="方正苏新诗柳楷简体" panose="02000000000000000000" charset="-122"/>
                  <a:cs typeface="华文黑体" charset="-122"/>
                  <a:sym typeface="微软雅黑 Light" charset="0"/>
                </a:rPr>
                <a:t>。</a:t>
              </a:r>
              <a:endParaRPr lang="zh-CN" altLang="en-US" dirty="0">
                <a:solidFill>
                  <a:schemeClr val="tx1">
                    <a:lumMod val="65000"/>
                    <a:lumOff val="35000"/>
                  </a:schemeClr>
                </a:solidFill>
                <a:latin typeface="方正苏新诗柳楷简体" panose="02000000000000000000" charset="-122"/>
                <a:ea typeface="方正苏新诗柳楷简体" panose="02000000000000000000" charset="-122"/>
                <a:cs typeface="华文黑体" charset="-122"/>
                <a:sym typeface="微软雅黑 Light" charset="0"/>
              </a:endParaRPr>
            </a:p>
          </p:txBody>
        </p:sp>
        <p:sp>
          <p:nvSpPr>
            <p:cNvPr id="23" name="文本框 22"/>
            <p:cNvSpPr txBox="1"/>
            <p:nvPr/>
          </p:nvSpPr>
          <p:spPr>
            <a:xfrm>
              <a:off x="14655" y="3001"/>
              <a:ext cx="3157" cy="766"/>
            </a:xfrm>
            <a:prstGeom prst="rect">
              <a:avLst/>
            </a:prstGeom>
            <a:noFill/>
          </p:spPr>
          <p:txBody>
            <a:bodyPr wrap="square" rtlCol="0">
              <a:spAutoFit/>
            </a:bodyPr>
            <a:p>
              <a:pPr algn="r"/>
              <a:r>
                <a:rPr lang="zh-CN" altLang="en-US" sz="2000">
                  <a:solidFill>
                    <a:schemeClr val="tx1">
                      <a:lumMod val="95000"/>
                      <a:lumOff val="5000"/>
                    </a:schemeClr>
                  </a:solidFill>
                  <a:latin typeface="新蒂文征明简繁" panose="03000600000000000000" charset="-122"/>
                  <a:ea typeface="新蒂文征明简繁" panose="03000600000000000000" charset="-122"/>
                  <a:sym typeface="+mn-ea"/>
                </a:rPr>
                <a:t>点击输入标题</a:t>
              </a:r>
              <a:endParaRPr lang="zh-CN" altLang="en-US" sz="2000">
                <a:solidFill>
                  <a:schemeClr val="tx1">
                    <a:lumMod val="95000"/>
                    <a:lumOff val="5000"/>
                  </a:schemeClr>
                </a:solidFill>
                <a:latin typeface="新蒂文征明简繁" panose="03000600000000000000" charset="-122"/>
                <a:ea typeface="新蒂文征明简繁" panose="03000600000000000000" charset="-122"/>
                <a:sym typeface="+mn-ea"/>
              </a:endParaRPr>
            </a:p>
          </p:txBody>
        </p:sp>
      </p:grpSp>
      <p:grpSp>
        <p:nvGrpSpPr>
          <p:cNvPr id="24" name="组合 23"/>
          <p:cNvGrpSpPr/>
          <p:nvPr/>
        </p:nvGrpSpPr>
        <p:grpSpPr>
          <a:xfrm>
            <a:off x="981710" y="4618355"/>
            <a:ext cx="3503295" cy="1401445"/>
            <a:chOff x="12688" y="3001"/>
            <a:chExt cx="5517" cy="2207"/>
          </a:xfrm>
        </p:grpSpPr>
        <p:sp>
          <p:nvSpPr>
            <p:cNvPr id="25" name="文本框 24"/>
            <p:cNvSpPr txBox="1"/>
            <p:nvPr/>
          </p:nvSpPr>
          <p:spPr>
            <a:xfrm>
              <a:off x="12688" y="3510"/>
              <a:ext cx="5517" cy="1698"/>
            </a:xfrm>
            <a:prstGeom prst="rect">
              <a:avLst/>
            </a:prstGeom>
            <a:noFill/>
          </p:spPr>
          <p:txBody>
            <a:bodyPr wrap="square" rtlCol="0">
              <a:spAutoFit/>
            </a:bodyPr>
            <a:p>
              <a:pPr algn="r">
                <a:lnSpc>
                  <a:spcPct val="120000"/>
                </a:lnSpc>
              </a:pPr>
              <a:r>
                <a:rPr lang="en-US" altLang="zh-CN" dirty="0">
                  <a:solidFill>
                    <a:schemeClr val="tx1"/>
                  </a:solidFill>
                  <a:latin typeface="方正苏新诗柳楷简体" panose="02000000000000000000" charset="-122"/>
                  <a:ea typeface="方正苏新诗柳楷简体" panose="02000000000000000000" charset="-122"/>
                  <a:cs typeface="华文黑体" charset="-122"/>
                  <a:sym typeface="微软雅黑 Light" charset="0"/>
                </a:rPr>
                <a:t>请输入适量文字在此处进行解释说明以便于读者合理理解上述标题的内容请输入适量文字</a:t>
              </a:r>
              <a:r>
                <a:rPr lang="zh-CN" altLang="en-US" dirty="0">
                  <a:solidFill>
                    <a:schemeClr val="tx1"/>
                  </a:solidFill>
                  <a:latin typeface="方正苏新诗柳楷简体" panose="02000000000000000000" charset="-122"/>
                  <a:ea typeface="方正苏新诗柳楷简体" panose="02000000000000000000" charset="-122"/>
                  <a:cs typeface="华文黑体" charset="-122"/>
                  <a:sym typeface="微软雅黑 Light" charset="0"/>
                </a:rPr>
                <a:t>。</a:t>
              </a:r>
              <a:endParaRPr lang="zh-CN" altLang="en-US" dirty="0">
                <a:solidFill>
                  <a:schemeClr val="tx1"/>
                </a:solidFill>
                <a:latin typeface="方正苏新诗柳楷简体" panose="02000000000000000000" charset="-122"/>
                <a:ea typeface="方正苏新诗柳楷简体" panose="02000000000000000000" charset="-122"/>
                <a:cs typeface="华文黑体" charset="-122"/>
                <a:sym typeface="微软雅黑 Light" charset="0"/>
              </a:endParaRPr>
            </a:p>
          </p:txBody>
        </p:sp>
        <p:sp>
          <p:nvSpPr>
            <p:cNvPr id="26" name="文本框 25"/>
            <p:cNvSpPr txBox="1"/>
            <p:nvPr/>
          </p:nvSpPr>
          <p:spPr>
            <a:xfrm>
              <a:off x="14655" y="3001"/>
              <a:ext cx="3157" cy="766"/>
            </a:xfrm>
            <a:prstGeom prst="rect">
              <a:avLst/>
            </a:prstGeom>
            <a:noFill/>
          </p:spPr>
          <p:txBody>
            <a:bodyPr wrap="square" rtlCol="0">
              <a:spAutoFit/>
            </a:bodyPr>
            <a:p>
              <a:pPr algn="r"/>
              <a:r>
                <a:rPr lang="zh-CN" altLang="en-US" sz="2000">
                  <a:solidFill>
                    <a:srgbClr val="CF6D4C"/>
                  </a:solidFill>
                  <a:latin typeface="新蒂文征明简繁" panose="03000600000000000000" charset="-122"/>
                  <a:ea typeface="新蒂文征明简繁" panose="03000600000000000000" charset="-122"/>
                  <a:sym typeface="+mn-ea"/>
                </a:rPr>
                <a:t>点击输入标题</a:t>
              </a:r>
              <a:endParaRPr lang="zh-CN" altLang="en-US" sz="2000">
                <a:solidFill>
                  <a:srgbClr val="CF6D4C"/>
                </a:solidFill>
                <a:latin typeface="新蒂文征明简繁" panose="03000600000000000000" charset="-122"/>
                <a:ea typeface="新蒂文征明简繁" panose="03000600000000000000" charset="-122"/>
                <a:sym typeface="+mn-ea"/>
              </a:endParaRPr>
            </a:p>
          </p:txBody>
        </p:sp>
      </p:grpSp>
      <p:grpSp>
        <p:nvGrpSpPr>
          <p:cNvPr id="27" name="组合 26"/>
          <p:cNvGrpSpPr/>
          <p:nvPr/>
        </p:nvGrpSpPr>
        <p:grpSpPr>
          <a:xfrm>
            <a:off x="7749540" y="1613535"/>
            <a:ext cx="3503295" cy="1401445"/>
            <a:chOff x="12688" y="3001"/>
            <a:chExt cx="5517" cy="2207"/>
          </a:xfrm>
        </p:grpSpPr>
        <p:sp>
          <p:nvSpPr>
            <p:cNvPr id="28" name="文本框 27"/>
            <p:cNvSpPr txBox="1"/>
            <p:nvPr/>
          </p:nvSpPr>
          <p:spPr>
            <a:xfrm>
              <a:off x="12688" y="3510"/>
              <a:ext cx="5517" cy="1698"/>
            </a:xfrm>
            <a:prstGeom prst="rect">
              <a:avLst/>
            </a:prstGeom>
            <a:noFill/>
          </p:spPr>
          <p:txBody>
            <a:bodyPr wrap="square" rtlCol="0">
              <a:spAutoFit/>
            </a:bodyPr>
            <a:p>
              <a:pPr algn="l">
                <a:lnSpc>
                  <a:spcPct val="120000"/>
                </a:lnSpc>
              </a:pPr>
              <a:r>
                <a:rPr lang="en-US" altLang="zh-CN" dirty="0">
                  <a:solidFill>
                    <a:schemeClr val="tx1">
                      <a:lumMod val="75000"/>
                      <a:lumOff val="25000"/>
                    </a:schemeClr>
                  </a:solidFill>
                  <a:latin typeface="方正苏新诗柳楷简体" panose="02000000000000000000" charset="-122"/>
                  <a:ea typeface="方正苏新诗柳楷简体" panose="02000000000000000000" charset="-122"/>
                  <a:cs typeface="华文黑体" charset="-122"/>
                  <a:sym typeface="微软雅黑 Light" charset="0"/>
                </a:rPr>
                <a:t>请输入适量文字在此处进行解释说明以便于读者合理理解上述标题的内容请输入适量文字</a:t>
              </a:r>
              <a:r>
                <a:rPr lang="zh-CN" altLang="en-US" dirty="0">
                  <a:solidFill>
                    <a:schemeClr val="tx1">
                      <a:lumMod val="75000"/>
                      <a:lumOff val="25000"/>
                    </a:schemeClr>
                  </a:solidFill>
                  <a:latin typeface="方正苏新诗柳楷简体" panose="02000000000000000000" charset="-122"/>
                  <a:ea typeface="方正苏新诗柳楷简体" panose="02000000000000000000" charset="-122"/>
                  <a:cs typeface="华文黑体" charset="-122"/>
                  <a:sym typeface="微软雅黑 Light" charset="0"/>
                </a:rPr>
                <a:t>。</a:t>
              </a:r>
              <a:endParaRPr lang="zh-CN" altLang="en-US" dirty="0">
                <a:solidFill>
                  <a:schemeClr val="tx1">
                    <a:lumMod val="75000"/>
                    <a:lumOff val="25000"/>
                  </a:schemeClr>
                </a:solidFill>
                <a:latin typeface="方正苏新诗柳楷简体" panose="02000000000000000000" charset="-122"/>
                <a:ea typeface="方正苏新诗柳楷简体" panose="02000000000000000000" charset="-122"/>
                <a:cs typeface="华文黑体" charset="-122"/>
                <a:sym typeface="微软雅黑 Light" charset="0"/>
              </a:endParaRPr>
            </a:p>
          </p:txBody>
        </p:sp>
        <p:sp>
          <p:nvSpPr>
            <p:cNvPr id="29" name="文本框 28"/>
            <p:cNvSpPr txBox="1"/>
            <p:nvPr/>
          </p:nvSpPr>
          <p:spPr>
            <a:xfrm>
              <a:off x="12688" y="3001"/>
              <a:ext cx="3157" cy="766"/>
            </a:xfrm>
            <a:prstGeom prst="rect">
              <a:avLst/>
            </a:prstGeom>
            <a:noFill/>
          </p:spPr>
          <p:txBody>
            <a:bodyPr wrap="square" rtlCol="0">
              <a:spAutoFit/>
            </a:bodyPr>
            <a:p>
              <a:pPr algn="l"/>
              <a:r>
                <a:rPr lang="zh-CN" altLang="en-US" sz="2000">
                  <a:solidFill>
                    <a:schemeClr val="tx1">
                      <a:lumMod val="95000"/>
                      <a:lumOff val="5000"/>
                    </a:schemeClr>
                  </a:solidFill>
                  <a:latin typeface="新蒂文征明简繁" panose="03000600000000000000" charset="-122"/>
                  <a:ea typeface="新蒂文征明简繁" panose="03000600000000000000" charset="-122"/>
                  <a:sym typeface="+mn-ea"/>
                </a:rPr>
                <a:t>点击输入标题</a:t>
              </a:r>
              <a:endParaRPr lang="zh-CN" altLang="en-US" sz="2000">
                <a:solidFill>
                  <a:schemeClr val="tx1">
                    <a:lumMod val="95000"/>
                    <a:lumOff val="5000"/>
                  </a:schemeClr>
                </a:solidFill>
                <a:latin typeface="新蒂文征明简繁" panose="03000600000000000000" charset="-122"/>
                <a:ea typeface="新蒂文征明简繁" panose="03000600000000000000" charset="-122"/>
                <a:sym typeface="+mn-ea"/>
              </a:endParaRPr>
            </a:p>
          </p:txBody>
        </p:sp>
      </p:grpSp>
      <p:grpSp>
        <p:nvGrpSpPr>
          <p:cNvPr id="34" name="组合 33"/>
          <p:cNvGrpSpPr/>
          <p:nvPr/>
        </p:nvGrpSpPr>
        <p:grpSpPr>
          <a:xfrm>
            <a:off x="8326755" y="3115945"/>
            <a:ext cx="3503295" cy="1401445"/>
            <a:chOff x="12688" y="3001"/>
            <a:chExt cx="5517" cy="2207"/>
          </a:xfrm>
        </p:grpSpPr>
        <p:sp>
          <p:nvSpPr>
            <p:cNvPr id="35" name="文本框 34"/>
            <p:cNvSpPr txBox="1"/>
            <p:nvPr/>
          </p:nvSpPr>
          <p:spPr>
            <a:xfrm>
              <a:off x="12688" y="3510"/>
              <a:ext cx="5517" cy="1698"/>
            </a:xfrm>
            <a:prstGeom prst="rect">
              <a:avLst/>
            </a:prstGeom>
            <a:noFill/>
          </p:spPr>
          <p:txBody>
            <a:bodyPr wrap="square" rtlCol="0">
              <a:spAutoFit/>
            </a:bodyPr>
            <a:p>
              <a:pPr algn="l">
                <a:lnSpc>
                  <a:spcPct val="120000"/>
                </a:lnSpc>
              </a:pPr>
              <a:r>
                <a:rPr lang="en-US" altLang="zh-CN" dirty="0">
                  <a:solidFill>
                    <a:schemeClr val="tx1"/>
                  </a:solidFill>
                  <a:latin typeface="方正苏新诗柳楷简体" panose="02000000000000000000" charset="-122"/>
                  <a:ea typeface="方正苏新诗柳楷简体" panose="02000000000000000000" charset="-122"/>
                  <a:cs typeface="华文黑体" charset="-122"/>
                  <a:sym typeface="微软雅黑 Light" charset="0"/>
                </a:rPr>
                <a:t>请输入适量文字在此处进行解释说明以便于读者合理理解上述标题的内容请输入适量文字</a:t>
              </a:r>
              <a:r>
                <a:rPr lang="zh-CN" altLang="en-US" dirty="0">
                  <a:solidFill>
                    <a:schemeClr val="tx1"/>
                  </a:solidFill>
                  <a:latin typeface="方正苏新诗柳楷简体" panose="02000000000000000000" charset="-122"/>
                  <a:ea typeface="方正苏新诗柳楷简体" panose="02000000000000000000" charset="-122"/>
                  <a:cs typeface="华文黑体" charset="-122"/>
                  <a:sym typeface="微软雅黑 Light" charset="0"/>
                </a:rPr>
                <a:t>。</a:t>
              </a:r>
              <a:endParaRPr lang="zh-CN" altLang="en-US" dirty="0">
                <a:solidFill>
                  <a:schemeClr val="tx1"/>
                </a:solidFill>
                <a:latin typeface="方正苏新诗柳楷简体" panose="02000000000000000000" charset="-122"/>
                <a:ea typeface="方正苏新诗柳楷简体" panose="02000000000000000000" charset="-122"/>
                <a:cs typeface="华文黑体" charset="-122"/>
                <a:sym typeface="微软雅黑 Light" charset="0"/>
              </a:endParaRPr>
            </a:p>
          </p:txBody>
        </p:sp>
        <p:sp>
          <p:nvSpPr>
            <p:cNvPr id="36" name="文本框 35"/>
            <p:cNvSpPr txBox="1"/>
            <p:nvPr/>
          </p:nvSpPr>
          <p:spPr>
            <a:xfrm>
              <a:off x="12688" y="3001"/>
              <a:ext cx="3157" cy="766"/>
            </a:xfrm>
            <a:prstGeom prst="rect">
              <a:avLst/>
            </a:prstGeom>
            <a:noFill/>
          </p:spPr>
          <p:txBody>
            <a:bodyPr wrap="square" rtlCol="0">
              <a:spAutoFit/>
            </a:bodyPr>
            <a:p>
              <a:pPr algn="l"/>
              <a:r>
                <a:rPr lang="zh-CN" altLang="en-US" sz="2000">
                  <a:solidFill>
                    <a:srgbClr val="CF6D4C"/>
                  </a:solidFill>
                  <a:latin typeface="新蒂文征明简繁" panose="03000600000000000000" charset="-122"/>
                  <a:ea typeface="新蒂文征明简繁" panose="03000600000000000000" charset="-122"/>
                  <a:sym typeface="+mn-ea"/>
                </a:rPr>
                <a:t>点击输入标题</a:t>
              </a:r>
              <a:endParaRPr lang="zh-CN" altLang="en-US" sz="2000">
                <a:solidFill>
                  <a:srgbClr val="CF6D4C"/>
                </a:solidFill>
                <a:latin typeface="新蒂文征明简繁" panose="03000600000000000000" charset="-122"/>
                <a:ea typeface="新蒂文征明简繁" panose="03000600000000000000" charset="-122"/>
                <a:sym typeface="+mn-ea"/>
              </a:endParaRPr>
            </a:p>
          </p:txBody>
        </p:sp>
      </p:grpSp>
      <p:grpSp>
        <p:nvGrpSpPr>
          <p:cNvPr id="39" name="组合 38"/>
          <p:cNvGrpSpPr/>
          <p:nvPr/>
        </p:nvGrpSpPr>
        <p:grpSpPr>
          <a:xfrm>
            <a:off x="7719060" y="4618355"/>
            <a:ext cx="3503295" cy="1401445"/>
            <a:chOff x="12688" y="3001"/>
            <a:chExt cx="5517" cy="2207"/>
          </a:xfrm>
        </p:grpSpPr>
        <p:sp>
          <p:nvSpPr>
            <p:cNvPr id="40" name="文本框 39"/>
            <p:cNvSpPr txBox="1"/>
            <p:nvPr/>
          </p:nvSpPr>
          <p:spPr>
            <a:xfrm>
              <a:off x="12688" y="3510"/>
              <a:ext cx="5517" cy="1698"/>
            </a:xfrm>
            <a:prstGeom prst="rect">
              <a:avLst/>
            </a:prstGeom>
            <a:noFill/>
          </p:spPr>
          <p:txBody>
            <a:bodyPr wrap="square" rtlCol="0">
              <a:spAutoFit/>
            </a:bodyPr>
            <a:p>
              <a:pPr algn="l">
                <a:lnSpc>
                  <a:spcPct val="120000"/>
                </a:lnSpc>
              </a:pPr>
              <a:r>
                <a:rPr lang="en-US" altLang="zh-CN" dirty="0">
                  <a:solidFill>
                    <a:schemeClr val="tx1">
                      <a:lumMod val="75000"/>
                      <a:lumOff val="25000"/>
                    </a:schemeClr>
                  </a:solidFill>
                  <a:latin typeface="方正苏新诗柳楷简体" panose="02000000000000000000" charset="-122"/>
                  <a:ea typeface="方正苏新诗柳楷简体" panose="02000000000000000000" charset="-122"/>
                  <a:cs typeface="华文黑体" charset="-122"/>
                  <a:sym typeface="微软雅黑 Light" charset="0"/>
                </a:rPr>
                <a:t>请输入适量文字在此处进行解释说明以便于读者合理理解上述标题的内容请输入适量文字</a:t>
              </a:r>
              <a:r>
                <a:rPr lang="zh-CN" altLang="en-US" dirty="0">
                  <a:solidFill>
                    <a:schemeClr val="tx1">
                      <a:lumMod val="75000"/>
                      <a:lumOff val="25000"/>
                    </a:schemeClr>
                  </a:solidFill>
                  <a:latin typeface="方正苏新诗柳楷简体" panose="02000000000000000000" charset="-122"/>
                  <a:ea typeface="方正苏新诗柳楷简体" panose="02000000000000000000" charset="-122"/>
                  <a:cs typeface="华文黑体" charset="-122"/>
                  <a:sym typeface="微软雅黑 Light" charset="0"/>
                </a:rPr>
                <a:t>。</a:t>
              </a:r>
              <a:endParaRPr lang="zh-CN" altLang="en-US" dirty="0">
                <a:solidFill>
                  <a:schemeClr val="tx1">
                    <a:lumMod val="75000"/>
                    <a:lumOff val="25000"/>
                  </a:schemeClr>
                </a:solidFill>
                <a:latin typeface="方正苏新诗柳楷简体" panose="02000000000000000000" charset="-122"/>
                <a:ea typeface="方正苏新诗柳楷简体" panose="02000000000000000000" charset="-122"/>
                <a:cs typeface="华文黑体" charset="-122"/>
                <a:sym typeface="微软雅黑 Light" charset="0"/>
              </a:endParaRPr>
            </a:p>
          </p:txBody>
        </p:sp>
        <p:sp>
          <p:nvSpPr>
            <p:cNvPr id="41" name="文本框 40"/>
            <p:cNvSpPr txBox="1"/>
            <p:nvPr/>
          </p:nvSpPr>
          <p:spPr>
            <a:xfrm>
              <a:off x="12688" y="3001"/>
              <a:ext cx="3157" cy="766"/>
            </a:xfrm>
            <a:prstGeom prst="rect">
              <a:avLst/>
            </a:prstGeom>
            <a:noFill/>
          </p:spPr>
          <p:txBody>
            <a:bodyPr wrap="square" rtlCol="0">
              <a:spAutoFit/>
            </a:bodyPr>
            <a:p>
              <a:pPr algn="l"/>
              <a:r>
                <a:rPr lang="zh-CN" altLang="en-US" sz="2000">
                  <a:solidFill>
                    <a:schemeClr val="tx1">
                      <a:lumMod val="95000"/>
                      <a:lumOff val="5000"/>
                    </a:schemeClr>
                  </a:solidFill>
                  <a:latin typeface="新蒂文征明简繁" panose="03000600000000000000" charset="-122"/>
                  <a:ea typeface="新蒂文征明简繁" panose="03000600000000000000" charset="-122"/>
                  <a:sym typeface="+mn-ea"/>
                </a:rPr>
                <a:t>点击输入标题</a:t>
              </a:r>
              <a:endParaRPr lang="zh-CN" altLang="en-US" sz="2000">
                <a:solidFill>
                  <a:schemeClr val="tx1">
                    <a:lumMod val="95000"/>
                    <a:lumOff val="5000"/>
                  </a:schemeClr>
                </a:solidFill>
                <a:latin typeface="新蒂文征明简繁" panose="03000600000000000000" charset="-122"/>
                <a:ea typeface="新蒂文征明简繁" panose="03000600000000000000" charset="-122"/>
                <a:sym typeface="+mn-ea"/>
              </a:endParaRPr>
            </a:p>
          </p:txBody>
        </p:sp>
      </p:grpSp>
      <p:pic>
        <p:nvPicPr>
          <p:cNvPr id="42" name="图片 4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145" y="5650230"/>
            <a:ext cx="1453515" cy="1330960"/>
          </a:xfrm>
          <a:prstGeom prst="rect">
            <a:avLst/>
          </a:prstGeom>
        </p:spPr>
      </p:pic>
      <p:pic>
        <p:nvPicPr>
          <p:cNvPr id="43" name="图片 4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8660000">
            <a:off x="10949030" y="659429"/>
            <a:ext cx="1462737" cy="1190420"/>
          </a:xfrm>
          <a:prstGeom prst="rect">
            <a:avLst/>
          </a:prstGeom>
        </p:spPr>
      </p:pic>
    </p:spTree>
  </p:cSld>
  <p:clrMapOvr>
    <a:masterClrMapping/>
  </p:clrMapOvr>
  <p:transition>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4622165" y="716280"/>
            <a:ext cx="3423920" cy="604520"/>
          </a:xfrm>
          <a:prstGeom prst="rect">
            <a:avLst/>
          </a:prstGeom>
          <a:noFill/>
        </p:spPr>
        <p:txBody>
          <a:bodyPr wrap="square" rtlCol="0">
            <a:spAutoFit/>
          </a:bodyPr>
          <a:p>
            <a:pPr algn="ctr"/>
            <a:r>
              <a:rPr lang="zh-CN" altLang="en-US" sz="2600" spc="100">
                <a:solidFill>
                  <a:schemeClr val="tx1"/>
                </a:solidFill>
                <a:uFillTx/>
                <a:latin typeface="新蒂文征明简繁" panose="03000600000000000000" charset="-122"/>
                <a:ea typeface="新蒂文征明简繁" panose="03000600000000000000" charset="-122"/>
              </a:rPr>
              <a:t>点击输入标题</a:t>
            </a:r>
            <a:endParaRPr lang="zh-CN" altLang="en-US" sz="2600" spc="100">
              <a:solidFill>
                <a:schemeClr val="tx1"/>
              </a:solidFill>
              <a:uFillTx/>
              <a:latin typeface="新蒂文征明简繁" panose="03000600000000000000" charset="-122"/>
              <a:ea typeface="新蒂文征明简繁" panose="03000600000000000000" charset="-122"/>
            </a:endParaRPr>
          </a:p>
        </p:txBody>
      </p:sp>
      <p:grpSp>
        <p:nvGrpSpPr>
          <p:cNvPr id="7" name="组合 6"/>
          <p:cNvGrpSpPr/>
          <p:nvPr/>
        </p:nvGrpSpPr>
        <p:grpSpPr>
          <a:xfrm>
            <a:off x="5209917" y="136867"/>
            <a:ext cx="2417233" cy="689949"/>
            <a:chOff x="4952742" y="107022"/>
            <a:chExt cx="2417233" cy="689949"/>
          </a:xfrm>
        </p:grpSpPr>
        <p:cxnSp>
          <p:nvCxnSpPr>
            <p:cNvPr id="14" name="直接连接符 13"/>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993484" y="107022"/>
              <a:ext cx="2376491" cy="689949"/>
            </a:xfrm>
            <a:prstGeom prst="rect">
              <a:avLst/>
            </a:prstGeom>
          </p:spPr>
        </p:pic>
      </p:grpSp>
      <p:sp>
        <p:nvSpPr>
          <p:cNvPr id="9" name="文本框 8"/>
          <p:cNvSpPr txBox="1"/>
          <p:nvPr/>
        </p:nvSpPr>
        <p:spPr>
          <a:xfrm>
            <a:off x="4726940" y="1116965"/>
            <a:ext cx="3289935" cy="275590"/>
          </a:xfrm>
          <a:prstGeom prst="rect">
            <a:avLst/>
          </a:prstGeom>
          <a:noFill/>
        </p:spPr>
        <p:txBody>
          <a:bodyPr wrap="square" rtlCol="0">
            <a:spAutoFit/>
          </a:bodyPr>
          <a:p>
            <a:pPr algn="ctr"/>
            <a:r>
              <a:rPr lang="zh-CN" altLang="en-US" sz="1200" spc="100">
                <a:uFillTx/>
                <a:latin typeface="方正行楷简体" panose="02010601030101010101" charset="-122"/>
                <a:ea typeface="方正行楷简体" panose="02010601030101010101" charset="-122"/>
                <a:sym typeface="+mn-ea"/>
              </a:rPr>
              <a:t>Click here to add caption </a:t>
            </a:r>
            <a:endParaRPr lang="zh-CN" altLang="en-US" sz="1200" spc="100">
              <a:uFillTx/>
              <a:latin typeface="方正行楷简体" panose="02010601030101010101" charset="-122"/>
              <a:ea typeface="方正行楷简体" panose="02010601030101010101" charset="-122"/>
              <a:sym typeface="+mn-ea"/>
            </a:endParaRPr>
          </a:p>
        </p:txBody>
      </p:sp>
      <p:sp>
        <p:nvSpPr>
          <p:cNvPr id="22" name="椭圆 21"/>
          <p:cNvSpPr/>
          <p:nvPr/>
        </p:nvSpPr>
        <p:spPr>
          <a:xfrm>
            <a:off x="4147820" y="487680"/>
            <a:ext cx="833120" cy="833120"/>
          </a:xfrm>
          <a:prstGeom prst="ellipse">
            <a:avLst/>
          </a:prstGeom>
          <a:solidFill>
            <a:srgbClr val="DFA089">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zh-CN" sz="3600">
                <a:latin typeface="汉仪南宫体简" panose="02010600000101010101" charset="-122"/>
                <a:ea typeface="汉仪南宫体简" panose="02010600000101010101" charset="-122"/>
              </a:rPr>
              <a:t>叁</a:t>
            </a:r>
            <a:endParaRPr lang="zh-CN" altLang="zh-CN" sz="3600">
              <a:latin typeface="汉仪南宫体简" panose="02010600000101010101" charset="-122"/>
              <a:ea typeface="汉仪南宫体简" panose="02010600000101010101" charset="-122"/>
            </a:endParaRPr>
          </a:p>
        </p:txBody>
      </p:sp>
      <p:grpSp>
        <p:nvGrpSpPr>
          <p:cNvPr id="3" name="组合 2"/>
          <p:cNvGrpSpPr/>
          <p:nvPr/>
        </p:nvGrpSpPr>
        <p:grpSpPr>
          <a:xfrm>
            <a:off x="1160780" y="1775460"/>
            <a:ext cx="9979660" cy="3106420"/>
            <a:chOff x="1684" y="2796"/>
            <a:chExt cx="15476" cy="4892"/>
          </a:xfrm>
        </p:grpSpPr>
        <p:pic>
          <p:nvPicPr>
            <p:cNvPr id="5" name="图片 4"/>
            <p:cNvPicPr>
              <a:picLocks noChangeAspect="1"/>
            </p:cNvPicPr>
            <p:nvPr/>
          </p:nvPicPr>
          <p:blipFill rotWithShape="1">
            <a:blip r:embed="rId2" cstate="screen"/>
            <a:srcRect/>
            <a:stretch>
              <a:fillRect/>
            </a:stretch>
          </p:blipFill>
          <p:spPr>
            <a:xfrm>
              <a:off x="1684" y="2824"/>
              <a:ext cx="8704" cy="4864"/>
            </a:xfrm>
            <a:prstGeom prst="rect">
              <a:avLst/>
            </a:prstGeom>
            <a:ln w="0">
              <a:solidFill>
                <a:srgbClr val="E9BDAD"/>
              </a:solidFill>
            </a:ln>
          </p:spPr>
        </p:pic>
        <p:sp>
          <p:nvSpPr>
            <p:cNvPr id="2" name="矩形 1"/>
            <p:cNvSpPr/>
            <p:nvPr/>
          </p:nvSpPr>
          <p:spPr>
            <a:xfrm>
              <a:off x="10392" y="2796"/>
              <a:ext cx="6768" cy="4892"/>
            </a:xfrm>
            <a:prstGeom prst="rect">
              <a:avLst/>
            </a:prstGeom>
            <a:solidFill>
              <a:srgbClr val="DFA089"/>
            </a:solidFill>
            <a:ln>
              <a:solidFill>
                <a:srgbClr val="DFA0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3" name="组合 22"/>
          <p:cNvGrpSpPr/>
          <p:nvPr/>
        </p:nvGrpSpPr>
        <p:grpSpPr>
          <a:xfrm>
            <a:off x="6979920" y="2033905"/>
            <a:ext cx="3779520" cy="2790190"/>
            <a:chOff x="1632" y="2934"/>
            <a:chExt cx="5952" cy="4394"/>
          </a:xfrm>
        </p:grpSpPr>
        <p:sp>
          <p:nvSpPr>
            <p:cNvPr id="24" name="文本框 23"/>
            <p:cNvSpPr txBox="1"/>
            <p:nvPr/>
          </p:nvSpPr>
          <p:spPr>
            <a:xfrm>
              <a:off x="1824" y="2934"/>
              <a:ext cx="3696" cy="672"/>
            </a:xfrm>
            <a:prstGeom prst="rect">
              <a:avLst/>
            </a:prstGeom>
            <a:noFill/>
          </p:spPr>
          <p:txBody>
            <a:bodyPr wrap="square" rtlCol="0">
              <a:spAutoFit/>
            </a:bodyPr>
            <a:p>
              <a:r>
                <a:rPr lang="zh-CN" altLang="en-US" sz="2200">
                  <a:solidFill>
                    <a:schemeClr val="bg1"/>
                  </a:solidFill>
                  <a:latin typeface="汉仪南宫体简" panose="02010600000101010101" charset="-122"/>
                  <a:ea typeface="汉仪南宫体简" panose="02010600000101010101" charset="-122"/>
                </a:rPr>
                <a:t>如梦令·春景</a:t>
              </a:r>
              <a:endParaRPr lang="zh-CN" altLang="en-US" sz="2200">
                <a:solidFill>
                  <a:schemeClr val="bg1"/>
                </a:solidFill>
                <a:latin typeface="汉仪南宫体简" panose="02010600000101010101" charset="-122"/>
                <a:ea typeface="汉仪南宫体简" panose="02010600000101010101" charset="-122"/>
              </a:endParaRPr>
            </a:p>
          </p:txBody>
        </p:sp>
        <p:sp>
          <p:nvSpPr>
            <p:cNvPr id="25" name="文本框 24"/>
            <p:cNvSpPr txBox="1"/>
            <p:nvPr/>
          </p:nvSpPr>
          <p:spPr>
            <a:xfrm>
              <a:off x="1632" y="3558"/>
              <a:ext cx="5952" cy="3770"/>
            </a:xfrm>
            <a:prstGeom prst="rect">
              <a:avLst/>
            </a:prstGeom>
            <a:noFill/>
          </p:spPr>
          <p:txBody>
            <a:bodyPr wrap="square" rtlCol="0">
              <a:spAutoFit/>
            </a:bodyPr>
            <a:p>
              <a:pPr algn="ctr">
                <a:lnSpc>
                  <a:spcPct val="120000"/>
                </a:lnSpc>
              </a:pPr>
              <a:r>
                <a:rPr lang="zh-CN" altLang="en-US">
                  <a:solidFill>
                    <a:schemeClr val="bg1"/>
                  </a:solidFill>
                  <a:latin typeface="方正苏新诗柳楷简体" panose="02000000000000000000" charset="-122"/>
                  <a:ea typeface="方正苏新诗柳楷简体" panose="02000000000000000000" charset="-122"/>
                </a:rPr>
                <a:t>莺嘴啄花红溜，燕尾点波绿皱。</a:t>
              </a:r>
              <a:endParaRPr lang="zh-CN" altLang="en-US">
                <a:solidFill>
                  <a:schemeClr val="bg1"/>
                </a:solidFill>
                <a:latin typeface="方正苏新诗柳楷简体" panose="02000000000000000000" charset="-122"/>
                <a:ea typeface="方正苏新诗柳楷简体" panose="02000000000000000000" charset="-122"/>
              </a:endParaRPr>
            </a:p>
            <a:p>
              <a:pPr algn="ctr">
                <a:lnSpc>
                  <a:spcPct val="120000"/>
                </a:lnSpc>
              </a:pPr>
              <a:r>
                <a:rPr lang="zh-CN" altLang="en-US">
                  <a:solidFill>
                    <a:schemeClr val="bg1"/>
                  </a:solidFill>
                  <a:latin typeface="方正苏新诗柳楷简体" panose="02000000000000000000" charset="-122"/>
                  <a:ea typeface="方正苏新诗柳楷简体" panose="02000000000000000000" charset="-122"/>
                </a:rPr>
                <a:t>指冷玉笙寒，吹彻小梅春透。</a:t>
              </a:r>
              <a:endParaRPr lang="zh-CN" altLang="en-US">
                <a:solidFill>
                  <a:schemeClr val="bg1"/>
                </a:solidFill>
                <a:latin typeface="方正苏新诗柳楷简体" panose="02000000000000000000" charset="-122"/>
                <a:ea typeface="方正苏新诗柳楷简体" panose="02000000000000000000" charset="-122"/>
              </a:endParaRPr>
            </a:p>
            <a:p>
              <a:pPr algn="ctr">
                <a:lnSpc>
                  <a:spcPct val="120000"/>
                </a:lnSpc>
              </a:pPr>
              <a:r>
                <a:rPr lang="zh-CN" altLang="en-US">
                  <a:solidFill>
                    <a:schemeClr val="bg1"/>
                  </a:solidFill>
                  <a:latin typeface="方正苏新诗柳楷简体" panose="02000000000000000000" charset="-122"/>
                  <a:ea typeface="方正苏新诗柳楷简体" panose="02000000000000000000" charset="-122"/>
                </a:rPr>
                <a:t>依旧，依旧，人与绿杨俱瘦。</a:t>
              </a:r>
              <a:endParaRPr lang="zh-CN" altLang="en-US">
                <a:solidFill>
                  <a:schemeClr val="bg1"/>
                </a:solidFill>
                <a:latin typeface="方正苏新诗柳楷简体" panose="02000000000000000000" charset="-122"/>
                <a:ea typeface="方正苏新诗柳楷简体" panose="02000000000000000000" charset="-122"/>
              </a:endParaRPr>
            </a:p>
            <a:p>
              <a:pPr algn="ctr">
                <a:lnSpc>
                  <a:spcPct val="120000"/>
                </a:lnSpc>
              </a:pPr>
              <a:r>
                <a:rPr lang="zh-CN" altLang="en-US">
                  <a:solidFill>
                    <a:schemeClr val="bg1"/>
                  </a:solidFill>
                  <a:latin typeface="方正苏新诗柳楷简体" panose="02000000000000000000" charset="-122"/>
                  <a:ea typeface="方正苏新诗柳楷简体" panose="02000000000000000000" charset="-122"/>
                  <a:sym typeface="+mn-ea"/>
                </a:rPr>
                <a:t>莺嘴啄花红溜，燕尾点波绿皱。</a:t>
              </a:r>
              <a:endParaRPr lang="zh-CN" altLang="en-US">
                <a:solidFill>
                  <a:schemeClr val="bg1"/>
                </a:solidFill>
                <a:latin typeface="方正苏新诗柳楷简体" panose="02000000000000000000" charset="-122"/>
                <a:ea typeface="方正苏新诗柳楷简体" panose="02000000000000000000" charset="-122"/>
              </a:endParaRPr>
            </a:p>
            <a:p>
              <a:pPr algn="ctr">
                <a:lnSpc>
                  <a:spcPct val="120000"/>
                </a:lnSpc>
              </a:pPr>
              <a:r>
                <a:rPr lang="zh-CN" altLang="en-US">
                  <a:solidFill>
                    <a:schemeClr val="bg1"/>
                  </a:solidFill>
                  <a:latin typeface="方正苏新诗柳楷简体" panose="02000000000000000000" charset="-122"/>
                  <a:ea typeface="方正苏新诗柳楷简体" panose="02000000000000000000" charset="-122"/>
                  <a:sym typeface="+mn-ea"/>
                </a:rPr>
                <a:t>指冷玉笙寒，吹彻小梅春透。</a:t>
              </a:r>
              <a:endParaRPr lang="zh-CN" altLang="en-US">
                <a:solidFill>
                  <a:schemeClr val="bg1"/>
                </a:solidFill>
                <a:latin typeface="方正苏新诗柳楷简体" panose="02000000000000000000" charset="-122"/>
                <a:ea typeface="方正苏新诗柳楷简体" panose="02000000000000000000" charset="-122"/>
              </a:endParaRPr>
            </a:p>
            <a:p>
              <a:pPr algn="ctr">
                <a:lnSpc>
                  <a:spcPct val="120000"/>
                </a:lnSpc>
              </a:pPr>
              <a:r>
                <a:rPr lang="zh-CN" altLang="en-US">
                  <a:solidFill>
                    <a:schemeClr val="bg1"/>
                  </a:solidFill>
                  <a:latin typeface="方正苏新诗柳楷简体" panose="02000000000000000000" charset="-122"/>
                  <a:ea typeface="方正苏新诗柳楷简体" panose="02000000000000000000" charset="-122"/>
                  <a:sym typeface="+mn-ea"/>
                </a:rPr>
                <a:t>依旧，依旧，人与绿杨俱瘦。</a:t>
              </a:r>
              <a:endParaRPr lang="zh-CN" altLang="en-US">
                <a:solidFill>
                  <a:schemeClr val="bg1"/>
                </a:solidFill>
                <a:latin typeface="方正苏新诗柳楷简体" panose="02000000000000000000" charset="-122"/>
                <a:ea typeface="方正苏新诗柳楷简体" panose="02000000000000000000" charset="-122"/>
              </a:endParaRPr>
            </a:p>
            <a:p>
              <a:pPr algn="ctr">
                <a:lnSpc>
                  <a:spcPct val="120000"/>
                </a:lnSpc>
              </a:pPr>
              <a:endParaRPr lang="zh-CN" altLang="en-US">
                <a:solidFill>
                  <a:schemeClr val="bg1"/>
                </a:solidFill>
                <a:latin typeface="方正苏新诗柳楷简体" panose="02000000000000000000" charset="-122"/>
                <a:ea typeface="方正苏新诗柳楷简体" panose="02000000000000000000" charset="-122"/>
              </a:endParaRPr>
            </a:p>
          </p:txBody>
        </p:sp>
      </p:grpSp>
      <p:grpSp>
        <p:nvGrpSpPr>
          <p:cNvPr id="18" name="组合 17"/>
          <p:cNvGrpSpPr/>
          <p:nvPr/>
        </p:nvGrpSpPr>
        <p:grpSpPr>
          <a:xfrm>
            <a:off x="1038860" y="5140960"/>
            <a:ext cx="10361339" cy="1344930"/>
            <a:chOff x="10610" y="2921"/>
            <a:chExt cx="16028" cy="2118"/>
          </a:xfrm>
        </p:grpSpPr>
        <p:sp>
          <p:nvSpPr>
            <p:cNvPr id="19" name="文本框 18"/>
            <p:cNvSpPr txBox="1"/>
            <p:nvPr/>
          </p:nvSpPr>
          <p:spPr>
            <a:xfrm>
              <a:off x="10610" y="3687"/>
              <a:ext cx="16028" cy="1352"/>
            </a:xfrm>
            <a:prstGeom prst="rect">
              <a:avLst/>
            </a:prstGeom>
            <a:noFill/>
          </p:spPr>
          <p:txBody>
            <a:bodyPr wrap="square" rtlCol="0">
              <a:spAutoFit/>
            </a:bodyPr>
            <a:p>
              <a:pPr algn="l">
                <a:lnSpc>
                  <a:spcPct val="140000"/>
                </a:lnSpc>
              </a:pPr>
              <a:r>
                <a:rPr lang="en-US" altLang="zh-CN" dirty="0">
                  <a:solidFill>
                    <a:schemeClr val="tx1"/>
                  </a:solidFill>
                  <a:latin typeface="方正苏新诗柳楷简体" panose="02000000000000000000" charset="-122"/>
                  <a:ea typeface="方正苏新诗柳楷简体" panose="02000000000000000000" charset="-122"/>
                  <a:cs typeface="华文黑体" charset="-122"/>
                  <a:sym typeface="微软雅黑 Light" charset="0"/>
                </a:rPr>
                <a:t>请输入适量文字在此处进行解释说明以便于读者合理理解上述标题的内容请输入适量文字</a:t>
              </a:r>
              <a:r>
                <a:rPr lang="zh-CN" altLang="en-US" dirty="0">
                  <a:solidFill>
                    <a:schemeClr val="tx1"/>
                  </a:solidFill>
                  <a:latin typeface="方正苏新诗柳楷简体" panose="02000000000000000000" charset="-122"/>
                  <a:ea typeface="方正苏新诗柳楷简体" panose="02000000000000000000" charset="-122"/>
                  <a:cs typeface="华文黑体" charset="-122"/>
                  <a:sym typeface="微软雅黑 Light" charset="0"/>
                </a:rPr>
                <a:t>。</a:t>
              </a:r>
              <a:r>
                <a:rPr lang="en-US" altLang="zh-CN" dirty="0">
                  <a:solidFill>
                    <a:schemeClr val="tx1"/>
                  </a:solidFill>
                  <a:latin typeface="方正苏新诗柳楷简体" panose="02000000000000000000" charset="-122"/>
                  <a:ea typeface="方正苏新诗柳楷简体" panose="02000000000000000000" charset="-122"/>
                  <a:cs typeface="华文黑体" charset="-122"/>
                  <a:sym typeface="微软雅黑 Light" charset="0"/>
                </a:rPr>
                <a:t>请输入适量文字在此处进行解释说明以便于读者合理理解上述标题的内容请输入适量文字</a:t>
              </a:r>
              <a:r>
                <a:rPr lang="zh-CN" altLang="en-US" dirty="0">
                  <a:solidFill>
                    <a:schemeClr val="tx1"/>
                  </a:solidFill>
                  <a:latin typeface="方正苏新诗柳楷简体" panose="02000000000000000000" charset="-122"/>
                  <a:ea typeface="方正苏新诗柳楷简体" panose="02000000000000000000" charset="-122"/>
                  <a:cs typeface="华文黑体" charset="-122"/>
                  <a:sym typeface="微软雅黑 Light" charset="0"/>
                </a:rPr>
                <a:t>。</a:t>
              </a:r>
              <a:endParaRPr lang="zh-CN" altLang="en-US" sz="1400" dirty="0">
                <a:solidFill>
                  <a:schemeClr val="tx1"/>
                </a:solidFill>
                <a:latin typeface="方正苏新诗柳楷简体" panose="02000000000000000000" charset="-122"/>
                <a:ea typeface="方正苏新诗柳楷简体" panose="02000000000000000000" charset="-122"/>
                <a:cs typeface="华文黑体" charset="-122"/>
                <a:sym typeface="微软雅黑 Light" charset="0"/>
              </a:endParaRPr>
            </a:p>
          </p:txBody>
        </p:sp>
        <p:sp>
          <p:nvSpPr>
            <p:cNvPr id="20" name="文本框 19"/>
            <p:cNvSpPr txBox="1"/>
            <p:nvPr/>
          </p:nvSpPr>
          <p:spPr>
            <a:xfrm>
              <a:off x="10815" y="2921"/>
              <a:ext cx="3248" cy="766"/>
            </a:xfrm>
            <a:prstGeom prst="rect">
              <a:avLst/>
            </a:prstGeom>
            <a:solidFill>
              <a:srgbClr val="DFA089"/>
            </a:solidFill>
          </p:spPr>
          <p:txBody>
            <a:bodyPr wrap="square" rtlCol="0">
              <a:spAutoFit/>
            </a:bodyPr>
            <a:p>
              <a:pPr algn="ctr"/>
              <a:r>
                <a:rPr lang="zh-CN" altLang="en-US" sz="2000">
                  <a:solidFill>
                    <a:schemeClr val="bg1"/>
                  </a:solidFill>
                  <a:latin typeface="新蒂文征明简繁" panose="03000600000000000000" charset="-122"/>
                  <a:ea typeface="新蒂文征明简繁" panose="03000600000000000000" charset="-122"/>
                </a:rPr>
                <a:t>点击输入标题</a:t>
              </a:r>
              <a:endParaRPr lang="zh-CN" altLang="en-US" sz="2000" spc="300">
                <a:solidFill>
                  <a:schemeClr val="bg1"/>
                </a:solidFill>
                <a:uFillTx/>
                <a:latin typeface="新蒂文征明简繁" panose="03000600000000000000" charset="-122"/>
                <a:ea typeface="新蒂文征明简繁" panose="03000600000000000000" charset="-122"/>
              </a:endParaRPr>
            </a:p>
          </p:txBody>
        </p:sp>
      </p:grpSp>
    </p:spTree>
  </p:cSld>
  <p:clrMapOvr>
    <a:masterClrMapping/>
  </p:clrMapOvr>
  <p:transition>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4622165" y="716280"/>
            <a:ext cx="3423920" cy="604520"/>
          </a:xfrm>
          <a:prstGeom prst="rect">
            <a:avLst/>
          </a:prstGeom>
          <a:noFill/>
        </p:spPr>
        <p:txBody>
          <a:bodyPr wrap="square" rtlCol="0">
            <a:spAutoFit/>
          </a:bodyPr>
          <a:p>
            <a:pPr algn="ctr"/>
            <a:r>
              <a:rPr lang="zh-CN" altLang="en-US" sz="2600" spc="100">
                <a:solidFill>
                  <a:schemeClr val="tx1"/>
                </a:solidFill>
                <a:uFillTx/>
                <a:latin typeface="新蒂文征明简繁" panose="03000600000000000000" charset="-122"/>
                <a:ea typeface="新蒂文征明简繁" panose="03000600000000000000" charset="-122"/>
              </a:rPr>
              <a:t>点击输入标题</a:t>
            </a:r>
            <a:endParaRPr lang="zh-CN" altLang="en-US" sz="2600" spc="100">
              <a:solidFill>
                <a:schemeClr val="tx1"/>
              </a:solidFill>
              <a:uFillTx/>
              <a:latin typeface="新蒂文征明简繁" panose="03000600000000000000" charset="-122"/>
              <a:ea typeface="新蒂文征明简繁" panose="03000600000000000000" charset="-122"/>
            </a:endParaRPr>
          </a:p>
        </p:txBody>
      </p:sp>
      <p:grpSp>
        <p:nvGrpSpPr>
          <p:cNvPr id="7" name="组合 6"/>
          <p:cNvGrpSpPr/>
          <p:nvPr/>
        </p:nvGrpSpPr>
        <p:grpSpPr>
          <a:xfrm>
            <a:off x="5209917" y="136867"/>
            <a:ext cx="2417233" cy="689949"/>
            <a:chOff x="4952742" y="107022"/>
            <a:chExt cx="2417233" cy="689949"/>
          </a:xfrm>
        </p:grpSpPr>
        <p:cxnSp>
          <p:nvCxnSpPr>
            <p:cNvPr id="14" name="直接连接符 13"/>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993484" y="107022"/>
              <a:ext cx="2376491" cy="689949"/>
            </a:xfrm>
            <a:prstGeom prst="rect">
              <a:avLst/>
            </a:prstGeom>
          </p:spPr>
        </p:pic>
      </p:grpSp>
      <p:sp>
        <p:nvSpPr>
          <p:cNvPr id="9" name="文本框 8"/>
          <p:cNvSpPr txBox="1"/>
          <p:nvPr/>
        </p:nvSpPr>
        <p:spPr>
          <a:xfrm>
            <a:off x="4726940" y="1116965"/>
            <a:ext cx="3289935" cy="275590"/>
          </a:xfrm>
          <a:prstGeom prst="rect">
            <a:avLst/>
          </a:prstGeom>
          <a:noFill/>
        </p:spPr>
        <p:txBody>
          <a:bodyPr wrap="square" rtlCol="0">
            <a:spAutoFit/>
          </a:bodyPr>
          <a:p>
            <a:pPr algn="ctr"/>
            <a:r>
              <a:rPr lang="zh-CN" altLang="en-US" sz="1200" spc="100">
                <a:uFillTx/>
                <a:latin typeface="方正行楷简体" panose="02010601030101010101" charset="-122"/>
                <a:ea typeface="方正行楷简体" panose="02010601030101010101" charset="-122"/>
                <a:sym typeface="+mn-ea"/>
              </a:rPr>
              <a:t>Click here to add caption </a:t>
            </a:r>
            <a:endParaRPr lang="zh-CN" altLang="en-US" sz="1200" spc="100">
              <a:uFillTx/>
              <a:latin typeface="方正行楷简体" panose="02010601030101010101" charset="-122"/>
              <a:ea typeface="方正行楷简体" panose="02010601030101010101" charset="-122"/>
              <a:sym typeface="+mn-ea"/>
            </a:endParaRPr>
          </a:p>
        </p:txBody>
      </p:sp>
      <p:sp>
        <p:nvSpPr>
          <p:cNvPr id="22" name="椭圆 21"/>
          <p:cNvSpPr/>
          <p:nvPr/>
        </p:nvSpPr>
        <p:spPr>
          <a:xfrm>
            <a:off x="4147820" y="487680"/>
            <a:ext cx="833120" cy="833120"/>
          </a:xfrm>
          <a:prstGeom prst="ellipse">
            <a:avLst/>
          </a:prstGeom>
          <a:solidFill>
            <a:srgbClr val="DFA089">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zh-CN" sz="3600">
                <a:latin typeface="汉仪南宫体简" panose="02010600000101010101" charset="-122"/>
                <a:ea typeface="汉仪南宫体简" panose="02010600000101010101" charset="-122"/>
              </a:rPr>
              <a:t>叁</a:t>
            </a:r>
            <a:endParaRPr lang="zh-CN" altLang="zh-CN" sz="3600">
              <a:latin typeface="汉仪南宫体简" panose="02010600000101010101" charset="-122"/>
              <a:ea typeface="汉仪南宫体简" panose="02010600000101010101" charset="-122"/>
            </a:endParaRPr>
          </a:p>
        </p:txBody>
      </p:sp>
      <p:grpSp>
        <p:nvGrpSpPr>
          <p:cNvPr id="10" name="组合 9"/>
          <p:cNvGrpSpPr/>
          <p:nvPr/>
        </p:nvGrpSpPr>
        <p:grpSpPr>
          <a:xfrm>
            <a:off x="717550" y="1696085"/>
            <a:ext cx="10939145" cy="4601210"/>
            <a:chOff x="1682" y="2671"/>
            <a:chExt cx="16268" cy="7246"/>
          </a:xfrm>
        </p:grpSpPr>
        <p:grpSp>
          <p:nvGrpSpPr>
            <p:cNvPr id="5" name="组合 4"/>
            <p:cNvGrpSpPr/>
            <p:nvPr/>
          </p:nvGrpSpPr>
          <p:grpSpPr>
            <a:xfrm>
              <a:off x="1682" y="2671"/>
              <a:ext cx="16268" cy="7246"/>
              <a:chOff x="1921" y="2815"/>
              <a:chExt cx="15358" cy="6574"/>
            </a:xfrm>
          </p:grpSpPr>
          <p:pic>
            <p:nvPicPr>
              <p:cNvPr id="2" name="图片 1"/>
              <p:cNvPicPr>
                <a:picLocks noChangeAspect="1"/>
              </p:cNvPicPr>
              <p:nvPr/>
            </p:nvPicPr>
            <p:blipFill>
              <a:blip r:embed="rId2">
                <a:lum bright="-12000"/>
              </a:blip>
              <a:srcRect t="16488" b="9461"/>
              <a:stretch>
                <a:fillRect/>
              </a:stretch>
            </p:blipFill>
            <p:spPr>
              <a:xfrm>
                <a:off x="1921" y="2815"/>
                <a:ext cx="15358" cy="6575"/>
              </a:xfrm>
              <a:prstGeom prst="rect">
                <a:avLst/>
              </a:prstGeom>
            </p:spPr>
          </p:pic>
          <p:sp>
            <p:nvSpPr>
              <p:cNvPr id="3" name="矩形 2"/>
              <p:cNvSpPr/>
              <p:nvPr/>
            </p:nvSpPr>
            <p:spPr>
              <a:xfrm>
                <a:off x="2472" y="3180"/>
                <a:ext cx="14256" cy="58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6" name="图片 5" descr="4dcbf099c43a41dee2702afd287c7b7a"/>
            <p:cNvPicPr>
              <a:picLocks noChangeAspect="1"/>
            </p:cNvPicPr>
            <p:nvPr/>
          </p:nvPicPr>
          <p:blipFill>
            <a:blip r:embed="rId3">
              <a:lum bright="-6000" contrast="12000"/>
            </a:blip>
            <a:stretch>
              <a:fillRect/>
            </a:stretch>
          </p:blipFill>
          <p:spPr>
            <a:xfrm>
              <a:off x="2081" y="4637"/>
              <a:ext cx="3009" cy="5063"/>
            </a:xfrm>
            <a:prstGeom prst="rect">
              <a:avLst/>
            </a:prstGeom>
          </p:spPr>
        </p:pic>
      </p:grpSp>
      <p:grpSp>
        <p:nvGrpSpPr>
          <p:cNvPr id="13" name="组合 12"/>
          <p:cNvGrpSpPr/>
          <p:nvPr/>
        </p:nvGrpSpPr>
        <p:grpSpPr>
          <a:xfrm>
            <a:off x="3429000" y="2324100"/>
            <a:ext cx="7040880" cy="1346200"/>
            <a:chOff x="5400" y="3660"/>
            <a:chExt cx="11088" cy="2120"/>
          </a:xfrm>
        </p:grpSpPr>
        <p:sp>
          <p:nvSpPr>
            <p:cNvPr id="11" name="文本框 10"/>
            <p:cNvSpPr txBox="1"/>
            <p:nvPr/>
          </p:nvSpPr>
          <p:spPr>
            <a:xfrm>
              <a:off x="5400" y="3660"/>
              <a:ext cx="4679" cy="624"/>
            </a:xfrm>
            <a:prstGeom prst="rect">
              <a:avLst/>
            </a:prstGeom>
            <a:noFill/>
          </p:spPr>
          <p:txBody>
            <a:bodyPr wrap="square" rtlCol="0">
              <a:spAutoFit/>
            </a:bodyPr>
            <a:p>
              <a:r>
                <a:rPr lang="zh-CN" altLang="en-US" sz="2000">
                  <a:solidFill>
                    <a:srgbClr val="CF6D4C"/>
                  </a:solidFill>
                  <a:latin typeface="汉仪南宫体简" panose="02010600000101010101" charset="-122"/>
                  <a:ea typeface="汉仪南宫体简" panose="02010600000101010101" charset="-122"/>
                </a:rPr>
                <a:t>如梦令·万帐穹庐人醉</a:t>
              </a:r>
              <a:endParaRPr lang="zh-CN" altLang="en-US" sz="2000">
                <a:solidFill>
                  <a:srgbClr val="CF6D4C"/>
                </a:solidFill>
                <a:latin typeface="汉仪南宫体简" panose="02010600000101010101" charset="-122"/>
                <a:ea typeface="汉仪南宫体简" panose="02010600000101010101" charset="-122"/>
              </a:endParaRPr>
            </a:p>
          </p:txBody>
        </p:sp>
        <p:sp>
          <p:nvSpPr>
            <p:cNvPr id="12" name="文本框 11"/>
            <p:cNvSpPr txBox="1"/>
            <p:nvPr/>
          </p:nvSpPr>
          <p:spPr>
            <a:xfrm>
              <a:off x="5400" y="4428"/>
              <a:ext cx="11088" cy="1352"/>
            </a:xfrm>
            <a:prstGeom prst="rect">
              <a:avLst/>
            </a:prstGeom>
            <a:noFill/>
          </p:spPr>
          <p:txBody>
            <a:bodyPr wrap="square" rtlCol="0">
              <a:spAutoFit/>
            </a:bodyPr>
            <a:p>
              <a:pPr>
                <a:lnSpc>
                  <a:spcPct val="140000"/>
                </a:lnSpc>
              </a:pPr>
              <a:r>
                <a:rPr lang="zh-CN" altLang="en-US">
                  <a:latin typeface="方正苏新诗柳楷简体" panose="02000000000000000000" charset="-122"/>
                  <a:ea typeface="方正苏新诗柳楷简体" panose="02000000000000000000" charset="-122"/>
                </a:rPr>
                <a:t>万帐穹庐人醉，星影摇摇欲坠，归梦隔狼河，又被河声搅碎。还睡、还睡，解道醒来无味。</a:t>
              </a:r>
              <a:endParaRPr lang="zh-CN" altLang="en-US">
                <a:latin typeface="方正苏新诗柳楷简体" panose="02000000000000000000" charset="-122"/>
                <a:ea typeface="方正苏新诗柳楷简体" panose="02000000000000000000" charset="-122"/>
              </a:endParaRPr>
            </a:p>
          </p:txBody>
        </p:sp>
      </p:grpSp>
      <p:grpSp>
        <p:nvGrpSpPr>
          <p:cNvPr id="15" name="组合 14"/>
          <p:cNvGrpSpPr/>
          <p:nvPr/>
        </p:nvGrpSpPr>
        <p:grpSpPr>
          <a:xfrm>
            <a:off x="3352800" y="4061460"/>
            <a:ext cx="7040880" cy="1346200"/>
            <a:chOff x="5400" y="3660"/>
            <a:chExt cx="11088" cy="2120"/>
          </a:xfrm>
        </p:grpSpPr>
        <p:sp>
          <p:nvSpPr>
            <p:cNvPr id="16" name="文本框 15"/>
            <p:cNvSpPr txBox="1"/>
            <p:nvPr/>
          </p:nvSpPr>
          <p:spPr>
            <a:xfrm>
              <a:off x="5400" y="3660"/>
              <a:ext cx="4679" cy="624"/>
            </a:xfrm>
            <a:prstGeom prst="rect">
              <a:avLst/>
            </a:prstGeom>
            <a:noFill/>
          </p:spPr>
          <p:txBody>
            <a:bodyPr wrap="square" rtlCol="0">
              <a:spAutoFit/>
            </a:bodyPr>
            <a:p>
              <a:r>
                <a:rPr lang="zh-CN" altLang="en-US" sz="2000">
                  <a:solidFill>
                    <a:srgbClr val="CF6D4C"/>
                  </a:solidFill>
                  <a:latin typeface="汉仪南宫体简" panose="02010600000101010101" charset="-122"/>
                  <a:ea typeface="汉仪南宫体简" panose="02010600000101010101" charset="-122"/>
                </a:rPr>
                <a:t>如梦令·黄叶青苔归路</a:t>
              </a:r>
              <a:endParaRPr lang="zh-CN" altLang="en-US" sz="2000">
                <a:solidFill>
                  <a:srgbClr val="CF6D4C"/>
                </a:solidFill>
                <a:latin typeface="汉仪南宫体简" panose="02010600000101010101" charset="-122"/>
                <a:ea typeface="汉仪南宫体简" panose="02010600000101010101" charset="-122"/>
              </a:endParaRPr>
            </a:p>
          </p:txBody>
        </p:sp>
        <p:sp>
          <p:nvSpPr>
            <p:cNvPr id="17" name="文本框 16"/>
            <p:cNvSpPr txBox="1"/>
            <p:nvPr/>
          </p:nvSpPr>
          <p:spPr>
            <a:xfrm>
              <a:off x="5400" y="4428"/>
              <a:ext cx="11088" cy="1352"/>
            </a:xfrm>
            <a:prstGeom prst="rect">
              <a:avLst/>
            </a:prstGeom>
            <a:noFill/>
          </p:spPr>
          <p:txBody>
            <a:bodyPr wrap="square" rtlCol="0">
              <a:spAutoFit/>
            </a:bodyPr>
            <a:p>
              <a:pPr>
                <a:lnSpc>
                  <a:spcPct val="140000"/>
                </a:lnSpc>
              </a:pPr>
              <a:r>
                <a:rPr lang="zh-CN" altLang="en-US">
                  <a:latin typeface="方正苏新诗柳楷简体" panose="02000000000000000000" charset="-122"/>
                  <a:ea typeface="方正苏新诗柳楷简体" panose="02000000000000000000" charset="-122"/>
                </a:rPr>
                <a:t>黄叶青苔归路，屧粉衣香何处。消息竟沉沉，今夜相思几许。秋雨，秋雨，一半因风吹去。</a:t>
              </a:r>
              <a:endParaRPr lang="zh-CN" altLang="en-US">
                <a:latin typeface="方正苏新诗柳楷简体" panose="02000000000000000000" charset="-122"/>
                <a:ea typeface="方正苏新诗柳楷简体" panose="02000000000000000000" charset="-122"/>
              </a:endParaRPr>
            </a:p>
          </p:txBody>
        </p:sp>
      </p:grpSp>
    </p:spTree>
  </p:cSld>
  <p:clrMapOvr>
    <a:masterClrMapping/>
  </p:clrMapOvr>
  <p:transition>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4622165" y="716280"/>
            <a:ext cx="3423920" cy="604520"/>
          </a:xfrm>
          <a:prstGeom prst="rect">
            <a:avLst/>
          </a:prstGeom>
          <a:noFill/>
        </p:spPr>
        <p:txBody>
          <a:bodyPr wrap="square" rtlCol="0">
            <a:spAutoFit/>
          </a:bodyPr>
          <a:p>
            <a:pPr algn="ctr"/>
            <a:r>
              <a:rPr lang="zh-CN" altLang="en-US" sz="2600" spc="100">
                <a:solidFill>
                  <a:schemeClr val="tx1"/>
                </a:solidFill>
                <a:uFillTx/>
                <a:latin typeface="新蒂文征明简繁" panose="03000600000000000000" charset="-122"/>
                <a:ea typeface="新蒂文征明简繁" panose="03000600000000000000" charset="-122"/>
              </a:rPr>
              <a:t>点击输入标题</a:t>
            </a:r>
            <a:endParaRPr lang="zh-CN" altLang="en-US" sz="2600" spc="100">
              <a:solidFill>
                <a:schemeClr val="tx1"/>
              </a:solidFill>
              <a:uFillTx/>
              <a:latin typeface="新蒂文征明简繁" panose="03000600000000000000" charset="-122"/>
              <a:ea typeface="新蒂文征明简繁" panose="03000600000000000000" charset="-122"/>
            </a:endParaRPr>
          </a:p>
        </p:txBody>
      </p:sp>
      <p:grpSp>
        <p:nvGrpSpPr>
          <p:cNvPr id="7" name="组合 6"/>
          <p:cNvGrpSpPr/>
          <p:nvPr/>
        </p:nvGrpSpPr>
        <p:grpSpPr>
          <a:xfrm>
            <a:off x="5209917" y="136867"/>
            <a:ext cx="2417233" cy="689949"/>
            <a:chOff x="4952742" y="107022"/>
            <a:chExt cx="2417233" cy="689949"/>
          </a:xfrm>
        </p:grpSpPr>
        <p:cxnSp>
          <p:nvCxnSpPr>
            <p:cNvPr id="14" name="直接连接符 13"/>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993484" y="107022"/>
              <a:ext cx="2376491" cy="689949"/>
            </a:xfrm>
            <a:prstGeom prst="rect">
              <a:avLst/>
            </a:prstGeom>
          </p:spPr>
        </p:pic>
      </p:grpSp>
      <p:sp>
        <p:nvSpPr>
          <p:cNvPr id="9" name="文本框 8"/>
          <p:cNvSpPr txBox="1"/>
          <p:nvPr/>
        </p:nvSpPr>
        <p:spPr>
          <a:xfrm>
            <a:off x="4726940" y="1116965"/>
            <a:ext cx="3289935" cy="275590"/>
          </a:xfrm>
          <a:prstGeom prst="rect">
            <a:avLst/>
          </a:prstGeom>
          <a:noFill/>
        </p:spPr>
        <p:txBody>
          <a:bodyPr wrap="square" rtlCol="0">
            <a:spAutoFit/>
          </a:bodyPr>
          <a:p>
            <a:pPr algn="ctr"/>
            <a:r>
              <a:rPr lang="zh-CN" altLang="en-US" sz="1200" spc="100">
                <a:uFillTx/>
                <a:latin typeface="方正行楷简体" panose="02010601030101010101" charset="-122"/>
                <a:ea typeface="方正行楷简体" panose="02010601030101010101" charset="-122"/>
                <a:sym typeface="+mn-ea"/>
              </a:rPr>
              <a:t>Click here to add caption </a:t>
            </a:r>
            <a:endParaRPr lang="zh-CN" altLang="en-US" sz="1200" spc="100">
              <a:uFillTx/>
              <a:latin typeface="方正行楷简体" panose="02010601030101010101" charset="-122"/>
              <a:ea typeface="方正行楷简体" panose="02010601030101010101" charset="-122"/>
              <a:sym typeface="+mn-ea"/>
            </a:endParaRPr>
          </a:p>
        </p:txBody>
      </p:sp>
      <p:sp>
        <p:nvSpPr>
          <p:cNvPr id="22" name="椭圆 21"/>
          <p:cNvSpPr/>
          <p:nvPr/>
        </p:nvSpPr>
        <p:spPr>
          <a:xfrm>
            <a:off x="4147820" y="487680"/>
            <a:ext cx="833120" cy="833120"/>
          </a:xfrm>
          <a:prstGeom prst="ellipse">
            <a:avLst/>
          </a:prstGeom>
          <a:solidFill>
            <a:srgbClr val="DFA089">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zh-CN" sz="3600">
                <a:latin typeface="汉仪南宫体简" panose="02010600000101010101" charset="-122"/>
                <a:ea typeface="汉仪南宫体简" panose="02010600000101010101" charset="-122"/>
              </a:rPr>
              <a:t>叁</a:t>
            </a:r>
            <a:endParaRPr lang="zh-CN" altLang="zh-CN" sz="3600">
              <a:latin typeface="汉仪南宫体简" panose="02010600000101010101" charset="-122"/>
              <a:ea typeface="汉仪南宫体简" panose="02010600000101010101" charset="-122"/>
            </a:endParaRPr>
          </a:p>
        </p:txBody>
      </p:sp>
      <p:grpSp>
        <p:nvGrpSpPr>
          <p:cNvPr id="13" name="组合 12"/>
          <p:cNvGrpSpPr/>
          <p:nvPr/>
        </p:nvGrpSpPr>
        <p:grpSpPr>
          <a:xfrm>
            <a:off x="4038600" y="1783080"/>
            <a:ext cx="4297680" cy="4381500"/>
            <a:chOff x="6120" y="2460"/>
            <a:chExt cx="7032" cy="7368"/>
          </a:xfrm>
          <a:blipFill rotWithShape="1">
            <a:blip r:embed="rId2"/>
            <a:stretch>
              <a:fillRect/>
            </a:stretch>
          </a:blipFill>
        </p:grpSpPr>
        <p:grpSp>
          <p:nvGrpSpPr>
            <p:cNvPr id="5" name="组合 4"/>
            <p:cNvGrpSpPr/>
            <p:nvPr/>
          </p:nvGrpSpPr>
          <p:grpSpPr>
            <a:xfrm>
              <a:off x="9648" y="2460"/>
              <a:ext cx="3504" cy="7368"/>
              <a:chOff x="9648" y="2460"/>
              <a:chExt cx="3504" cy="7368"/>
            </a:xfrm>
            <a:grpFill/>
          </p:grpSpPr>
          <p:sp>
            <p:nvSpPr>
              <p:cNvPr id="199" name=" 199"/>
              <p:cNvSpPr/>
              <p:nvPr/>
            </p:nvSpPr>
            <p:spPr>
              <a:xfrm>
                <a:off x="9648" y="6156"/>
                <a:ext cx="3504" cy="3672"/>
              </a:xfrm>
              <a:custGeom>
                <a:avLst/>
                <a:gdLst>
                  <a:gd name="connsiteX0" fmla="*/ 0 w 1079818"/>
                  <a:gd name="connsiteY0" fmla="*/ 0 h 1080105"/>
                  <a:gd name="connsiteX1" fmla="*/ 1079818 w 1079818"/>
                  <a:gd name="connsiteY1" fmla="*/ 0 h 1080105"/>
                  <a:gd name="connsiteX2" fmla="*/ 110134 w 1079818"/>
                  <a:gd name="connsiteY2" fmla="*/ 1074544 h 1080105"/>
                  <a:gd name="connsiteX3" fmla="*/ 0 w 1079818"/>
                  <a:gd name="connsiteY3" fmla="*/ 1080105 h 1080105"/>
                </a:gdLst>
                <a:ahLst/>
                <a:cxnLst>
                  <a:cxn ang="0">
                    <a:pos x="connsiteX0" y="connsiteY0"/>
                  </a:cxn>
                  <a:cxn ang="0">
                    <a:pos x="connsiteX1" y="connsiteY1"/>
                  </a:cxn>
                  <a:cxn ang="0">
                    <a:pos x="connsiteX2" y="connsiteY2"/>
                  </a:cxn>
                  <a:cxn ang="0">
                    <a:pos x="connsiteX3" y="connsiteY3"/>
                  </a:cxn>
                </a:cxnLst>
                <a:rect l="l" t="t" r="r" b="b"/>
                <a:pathLst>
                  <a:path w="1079818" h="1080105">
                    <a:moveTo>
                      <a:pt x="0" y="0"/>
                    </a:moveTo>
                    <a:lnTo>
                      <a:pt x="1079818" y="0"/>
                    </a:lnTo>
                    <a:cubicBezTo>
                      <a:pt x="1079818" y="559251"/>
                      <a:pt x="654791" y="1019231"/>
                      <a:pt x="110134" y="1074544"/>
                    </a:cubicBezTo>
                    <a:lnTo>
                      <a:pt x="0" y="108010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 name=" 199"/>
              <p:cNvSpPr/>
              <p:nvPr/>
            </p:nvSpPr>
            <p:spPr>
              <a:xfrm flipV="1">
                <a:off x="9648" y="2460"/>
                <a:ext cx="3504" cy="3672"/>
              </a:xfrm>
              <a:custGeom>
                <a:avLst/>
                <a:gdLst>
                  <a:gd name="connsiteX0" fmla="*/ 0 w 1079818"/>
                  <a:gd name="connsiteY0" fmla="*/ 0 h 1080105"/>
                  <a:gd name="connsiteX1" fmla="*/ 1079818 w 1079818"/>
                  <a:gd name="connsiteY1" fmla="*/ 0 h 1080105"/>
                  <a:gd name="connsiteX2" fmla="*/ 110134 w 1079818"/>
                  <a:gd name="connsiteY2" fmla="*/ 1074544 h 1080105"/>
                  <a:gd name="connsiteX3" fmla="*/ 0 w 1079818"/>
                  <a:gd name="connsiteY3" fmla="*/ 1080105 h 1080105"/>
                </a:gdLst>
                <a:ahLst/>
                <a:cxnLst>
                  <a:cxn ang="0">
                    <a:pos x="connsiteX0" y="connsiteY0"/>
                  </a:cxn>
                  <a:cxn ang="0">
                    <a:pos x="connsiteX1" y="connsiteY1"/>
                  </a:cxn>
                  <a:cxn ang="0">
                    <a:pos x="connsiteX2" y="connsiteY2"/>
                  </a:cxn>
                  <a:cxn ang="0">
                    <a:pos x="connsiteX3" y="connsiteY3"/>
                  </a:cxn>
                </a:cxnLst>
                <a:rect l="l" t="t" r="r" b="b"/>
                <a:pathLst>
                  <a:path w="1079818" h="1080105">
                    <a:moveTo>
                      <a:pt x="0" y="0"/>
                    </a:moveTo>
                    <a:lnTo>
                      <a:pt x="1079818" y="0"/>
                    </a:lnTo>
                    <a:cubicBezTo>
                      <a:pt x="1079818" y="559251"/>
                      <a:pt x="654791" y="1019231"/>
                      <a:pt x="110134" y="1074544"/>
                    </a:cubicBezTo>
                    <a:lnTo>
                      <a:pt x="0" y="108010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grpSp>
          <p:nvGrpSpPr>
            <p:cNvPr id="6" name="组合 5"/>
            <p:cNvGrpSpPr/>
            <p:nvPr/>
          </p:nvGrpSpPr>
          <p:grpSpPr>
            <a:xfrm flipH="1">
              <a:off x="6120" y="2460"/>
              <a:ext cx="3504" cy="7368"/>
              <a:chOff x="9648" y="2460"/>
              <a:chExt cx="3504" cy="7368"/>
            </a:xfrm>
            <a:grpFill/>
          </p:grpSpPr>
          <p:sp>
            <p:nvSpPr>
              <p:cNvPr id="10" name=" 199"/>
              <p:cNvSpPr/>
              <p:nvPr/>
            </p:nvSpPr>
            <p:spPr>
              <a:xfrm>
                <a:off x="9648" y="6156"/>
                <a:ext cx="3504" cy="3672"/>
              </a:xfrm>
              <a:custGeom>
                <a:avLst/>
                <a:gdLst>
                  <a:gd name="connsiteX0" fmla="*/ 0 w 1079818"/>
                  <a:gd name="connsiteY0" fmla="*/ 0 h 1080105"/>
                  <a:gd name="connsiteX1" fmla="*/ 1079818 w 1079818"/>
                  <a:gd name="connsiteY1" fmla="*/ 0 h 1080105"/>
                  <a:gd name="connsiteX2" fmla="*/ 110134 w 1079818"/>
                  <a:gd name="connsiteY2" fmla="*/ 1074544 h 1080105"/>
                  <a:gd name="connsiteX3" fmla="*/ 0 w 1079818"/>
                  <a:gd name="connsiteY3" fmla="*/ 1080105 h 1080105"/>
                </a:gdLst>
                <a:ahLst/>
                <a:cxnLst>
                  <a:cxn ang="0">
                    <a:pos x="connsiteX0" y="connsiteY0"/>
                  </a:cxn>
                  <a:cxn ang="0">
                    <a:pos x="connsiteX1" y="connsiteY1"/>
                  </a:cxn>
                  <a:cxn ang="0">
                    <a:pos x="connsiteX2" y="connsiteY2"/>
                  </a:cxn>
                  <a:cxn ang="0">
                    <a:pos x="connsiteX3" y="connsiteY3"/>
                  </a:cxn>
                </a:cxnLst>
                <a:rect l="l" t="t" r="r" b="b"/>
                <a:pathLst>
                  <a:path w="1079818" h="1080105">
                    <a:moveTo>
                      <a:pt x="0" y="0"/>
                    </a:moveTo>
                    <a:lnTo>
                      <a:pt x="1079818" y="0"/>
                    </a:lnTo>
                    <a:cubicBezTo>
                      <a:pt x="1079818" y="559251"/>
                      <a:pt x="654791" y="1019231"/>
                      <a:pt x="110134" y="1074544"/>
                    </a:cubicBezTo>
                    <a:lnTo>
                      <a:pt x="0" y="108010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1" name=" 199"/>
              <p:cNvSpPr/>
              <p:nvPr/>
            </p:nvSpPr>
            <p:spPr>
              <a:xfrm flipV="1">
                <a:off x="9648" y="2460"/>
                <a:ext cx="3504" cy="3672"/>
              </a:xfrm>
              <a:custGeom>
                <a:avLst/>
                <a:gdLst>
                  <a:gd name="connsiteX0" fmla="*/ 0 w 1079818"/>
                  <a:gd name="connsiteY0" fmla="*/ 0 h 1080105"/>
                  <a:gd name="connsiteX1" fmla="*/ 1079818 w 1079818"/>
                  <a:gd name="connsiteY1" fmla="*/ 0 h 1080105"/>
                  <a:gd name="connsiteX2" fmla="*/ 110134 w 1079818"/>
                  <a:gd name="connsiteY2" fmla="*/ 1074544 h 1080105"/>
                  <a:gd name="connsiteX3" fmla="*/ 0 w 1079818"/>
                  <a:gd name="connsiteY3" fmla="*/ 1080105 h 1080105"/>
                </a:gdLst>
                <a:ahLst/>
                <a:cxnLst>
                  <a:cxn ang="0">
                    <a:pos x="connsiteX0" y="connsiteY0"/>
                  </a:cxn>
                  <a:cxn ang="0">
                    <a:pos x="connsiteX1" y="connsiteY1"/>
                  </a:cxn>
                  <a:cxn ang="0">
                    <a:pos x="connsiteX2" y="connsiteY2"/>
                  </a:cxn>
                  <a:cxn ang="0">
                    <a:pos x="connsiteX3" y="connsiteY3"/>
                  </a:cxn>
                </a:cxnLst>
                <a:rect l="l" t="t" r="r" b="b"/>
                <a:pathLst>
                  <a:path w="1079818" h="1080105">
                    <a:moveTo>
                      <a:pt x="0" y="0"/>
                    </a:moveTo>
                    <a:lnTo>
                      <a:pt x="1079818" y="0"/>
                    </a:lnTo>
                    <a:cubicBezTo>
                      <a:pt x="1079818" y="559251"/>
                      <a:pt x="654791" y="1019231"/>
                      <a:pt x="110134" y="1074544"/>
                    </a:cubicBezTo>
                    <a:lnTo>
                      <a:pt x="0" y="108010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grpSp>
      <p:grpSp>
        <p:nvGrpSpPr>
          <p:cNvPr id="48" name="组合 47"/>
          <p:cNvGrpSpPr/>
          <p:nvPr/>
        </p:nvGrpSpPr>
        <p:grpSpPr>
          <a:xfrm>
            <a:off x="375285" y="1783080"/>
            <a:ext cx="3772535" cy="1930400"/>
            <a:chOff x="12820" y="3194"/>
            <a:chExt cx="5941" cy="3040"/>
          </a:xfrm>
        </p:grpSpPr>
        <p:grpSp>
          <p:nvGrpSpPr>
            <p:cNvPr id="49" name="组合 48"/>
            <p:cNvGrpSpPr/>
            <p:nvPr/>
          </p:nvGrpSpPr>
          <p:grpSpPr>
            <a:xfrm>
              <a:off x="12820" y="3442"/>
              <a:ext cx="4943" cy="2792"/>
              <a:chOff x="13262" y="3294"/>
              <a:chExt cx="4943" cy="2792"/>
            </a:xfrm>
          </p:grpSpPr>
          <p:sp>
            <p:nvSpPr>
              <p:cNvPr id="15" name="文本框 14"/>
              <p:cNvSpPr txBox="1"/>
              <p:nvPr/>
            </p:nvSpPr>
            <p:spPr>
              <a:xfrm>
                <a:off x="13262" y="3870"/>
                <a:ext cx="4943" cy="2216"/>
              </a:xfrm>
              <a:prstGeom prst="rect">
                <a:avLst/>
              </a:prstGeom>
              <a:noFill/>
            </p:spPr>
            <p:txBody>
              <a:bodyPr wrap="square" rtlCol="0">
                <a:spAutoFit/>
              </a:bodyPr>
              <a:p>
                <a:pPr algn="r">
                  <a:lnSpc>
                    <a:spcPct val="120000"/>
                  </a:lnSpc>
                </a:pPr>
                <a:r>
                  <a:rPr lang="en-US" altLang="zh-CN" dirty="0">
                    <a:solidFill>
                      <a:schemeClr val="tx1"/>
                    </a:solidFill>
                    <a:latin typeface="方正苏新诗柳楷简体" panose="02000000000000000000" charset="-122"/>
                    <a:ea typeface="方正苏新诗柳楷简体" panose="02000000000000000000" charset="-122"/>
                    <a:cs typeface="华文黑体" charset="-122"/>
                    <a:sym typeface="微软雅黑 Light" charset="0"/>
                  </a:rPr>
                  <a:t>请输入适量文字在此处进行解释说明以便于读者合理理解上述标题的内容请输入适量文字</a:t>
                </a:r>
                <a:r>
                  <a:rPr lang="zh-CN" altLang="en-US" dirty="0">
                    <a:solidFill>
                      <a:schemeClr val="tx1"/>
                    </a:solidFill>
                    <a:latin typeface="方正苏新诗柳楷简体" panose="02000000000000000000" charset="-122"/>
                    <a:ea typeface="方正苏新诗柳楷简体" panose="02000000000000000000" charset="-122"/>
                    <a:cs typeface="华文黑体" charset="-122"/>
                    <a:sym typeface="微软雅黑 Light" charset="0"/>
                  </a:rPr>
                  <a:t>。</a:t>
                </a:r>
                <a:endParaRPr lang="zh-CN" altLang="en-US" dirty="0">
                  <a:solidFill>
                    <a:schemeClr val="tx1"/>
                  </a:solidFill>
                  <a:latin typeface="方正苏新诗柳楷简体" panose="02000000000000000000" charset="-122"/>
                  <a:ea typeface="方正苏新诗柳楷简体" panose="02000000000000000000" charset="-122"/>
                  <a:cs typeface="华文黑体" charset="-122"/>
                  <a:sym typeface="微软雅黑 Light" charset="0"/>
                </a:endParaRPr>
              </a:p>
            </p:txBody>
          </p:sp>
          <p:sp>
            <p:nvSpPr>
              <p:cNvPr id="16" name="文本框 15"/>
              <p:cNvSpPr txBox="1"/>
              <p:nvPr/>
            </p:nvSpPr>
            <p:spPr>
              <a:xfrm>
                <a:off x="14993" y="3294"/>
                <a:ext cx="2964" cy="624"/>
              </a:xfrm>
              <a:prstGeom prst="rect">
                <a:avLst/>
              </a:prstGeom>
              <a:noFill/>
            </p:spPr>
            <p:txBody>
              <a:bodyPr wrap="square" rtlCol="0">
                <a:spAutoFit/>
              </a:bodyPr>
              <a:p>
                <a:pPr algn="r"/>
                <a:r>
                  <a:rPr lang="zh-CN" altLang="en-US" sz="2000">
                    <a:solidFill>
                      <a:srgbClr val="CF6D4C"/>
                    </a:solidFill>
                    <a:latin typeface="汉仪南宫体简" panose="02010600000101010101" charset="-122"/>
                    <a:ea typeface="汉仪南宫体简" panose="02010600000101010101" charset="-122"/>
                    <a:sym typeface="+mn-ea"/>
                  </a:rPr>
                  <a:t>点击输入标题</a:t>
                </a:r>
                <a:endParaRPr lang="zh-CN" altLang="en-US" sz="2000">
                  <a:solidFill>
                    <a:srgbClr val="CF6D4C"/>
                  </a:solidFill>
                  <a:latin typeface="汉仪南宫体简" panose="02010600000101010101" charset="-122"/>
                  <a:ea typeface="汉仪南宫体简" panose="02010600000101010101" charset="-122"/>
                  <a:sym typeface="+mn-ea"/>
                </a:endParaRPr>
              </a:p>
            </p:txBody>
          </p:sp>
        </p:grpSp>
        <p:sp>
          <p:nvSpPr>
            <p:cNvPr id="17" name="椭圆 16"/>
            <p:cNvSpPr/>
            <p:nvPr/>
          </p:nvSpPr>
          <p:spPr>
            <a:xfrm>
              <a:off x="17697" y="3194"/>
              <a:ext cx="1064" cy="1064"/>
            </a:xfrm>
            <a:prstGeom prst="ellipse">
              <a:avLst/>
            </a:prstGeom>
            <a:solidFill>
              <a:srgbClr val="DFA089">
                <a:alpha val="6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a:latin typeface="方正苏新诗柳楷简体-yolan" panose="02000000000000000000" charset="-122"/>
                  <a:ea typeface="方正苏新诗柳楷简体-yolan" panose="02000000000000000000" charset="-122"/>
                </a:rPr>
                <a:t>壹</a:t>
              </a:r>
              <a:endParaRPr lang="zh-CN" altLang="en-US" sz="2800">
                <a:latin typeface="方正苏新诗柳楷简体-yolan" panose="02000000000000000000" charset="-122"/>
                <a:ea typeface="方正苏新诗柳楷简体-yolan" panose="02000000000000000000" charset="-122"/>
              </a:endParaRPr>
            </a:p>
          </p:txBody>
        </p:sp>
      </p:grpSp>
      <p:grpSp>
        <p:nvGrpSpPr>
          <p:cNvPr id="18" name="组合 17"/>
          <p:cNvGrpSpPr/>
          <p:nvPr/>
        </p:nvGrpSpPr>
        <p:grpSpPr>
          <a:xfrm>
            <a:off x="375285" y="4473575"/>
            <a:ext cx="3772535" cy="1930400"/>
            <a:chOff x="12820" y="3194"/>
            <a:chExt cx="5941" cy="3040"/>
          </a:xfrm>
        </p:grpSpPr>
        <p:grpSp>
          <p:nvGrpSpPr>
            <p:cNvPr id="19" name="组合 18"/>
            <p:cNvGrpSpPr/>
            <p:nvPr/>
          </p:nvGrpSpPr>
          <p:grpSpPr>
            <a:xfrm>
              <a:off x="12820" y="3442"/>
              <a:ext cx="4943" cy="2792"/>
              <a:chOff x="13262" y="3294"/>
              <a:chExt cx="4943" cy="2792"/>
            </a:xfrm>
          </p:grpSpPr>
          <p:sp>
            <p:nvSpPr>
              <p:cNvPr id="20" name="文本框 19"/>
              <p:cNvSpPr txBox="1"/>
              <p:nvPr/>
            </p:nvSpPr>
            <p:spPr>
              <a:xfrm>
                <a:off x="13262" y="3870"/>
                <a:ext cx="4943" cy="2216"/>
              </a:xfrm>
              <a:prstGeom prst="rect">
                <a:avLst/>
              </a:prstGeom>
              <a:noFill/>
            </p:spPr>
            <p:txBody>
              <a:bodyPr wrap="square" rtlCol="0">
                <a:spAutoFit/>
              </a:bodyPr>
              <a:p>
                <a:pPr algn="r">
                  <a:lnSpc>
                    <a:spcPct val="120000"/>
                  </a:lnSpc>
                </a:pPr>
                <a:r>
                  <a:rPr lang="en-US" altLang="zh-CN" dirty="0">
                    <a:solidFill>
                      <a:schemeClr val="tx1"/>
                    </a:solidFill>
                    <a:latin typeface="方正苏新诗柳楷简体" panose="02000000000000000000" charset="-122"/>
                    <a:ea typeface="方正苏新诗柳楷简体" panose="02000000000000000000" charset="-122"/>
                    <a:cs typeface="华文黑体" charset="-122"/>
                    <a:sym typeface="微软雅黑 Light" charset="0"/>
                  </a:rPr>
                  <a:t>请输入适量文字在此处进行解释说明以便于读者合理理解上述标题的内容请输入适量文字</a:t>
                </a:r>
                <a:r>
                  <a:rPr lang="zh-CN" altLang="en-US" dirty="0">
                    <a:solidFill>
                      <a:schemeClr val="tx1"/>
                    </a:solidFill>
                    <a:latin typeface="方正苏新诗柳楷简体" panose="02000000000000000000" charset="-122"/>
                    <a:ea typeface="方正苏新诗柳楷简体" panose="02000000000000000000" charset="-122"/>
                    <a:cs typeface="华文黑体" charset="-122"/>
                    <a:sym typeface="微软雅黑 Light" charset="0"/>
                  </a:rPr>
                  <a:t>。</a:t>
                </a:r>
                <a:endParaRPr lang="zh-CN" altLang="en-US" dirty="0">
                  <a:solidFill>
                    <a:schemeClr val="tx1"/>
                  </a:solidFill>
                  <a:latin typeface="方正苏新诗柳楷简体" panose="02000000000000000000" charset="-122"/>
                  <a:ea typeface="方正苏新诗柳楷简体" panose="02000000000000000000" charset="-122"/>
                  <a:cs typeface="华文黑体" charset="-122"/>
                  <a:sym typeface="微软雅黑 Light" charset="0"/>
                </a:endParaRPr>
              </a:p>
            </p:txBody>
          </p:sp>
          <p:sp>
            <p:nvSpPr>
              <p:cNvPr id="21" name="文本框 20"/>
              <p:cNvSpPr txBox="1"/>
              <p:nvPr/>
            </p:nvSpPr>
            <p:spPr>
              <a:xfrm>
                <a:off x="14993" y="3294"/>
                <a:ext cx="2964" cy="624"/>
              </a:xfrm>
              <a:prstGeom prst="rect">
                <a:avLst/>
              </a:prstGeom>
              <a:noFill/>
            </p:spPr>
            <p:txBody>
              <a:bodyPr wrap="square" rtlCol="0">
                <a:spAutoFit/>
              </a:bodyPr>
              <a:p>
                <a:pPr algn="r"/>
                <a:r>
                  <a:rPr lang="zh-CN" altLang="en-US" sz="2000">
                    <a:solidFill>
                      <a:srgbClr val="CF6D4C"/>
                    </a:solidFill>
                    <a:latin typeface="汉仪南宫体简" panose="02010600000101010101" charset="-122"/>
                    <a:ea typeface="汉仪南宫体简" panose="02010600000101010101" charset="-122"/>
                    <a:sym typeface="+mn-ea"/>
                  </a:rPr>
                  <a:t>点击输入标题</a:t>
                </a:r>
                <a:endParaRPr lang="zh-CN" altLang="en-US" sz="2000">
                  <a:solidFill>
                    <a:srgbClr val="CF6D4C"/>
                  </a:solidFill>
                  <a:latin typeface="汉仪南宫体简" panose="02010600000101010101" charset="-122"/>
                  <a:ea typeface="汉仪南宫体简" panose="02010600000101010101" charset="-122"/>
                  <a:sym typeface="+mn-ea"/>
                </a:endParaRPr>
              </a:p>
            </p:txBody>
          </p:sp>
        </p:grpSp>
        <p:sp>
          <p:nvSpPr>
            <p:cNvPr id="23" name="椭圆 22"/>
            <p:cNvSpPr/>
            <p:nvPr/>
          </p:nvSpPr>
          <p:spPr>
            <a:xfrm>
              <a:off x="17697" y="3194"/>
              <a:ext cx="1064" cy="1064"/>
            </a:xfrm>
            <a:prstGeom prst="ellipse">
              <a:avLst/>
            </a:prstGeom>
            <a:solidFill>
              <a:srgbClr val="DFA089">
                <a:alpha val="6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a:latin typeface="方正苏新诗柳楷简体-yolan" panose="02000000000000000000" charset="-122"/>
                  <a:ea typeface="方正苏新诗柳楷简体-yolan" panose="02000000000000000000" charset="-122"/>
                </a:rPr>
                <a:t>贰</a:t>
              </a:r>
              <a:endParaRPr lang="zh-CN" altLang="en-US" sz="2800">
                <a:latin typeface="方正苏新诗柳楷简体-yolan" panose="02000000000000000000" charset="-122"/>
                <a:ea typeface="方正苏新诗柳楷简体-yolan" panose="02000000000000000000" charset="-122"/>
              </a:endParaRPr>
            </a:p>
          </p:txBody>
        </p:sp>
      </p:grpSp>
      <p:grpSp>
        <p:nvGrpSpPr>
          <p:cNvPr id="24" name="组合 23"/>
          <p:cNvGrpSpPr/>
          <p:nvPr/>
        </p:nvGrpSpPr>
        <p:grpSpPr>
          <a:xfrm>
            <a:off x="8285480" y="1783080"/>
            <a:ext cx="3702050" cy="2052320"/>
            <a:chOff x="11933" y="3002"/>
            <a:chExt cx="5830" cy="3232"/>
          </a:xfrm>
        </p:grpSpPr>
        <p:grpSp>
          <p:nvGrpSpPr>
            <p:cNvPr id="25" name="组合 24"/>
            <p:cNvGrpSpPr/>
            <p:nvPr/>
          </p:nvGrpSpPr>
          <p:grpSpPr>
            <a:xfrm>
              <a:off x="12820" y="3394"/>
              <a:ext cx="4943" cy="2840"/>
              <a:chOff x="13262" y="3246"/>
              <a:chExt cx="4943" cy="2840"/>
            </a:xfrm>
          </p:grpSpPr>
          <p:sp>
            <p:nvSpPr>
              <p:cNvPr id="26" name="文本框 25"/>
              <p:cNvSpPr txBox="1"/>
              <p:nvPr/>
            </p:nvSpPr>
            <p:spPr>
              <a:xfrm>
                <a:off x="13262" y="3870"/>
                <a:ext cx="4943" cy="2216"/>
              </a:xfrm>
              <a:prstGeom prst="rect">
                <a:avLst/>
              </a:prstGeom>
              <a:noFill/>
            </p:spPr>
            <p:txBody>
              <a:bodyPr wrap="square" rtlCol="0">
                <a:spAutoFit/>
              </a:bodyPr>
              <a:p>
                <a:pPr algn="l">
                  <a:lnSpc>
                    <a:spcPct val="120000"/>
                  </a:lnSpc>
                </a:pPr>
                <a:r>
                  <a:rPr lang="en-US" altLang="zh-CN" dirty="0">
                    <a:solidFill>
                      <a:schemeClr val="tx1"/>
                    </a:solidFill>
                    <a:latin typeface="方正苏新诗柳楷简体" panose="02000000000000000000" charset="-122"/>
                    <a:ea typeface="方正苏新诗柳楷简体" panose="02000000000000000000" charset="-122"/>
                    <a:cs typeface="华文黑体" charset="-122"/>
                    <a:sym typeface="微软雅黑 Light" charset="0"/>
                  </a:rPr>
                  <a:t>请输入适量文字在此处进行解释说明以便于读者合理理解上述标题的内容请输入适量文字</a:t>
                </a:r>
                <a:r>
                  <a:rPr lang="zh-CN" altLang="en-US" dirty="0">
                    <a:solidFill>
                      <a:schemeClr val="tx1"/>
                    </a:solidFill>
                    <a:latin typeface="方正苏新诗柳楷简体" panose="02000000000000000000" charset="-122"/>
                    <a:ea typeface="方正苏新诗柳楷简体" panose="02000000000000000000" charset="-122"/>
                    <a:cs typeface="华文黑体" charset="-122"/>
                    <a:sym typeface="微软雅黑 Light" charset="0"/>
                  </a:rPr>
                  <a:t>。</a:t>
                </a:r>
                <a:endParaRPr lang="zh-CN" altLang="en-US" dirty="0">
                  <a:solidFill>
                    <a:schemeClr val="tx1"/>
                  </a:solidFill>
                  <a:latin typeface="方正苏新诗柳楷简体" panose="02000000000000000000" charset="-122"/>
                  <a:ea typeface="方正苏新诗柳楷简体" panose="02000000000000000000" charset="-122"/>
                  <a:cs typeface="华文黑体" charset="-122"/>
                  <a:sym typeface="微软雅黑 Light" charset="0"/>
                </a:endParaRPr>
              </a:p>
            </p:txBody>
          </p:sp>
          <p:sp>
            <p:nvSpPr>
              <p:cNvPr id="27" name="文本框 26"/>
              <p:cNvSpPr txBox="1"/>
              <p:nvPr/>
            </p:nvSpPr>
            <p:spPr>
              <a:xfrm>
                <a:off x="13439" y="3246"/>
                <a:ext cx="2964" cy="624"/>
              </a:xfrm>
              <a:prstGeom prst="rect">
                <a:avLst/>
              </a:prstGeom>
              <a:noFill/>
            </p:spPr>
            <p:txBody>
              <a:bodyPr wrap="square" rtlCol="0">
                <a:spAutoFit/>
              </a:bodyPr>
              <a:p>
                <a:pPr algn="l"/>
                <a:r>
                  <a:rPr lang="zh-CN" altLang="en-US" sz="2000">
                    <a:solidFill>
                      <a:srgbClr val="CF6D4C"/>
                    </a:solidFill>
                    <a:latin typeface="汉仪南宫体简" panose="02010600000101010101" charset="-122"/>
                    <a:ea typeface="汉仪南宫体简" panose="02010600000101010101" charset="-122"/>
                    <a:sym typeface="+mn-ea"/>
                  </a:rPr>
                  <a:t>点击输入标题</a:t>
                </a:r>
                <a:endParaRPr lang="zh-CN" altLang="en-US" sz="2000">
                  <a:solidFill>
                    <a:srgbClr val="CF6D4C"/>
                  </a:solidFill>
                  <a:latin typeface="汉仪南宫体简" panose="02010600000101010101" charset="-122"/>
                  <a:ea typeface="汉仪南宫体简" panose="02010600000101010101" charset="-122"/>
                  <a:sym typeface="+mn-ea"/>
                </a:endParaRPr>
              </a:p>
            </p:txBody>
          </p:sp>
        </p:grpSp>
        <p:sp>
          <p:nvSpPr>
            <p:cNvPr id="28" name="椭圆 27"/>
            <p:cNvSpPr/>
            <p:nvPr/>
          </p:nvSpPr>
          <p:spPr>
            <a:xfrm>
              <a:off x="11933" y="3002"/>
              <a:ext cx="1064" cy="1064"/>
            </a:xfrm>
            <a:prstGeom prst="ellipse">
              <a:avLst/>
            </a:prstGeom>
            <a:solidFill>
              <a:srgbClr val="DFA089">
                <a:alpha val="6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2800">
                  <a:latin typeface="方正苏新诗柳楷简体-yolan" panose="02000000000000000000" charset="-122"/>
                  <a:ea typeface="方正苏新诗柳楷简体-yolan" panose="02000000000000000000" charset="-122"/>
                </a:rPr>
                <a:t>叁</a:t>
              </a:r>
              <a:endParaRPr lang="zh-CN" altLang="en-US" sz="2800">
                <a:latin typeface="方正苏新诗柳楷简体-yolan" panose="02000000000000000000" charset="-122"/>
                <a:ea typeface="方正苏新诗柳楷简体-yolan" panose="02000000000000000000" charset="-122"/>
              </a:endParaRPr>
            </a:p>
          </p:txBody>
        </p:sp>
      </p:grpSp>
      <p:grpSp>
        <p:nvGrpSpPr>
          <p:cNvPr id="29" name="组合 28"/>
          <p:cNvGrpSpPr/>
          <p:nvPr/>
        </p:nvGrpSpPr>
        <p:grpSpPr>
          <a:xfrm>
            <a:off x="8285480" y="4473575"/>
            <a:ext cx="3702050" cy="2052320"/>
            <a:chOff x="11933" y="3002"/>
            <a:chExt cx="5830" cy="3232"/>
          </a:xfrm>
        </p:grpSpPr>
        <p:grpSp>
          <p:nvGrpSpPr>
            <p:cNvPr id="30" name="组合 29"/>
            <p:cNvGrpSpPr/>
            <p:nvPr/>
          </p:nvGrpSpPr>
          <p:grpSpPr>
            <a:xfrm>
              <a:off x="12820" y="3394"/>
              <a:ext cx="4943" cy="2840"/>
              <a:chOff x="13262" y="3246"/>
              <a:chExt cx="4943" cy="2840"/>
            </a:xfrm>
          </p:grpSpPr>
          <p:sp>
            <p:nvSpPr>
              <p:cNvPr id="31" name="文本框 30"/>
              <p:cNvSpPr txBox="1"/>
              <p:nvPr/>
            </p:nvSpPr>
            <p:spPr>
              <a:xfrm>
                <a:off x="13262" y="3870"/>
                <a:ext cx="4943" cy="2216"/>
              </a:xfrm>
              <a:prstGeom prst="rect">
                <a:avLst/>
              </a:prstGeom>
              <a:noFill/>
            </p:spPr>
            <p:txBody>
              <a:bodyPr wrap="square" rtlCol="0">
                <a:spAutoFit/>
              </a:bodyPr>
              <a:p>
                <a:pPr algn="l">
                  <a:lnSpc>
                    <a:spcPct val="120000"/>
                  </a:lnSpc>
                </a:pPr>
                <a:r>
                  <a:rPr lang="en-US" altLang="zh-CN" dirty="0">
                    <a:solidFill>
                      <a:schemeClr val="tx1"/>
                    </a:solidFill>
                    <a:latin typeface="方正苏新诗柳楷简体" panose="02000000000000000000" charset="-122"/>
                    <a:ea typeface="方正苏新诗柳楷简体" panose="02000000000000000000" charset="-122"/>
                    <a:cs typeface="华文黑体" charset="-122"/>
                    <a:sym typeface="微软雅黑 Light" charset="0"/>
                  </a:rPr>
                  <a:t>请输入适量文字在此处进行解释说明以便于读者合理理解上述标题的内容请输入适量文字</a:t>
                </a:r>
                <a:r>
                  <a:rPr lang="zh-CN" altLang="en-US" dirty="0">
                    <a:solidFill>
                      <a:schemeClr val="tx1"/>
                    </a:solidFill>
                    <a:latin typeface="方正苏新诗柳楷简体" panose="02000000000000000000" charset="-122"/>
                    <a:ea typeface="方正苏新诗柳楷简体" panose="02000000000000000000" charset="-122"/>
                    <a:cs typeface="华文黑体" charset="-122"/>
                    <a:sym typeface="微软雅黑 Light" charset="0"/>
                  </a:rPr>
                  <a:t>。</a:t>
                </a:r>
                <a:endParaRPr lang="zh-CN" altLang="en-US" dirty="0">
                  <a:solidFill>
                    <a:schemeClr val="tx1"/>
                  </a:solidFill>
                  <a:latin typeface="方正苏新诗柳楷简体" panose="02000000000000000000" charset="-122"/>
                  <a:ea typeface="方正苏新诗柳楷简体" panose="02000000000000000000" charset="-122"/>
                  <a:cs typeface="华文黑体" charset="-122"/>
                  <a:sym typeface="微软雅黑 Light" charset="0"/>
                </a:endParaRPr>
              </a:p>
            </p:txBody>
          </p:sp>
          <p:sp>
            <p:nvSpPr>
              <p:cNvPr id="32" name="文本框 31"/>
              <p:cNvSpPr txBox="1"/>
              <p:nvPr/>
            </p:nvSpPr>
            <p:spPr>
              <a:xfrm>
                <a:off x="13439" y="3246"/>
                <a:ext cx="2964" cy="624"/>
              </a:xfrm>
              <a:prstGeom prst="rect">
                <a:avLst/>
              </a:prstGeom>
              <a:noFill/>
            </p:spPr>
            <p:txBody>
              <a:bodyPr wrap="square" rtlCol="0">
                <a:spAutoFit/>
              </a:bodyPr>
              <a:p>
                <a:pPr algn="l"/>
                <a:r>
                  <a:rPr lang="zh-CN" altLang="en-US" sz="2000">
                    <a:solidFill>
                      <a:srgbClr val="CF6D4C"/>
                    </a:solidFill>
                    <a:latin typeface="汉仪南宫体简" panose="02010600000101010101" charset="-122"/>
                    <a:ea typeface="汉仪南宫体简" panose="02010600000101010101" charset="-122"/>
                    <a:sym typeface="+mn-ea"/>
                  </a:rPr>
                  <a:t>点击输入标题</a:t>
                </a:r>
                <a:endParaRPr lang="zh-CN" altLang="en-US" sz="2000">
                  <a:solidFill>
                    <a:srgbClr val="CF6D4C"/>
                  </a:solidFill>
                  <a:latin typeface="汉仪南宫体简" panose="02010600000101010101" charset="-122"/>
                  <a:ea typeface="汉仪南宫体简" panose="02010600000101010101" charset="-122"/>
                  <a:sym typeface="+mn-ea"/>
                </a:endParaRPr>
              </a:p>
            </p:txBody>
          </p:sp>
        </p:grpSp>
        <p:sp>
          <p:nvSpPr>
            <p:cNvPr id="33" name="椭圆 32"/>
            <p:cNvSpPr/>
            <p:nvPr/>
          </p:nvSpPr>
          <p:spPr>
            <a:xfrm>
              <a:off x="11933" y="3002"/>
              <a:ext cx="1064" cy="1064"/>
            </a:xfrm>
            <a:prstGeom prst="ellipse">
              <a:avLst/>
            </a:prstGeom>
            <a:solidFill>
              <a:srgbClr val="DFA089">
                <a:alpha val="6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2800">
                  <a:latin typeface="方正苏新诗柳楷简体-yolan" panose="02000000000000000000" charset="-122"/>
                  <a:ea typeface="方正苏新诗柳楷简体-yolan" panose="02000000000000000000" charset="-122"/>
                </a:rPr>
                <a:t>肆</a:t>
              </a:r>
              <a:endParaRPr lang="zh-CN" altLang="en-US" sz="2800">
                <a:latin typeface="方正苏新诗柳楷简体-yolan" panose="02000000000000000000" charset="-122"/>
                <a:ea typeface="方正苏新诗柳楷简体-yolan" panose="02000000000000000000" charset="-122"/>
              </a:endParaRPr>
            </a:p>
          </p:txBody>
        </p:sp>
      </p:grpSp>
    </p:spTree>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8" name="图片 1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474470" y="500438"/>
            <a:ext cx="1371600" cy="478789"/>
          </a:xfrm>
          <a:prstGeom prst="rect">
            <a:avLst/>
          </a:prstGeom>
        </p:spPr>
      </p:pic>
      <p:pic>
        <p:nvPicPr>
          <p:cNvPr id="8" name="图片 7" descr="图片1"/>
          <p:cNvPicPr>
            <a:picLocks noChangeAspect="1"/>
          </p:cNvPicPr>
          <p:nvPr/>
        </p:nvPicPr>
        <p:blipFill>
          <a:blip r:embed="rId2"/>
          <a:srcRect l="37507"/>
          <a:stretch>
            <a:fillRect/>
          </a:stretch>
        </p:blipFill>
        <p:spPr>
          <a:xfrm>
            <a:off x="-28575" y="1302385"/>
            <a:ext cx="2874645" cy="4504690"/>
          </a:xfrm>
          <a:prstGeom prst="rect">
            <a:avLst/>
          </a:prstGeom>
        </p:spPr>
      </p:pic>
      <p:sp>
        <p:nvSpPr>
          <p:cNvPr id="9" name="文本框 8"/>
          <p:cNvSpPr txBox="1"/>
          <p:nvPr/>
        </p:nvSpPr>
        <p:spPr>
          <a:xfrm>
            <a:off x="2846070" y="667385"/>
            <a:ext cx="2309495" cy="1512570"/>
          </a:xfrm>
          <a:prstGeom prst="rect">
            <a:avLst/>
          </a:prstGeom>
          <a:noFill/>
        </p:spPr>
        <p:txBody>
          <a:bodyPr wrap="square" rtlCol="0">
            <a:spAutoFit/>
          </a:bodyPr>
          <a:p>
            <a:r>
              <a:rPr lang="zh-CN" altLang="en-US" sz="7200">
                <a:latin typeface="新蒂文征明简繁" panose="03000600000000000000" charset="-122"/>
                <a:ea typeface="新蒂文征明简繁" panose="03000600000000000000" charset="-122"/>
              </a:rPr>
              <a:t>目录</a:t>
            </a:r>
            <a:endParaRPr lang="zh-CN" altLang="en-US" sz="7200">
              <a:latin typeface="新蒂文征明简繁" panose="03000600000000000000" charset="-122"/>
              <a:ea typeface="新蒂文征明简繁" panose="03000600000000000000" charset="-122"/>
            </a:endParaRPr>
          </a:p>
        </p:txBody>
      </p:sp>
      <p:pic>
        <p:nvPicPr>
          <p:cNvPr id="13" name="图片 1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382135" y="1626870"/>
            <a:ext cx="1144905" cy="399415"/>
          </a:xfrm>
          <a:prstGeom prst="rect">
            <a:avLst/>
          </a:prstGeom>
        </p:spPr>
      </p:pic>
      <p:pic>
        <p:nvPicPr>
          <p:cNvPr id="15" name="图片 14"/>
          <p:cNvPicPr>
            <a:picLocks noChangeAspect="1"/>
          </p:cNvPicPr>
          <p:nvPr/>
        </p:nvPicPr>
        <p:blipFill>
          <a:blip r:embed="rId3">
            <a:extLst>
              <a:ext uri="{28A0092B-C50C-407E-A947-70E740481C1C}">
                <a14:useLocalDpi xmlns:a14="http://schemas.microsoft.com/office/drawing/2010/main" val="0"/>
              </a:ext>
            </a:extLst>
          </a:blip>
          <a:srcRect l="54080" b="72880"/>
          <a:stretch>
            <a:fillRect/>
          </a:stretch>
        </p:blipFill>
        <p:spPr>
          <a:xfrm>
            <a:off x="4759960" y="305435"/>
            <a:ext cx="646430" cy="673735"/>
          </a:xfrm>
          <a:prstGeom prst="rect">
            <a:avLst/>
          </a:prstGeom>
        </p:spPr>
      </p:pic>
      <p:sp>
        <p:nvSpPr>
          <p:cNvPr id="17" name="任意多边形 16"/>
          <p:cNvSpPr/>
          <p:nvPr/>
        </p:nvSpPr>
        <p:spPr>
          <a:xfrm>
            <a:off x="6790690" y="2179955"/>
            <a:ext cx="0" cy="4020185"/>
          </a:xfrm>
          <a:custGeom>
            <a:avLst/>
            <a:gdLst>
              <a:gd name="connisteX0" fmla="*/ 0 w 0"/>
              <a:gd name="connsiteY0" fmla="*/ 0 h 4020185"/>
              <a:gd name="connisteX1" fmla="*/ 0 w 0"/>
              <a:gd name="connsiteY1" fmla="*/ 4020185 h 4020185"/>
            </a:gdLst>
            <a:ahLst/>
            <a:cxnLst>
              <a:cxn ang="0">
                <a:pos x="connisteX0" y="connsiteY0"/>
              </a:cxn>
              <a:cxn ang="0">
                <a:pos x="connisteX1" y="connsiteY1"/>
              </a:cxn>
            </a:cxnLst>
            <a:rect l="l" t="t" r="r" b="b"/>
            <a:pathLst>
              <a:path h="4020185">
                <a:moveTo>
                  <a:pt x="0" y="0"/>
                </a:moveTo>
                <a:lnTo>
                  <a:pt x="0" y="4020185"/>
                </a:lnTo>
              </a:path>
            </a:pathLst>
          </a:custGeom>
          <a:noFill/>
          <a:ln w="12700" cmpd="sng">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任意多边形 18"/>
          <p:cNvSpPr/>
          <p:nvPr/>
        </p:nvSpPr>
        <p:spPr>
          <a:xfrm>
            <a:off x="7833995" y="2179955"/>
            <a:ext cx="0" cy="4020185"/>
          </a:xfrm>
          <a:custGeom>
            <a:avLst/>
            <a:gdLst>
              <a:gd name="connisteX0" fmla="*/ 0 w 0"/>
              <a:gd name="connsiteY0" fmla="*/ 0 h 4020185"/>
              <a:gd name="connisteX1" fmla="*/ 0 w 0"/>
              <a:gd name="connsiteY1" fmla="*/ 4020185 h 4020185"/>
            </a:gdLst>
            <a:ahLst/>
            <a:cxnLst>
              <a:cxn ang="0">
                <a:pos x="connisteX0" y="connsiteY0"/>
              </a:cxn>
              <a:cxn ang="0">
                <a:pos x="connisteX1" y="connsiteY1"/>
              </a:cxn>
            </a:cxnLst>
            <a:rect l="l" t="t" r="r" b="b"/>
            <a:pathLst>
              <a:path h="4020185">
                <a:moveTo>
                  <a:pt x="0" y="0"/>
                </a:moveTo>
                <a:lnTo>
                  <a:pt x="0" y="4020185"/>
                </a:lnTo>
              </a:path>
            </a:pathLst>
          </a:custGeom>
          <a:noFill/>
          <a:ln w="12700" cmpd="sng">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任意多边形 19"/>
          <p:cNvSpPr/>
          <p:nvPr/>
        </p:nvSpPr>
        <p:spPr>
          <a:xfrm>
            <a:off x="8877300" y="2179955"/>
            <a:ext cx="0" cy="4020185"/>
          </a:xfrm>
          <a:custGeom>
            <a:avLst/>
            <a:gdLst>
              <a:gd name="connisteX0" fmla="*/ 0 w 0"/>
              <a:gd name="connsiteY0" fmla="*/ 0 h 4020185"/>
              <a:gd name="connisteX1" fmla="*/ 0 w 0"/>
              <a:gd name="connsiteY1" fmla="*/ 4020185 h 4020185"/>
            </a:gdLst>
            <a:ahLst/>
            <a:cxnLst>
              <a:cxn ang="0">
                <a:pos x="connisteX0" y="connsiteY0"/>
              </a:cxn>
              <a:cxn ang="0">
                <a:pos x="connisteX1" y="connsiteY1"/>
              </a:cxn>
            </a:cxnLst>
            <a:rect l="l" t="t" r="r" b="b"/>
            <a:pathLst>
              <a:path h="4020185">
                <a:moveTo>
                  <a:pt x="0" y="0"/>
                </a:moveTo>
                <a:lnTo>
                  <a:pt x="0" y="4020185"/>
                </a:lnTo>
              </a:path>
            </a:pathLst>
          </a:custGeom>
          <a:noFill/>
          <a:ln w="12700" cmpd="sng">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任意多边形 20"/>
          <p:cNvSpPr/>
          <p:nvPr/>
        </p:nvSpPr>
        <p:spPr>
          <a:xfrm>
            <a:off x="9948545" y="2179955"/>
            <a:ext cx="0" cy="4020185"/>
          </a:xfrm>
          <a:custGeom>
            <a:avLst/>
            <a:gdLst>
              <a:gd name="connisteX0" fmla="*/ 0 w 0"/>
              <a:gd name="connsiteY0" fmla="*/ 0 h 4020185"/>
              <a:gd name="connisteX1" fmla="*/ 0 w 0"/>
              <a:gd name="connsiteY1" fmla="*/ 4020185 h 4020185"/>
            </a:gdLst>
            <a:ahLst/>
            <a:cxnLst>
              <a:cxn ang="0">
                <a:pos x="connisteX0" y="connsiteY0"/>
              </a:cxn>
              <a:cxn ang="0">
                <a:pos x="connisteX1" y="connsiteY1"/>
              </a:cxn>
            </a:cxnLst>
            <a:rect l="l" t="t" r="r" b="b"/>
            <a:pathLst>
              <a:path h="4020185">
                <a:moveTo>
                  <a:pt x="0" y="0"/>
                </a:moveTo>
                <a:lnTo>
                  <a:pt x="0" y="4020185"/>
                </a:lnTo>
              </a:path>
            </a:pathLst>
          </a:custGeom>
          <a:noFill/>
          <a:ln w="12700" cmpd="sng">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椭圆 21"/>
          <p:cNvSpPr/>
          <p:nvPr/>
        </p:nvSpPr>
        <p:spPr>
          <a:xfrm>
            <a:off x="5844540" y="1932940"/>
            <a:ext cx="723265" cy="723265"/>
          </a:xfrm>
          <a:prstGeom prst="ellipse">
            <a:avLst/>
          </a:prstGeom>
          <a:solidFill>
            <a:srgbClr val="DFA089">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zh-CN" sz="3600">
                <a:latin typeface="汉仪南宫体简" panose="02010600000101010101" charset="-122"/>
                <a:ea typeface="汉仪南宫体简" panose="02010600000101010101" charset="-122"/>
              </a:rPr>
              <a:t>壹</a:t>
            </a:r>
            <a:endParaRPr lang="zh-CN" altLang="zh-CN" sz="3600">
              <a:latin typeface="汉仪南宫体简" panose="02010600000101010101" charset="-122"/>
              <a:ea typeface="汉仪南宫体简" panose="02010600000101010101" charset="-122"/>
            </a:endParaRPr>
          </a:p>
        </p:txBody>
      </p:sp>
      <p:sp>
        <p:nvSpPr>
          <p:cNvPr id="23" name="椭圆 22"/>
          <p:cNvSpPr/>
          <p:nvPr/>
        </p:nvSpPr>
        <p:spPr>
          <a:xfrm>
            <a:off x="6950710" y="1932940"/>
            <a:ext cx="723265" cy="723265"/>
          </a:xfrm>
          <a:prstGeom prst="ellipse">
            <a:avLst/>
          </a:prstGeom>
          <a:solidFill>
            <a:srgbClr val="DFA089">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zh-CN" sz="3600">
                <a:latin typeface="汉仪南宫体简" panose="02010600000101010101" charset="-122"/>
                <a:ea typeface="汉仪南宫体简" panose="02010600000101010101" charset="-122"/>
              </a:rPr>
              <a:t>贰</a:t>
            </a:r>
            <a:endParaRPr lang="zh-CN" altLang="zh-CN" sz="3600">
              <a:latin typeface="汉仪南宫体简" panose="02010600000101010101" charset="-122"/>
              <a:ea typeface="汉仪南宫体简" panose="02010600000101010101" charset="-122"/>
            </a:endParaRPr>
          </a:p>
        </p:txBody>
      </p:sp>
      <p:sp>
        <p:nvSpPr>
          <p:cNvPr id="24" name="椭圆 23"/>
          <p:cNvSpPr/>
          <p:nvPr/>
        </p:nvSpPr>
        <p:spPr>
          <a:xfrm>
            <a:off x="7994015" y="1932940"/>
            <a:ext cx="723265" cy="723265"/>
          </a:xfrm>
          <a:prstGeom prst="ellipse">
            <a:avLst/>
          </a:prstGeom>
          <a:solidFill>
            <a:srgbClr val="DFA089">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zh-CN" sz="3600">
                <a:latin typeface="汉仪南宫体简" panose="02010600000101010101" charset="-122"/>
                <a:ea typeface="汉仪南宫体简" panose="02010600000101010101" charset="-122"/>
              </a:rPr>
              <a:t>叁</a:t>
            </a:r>
            <a:endParaRPr lang="zh-CN" altLang="zh-CN" sz="3600">
              <a:latin typeface="汉仪南宫体简" panose="02010600000101010101" charset="-122"/>
              <a:ea typeface="汉仪南宫体简" panose="02010600000101010101" charset="-122"/>
            </a:endParaRPr>
          </a:p>
        </p:txBody>
      </p:sp>
      <p:sp>
        <p:nvSpPr>
          <p:cNvPr id="25" name="椭圆 24"/>
          <p:cNvSpPr/>
          <p:nvPr/>
        </p:nvSpPr>
        <p:spPr>
          <a:xfrm>
            <a:off x="9051290" y="1932940"/>
            <a:ext cx="723265" cy="723265"/>
          </a:xfrm>
          <a:prstGeom prst="ellipse">
            <a:avLst/>
          </a:prstGeom>
          <a:solidFill>
            <a:srgbClr val="DFA089">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zh-CN" sz="3600">
                <a:latin typeface="汉仪南宫体简" panose="02010600000101010101" charset="-122"/>
                <a:ea typeface="汉仪南宫体简" panose="02010600000101010101" charset="-122"/>
              </a:rPr>
              <a:t>肆</a:t>
            </a:r>
            <a:endParaRPr lang="zh-CN" altLang="zh-CN" sz="3600">
              <a:latin typeface="汉仪南宫体简" panose="02010600000101010101" charset="-122"/>
              <a:ea typeface="汉仪南宫体简" panose="02010600000101010101" charset="-122"/>
            </a:endParaRPr>
          </a:p>
        </p:txBody>
      </p:sp>
      <p:pic>
        <p:nvPicPr>
          <p:cNvPr id="27" name="图片 26" descr="b0c3d1b159eabcf35535a16f098d0db5"/>
          <p:cNvPicPr>
            <a:picLocks noChangeAspect="1"/>
          </p:cNvPicPr>
          <p:nvPr/>
        </p:nvPicPr>
        <p:blipFill>
          <a:blip r:embed="rId4"/>
          <a:srcRect l="13551" b="48057"/>
          <a:stretch>
            <a:fillRect/>
          </a:stretch>
        </p:blipFill>
        <p:spPr>
          <a:xfrm flipH="1">
            <a:off x="10727690" y="5807075"/>
            <a:ext cx="1462405" cy="1069340"/>
          </a:xfrm>
          <a:prstGeom prst="rect">
            <a:avLst/>
          </a:prstGeom>
        </p:spPr>
      </p:pic>
      <p:sp>
        <p:nvSpPr>
          <p:cNvPr id="28" name="文本框 27"/>
          <p:cNvSpPr txBox="1"/>
          <p:nvPr/>
        </p:nvSpPr>
        <p:spPr>
          <a:xfrm>
            <a:off x="5558155" y="2656205"/>
            <a:ext cx="1076325" cy="3408045"/>
          </a:xfrm>
          <a:prstGeom prst="rect">
            <a:avLst/>
          </a:prstGeom>
          <a:noFill/>
        </p:spPr>
        <p:txBody>
          <a:bodyPr vert="eaVert" wrap="square" rtlCol="0">
            <a:spAutoFit/>
          </a:bodyPr>
          <a:p>
            <a:pPr algn="ctr"/>
            <a:r>
              <a:rPr lang="zh-CN" altLang="en-US" sz="2800" spc="100">
                <a:solidFill>
                  <a:schemeClr val="tx1"/>
                </a:solidFill>
                <a:uFillTx/>
                <a:latin typeface="新蒂文征明简繁" panose="03000600000000000000" charset="-122"/>
                <a:ea typeface="新蒂文征明简繁" panose="03000600000000000000" charset="-122"/>
              </a:rPr>
              <a:t>点击此处添加标题</a:t>
            </a:r>
            <a:endParaRPr lang="zh-CN" altLang="en-US" sz="2800" spc="100">
              <a:solidFill>
                <a:schemeClr val="tx1"/>
              </a:solidFill>
              <a:uFillTx/>
              <a:latin typeface="新蒂文征明简繁" panose="03000600000000000000" charset="-122"/>
              <a:ea typeface="新蒂文征明简繁" panose="03000600000000000000" charset="-122"/>
            </a:endParaRPr>
          </a:p>
          <a:p>
            <a:pPr algn="ctr">
              <a:lnSpc>
                <a:spcPct val="140000"/>
              </a:lnSpc>
            </a:pPr>
            <a:r>
              <a:rPr lang="zh-CN" altLang="en-US" sz="1600" spc="100">
                <a:solidFill>
                  <a:schemeClr val="tx1"/>
                </a:solidFill>
                <a:uFillTx/>
                <a:latin typeface="方正行楷简体" panose="02010601030101010101" charset="-122"/>
                <a:ea typeface="方正行楷简体" panose="02010601030101010101" charset="-122"/>
              </a:rPr>
              <a:t>Click here to add caption text</a:t>
            </a:r>
            <a:endParaRPr lang="zh-CN" altLang="en-US" sz="1600" spc="100">
              <a:solidFill>
                <a:schemeClr val="tx1"/>
              </a:solidFill>
              <a:uFillTx/>
              <a:latin typeface="方正行楷简体" panose="02010601030101010101" charset="-122"/>
              <a:ea typeface="方正行楷简体" panose="02010601030101010101" charset="-122"/>
            </a:endParaRPr>
          </a:p>
        </p:txBody>
      </p:sp>
      <p:sp>
        <p:nvSpPr>
          <p:cNvPr id="29" name="文本框 28"/>
          <p:cNvSpPr txBox="1"/>
          <p:nvPr/>
        </p:nvSpPr>
        <p:spPr>
          <a:xfrm>
            <a:off x="6790690" y="2656205"/>
            <a:ext cx="1076325" cy="3408045"/>
          </a:xfrm>
          <a:prstGeom prst="rect">
            <a:avLst/>
          </a:prstGeom>
          <a:noFill/>
        </p:spPr>
        <p:txBody>
          <a:bodyPr vert="eaVert" wrap="square" rtlCol="0">
            <a:spAutoFit/>
          </a:bodyPr>
          <a:p>
            <a:pPr algn="ctr"/>
            <a:r>
              <a:rPr lang="zh-CN" altLang="en-US" sz="2800" spc="100">
                <a:solidFill>
                  <a:schemeClr val="tx1"/>
                </a:solidFill>
                <a:uFillTx/>
                <a:latin typeface="新蒂文征明简繁" panose="03000600000000000000" charset="-122"/>
                <a:ea typeface="新蒂文征明简繁" panose="03000600000000000000" charset="-122"/>
              </a:rPr>
              <a:t>点击此处添加标题</a:t>
            </a:r>
            <a:endParaRPr lang="zh-CN" altLang="en-US" sz="2800" spc="100">
              <a:solidFill>
                <a:schemeClr val="tx1"/>
              </a:solidFill>
              <a:uFillTx/>
              <a:latin typeface="新蒂文征明简繁" panose="03000600000000000000" charset="-122"/>
              <a:ea typeface="新蒂文征明简繁" panose="03000600000000000000" charset="-122"/>
            </a:endParaRPr>
          </a:p>
          <a:p>
            <a:pPr algn="ctr">
              <a:lnSpc>
                <a:spcPct val="140000"/>
              </a:lnSpc>
            </a:pPr>
            <a:r>
              <a:rPr lang="zh-CN" altLang="en-US" sz="1600" spc="100">
                <a:solidFill>
                  <a:schemeClr val="tx1"/>
                </a:solidFill>
                <a:uFillTx/>
                <a:latin typeface="方正行楷简体" panose="02010601030101010101" charset="-122"/>
                <a:ea typeface="方正行楷简体" panose="02010601030101010101" charset="-122"/>
              </a:rPr>
              <a:t>Click here to add caption text</a:t>
            </a:r>
            <a:endParaRPr lang="zh-CN" altLang="en-US" sz="1600" spc="100">
              <a:solidFill>
                <a:schemeClr val="tx1"/>
              </a:solidFill>
              <a:uFillTx/>
              <a:latin typeface="方正行楷简体" panose="02010601030101010101" charset="-122"/>
              <a:ea typeface="方正行楷简体" panose="02010601030101010101" charset="-122"/>
            </a:endParaRPr>
          </a:p>
        </p:txBody>
      </p:sp>
      <p:sp>
        <p:nvSpPr>
          <p:cNvPr id="30" name="文本框 29"/>
          <p:cNvSpPr txBox="1"/>
          <p:nvPr/>
        </p:nvSpPr>
        <p:spPr>
          <a:xfrm>
            <a:off x="7800975" y="2656205"/>
            <a:ext cx="1076325" cy="3408045"/>
          </a:xfrm>
          <a:prstGeom prst="rect">
            <a:avLst/>
          </a:prstGeom>
          <a:noFill/>
        </p:spPr>
        <p:txBody>
          <a:bodyPr vert="eaVert" wrap="square" rtlCol="0">
            <a:spAutoFit/>
          </a:bodyPr>
          <a:p>
            <a:pPr algn="ctr"/>
            <a:r>
              <a:rPr lang="zh-CN" altLang="en-US" sz="2800" spc="100">
                <a:solidFill>
                  <a:schemeClr val="tx1"/>
                </a:solidFill>
                <a:uFillTx/>
                <a:latin typeface="新蒂文征明简繁" panose="03000600000000000000" charset="-122"/>
                <a:ea typeface="新蒂文征明简繁" panose="03000600000000000000" charset="-122"/>
              </a:rPr>
              <a:t>点击此处添加标题</a:t>
            </a:r>
            <a:endParaRPr lang="zh-CN" altLang="en-US" sz="2800" spc="100">
              <a:solidFill>
                <a:schemeClr val="tx1"/>
              </a:solidFill>
              <a:uFillTx/>
              <a:latin typeface="新蒂文征明简繁" panose="03000600000000000000" charset="-122"/>
              <a:ea typeface="新蒂文征明简繁" panose="03000600000000000000" charset="-122"/>
            </a:endParaRPr>
          </a:p>
          <a:p>
            <a:pPr algn="ctr">
              <a:lnSpc>
                <a:spcPct val="140000"/>
              </a:lnSpc>
            </a:pPr>
            <a:r>
              <a:rPr lang="zh-CN" altLang="en-US" sz="1600" spc="100">
                <a:solidFill>
                  <a:schemeClr val="tx1"/>
                </a:solidFill>
                <a:uFillTx/>
                <a:latin typeface="方正行楷简体" panose="02010601030101010101" charset="-122"/>
                <a:ea typeface="方正行楷简体" panose="02010601030101010101" charset="-122"/>
              </a:rPr>
              <a:t>Click here to add caption text</a:t>
            </a:r>
            <a:endParaRPr lang="zh-CN" altLang="en-US" sz="1600" spc="100">
              <a:solidFill>
                <a:schemeClr val="tx1"/>
              </a:solidFill>
              <a:uFillTx/>
              <a:latin typeface="方正行楷简体" panose="02010601030101010101" charset="-122"/>
              <a:ea typeface="方正行楷简体" panose="02010601030101010101" charset="-122"/>
            </a:endParaRPr>
          </a:p>
        </p:txBody>
      </p:sp>
      <p:sp>
        <p:nvSpPr>
          <p:cNvPr id="31" name="文本框 30"/>
          <p:cNvSpPr txBox="1"/>
          <p:nvPr/>
        </p:nvSpPr>
        <p:spPr>
          <a:xfrm>
            <a:off x="8872220" y="2656205"/>
            <a:ext cx="1076325" cy="3408045"/>
          </a:xfrm>
          <a:prstGeom prst="rect">
            <a:avLst/>
          </a:prstGeom>
          <a:noFill/>
        </p:spPr>
        <p:txBody>
          <a:bodyPr vert="eaVert" wrap="square" rtlCol="0">
            <a:spAutoFit/>
          </a:bodyPr>
          <a:p>
            <a:pPr algn="ctr"/>
            <a:r>
              <a:rPr lang="zh-CN" altLang="en-US" sz="2800" spc="100">
                <a:solidFill>
                  <a:schemeClr val="tx1"/>
                </a:solidFill>
                <a:uFillTx/>
                <a:latin typeface="新蒂文征明简繁" panose="03000600000000000000" charset="-122"/>
                <a:ea typeface="新蒂文征明简繁" panose="03000600000000000000" charset="-122"/>
              </a:rPr>
              <a:t>点击此处添加标题</a:t>
            </a:r>
            <a:endParaRPr lang="zh-CN" altLang="en-US" sz="2800" spc="100">
              <a:solidFill>
                <a:schemeClr val="tx1"/>
              </a:solidFill>
              <a:uFillTx/>
              <a:latin typeface="新蒂文征明简繁" panose="03000600000000000000" charset="-122"/>
              <a:ea typeface="新蒂文征明简繁" panose="03000600000000000000" charset="-122"/>
            </a:endParaRPr>
          </a:p>
          <a:p>
            <a:pPr algn="ctr">
              <a:lnSpc>
                <a:spcPct val="140000"/>
              </a:lnSpc>
            </a:pPr>
            <a:r>
              <a:rPr lang="zh-CN" altLang="en-US" sz="1600" spc="100">
                <a:solidFill>
                  <a:schemeClr val="tx1"/>
                </a:solidFill>
                <a:uFillTx/>
                <a:latin typeface="方正行楷简体" panose="02010601030101010101" charset="-122"/>
                <a:ea typeface="方正行楷简体" panose="02010601030101010101" charset="-122"/>
              </a:rPr>
              <a:t>Click here to add caption text</a:t>
            </a:r>
            <a:endParaRPr lang="zh-CN" altLang="en-US" sz="1600" spc="100">
              <a:solidFill>
                <a:schemeClr val="tx1"/>
              </a:solidFill>
              <a:uFillTx/>
              <a:latin typeface="方正行楷简体" panose="02010601030101010101" charset="-122"/>
              <a:ea typeface="方正行楷简体" panose="02010601030101010101" charset="-122"/>
            </a:endParaRPr>
          </a:p>
        </p:txBody>
      </p:sp>
    </p:spTree>
  </p:cSld>
  <p:clrMapOvr>
    <a:masterClrMapping/>
  </p:clrMapOvr>
  <p:transition>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4622165" y="716280"/>
            <a:ext cx="3423920" cy="604520"/>
          </a:xfrm>
          <a:prstGeom prst="rect">
            <a:avLst/>
          </a:prstGeom>
          <a:noFill/>
        </p:spPr>
        <p:txBody>
          <a:bodyPr wrap="square" rtlCol="0">
            <a:spAutoFit/>
          </a:bodyPr>
          <a:p>
            <a:pPr algn="ctr"/>
            <a:r>
              <a:rPr lang="zh-CN" altLang="en-US" sz="2600" spc="100">
                <a:solidFill>
                  <a:schemeClr val="tx1"/>
                </a:solidFill>
                <a:uFillTx/>
                <a:latin typeface="新蒂文征明简繁" panose="03000600000000000000" charset="-122"/>
                <a:ea typeface="新蒂文征明简繁" panose="03000600000000000000" charset="-122"/>
              </a:rPr>
              <a:t>点击输入标题</a:t>
            </a:r>
            <a:endParaRPr lang="zh-CN" altLang="en-US" sz="2600" spc="100">
              <a:solidFill>
                <a:schemeClr val="tx1"/>
              </a:solidFill>
              <a:uFillTx/>
              <a:latin typeface="新蒂文征明简繁" panose="03000600000000000000" charset="-122"/>
              <a:ea typeface="新蒂文征明简繁" panose="03000600000000000000" charset="-122"/>
            </a:endParaRPr>
          </a:p>
        </p:txBody>
      </p:sp>
      <p:grpSp>
        <p:nvGrpSpPr>
          <p:cNvPr id="7" name="组合 6"/>
          <p:cNvGrpSpPr/>
          <p:nvPr/>
        </p:nvGrpSpPr>
        <p:grpSpPr>
          <a:xfrm>
            <a:off x="5209917" y="136867"/>
            <a:ext cx="2417233" cy="689949"/>
            <a:chOff x="4952742" y="107022"/>
            <a:chExt cx="2417233" cy="689949"/>
          </a:xfrm>
        </p:grpSpPr>
        <p:cxnSp>
          <p:nvCxnSpPr>
            <p:cNvPr id="14" name="直接连接符 13"/>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993484" y="107022"/>
              <a:ext cx="2376491" cy="689949"/>
            </a:xfrm>
            <a:prstGeom prst="rect">
              <a:avLst/>
            </a:prstGeom>
          </p:spPr>
        </p:pic>
      </p:grpSp>
      <p:sp>
        <p:nvSpPr>
          <p:cNvPr id="9" name="文本框 8"/>
          <p:cNvSpPr txBox="1"/>
          <p:nvPr/>
        </p:nvSpPr>
        <p:spPr>
          <a:xfrm>
            <a:off x="4726940" y="1116965"/>
            <a:ext cx="3289935" cy="275590"/>
          </a:xfrm>
          <a:prstGeom prst="rect">
            <a:avLst/>
          </a:prstGeom>
          <a:noFill/>
        </p:spPr>
        <p:txBody>
          <a:bodyPr wrap="square" rtlCol="0">
            <a:spAutoFit/>
          </a:bodyPr>
          <a:p>
            <a:pPr algn="ctr"/>
            <a:r>
              <a:rPr lang="zh-CN" altLang="en-US" sz="1200" spc="100">
                <a:uFillTx/>
                <a:latin typeface="方正行楷简体" panose="02010601030101010101" charset="-122"/>
                <a:ea typeface="方正行楷简体" panose="02010601030101010101" charset="-122"/>
                <a:sym typeface="+mn-ea"/>
              </a:rPr>
              <a:t>Click here to add caption </a:t>
            </a:r>
            <a:endParaRPr lang="zh-CN" altLang="en-US" sz="1200" spc="100">
              <a:uFillTx/>
              <a:latin typeface="方正行楷简体" panose="02010601030101010101" charset="-122"/>
              <a:ea typeface="方正行楷简体" panose="02010601030101010101" charset="-122"/>
              <a:sym typeface="+mn-ea"/>
            </a:endParaRPr>
          </a:p>
        </p:txBody>
      </p:sp>
      <p:sp>
        <p:nvSpPr>
          <p:cNvPr id="22" name="椭圆 21"/>
          <p:cNvSpPr/>
          <p:nvPr/>
        </p:nvSpPr>
        <p:spPr>
          <a:xfrm>
            <a:off x="4147820" y="487680"/>
            <a:ext cx="833120" cy="833120"/>
          </a:xfrm>
          <a:prstGeom prst="ellipse">
            <a:avLst/>
          </a:prstGeom>
          <a:solidFill>
            <a:srgbClr val="DFA089">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zh-CN" sz="3600">
                <a:latin typeface="汉仪南宫体简" panose="02010600000101010101" charset="-122"/>
                <a:ea typeface="汉仪南宫体简" panose="02010600000101010101" charset="-122"/>
              </a:rPr>
              <a:t>叁</a:t>
            </a:r>
            <a:endParaRPr lang="zh-CN" altLang="zh-CN" sz="3600">
              <a:latin typeface="汉仪南宫体简" panose="02010600000101010101" charset="-122"/>
              <a:ea typeface="汉仪南宫体简" panose="02010600000101010101"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2093415">
            <a:off x="1680589" y="2221984"/>
            <a:ext cx="1663433" cy="1663433"/>
          </a:xfrm>
          <a:prstGeom prst="rect">
            <a:avLst/>
          </a:prstGeom>
        </p:spPr>
      </p:pic>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2093415">
            <a:off x="3972064" y="2221984"/>
            <a:ext cx="1663433" cy="1663433"/>
          </a:xfrm>
          <a:prstGeom prst="rect">
            <a:avLst/>
          </a:prstGeom>
        </p:spPr>
      </p:pic>
      <p:pic>
        <p:nvPicPr>
          <p:cNvPr id="26" name="图片 2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2093415">
            <a:off x="6263539" y="2221984"/>
            <a:ext cx="1663433" cy="1663433"/>
          </a:xfrm>
          <a:prstGeom prst="rect">
            <a:avLst/>
          </a:prstGeom>
        </p:spPr>
      </p:pic>
      <p:pic>
        <p:nvPicPr>
          <p:cNvPr id="32" name="图片 3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2093415">
            <a:off x="8555013" y="2221984"/>
            <a:ext cx="1663433" cy="1663433"/>
          </a:xfrm>
          <a:prstGeom prst="rect">
            <a:avLst/>
          </a:prstGeom>
        </p:spPr>
      </p:pic>
      <p:sp>
        <p:nvSpPr>
          <p:cNvPr id="5" name="任意多边形 4"/>
          <p:cNvSpPr/>
          <p:nvPr/>
        </p:nvSpPr>
        <p:spPr>
          <a:xfrm>
            <a:off x="655320" y="3589020"/>
            <a:ext cx="10226040" cy="0"/>
          </a:xfrm>
          <a:custGeom>
            <a:avLst/>
            <a:gdLst>
              <a:gd name="connisteX0" fmla="*/ 0 w 10226040"/>
              <a:gd name="connsiteY0" fmla="*/ 0 h 0"/>
              <a:gd name="connisteX1" fmla="*/ 10226040 w 10226040"/>
              <a:gd name="connsiteY1" fmla="*/ 0 h 0"/>
            </a:gdLst>
            <a:ahLst/>
            <a:cxnLst>
              <a:cxn ang="0">
                <a:pos x="connisteX0" y="connsiteY0"/>
              </a:cxn>
              <a:cxn ang="0">
                <a:pos x="connisteX1" y="connsiteY1"/>
              </a:cxn>
            </a:cxnLst>
            <a:rect l="l" t="t" r="r" b="b"/>
            <a:pathLst>
              <a:path w="10226040">
                <a:moveTo>
                  <a:pt x="0" y="0"/>
                </a:moveTo>
                <a:lnTo>
                  <a:pt x="10226040" y="0"/>
                </a:lnTo>
              </a:path>
            </a:pathLst>
          </a:cu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椭圆 5"/>
          <p:cNvSpPr/>
          <p:nvPr/>
        </p:nvSpPr>
        <p:spPr>
          <a:xfrm>
            <a:off x="2453640" y="3528060"/>
            <a:ext cx="152400" cy="152400"/>
          </a:xfrm>
          <a:prstGeom prst="ellipse">
            <a:avLst/>
          </a:prstGeom>
          <a:solidFill>
            <a:srgbClr val="DFA0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椭圆 9"/>
          <p:cNvSpPr/>
          <p:nvPr/>
        </p:nvSpPr>
        <p:spPr>
          <a:xfrm>
            <a:off x="4726940" y="3512820"/>
            <a:ext cx="152400" cy="152400"/>
          </a:xfrm>
          <a:prstGeom prst="ellipse">
            <a:avLst/>
          </a:prstGeom>
          <a:solidFill>
            <a:srgbClr val="DFA0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椭圆 10"/>
          <p:cNvSpPr/>
          <p:nvPr/>
        </p:nvSpPr>
        <p:spPr>
          <a:xfrm>
            <a:off x="7019290" y="3528060"/>
            <a:ext cx="152400" cy="152400"/>
          </a:xfrm>
          <a:prstGeom prst="ellipse">
            <a:avLst/>
          </a:prstGeom>
          <a:solidFill>
            <a:srgbClr val="DFA0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椭圆 11"/>
          <p:cNvSpPr/>
          <p:nvPr/>
        </p:nvSpPr>
        <p:spPr>
          <a:xfrm>
            <a:off x="9311005" y="3528060"/>
            <a:ext cx="152400" cy="152400"/>
          </a:xfrm>
          <a:prstGeom prst="ellipse">
            <a:avLst/>
          </a:prstGeom>
          <a:solidFill>
            <a:srgbClr val="DFA0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文本框 14"/>
          <p:cNvSpPr txBox="1"/>
          <p:nvPr/>
        </p:nvSpPr>
        <p:spPr>
          <a:xfrm>
            <a:off x="1996440" y="1895475"/>
            <a:ext cx="1066800" cy="457200"/>
          </a:xfrm>
          <a:prstGeom prst="rect">
            <a:avLst/>
          </a:prstGeom>
          <a:noFill/>
        </p:spPr>
        <p:txBody>
          <a:bodyPr wrap="square" rtlCol="0">
            <a:spAutoFit/>
          </a:bodyPr>
          <a:p>
            <a:pPr algn="ctr"/>
            <a:r>
              <a:rPr lang="en-US" altLang="zh-CN" sz="2400">
                <a:latin typeface="方正苏新诗柳楷简体" panose="02000000000000000000" charset="-122"/>
                <a:ea typeface="方正苏新诗柳楷简体" panose="02000000000000000000" charset="-122"/>
              </a:rPr>
              <a:t>2013</a:t>
            </a:r>
            <a:endParaRPr lang="en-US" altLang="zh-CN" sz="2400">
              <a:latin typeface="方正苏新诗柳楷简体" panose="02000000000000000000" charset="-122"/>
              <a:ea typeface="方正苏新诗柳楷简体" panose="02000000000000000000" charset="-122"/>
            </a:endParaRPr>
          </a:p>
        </p:txBody>
      </p:sp>
      <p:sp>
        <p:nvSpPr>
          <p:cNvPr id="18" name="文本框 17"/>
          <p:cNvSpPr txBox="1"/>
          <p:nvPr/>
        </p:nvSpPr>
        <p:spPr>
          <a:xfrm>
            <a:off x="4184015" y="1895475"/>
            <a:ext cx="1066800" cy="457200"/>
          </a:xfrm>
          <a:prstGeom prst="rect">
            <a:avLst/>
          </a:prstGeom>
          <a:noFill/>
        </p:spPr>
        <p:txBody>
          <a:bodyPr wrap="square" rtlCol="0">
            <a:spAutoFit/>
          </a:bodyPr>
          <a:p>
            <a:pPr algn="ctr"/>
            <a:r>
              <a:rPr lang="en-US" altLang="zh-CN" sz="2400">
                <a:latin typeface="方正苏新诗柳楷简体" panose="02000000000000000000" charset="-122"/>
                <a:ea typeface="方正苏新诗柳楷简体" panose="02000000000000000000" charset="-122"/>
              </a:rPr>
              <a:t>2014</a:t>
            </a:r>
            <a:endParaRPr lang="en-US" altLang="zh-CN" sz="2400">
              <a:latin typeface="方正苏新诗柳楷简体" panose="02000000000000000000" charset="-122"/>
              <a:ea typeface="方正苏新诗柳楷简体" panose="02000000000000000000" charset="-122"/>
            </a:endParaRPr>
          </a:p>
        </p:txBody>
      </p:sp>
      <p:sp>
        <p:nvSpPr>
          <p:cNvPr id="23" name="文本框 22"/>
          <p:cNvSpPr txBox="1"/>
          <p:nvPr/>
        </p:nvSpPr>
        <p:spPr>
          <a:xfrm>
            <a:off x="6562090" y="1895475"/>
            <a:ext cx="1066800" cy="457200"/>
          </a:xfrm>
          <a:prstGeom prst="rect">
            <a:avLst/>
          </a:prstGeom>
          <a:noFill/>
        </p:spPr>
        <p:txBody>
          <a:bodyPr wrap="square" rtlCol="0">
            <a:spAutoFit/>
          </a:bodyPr>
          <a:p>
            <a:pPr algn="ctr"/>
            <a:r>
              <a:rPr lang="en-US" altLang="zh-CN" sz="2400">
                <a:latin typeface="方正苏新诗柳楷简体" panose="02000000000000000000" charset="-122"/>
                <a:ea typeface="方正苏新诗柳楷简体" panose="02000000000000000000" charset="-122"/>
              </a:rPr>
              <a:t>2015</a:t>
            </a:r>
            <a:endParaRPr lang="en-US" altLang="zh-CN" sz="2400">
              <a:latin typeface="方正苏新诗柳楷简体" panose="02000000000000000000" charset="-122"/>
              <a:ea typeface="方正苏新诗柳楷简体" panose="02000000000000000000" charset="-122"/>
            </a:endParaRPr>
          </a:p>
        </p:txBody>
      </p:sp>
      <p:sp>
        <p:nvSpPr>
          <p:cNvPr id="24" name="文本框 23"/>
          <p:cNvSpPr txBox="1"/>
          <p:nvPr/>
        </p:nvSpPr>
        <p:spPr>
          <a:xfrm>
            <a:off x="8853170" y="1895475"/>
            <a:ext cx="1066800" cy="457200"/>
          </a:xfrm>
          <a:prstGeom prst="rect">
            <a:avLst/>
          </a:prstGeom>
          <a:noFill/>
        </p:spPr>
        <p:txBody>
          <a:bodyPr wrap="square" rtlCol="0">
            <a:spAutoFit/>
          </a:bodyPr>
          <a:p>
            <a:pPr algn="ctr"/>
            <a:r>
              <a:rPr lang="en-US" altLang="zh-CN" sz="2400">
                <a:latin typeface="方正苏新诗柳楷简体" panose="02000000000000000000" charset="-122"/>
                <a:ea typeface="方正苏新诗柳楷简体" panose="02000000000000000000" charset="-122"/>
              </a:rPr>
              <a:t>2016</a:t>
            </a:r>
            <a:endParaRPr lang="en-US" altLang="zh-CN" sz="2400">
              <a:latin typeface="方正苏新诗柳楷简体" panose="02000000000000000000" charset="-122"/>
              <a:ea typeface="方正苏新诗柳楷简体" panose="02000000000000000000" charset="-122"/>
            </a:endParaRPr>
          </a:p>
        </p:txBody>
      </p:sp>
      <p:grpSp>
        <p:nvGrpSpPr>
          <p:cNvPr id="25" name="组合 24"/>
          <p:cNvGrpSpPr/>
          <p:nvPr/>
        </p:nvGrpSpPr>
        <p:grpSpPr>
          <a:xfrm>
            <a:off x="1105535" y="3996690"/>
            <a:ext cx="2484755" cy="1803400"/>
            <a:chOff x="1608" y="2934"/>
            <a:chExt cx="3913" cy="2840"/>
          </a:xfrm>
        </p:grpSpPr>
        <p:sp>
          <p:nvSpPr>
            <p:cNvPr id="27" name="文本框 26"/>
            <p:cNvSpPr txBox="1"/>
            <p:nvPr/>
          </p:nvSpPr>
          <p:spPr>
            <a:xfrm>
              <a:off x="1608" y="2934"/>
              <a:ext cx="3696" cy="672"/>
            </a:xfrm>
            <a:prstGeom prst="rect">
              <a:avLst/>
            </a:prstGeom>
            <a:noFill/>
          </p:spPr>
          <p:txBody>
            <a:bodyPr wrap="square" rtlCol="0">
              <a:spAutoFit/>
            </a:bodyPr>
            <a:p>
              <a:pPr algn="ctr"/>
              <a:r>
                <a:rPr lang="zh-CN" altLang="en-US" sz="2200">
                  <a:solidFill>
                    <a:srgbClr val="CF6D4C"/>
                  </a:solidFill>
                  <a:latin typeface="汉仪南宫体简" panose="02010600000101010101" charset="-122"/>
                  <a:ea typeface="汉仪南宫体简" panose="02010600000101010101" charset="-122"/>
                </a:rPr>
                <a:t>如梦令·春思</a:t>
              </a:r>
              <a:endParaRPr lang="zh-CN" altLang="en-US" sz="2200">
                <a:solidFill>
                  <a:srgbClr val="CF6D4C"/>
                </a:solidFill>
                <a:latin typeface="汉仪南宫体简" panose="02010600000101010101" charset="-122"/>
                <a:ea typeface="汉仪南宫体简" panose="02010600000101010101" charset="-122"/>
              </a:endParaRPr>
            </a:p>
          </p:txBody>
        </p:sp>
        <p:sp>
          <p:nvSpPr>
            <p:cNvPr id="28" name="文本框 27"/>
            <p:cNvSpPr txBox="1"/>
            <p:nvPr/>
          </p:nvSpPr>
          <p:spPr>
            <a:xfrm>
              <a:off x="1632" y="3558"/>
              <a:ext cx="3889" cy="2216"/>
            </a:xfrm>
            <a:prstGeom prst="rect">
              <a:avLst/>
            </a:prstGeom>
            <a:noFill/>
          </p:spPr>
          <p:txBody>
            <a:bodyPr wrap="square" rtlCol="0">
              <a:spAutoFit/>
            </a:bodyPr>
            <a:p>
              <a:pPr algn="ctr">
                <a:lnSpc>
                  <a:spcPct val="120000"/>
                </a:lnSpc>
              </a:pPr>
              <a:r>
                <a:rPr lang="zh-CN" altLang="en-US">
                  <a:latin typeface="方正苏新诗柳楷简体" panose="02000000000000000000" charset="-122"/>
                  <a:ea typeface="方正苏新诗柳楷简体" panose="02000000000000000000" charset="-122"/>
                </a:rPr>
                <a:t>手种堂前桃李，无限绿阴青子。帘外百舌儿，惊起五更春睡。居士，居士。莫忘小桥流水。</a:t>
              </a:r>
              <a:endParaRPr lang="zh-CN" altLang="en-US">
                <a:latin typeface="方正苏新诗柳楷简体" panose="02000000000000000000" charset="-122"/>
                <a:ea typeface="方正苏新诗柳楷简体" panose="02000000000000000000" charset="-122"/>
              </a:endParaRPr>
            </a:p>
          </p:txBody>
        </p:sp>
      </p:grpSp>
      <p:grpSp>
        <p:nvGrpSpPr>
          <p:cNvPr id="29" name="组合 28"/>
          <p:cNvGrpSpPr/>
          <p:nvPr/>
        </p:nvGrpSpPr>
        <p:grpSpPr>
          <a:xfrm>
            <a:off x="3568700" y="3966210"/>
            <a:ext cx="2468880" cy="1833880"/>
            <a:chOff x="1632" y="2934"/>
            <a:chExt cx="3888" cy="2888"/>
          </a:xfrm>
        </p:grpSpPr>
        <p:sp>
          <p:nvSpPr>
            <p:cNvPr id="30" name="文本框 29"/>
            <p:cNvSpPr txBox="1"/>
            <p:nvPr/>
          </p:nvSpPr>
          <p:spPr>
            <a:xfrm>
              <a:off x="1824" y="2934"/>
              <a:ext cx="3696" cy="672"/>
            </a:xfrm>
            <a:prstGeom prst="rect">
              <a:avLst/>
            </a:prstGeom>
            <a:noFill/>
          </p:spPr>
          <p:txBody>
            <a:bodyPr wrap="square" rtlCol="0">
              <a:spAutoFit/>
            </a:bodyPr>
            <a:p>
              <a:pPr algn="ctr"/>
              <a:r>
                <a:rPr lang="zh-CN" altLang="en-US" sz="2200">
                  <a:solidFill>
                    <a:srgbClr val="CF6D4C"/>
                  </a:solidFill>
                  <a:latin typeface="汉仪南宫体简" panose="02010600000101010101" charset="-122"/>
                  <a:ea typeface="汉仪南宫体简" panose="02010600000101010101" charset="-122"/>
                </a:rPr>
                <a:t>如梦令·春景</a:t>
              </a:r>
              <a:endParaRPr lang="zh-CN" altLang="en-US" sz="2200">
                <a:solidFill>
                  <a:srgbClr val="CF6D4C"/>
                </a:solidFill>
                <a:latin typeface="汉仪南宫体简" panose="02010600000101010101" charset="-122"/>
                <a:ea typeface="汉仪南宫体简" panose="02010600000101010101" charset="-122"/>
              </a:endParaRPr>
            </a:p>
          </p:txBody>
        </p:sp>
        <p:sp>
          <p:nvSpPr>
            <p:cNvPr id="31" name="文本框 30"/>
            <p:cNvSpPr txBox="1"/>
            <p:nvPr/>
          </p:nvSpPr>
          <p:spPr>
            <a:xfrm>
              <a:off x="1632" y="3606"/>
              <a:ext cx="3888" cy="2216"/>
            </a:xfrm>
            <a:prstGeom prst="rect">
              <a:avLst/>
            </a:prstGeom>
            <a:noFill/>
          </p:spPr>
          <p:txBody>
            <a:bodyPr wrap="square" rtlCol="0">
              <a:spAutoFit/>
            </a:bodyPr>
            <a:p>
              <a:pPr>
                <a:lnSpc>
                  <a:spcPct val="120000"/>
                </a:lnSpc>
              </a:pPr>
              <a:r>
                <a:rPr lang="zh-CN" altLang="en-US">
                  <a:latin typeface="方正苏新诗柳楷简体" panose="02000000000000000000" charset="-122"/>
                  <a:ea typeface="方正苏新诗柳楷简体" panose="02000000000000000000" charset="-122"/>
                </a:rPr>
                <a:t>莺嘴啄花红溜，燕尾点波绿皱。指冷玉笙寒，吹彻小梅春透。依旧，依旧，人与绿杨俱瘦。</a:t>
              </a:r>
              <a:endParaRPr lang="zh-CN" altLang="en-US">
                <a:latin typeface="方正苏新诗柳楷简体" panose="02000000000000000000" charset="-122"/>
                <a:ea typeface="方正苏新诗柳楷简体" panose="02000000000000000000" charset="-122"/>
              </a:endParaRPr>
            </a:p>
          </p:txBody>
        </p:sp>
      </p:grpSp>
      <p:grpSp>
        <p:nvGrpSpPr>
          <p:cNvPr id="33" name="组合 32"/>
          <p:cNvGrpSpPr/>
          <p:nvPr/>
        </p:nvGrpSpPr>
        <p:grpSpPr>
          <a:xfrm>
            <a:off x="5937250" y="3966210"/>
            <a:ext cx="2620645" cy="1833880"/>
            <a:chOff x="1632" y="2886"/>
            <a:chExt cx="4127" cy="2888"/>
          </a:xfrm>
        </p:grpSpPr>
        <p:sp>
          <p:nvSpPr>
            <p:cNvPr id="34" name="文本框 33"/>
            <p:cNvSpPr txBox="1"/>
            <p:nvPr/>
          </p:nvSpPr>
          <p:spPr>
            <a:xfrm>
              <a:off x="2122" y="2886"/>
              <a:ext cx="3146" cy="672"/>
            </a:xfrm>
            <a:prstGeom prst="rect">
              <a:avLst/>
            </a:prstGeom>
            <a:noFill/>
          </p:spPr>
          <p:txBody>
            <a:bodyPr wrap="square" rtlCol="0">
              <a:spAutoFit/>
            </a:bodyPr>
            <a:p>
              <a:r>
                <a:rPr lang="zh-CN" altLang="en-US" sz="2200">
                  <a:solidFill>
                    <a:srgbClr val="CF6D4C"/>
                  </a:solidFill>
                  <a:latin typeface="汉仪南宫体简" panose="02010600000101010101" charset="-122"/>
                  <a:ea typeface="汉仪南宫体简" panose="02010600000101010101" charset="-122"/>
                </a:rPr>
                <a:t>常记溪亭日暮</a:t>
              </a:r>
              <a:endParaRPr lang="zh-CN" altLang="en-US" sz="2200">
                <a:solidFill>
                  <a:srgbClr val="CF6D4C"/>
                </a:solidFill>
                <a:latin typeface="汉仪南宫体简" panose="02010600000101010101" charset="-122"/>
                <a:ea typeface="汉仪南宫体简" panose="02010600000101010101" charset="-122"/>
              </a:endParaRPr>
            </a:p>
          </p:txBody>
        </p:sp>
        <p:sp>
          <p:nvSpPr>
            <p:cNvPr id="35" name="文本框 34"/>
            <p:cNvSpPr txBox="1"/>
            <p:nvPr/>
          </p:nvSpPr>
          <p:spPr>
            <a:xfrm>
              <a:off x="1632" y="3558"/>
              <a:ext cx="4127" cy="2216"/>
            </a:xfrm>
            <a:prstGeom prst="rect">
              <a:avLst/>
            </a:prstGeom>
            <a:noFill/>
          </p:spPr>
          <p:txBody>
            <a:bodyPr wrap="square" rtlCol="0">
              <a:spAutoFit/>
            </a:bodyPr>
            <a:p>
              <a:pPr algn="ctr">
                <a:lnSpc>
                  <a:spcPct val="120000"/>
                </a:lnSpc>
              </a:pPr>
              <a:r>
                <a:rPr lang="zh-CN" altLang="en-US">
                  <a:latin typeface="方正苏新诗柳楷简体" panose="02000000000000000000" charset="-122"/>
                  <a:ea typeface="方正苏新诗柳楷简体" panose="02000000000000000000" charset="-122"/>
                </a:rPr>
                <a:t>常记溪亭日暮，沉醉不知归路。兴尽晚回舟，误入藕花深处。争渡，争渡</a:t>
              </a:r>
              <a:r>
                <a:rPr lang="en-US" altLang="zh-CN">
                  <a:latin typeface="方正苏新诗柳楷简体" panose="02000000000000000000" charset="-122"/>
                  <a:ea typeface="方正苏新诗柳楷简体" panose="02000000000000000000" charset="-122"/>
                </a:rPr>
                <a:t>,</a:t>
              </a:r>
              <a:r>
                <a:rPr lang="zh-CN" altLang="en-US">
                  <a:latin typeface="方正苏新诗柳楷简体" panose="02000000000000000000" charset="-122"/>
                  <a:ea typeface="方正苏新诗柳楷简体" panose="02000000000000000000" charset="-122"/>
                </a:rPr>
                <a:t>惊起一滩鸥鹭。</a:t>
              </a:r>
              <a:endParaRPr lang="zh-CN" altLang="en-US">
                <a:latin typeface="方正苏新诗柳楷简体" panose="02000000000000000000" charset="-122"/>
                <a:ea typeface="方正苏新诗柳楷简体" panose="02000000000000000000" charset="-122"/>
              </a:endParaRPr>
            </a:p>
          </p:txBody>
        </p:sp>
      </p:grpSp>
      <p:grpSp>
        <p:nvGrpSpPr>
          <p:cNvPr id="36" name="组合 35"/>
          <p:cNvGrpSpPr/>
          <p:nvPr/>
        </p:nvGrpSpPr>
        <p:grpSpPr>
          <a:xfrm>
            <a:off x="7969885" y="3966210"/>
            <a:ext cx="3063875" cy="1833880"/>
            <a:chOff x="1751" y="3314"/>
            <a:chExt cx="4825" cy="2888"/>
          </a:xfrm>
        </p:grpSpPr>
        <p:sp>
          <p:nvSpPr>
            <p:cNvPr id="37" name="文本框 36"/>
            <p:cNvSpPr txBox="1"/>
            <p:nvPr/>
          </p:nvSpPr>
          <p:spPr>
            <a:xfrm>
              <a:off x="1751" y="3314"/>
              <a:ext cx="4825" cy="672"/>
            </a:xfrm>
            <a:prstGeom prst="rect">
              <a:avLst/>
            </a:prstGeom>
            <a:noFill/>
          </p:spPr>
          <p:txBody>
            <a:bodyPr wrap="square" rtlCol="0">
              <a:spAutoFit/>
            </a:bodyPr>
            <a:p>
              <a:pPr algn="ctr"/>
              <a:r>
                <a:rPr lang="zh-CN" altLang="en-US" sz="2200">
                  <a:solidFill>
                    <a:srgbClr val="CF6D4C"/>
                  </a:solidFill>
                  <a:latin typeface="汉仪南宫体简" panose="02010600000101010101" charset="-122"/>
                  <a:ea typeface="汉仪南宫体简" panose="02010600000101010101" charset="-122"/>
                </a:rPr>
                <a:t>昨夜雨疏风骤</a:t>
              </a:r>
              <a:endParaRPr lang="zh-CN" altLang="en-US" sz="2200">
                <a:solidFill>
                  <a:srgbClr val="CF6D4C"/>
                </a:solidFill>
                <a:latin typeface="汉仪南宫体简" panose="02010600000101010101" charset="-122"/>
                <a:ea typeface="汉仪南宫体简" panose="02010600000101010101" charset="-122"/>
              </a:endParaRPr>
            </a:p>
          </p:txBody>
        </p:sp>
        <p:sp>
          <p:nvSpPr>
            <p:cNvPr id="38" name="文本框 37"/>
            <p:cNvSpPr txBox="1"/>
            <p:nvPr/>
          </p:nvSpPr>
          <p:spPr>
            <a:xfrm>
              <a:off x="2269" y="3986"/>
              <a:ext cx="4043" cy="2216"/>
            </a:xfrm>
            <a:prstGeom prst="rect">
              <a:avLst/>
            </a:prstGeom>
            <a:noFill/>
          </p:spPr>
          <p:txBody>
            <a:bodyPr wrap="square" rtlCol="0">
              <a:spAutoFit/>
            </a:bodyPr>
            <a:p>
              <a:pPr algn="ctr">
                <a:lnSpc>
                  <a:spcPct val="120000"/>
                </a:lnSpc>
              </a:pPr>
              <a:r>
                <a:rPr lang="zh-CN" altLang="en-US">
                  <a:latin typeface="方正苏新诗柳楷简体" panose="02000000000000000000" charset="-122"/>
                  <a:ea typeface="方正苏新诗柳楷简体" panose="02000000000000000000" charset="-122"/>
                </a:rPr>
                <a:t>昨夜雨疏风骤，浓睡不消残酒。试问卷帘人，却道海棠依旧。知否，知否？应是绿肥红瘦。</a:t>
              </a:r>
              <a:endParaRPr lang="zh-CN" altLang="en-US">
                <a:latin typeface="方正苏新诗柳楷简体" panose="02000000000000000000" charset="-122"/>
                <a:ea typeface="方正苏新诗柳楷简体" panose="02000000000000000000" charset="-122"/>
              </a:endParaRPr>
            </a:p>
          </p:txBody>
        </p:sp>
      </p:grpSp>
    </p:spTree>
  </p:cSld>
  <p:clrMapOvr>
    <a:masterClrMapping/>
  </p:clrMapOvr>
  <p:transition>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 name="组合 9"/>
          <p:cNvGrpSpPr/>
          <p:nvPr/>
        </p:nvGrpSpPr>
        <p:grpSpPr>
          <a:xfrm>
            <a:off x="-1412833" y="129744"/>
            <a:ext cx="8211282" cy="6444657"/>
            <a:chOff x="5494" y="1403"/>
            <a:chExt cx="9320" cy="7315"/>
          </a:xfrm>
        </p:grpSpPr>
        <p:grpSp>
          <p:nvGrpSpPr>
            <p:cNvPr id="6" name="组合 5"/>
            <p:cNvGrpSpPr/>
            <p:nvPr/>
          </p:nvGrpSpPr>
          <p:grpSpPr>
            <a:xfrm>
              <a:off x="5494" y="1852"/>
              <a:ext cx="7061" cy="6866"/>
              <a:chOff x="5494" y="1852"/>
              <a:chExt cx="7061" cy="6866"/>
            </a:xfrm>
          </p:grpSpPr>
          <p:sp>
            <p:nvSpPr>
              <p:cNvPr id="4" name="椭圆 3"/>
              <p:cNvSpPr/>
              <p:nvPr/>
            </p:nvSpPr>
            <p:spPr>
              <a:xfrm>
                <a:off x="5494" y="1852"/>
                <a:ext cx="6981" cy="6866"/>
              </a:xfrm>
              <a:prstGeom prst="ellipse">
                <a:avLst/>
              </a:prstGeom>
              <a:solidFill>
                <a:srgbClr val="DFA089">
                  <a:alpha val="2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5" name="图片 4" descr="a741a4cbfdb5bea38dcfd8fad88b382e"/>
              <p:cNvPicPr>
                <a:picLocks noChangeAspect="1"/>
              </p:cNvPicPr>
              <p:nvPr/>
            </p:nvPicPr>
            <p:blipFill>
              <a:blip r:embed="rId1">
                <a:lum contrast="60000"/>
              </a:blip>
              <a:srcRect l="-14573" t="-2389"/>
              <a:stretch>
                <a:fillRect/>
              </a:stretch>
            </p:blipFill>
            <p:spPr>
              <a:xfrm>
                <a:off x="5854" y="2094"/>
                <a:ext cx="6701" cy="6393"/>
              </a:xfrm>
              <a:prstGeom prst="ellipse">
                <a:avLst/>
              </a:prstGeom>
            </p:spPr>
          </p:pic>
        </p:grpSp>
        <p:sp>
          <p:nvSpPr>
            <p:cNvPr id="7" name="文本框 6"/>
            <p:cNvSpPr txBox="1"/>
            <p:nvPr/>
          </p:nvSpPr>
          <p:spPr>
            <a:xfrm>
              <a:off x="12993" y="1403"/>
              <a:ext cx="1821" cy="4343"/>
            </a:xfrm>
            <a:prstGeom prst="rect">
              <a:avLst/>
            </a:prstGeom>
            <a:noFill/>
          </p:spPr>
          <p:txBody>
            <a:bodyPr vert="eaVert" wrap="square" rtlCol="0">
              <a:spAutoFit/>
            </a:bodyPr>
            <a:p>
              <a:pPr algn="ctr"/>
              <a:r>
                <a:rPr lang="zh-CN" altLang="en-US" sz="7200">
                  <a:latin typeface="新蒂文征明简繁" panose="03000600000000000000" charset="-122"/>
                  <a:ea typeface="新蒂文征明简繁" panose="03000600000000000000" charset="-122"/>
                </a:rPr>
                <a:t>章节肆</a:t>
              </a:r>
              <a:endParaRPr lang="en-US" altLang="zh-CN" sz="7200">
                <a:latin typeface="新蒂文征明简繁" panose="03000600000000000000" charset="-122"/>
                <a:ea typeface="新蒂文征明简繁" panose="03000600000000000000" charset="-122"/>
              </a:endParaRPr>
            </a:p>
          </p:txBody>
        </p:sp>
      </p:grpSp>
      <p:pic>
        <p:nvPicPr>
          <p:cNvPr id="9" name="图片 8" descr="1cf1869ce1f40fed30a8f2ff40619ac1"/>
          <p:cNvPicPr>
            <a:picLocks noChangeAspect="1"/>
          </p:cNvPicPr>
          <p:nvPr/>
        </p:nvPicPr>
        <p:blipFill>
          <a:blip r:embed="rId2"/>
          <a:stretch>
            <a:fillRect/>
          </a:stretch>
        </p:blipFill>
        <p:spPr>
          <a:xfrm>
            <a:off x="9010015" y="3956685"/>
            <a:ext cx="3444875" cy="3536315"/>
          </a:xfrm>
          <a:prstGeom prst="rect">
            <a:avLst/>
          </a:prstGeom>
        </p:spPr>
      </p:pic>
      <p:pic>
        <p:nvPicPr>
          <p:cNvPr id="11" name="图片 10" descr="a2031644ae93de508aefe1c0cd4d7493"/>
          <p:cNvPicPr>
            <a:picLocks noChangeAspect="1"/>
          </p:cNvPicPr>
          <p:nvPr/>
        </p:nvPicPr>
        <p:blipFill>
          <a:blip r:embed="rId3"/>
          <a:stretch>
            <a:fillRect/>
          </a:stretch>
        </p:blipFill>
        <p:spPr>
          <a:xfrm>
            <a:off x="7676515" y="854710"/>
            <a:ext cx="1804035" cy="1701800"/>
          </a:xfrm>
          <a:prstGeom prst="rect">
            <a:avLst/>
          </a:prstGeom>
        </p:spPr>
      </p:pic>
      <p:sp>
        <p:nvSpPr>
          <p:cNvPr id="28" name="文本框 27"/>
          <p:cNvSpPr txBox="1"/>
          <p:nvPr/>
        </p:nvSpPr>
        <p:spPr>
          <a:xfrm>
            <a:off x="6657340" y="1354455"/>
            <a:ext cx="1198245" cy="5132705"/>
          </a:xfrm>
          <a:prstGeom prst="rect">
            <a:avLst/>
          </a:prstGeom>
          <a:noFill/>
        </p:spPr>
        <p:txBody>
          <a:bodyPr vert="eaVert" wrap="square" rtlCol="0">
            <a:spAutoFit/>
          </a:bodyPr>
          <a:p>
            <a:pPr algn="ctr"/>
            <a:r>
              <a:rPr lang="zh-CN" altLang="en-US" sz="3200" spc="100">
                <a:solidFill>
                  <a:schemeClr val="tx1"/>
                </a:solidFill>
                <a:uFillTx/>
                <a:latin typeface="新蒂文征明简繁" panose="03000600000000000000" charset="-122"/>
                <a:ea typeface="新蒂文征明简繁" panose="03000600000000000000" charset="-122"/>
              </a:rPr>
              <a:t>点击此处添加标题</a:t>
            </a:r>
            <a:endParaRPr lang="zh-CN" altLang="en-US" sz="3200" spc="100">
              <a:solidFill>
                <a:schemeClr val="tx1"/>
              </a:solidFill>
              <a:uFillTx/>
              <a:latin typeface="新蒂文征明简繁" panose="03000600000000000000" charset="-122"/>
              <a:ea typeface="新蒂文征明简繁" panose="03000600000000000000" charset="-122"/>
            </a:endParaRPr>
          </a:p>
          <a:p>
            <a:pPr algn="ctr">
              <a:lnSpc>
                <a:spcPct val="140000"/>
              </a:lnSpc>
            </a:pPr>
            <a:r>
              <a:rPr lang="zh-CN" altLang="en-US" spc="100">
                <a:solidFill>
                  <a:schemeClr val="tx1"/>
                </a:solidFill>
                <a:uFillTx/>
                <a:latin typeface="方正行楷简体" panose="02010601030101010101" charset="-122"/>
                <a:ea typeface="方正行楷简体" panose="02010601030101010101" charset="-122"/>
              </a:rPr>
              <a:t>Click here to add caption text</a:t>
            </a:r>
            <a:endParaRPr lang="zh-CN" altLang="en-US" spc="100">
              <a:solidFill>
                <a:schemeClr val="tx1"/>
              </a:solidFill>
              <a:uFillTx/>
              <a:latin typeface="方正行楷简体" panose="02010601030101010101" charset="-122"/>
              <a:ea typeface="方正行楷简体" panose="02010601030101010101" charset="-122"/>
            </a:endParaRPr>
          </a:p>
        </p:txBody>
      </p:sp>
      <p:grpSp>
        <p:nvGrpSpPr>
          <p:cNvPr id="14" name="组合 13"/>
          <p:cNvGrpSpPr/>
          <p:nvPr/>
        </p:nvGrpSpPr>
        <p:grpSpPr>
          <a:xfrm>
            <a:off x="5278755" y="479425"/>
            <a:ext cx="1294130" cy="3235960"/>
            <a:chOff x="7811" y="734"/>
            <a:chExt cx="2412" cy="6030"/>
          </a:xfrm>
        </p:grpSpPr>
        <p:sp>
          <p:nvSpPr>
            <p:cNvPr id="12" name="矩形 11"/>
            <p:cNvSpPr/>
            <p:nvPr/>
          </p:nvSpPr>
          <p:spPr>
            <a:xfrm>
              <a:off x="7811" y="734"/>
              <a:ext cx="2412" cy="603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矩形 12"/>
            <p:cNvSpPr/>
            <p:nvPr/>
          </p:nvSpPr>
          <p:spPr>
            <a:xfrm>
              <a:off x="7913" y="819"/>
              <a:ext cx="2208" cy="5788"/>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4622165" y="716280"/>
            <a:ext cx="3423920" cy="604520"/>
          </a:xfrm>
          <a:prstGeom prst="rect">
            <a:avLst/>
          </a:prstGeom>
          <a:noFill/>
        </p:spPr>
        <p:txBody>
          <a:bodyPr wrap="square" rtlCol="0">
            <a:spAutoFit/>
          </a:bodyPr>
          <a:p>
            <a:pPr algn="ctr"/>
            <a:r>
              <a:rPr lang="zh-CN" altLang="en-US" sz="2600" spc="100">
                <a:solidFill>
                  <a:schemeClr val="tx1"/>
                </a:solidFill>
                <a:uFillTx/>
                <a:latin typeface="新蒂文征明简繁" panose="03000600000000000000" charset="-122"/>
                <a:ea typeface="新蒂文征明简繁" panose="03000600000000000000" charset="-122"/>
              </a:rPr>
              <a:t>点击输入标题</a:t>
            </a:r>
            <a:endParaRPr lang="zh-CN" altLang="en-US" sz="2600" spc="100">
              <a:solidFill>
                <a:schemeClr val="tx1"/>
              </a:solidFill>
              <a:uFillTx/>
              <a:latin typeface="新蒂文征明简繁" panose="03000600000000000000" charset="-122"/>
              <a:ea typeface="新蒂文征明简繁" panose="03000600000000000000" charset="-122"/>
            </a:endParaRPr>
          </a:p>
        </p:txBody>
      </p:sp>
      <p:grpSp>
        <p:nvGrpSpPr>
          <p:cNvPr id="7" name="组合 6"/>
          <p:cNvGrpSpPr/>
          <p:nvPr/>
        </p:nvGrpSpPr>
        <p:grpSpPr>
          <a:xfrm>
            <a:off x="5209917" y="136867"/>
            <a:ext cx="2417233" cy="689949"/>
            <a:chOff x="4952742" y="107022"/>
            <a:chExt cx="2417233" cy="689949"/>
          </a:xfrm>
        </p:grpSpPr>
        <p:cxnSp>
          <p:nvCxnSpPr>
            <p:cNvPr id="14" name="直接连接符 13"/>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993484" y="107022"/>
              <a:ext cx="2376491" cy="689949"/>
            </a:xfrm>
            <a:prstGeom prst="rect">
              <a:avLst/>
            </a:prstGeom>
          </p:spPr>
        </p:pic>
      </p:grpSp>
      <p:sp>
        <p:nvSpPr>
          <p:cNvPr id="9" name="文本框 8"/>
          <p:cNvSpPr txBox="1"/>
          <p:nvPr/>
        </p:nvSpPr>
        <p:spPr>
          <a:xfrm>
            <a:off x="4726940" y="1116965"/>
            <a:ext cx="3289935" cy="275590"/>
          </a:xfrm>
          <a:prstGeom prst="rect">
            <a:avLst/>
          </a:prstGeom>
          <a:noFill/>
        </p:spPr>
        <p:txBody>
          <a:bodyPr wrap="square" rtlCol="0">
            <a:spAutoFit/>
          </a:bodyPr>
          <a:p>
            <a:pPr algn="ctr"/>
            <a:r>
              <a:rPr lang="zh-CN" altLang="en-US" sz="1200" spc="100">
                <a:uFillTx/>
                <a:latin typeface="方正行楷简体" panose="02010601030101010101" charset="-122"/>
                <a:ea typeface="方正行楷简体" panose="02010601030101010101" charset="-122"/>
                <a:sym typeface="+mn-ea"/>
              </a:rPr>
              <a:t>Click here to add caption </a:t>
            </a:r>
            <a:endParaRPr lang="zh-CN" altLang="en-US" sz="1200" spc="100">
              <a:uFillTx/>
              <a:latin typeface="方正行楷简体" panose="02010601030101010101" charset="-122"/>
              <a:ea typeface="方正行楷简体" panose="02010601030101010101" charset="-122"/>
              <a:sym typeface="+mn-ea"/>
            </a:endParaRPr>
          </a:p>
        </p:txBody>
      </p:sp>
      <p:sp>
        <p:nvSpPr>
          <p:cNvPr id="22" name="椭圆 21"/>
          <p:cNvSpPr/>
          <p:nvPr/>
        </p:nvSpPr>
        <p:spPr>
          <a:xfrm>
            <a:off x="4147820" y="487680"/>
            <a:ext cx="833120" cy="833120"/>
          </a:xfrm>
          <a:prstGeom prst="ellipse">
            <a:avLst/>
          </a:prstGeom>
          <a:solidFill>
            <a:srgbClr val="DFA089">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zh-CN" sz="3600">
                <a:latin typeface="汉仪南宫体简" panose="02010600000101010101" charset="-122"/>
                <a:ea typeface="汉仪南宫体简" panose="02010600000101010101" charset="-122"/>
              </a:rPr>
              <a:t>肆</a:t>
            </a:r>
            <a:endParaRPr lang="zh-CN" altLang="zh-CN" sz="3600">
              <a:latin typeface="汉仪南宫体简" panose="02010600000101010101" charset="-122"/>
              <a:ea typeface="汉仪南宫体简" panose="02010600000101010101" charset="-122"/>
            </a:endParaRPr>
          </a:p>
        </p:txBody>
      </p:sp>
      <p:pic>
        <p:nvPicPr>
          <p:cNvPr id="2" name="图片 1"/>
          <p:cNvPicPr>
            <a:picLocks noChangeAspect="1"/>
          </p:cNvPicPr>
          <p:nvPr/>
        </p:nvPicPr>
        <p:blipFill>
          <a:blip r:embed="rId2"/>
          <a:stretch>
            <a:fillRect/>
          </a:stretch>
        </p:blipFill>
        <p:spPr>
          <a:xfrm>
            <a:off x="1361380" y="1556254"/>
            <a:ext cx="3365284" cy="2024047"/>
          </a:xfrm>
          <a:prstGeom prst="rect">
            <a:avLst/>
          </a:prstGeom>
        </p:spPr>
      </p:pic>
      <p:pic>
        <p:nvPicPr>
          <p:cNvPr id="3" name="图片 2"/>
          <p:cNvPicPr>
            <a:picLocks noChangeAspect="1"/>
          </p:cNvPicPr>
          <p:nvPr/>
        </p:nvPicPr>
        <p:blipFill>
          <a:blip r:embed="rId3"/>
          <a:srcRect t="20343"/>
          <a:stretch>
            <a:fillRect/>
          </a:stretch>
        </p:blipFill>
        <p:spPr>
          <a:xfrm>
            <a:off x="1293495" y="3942080"/>
            <a:ext cx="4013835" cy="2406015"/>
          </a:xfrm>
          <a:custGeom>
            <a:avLst/>
            <a:gdLst>
              <a:gd name="connsiteX0" fmla="*/ 0 w 3541486"/>
              <a:gd name="connsiteY0" fmla="*/ 0 h 2122502"/>
              <a:gd name="connsiteX1" fmla="*/ 3541486 w 3541486"/>
              <a:gd name="connsiteY1" fmla="*/ 0 h 2122502"/>
              <a:gd name="connsiteX2" fmla="*/ 3541486 w 3541486"/>
              <a:gd name="connsiteY2" fmla="*/ 2122502 h 2122502"/>
              <a:gd name="connsiteX3" fmla="*/ 0 w 3541486"/>
              <a:gd name="connsiteY3" fmla="*/ 2122502 h 2122502"/>
            </a:gdLst>
            <a:ahLst/>
            <a:cxnLst>
              <a:cxn ang="0">
                <a:pos x="connsiteX0" y="connsiteY0"/>
              </a:cxn>
              <a:cxn ang="0">
                <a:pos x="connsiteX1" y="connsiteY1"/>
              </a:cxn>
              <a:cxn ang="0">
                <a:pos x="connsiteX2" y="connsiteY2"/>
              </a:cxn>
              <a:cxn ang="0">
                <a:pos x="connsiteX3" y="connsiteY3"/>
              </a:cxn>
            </a:cxnLst>
            <a:rect l="l" t="t" r="r" b="b"/>
            <a:pathLst>
              <a:path w="3541486" h="2122502">
                <a:moveTo>
                  <a:pt x="0" y="0"/>
                </a:moveTo>
                <a:lnTo>
                  <a:pt x="3541486" y="0"/>
                </a:lnTo>
                <a:lnTo>
                  <a:pt x="3541486" y="2122502"/>
                </a:lnTo>
                <a:lnTo>
                  <a:pt x="0" y="2122502"/>
                </a:lnTo>
                <a:close/>
              </a:path>
            </a:pathLst>
          </a:custGeom>
          <a:ln w="3175">
            <a:solidFill>
              <a:srgbClr val="DFA089"/>
            </a:solidFill>
          </a:ln>
        </p:spPr>
      </p:pic>
      <p:pic>
        <p:nvPicPr>
          <p:cNvPr id="5" name="图片 4"/>
          <p:cNvPicPr>
            <a:picLocks noChangeAspect="1"/>
          </p:cNvPicPr>
          <p:nvPr/>
        </p:nvPicPr>
        <p:blipFill>
          <a:blip r:embed="rId4"/>
          <a:stretch>
            <a:fillRect/>
          </a:stretch>
        </p:blipFill>
        <p:spPr>
          <a:xfrm>
            <a:off x="5463540" y="1556385"/>
            <a:ext cx="3861435" cy="2326005"/>
          </a:xfrm>
          <a:prstGeom prst="rect">
            <a:avLst/>
          </a:prstGeom>
          <a:ln w="3175">
            <a:solidFill>
              <a:srgbClr val="DFA089"/>
            </a:solidFill>
          </a:ln>
        </p:spPr>
      </p:pic>
      <p:sp>
        <p:nvSpPr>
          <p:cNvPr id="6" name="椭圆 5"/>
          <p:cNvSpPr/>
          <p:nvPr/>
        </p:nvSpPr>
        <p:spPr>
          <a:xfrm>
            <a:off x="5210175" y="3452495"/>
            <a:ext cx="1343660" cy="1355725"/>
          </a:xfrm>
          <a:prstGeom prst="ellipse">
            <a:avLst/>
          </a:prstGeom>
          <a:solidFill>
            <a:srgbClr val="DFA0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000">
                <a:latin typeface="汉仪南宫体简" panose="02010600000101010101" charset="-122"/>
                <a:ea typeface="汉仪南宫体简" panose="02010600000101010101" charset="-122"/>
              </a:rPr>
              <a:t>关键词</a:t>
            </a:r>
            <a:endParaRPr lang="zh-CN" altLang="en-US" sz="2000">
              <a:latin typeface="汉仪南宫体简" panose="02010600000101010101" charset="-122"/>
              <a:ea typeface="汉仪南宫体简" panose="02010600000101010101" charset="-122"/>
            </a:endParaRPr>
          </a:p>
        </p:txBody>
      </p:sp>
      <p:grpSp>
        <p:nvGrpSpPr>
          <p:cNvPr id="21" name="组合 20"/>
          <p:cNvGrpSpPr/>
          <p:nvPr/>
        </p:nvGrpSpPr>
        <p:grpSpPr>
          <a:xfrm>
            <a:off x="6553835" y="4018280"/>
            <a:ext cx="4190365" cy="2790190"/>
            <a:chOff x="1632" y="2934"/>
            <a:chExt cx="6599" cy="4394"/>
          </a:xfrm>
        </p:grpSpPr>
        <p:sp>
          <p:nvSpPr>
            <p:cNvPr id="19" name="文本框 18"/>
            <p:cNvSpPr txBox="1"/>
            <p:nvPr/>
          </p:nvSpPr>
          <p:spPr>
            <a:xfrm>
              <a:off x="1824" y="2934"/>
              <a:ext cx="4896" cy="672"/>
            </a:xfrm>
            <a:prstGeom prst="rect">
              <a:avLst/>
            </a:prstGeom>
            <a:noFill/>
          </p:spPr>
          <p:txBody>
            <a:bodyPr wrap="square" rtlCol="0">
              <a:spAutoFit/>
            </a:bodyPr>
            <a:p>
              <a:r>
                <a:rPr lang="zh-CN" altLang="en-US" sz="2200">
                  <a:solidFill>
                    <a:srgbClr val="CF6D4C"/>
                  </a:solidFill>
                  <a:latin typeface="汉仪南宫体简" panose="02010600000101010101" charset="-122"/>
                  <a:ea typeface="汉仪南宫体简" panose="02010600000101010101" charset="-122"/>
                </a:rPr>
                <a:t>如梦令·一饷凝情无语</a:t>
              </a:r>
              <a:endParaRPr lang="zh-CN" altLang="en-US" sz="2200">
                <a:solidFill>
                  <a:srgbClr val="CF6D4C"/>
                </a:solidFill>
                <a:latin typeface="汉仪南宫体简" panose="02010600000101010101" charset="-122"/>
                <a:ea typeface="汉仪南宫体简" panose="02010600000101010101" charset="-122"/>
              </a:endParaRPr>
            </a:p>
          </p:txBody>
        </p:sp>
        <p:sp>
          <p:nvSpPr>
            <p:cNvPr id="20" name="文本框 19"/>
            <p:cNvSpPr txBox="1"/>
            <p:nvPr/>
          </p:nvSpPr>
          <p:spPr>
            <a:xfrm>
              <a:off x="1632" y="3558"/>
              <a:ext cx="6599" cy="3770"/>
            </a:xfrm>
            <a:prstGeom prst="rect">
              <a:avLst/>
            </a:prstGeom>
            <a:noFill/>
          </p:spPr>
          <p:txBody>
            <a:bodyPr wrap="square" rtlCol="0">
              <a:spAutoFit/>
            </a:bodyPr>
            <a:p>
              <a:pPr>
                <a:lnSpc>
                  <a:spcPct val="120000"/>
                </a:lnSpc>
              </a:pPr>
              <a:r>
                <a:rPr lang="zh-CN" altLang="en-US">
                  <a:latin typeface="方正苏新诗柳楷简体" panose="02000000000000000000" charset="-122"/>
                  <a:ea typeface="方正苏新诗柳楷简体" panose="02000000000000000000" charset="-122"/>
                </a:rPr>
                <a:t>一饷凝情无语。手捻梅花何处。倚竹不胜愁，暗想江头归路。东去。东去。短艇淡烟疏雨。</a:t>
              </a:r>
              <a:endParaRPr lang="zh-CN" altLang="en-US">
                <a:latin typeface="方正苏新诗柳楷简体" panose="02000000000000000000" charset="-122"/>
                <a:ea typeface="方正苏新诗柳楷简体" panose="02000000000000000000" charset="-122"/>
              </a:endParaRPr>
            </a:p>
            <a:p>
              <a:pPr>
                <a:lnSpc>
                  <a:spcPct val="120000"/>
                </a:lnSpc>
              </a:pPr>
              <a:r>
                <a:rPr lang="zh-CN" altLang="en-US">
                  <a:latin typeface="方正苏新诗柳楷简体" panose="02000000000000000000" charset="-122"/>
                  <a:ea typeface="方正苏新诗柳楷简体" panose="02000000000000000000" charset="-122"/>
                  <a:sym typeface="+mn-ea"/>
                </a:rPr>
                <a:t>一饷凝情无语。手捻梅花何处。倚竹不胜愁，暗想江头归路。东去。东去。短艇淡烟疏雨。</a:t>
              </a:r>
              <a:endParaRPr lang="zh-CN" altLang="en-US">
                <a:latin typeface="方正苏新诗柳楷简体" panose="02000000000000000000" charset="-122"/>
                <a:ea typeface="方正苏新诗柳楷简体" panose="02000000000000000000" charset="-122"/>
              </a:endParaRPr>
            </a:p>
            <a:p>
              <a:pPr>
                <a:lnSpc>
                  <a:spcPct val="120000"/>
                </a:lnSpc>
              </a:pPr>
              <a:endParaRPr lang="zh-CN" altLang="en-US">
                <a:latin typeface="方正苏新诗柳楷简体" panose="02000000000000000000" charset="-122"/>
                <a:ea typeface="方正苏新诗柳楷简体" panose="02000000000000000000" charset="-122"/>
              </a:endParaRPr>
            </a:p>
          </p:txBody>
        </p:sp>
      </p:grpSp>
    </p:spTree>
  </p:cSld>
  <p:clrMapOvr>
    <a:masterClrMapping/>
  </p:clrMapOvr>
  <p:transition>
    <p:wipe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4622165" y="716280"/>
            <a:ext cx="3423920" cy="604520"/>
          </a:xfrm>
          <a:prstGeom prst="rect">
            <a:avLst/>
          </a:prstGeom>
          <a:noFill/>
        </p:spPr>
        <p:txBody>
          <a:bodyPr wrap="square" rtlCol="0">
            <a:spAutoFit/>
          </a:bodyPr>
          <a:p>
            <a:pPr algn="ctr"/>
            <a:r>
              <a:rPr lang="zh-CN" altLang="en-US" sz="2600" spc="100">
                <a:solidFill>
                  <a:schemeClr val="tx1"/>
                </a:solidFill>
                <a:uFillTx/>
                <a:latin typeface="新蒂文征明简繁" panose="03000600000000000000" charset="-122"/>
                <a:ea typeface="新蒂文征明简繁" panose="03000600000000000000" charset="-122"/>
              </a:rPr>
              <a:t>点击输入标题</a:t>
            </a:r>
            <a:endParaRPr lang="zh-CN" altLang="en-US" sz="2600" spc="100">
              <a:solidFill>
                <a:schemeClr val="tx1"/>
              </a:solidFill>
              <a:uFillTx/>
              <a:latin typeface="新蒂文征明简繁" panose="03000600000000000000" charset="-122"/>
              <a:ea typeface="新蒂文征明简繁" panose="03000600000000000000" charset="-122"/>
            </a:endParaRPr>
          </a:p>
        </p:txBody>
      </p:sp>
      <p:grpSp>
        <p:nvGrpSpPr>
          <p:cNvPr id="7" name="组合 6"/>
          <p:cNvGrpSpPr/>
          <p:nvPr/>
        </p:nvGrpSpPr>
        <p:grpSpPr>
          <a:xfrm>
            <a:off x="5209917" y="136867"/>
            <a:ext cx="2417233" cy="689949"/>
            <a:chOff x="4952742" y="107022"/>
            <a:chExt cx="2417233" cy="689949"/>
          </a:xfrm>
        </p:grpSpPr>
        <p:cxnSp>
          <p:nvCxnSpPr>
            <p:cNvPr id="14" name="直接连接符 13"/>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993484" y="107022"/>
              <a:ext cx="2376491" cy="689949"/>
            </a:xfrm>
            <a:prstGeom prst="rect">
              <a:avLst/>
            </a:prstGeom>
          </p:spPr>
        </p:pic>
      </p:grpSp>
      <p:sp>
        <p:nvSpPr>
          <p:cNvPr id="9" name="文本框 8"/>
          <p:cNvSpPr txBox="1"/>
          <p:nvPr/>
        </p:nvSpPr>
        <p:spPr>
          <a:xfrm>
            <a:off x="4726940" y="1116965"/>
            <a:ext cx="3289935" cy="275590"/>
          </a:xfrm>
          <a:prstGeom prst="rect">
            <a:avLst/>
          </a:prstGeom>
          <a:noFill/>
        </p:spPr>
        <p:txBody>
          <a:bodyPr wrap="square" rtlCol="0">
            <a:spAutoFit/>
          </a:bodyPr>
          <a:p>
            <a:pPr algn="ctr"/>
            <a:r>
              <a:rPr lang="zh-CN" altLang="en-US" sz="1200" spc="100">
                <a:uFillTx/>
                <a:latin typeface="方正行楷简体" panose="02010601030101010101" charset="-122"/>
                <a:ea typeface="方正行楷简体" panose="02010601030101010101" charset="-122"/>
                <a:sym typeface="+mn-ea"/>
              </a:rPr>
              <a:t>Click here to add caption </a:t>
            </a:r>
            <a:endParaRPr lang="zh-CN" altLang="en-US" sz="1200" spc="100">
              <a:uFillTx/>
              <a:latin typeface="方正行楷简体" panose="02010601030101010101" charset="-122"/>
              <a:ea typeface="方正行楷简体" panose="02010601030101010101" charset="-122"/>
              <a:sym typeface="+mn-ea"/>
            </a:endParaRPr>
          </a:p>
        </p:txBody>
      </p:sp>
      <p:sp>
        <p:nvSpPr>
          <p:cNvPr id="22" name="椭圆 21"/>
          <p:cNvSpPr/>
          <p:nvPr/>
        </p:nvSpPr>
        <p:spPr>
          <a:xfrm>
            <a:off x="4147820" y="487680"/>
            <a:ext cx="833120" cy="833120"/>
          </a:xfrm>
          <a:prstGeom prst="ellipse">
            <a:avLst/>
          </a:prstGeom>
          <a:solidFill>
            <a:srgbClr val="DFA089">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zh-CN" sz="3600">
                <a:latin typeface="汉仪南宫体简" panose="02010600000101010101" charset="-122"/>
                <a:ea typeface="汉仪南宫体简" panose="02010600000101010101" charset="-122"/>
              </a:rPr>
              <a:t>肆</a:t>
            </a:r>
            <a:endParaRPr lang="zh-CN" altLang="zh-CN" sz="3600">
              <a:latin typeface="汉仪南宫体简" panose="02010600000101010101" charset="-122"/>
              <a:ea typeface="汉仪南宫体简" panose="02010600000101010101" charset="-122"/>
            </a:endParaRPr>
          </a:p>
        </p:txBody>
      </p:sp>
      <p:grpSp>
        <p:nvGrpSpPr>
          <p:cNvPr id="81" name="组合 80"/>
          <p:cNvGrpSpPr/>
          <p:nvPr/>
        </p:nvGrpSpPr>
        <p:grpSpPr>
          <a:xfrm>
            <a:off x="1151890" y="2014855"/>
            <a:ext cx="9726930" cy="1608455"/>
            <a:chOff x="2846" y="3749"/>
            <a:chExt cx="13002" cy="2150"/>
          </a:xfrm>
        </p:grpSpPr>
        <p:sp>
          <p:nvSpPr>
            <p:cNvPr id="6" name="Chevron 23"/>
            <p:cNvSpPr/>
            <p:nvPr/>
          </p:nvSpPr>
          <p:spPr>
            <a:xfrm>
              <a:off x="5404" y="4498"/>
              <a:ext cx="651" cy="651"/>
            </a:xfrm>
            <a:prstGeom prst="chevron">
              <a:avLst/>
            </a:prstGeom>
            <a:solidFill>
              <a:srgbClr val="E9BDAD"/>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solidFill>
                  <a:schemeClr val="bg1"/>
                </a:solidFill>
                <a:latin typeface="Arial" panose="020B0604020202020204" pitchFamily="34" charset="0"/>
                <a:cs typeface="Arial" panose="020B0604020202020204" pitchFamily="34" charset="0"/>
              </a:endParaRPr>
            </a:p>
          </p:txBody>
        </p:sp>
        <p:sp>
          <p:nvSpPr>
            <p:cNvPr id="11" name="Chevron 26"/>
            <p:cNvSpPr/>
            <p:nvPr/>
          </p:nvSpPr>
          <p:spPr>
            <a:xfrm>
              <a:off x="12639" y="4498"/>
              <a:ext cx="651" cy="651"/>
            </a:xfrm>
            <a:prstGeom prst="chevron">
              <a:avLst/>
            </a:prstGeom>
            <a:solidFill>
              <a:srgbClr val="E9BDAD"/>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solidFill>
                  <a:schemeClr val="bg1"/>
                </a:solidFill>
                <a:latin typeface="Arial" panose="020B0604020202020204" pitchFamily="34" charset="0"/>
                <a:cs typeface="Arial" panose="020B0604020202020204" pitchFamily="34" charset="0"/>
              </a:endParaRPr>
            </a:p>
          </p:txBody>
        </p:sp>
        <p:sp>
          <p:nvSpPr>
            <p:cNvPr id="12" name="Chevron 29"/>
            <p:cNvSpPr/>
            <p:nvPr/>
          </p:nvSpPr>
          <p:spPr>
            <a:xfrm>
              <a:off x="9022" y="4498"/>
              <a:ext cx="651" cy="651"/>
            </a:xfrm>
            <a:prstGeom prst="chevron">
              <a:avLst/>
            </a:prstGeom>
            <a:solidFill>
              <a:srgbClr val="E9BDAD"/>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solidFill>
                  <a:schemeClr val="bg1"/>
                </a:solidFill>
                <a:latin typeface="Arial" panose="020B0604020202020204" pitchFamily="34" charset="0"/>
                <a:cs typeface="Arial" panose="020B0604020202020204" pitchFamily="34" charset="0"/>
              </a:endParaRPr>
            </a:p>
          </p:txBody>
        </p:sp>
        <p:sp>
          <p:nvSpPr>
            <p:cNvPr id="15" name="Oval 11"/>
            <p:cNvSpPr/>
            <p:nvPr/>
          </p:nvSpPr>
          <p:spPr>
            <a:xfrm>
              <a:off x="2846" y="3749"/>
              <a:ext cx="2150" cy="2150"/>
            </a:xfrm>
            <a:prstGeom prst="ellipse">
              <a:avLst/>
            </a:prstGeom>
            <a:solidFill>
              <a:srgbClr val="E9BDAD"/>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solidFill>
                  <a:schemeClr val="bg1"/>
                </a:solidFill>
                <a:latin typeface="Arial" panose="020B0604020202020204" pitchFamily="34" charset="0"/>
                <a:cs typeface="Arial" panose="020B0604020202020204" pitchFamily="34" charset="0"/>
              </a:endParaRPr>
            </a:p>
          </p:txBody>
        </p:sp>
        <p:grpSp>
          <p:nvGrpSpPr>
            <p:cNvPr id="16" name="Group 46"/>
            <p:cNvGrpSpPr/>
            <p:nvPr/>
          </p:nvGrpSpPr>
          <p:grpSpPr>
            <a:xfrm>
              <a:off x="3556" y="4457"/>
              <a:ext cx="731" cy="733"/>
              <a:chOff x="9145588" y="4435475"/>
              <a:chExt cx="464344" cy="465138"/>
            </a:xfrm>
            <a:solidFill>
              <a:schemeClr val="bg1"/>
            </a:solidFill>
          </p:grpSpPr>
          <p:sp>
            <p:nvSpPr>
              <p:cNvPr id="18"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p:spPr>
            <p:txBody>
              <a:bodyPr lIns="19050" tIns="19050" rIns="19050" bIns="19050" anchor="ctr"/>
              <a:p>
                <a:pPr algn="ctr" defTabSz="228600" fontAlgn="base" hangingPunct="0">
                  <a:spcBef>
                    <a:spcPct val="0"/>
                  </a:spcBef>
                  <a:spcAft>
                    <a:spcPct val="0"/>
                  </a:spcAft>
                </a:pPr>
                <a:endParaRPr lang="en-US">
                  <a:solidFill>
                    <a:schemeClr val="bg1"/>
                  </a:solidFill>
                  <a:latin typeface="Arial" panose="020B0604020202020204" pitchFamily="34" charset="0"/>
                  <a:cs typeface="Arial" panose="020B0604020202020204" pitchFamily="34" charset="0"/>
                  <a:sym typeface="Gill Sans" charset="0"/>
                </a:endParaRPr>
              </a:p>
            </p:txBody>
          </p:sp>
          <p:sp>
            <p:nvSpPr>
              <p:cNvPr id="30"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p:spPr>
            <p:txBody>
              <a:bodyPr lIns="19050" tIns="19050" rIns="19050" bIns="19050" anchor="ctr"/>
              <a:p>
                <a:pPr algn="ctr" defTabSz="228600" fontAlgn="base" hangingPunct="0">
                  <a:spcBef>
                    <a:spcPct val="0"/>
                  </a:spcBef>
                  <a:spcAft>
                    <a:spcPct val="0"/>
                  </a:spcAft>
                </a:pPr>
                <a:endParaRPr lang="en-US">
                  <a:solidFill>
                    <a:schemeClr val="bg1"/>
                  </a:solidFill>
                  <a:latin typeface="Arial" panose="020B0604020202020204" pitchFamily="34" charset="0"/>
                  <a:cs typeface="Arial" panose="020B0604020202020204" pitchFamily="34" charset="0"/>
                  <a:sym typeface="Gill Sans" charset="0"/>
                </a:endParaRPr>
              </a:p>
            </p:txBody>
          </p:sp>
          <p:sp>
            <p:nvSpPr>
              <p:cNvPr id="35"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p:spPr>
            <p:txBody>
              <a:bodyPr lIns="19050" tIns="19050" rIns="19050" bIns="19050" anchor="ctr"/>
              <a:p>
                <a:pPr algn="ctr" defTabSz="228600" fontAlgn="base" hangingPunct="0">
                  <a:spcBef>
                    <a:spcPct val="0"/>
                  </a:spcBef>
                  <a:spcAft>
                    <a:spcPct val="0"/>
                  </a:spcAft>
                </a:pPr>
                <a:endParaRPr lang="en-US">
                  <a:solidFill>
                    <a:schemeClr val="bg1"/>
                  </a:solidFill>
                  <a:latin typeface="Arial" panose="020B0604020202020204" pitchFamily="34" charset="0"/>
                  <a:cs typeface="Arial" panose="020B0604020202020204" pitchFamily="34" charset="0"/>
                  <a:sym typeface="Gill Sans" charset="0"/>
                </a:endParaRPr>
              </a:p>
            </p:txBody>
          </p:sp>
          <p:sp>
            <p:nvSpPr>
              <p:cNvPr id="36"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p:spPr>
            <p:txBody>
              <a:bodyPr lIns="19050" tIns="19050" rIns="19050" bIns="19050" anchor="ctr"/>
              <a:p>
                <a:pPr algn="ctr" defTabSz="228600" fontAlgn="base" hangingPunct="0">
                  <a:spcBef>
                    <a:spcPct val="0"/>
                  </a:spcBef>
                  <a:spcAft>
                    <a:spcPct val="0"/>
                  </a:spcAft>
                </a:pPr>
                <a:endParaRPr lang="en-US">
                  <a:solidFill>
                    <a:schemeClr val="bg1"/>
                  </a:solidFill>
                  <a:latin typeface="Arial" panose="020B0604020202020204" pitchFamily="34" charset="0"/>
                  <a:cs typeface="Arial" panose="020B0604020202020204" pitchFamily="34" charset="0"/>
                  <a:sym typeface="Gill Sans" charset="0"/>
                </a:endParaRPr>
              </a:p>
            </p:txBody>
          </p:sp>
          <p:sp>
            <p:nvSpPr>
              <p:cNvPr id="38"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p:spPr>
            <p:txBody>
              <a:bodyPr lIns="19050" tIns="19050" rIns="19050" bIns="19050" anchor="ctr"/>
              <a:p>
                <a:pPr algn="ctr" defTabSz="228600" fontAlgn="base" hangingPunct="0">
                  <a:spcBef>
                    <a:spcPct val="0"/>
                  </a:spcBef>
                  <a:spcAft>
                    <a:spcPct val="0"/>
                  </a:spcAft>
                </a:pPr>
                <a:endParaRPr lang="en-US">
                  <a:solidFill>
                    <a:schemeClr val="bg1"/>
                  </a:solidFill>
                  <a:latin typeface="Arial" panose="020B0604020202020204" pitchFamily="34" charset="0"/>
                  <a:cs typeface="Arial" panose="020B0604020202020204" pitchFamily="34" charset="0"/>
                  <a:sym typeface="Gill Sans" charset="0"/>
                </a:endParaRPr>
              </a:p>
            </p:txBody>
          </p:sp>
          <p:sp>
            <p:nvSpPr>
              <p:cNvPr id="46"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p:spPr>
            <p:txBody>
              <a:bodyPr lIns="19050" tIns="19050" rIns="19050" bIns="19050" anchor="ctr"/>
              <a:p>
                <a:pPr algn="ctr" defTabSz="228600" fontAlgn="base" hangingPunct="0">
                  <a:spcBef>
                    <a:spcPct val="0"/>
                  </a:spcBef>
                  <a:spcAft>
                    <a:spcPct val="0"/>
                  </a:spcAft>
                </a:pPr>
                <a:endParaRPr lang="en-US">
                  <a:solidFill>
                    <a:schemeClr val="bg1"/>
                  </a:solidFill>
                  <a:latin typeface="Arial" panose="020B0604020202020204" pitchFamily="34" charset="0"/>
                  <a:cs typeface="Arial" panose="020B0604020202020204" pitchFamily="34" charset="0"/>
                  <a:sym typeface="Gill Sans" charset="0"/>
                </a:endParaRPr>
              </a:p>
            </p:txBody>
          </p:sp>
          <p:sp>
            <p:nvSpPr>
              <p:cNvPr id="47"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p:spPr>
            <p:txBody>
              <a:bodyPr lIns="19050" tIns="19050" rIns="19050" bIns="19050" anchor="ctr"/>
              <a:p>
                <a:pPr algn="ctr" defTabSz="228600" fontAlgn="base" hangingPunct="0">
                  <a:spcBef>
                    <a:spcPct val="0"/>
                  </a:spcBef>
                  <a:spcAft>
                    <a:spcPct val="0"/>
                  </a:spcAft>
                </a:pPr>
                <a:endParaRPr lang="en-US">
                  <a:solidFill>
                    <a:schemeClr val="bg1"/>
                  </a:solidFill>
                  <a:latin typeface="Arial" panose="020B0604020202020204" pitchFamily="34" charset="0"/>
                  <a:cs typeface="Arial" panose="020B0604020202020204" pitchFamily="34" charset="0"/>
                  <a:sym typeface="Gill Sans" charset="0"/>
                </a:endParaRPr>
              </a:p>
            </p:txBody>
          </p:sp>
          <p:sp>
            <p:nvSpPr>
              <p:cNvPr id="49"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p:spPr>
            <p:txBody>
              <a:bodyPr lIns="19050" tIns="19050" rIns="19050" bIns="19050" anchor="ctr"/>
              <a:p>
                <a:pPr algn="ctr" defTabSz="228600" fontAlgn="base" hangingPunct="0">
                  <a:spcBef>
                    <a:spcPct val="0"/>
                  </a:spcBef>
                  <a:spcAft>
                    <a:spcPct val="0"/>
                  </a:spcAft>
                </a:pPr>
                <a:endParaRPr lang="en-US">
                  <a:solidFill>
                    <a:schemeClr val="bg1"/>
                  </a:solidFill>
                  <a:latin typeface="Arial" panose="020B0604020202020204" pitchFamily="34" charset="0"/>
                  <a:cs typeface="Arial" panose="020B0604020202020204" pitchFamily="34" charset="0"/>
                  <a:sym typeface="Gill Sans" charset="0"/>
                </a:endParaRPr>
              </a:p>
            </p:txBody>
          </p:sp>
          <p:sp>
            <p:nvSpPr>
              <p:cNvPr id="55"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p:spPr>
            <p:txBody>
              <a:bodyPr lIns="19050" tIns="19050" rIns="19050" bIns="19050" anchor="ctr"/>
              <a:p>
                <a:pPr algn="ctr" defTabSz="228600" fontAlgn="base" hangingPunct="0">
                  <a:spcBef>
                    <a:spcPct val="0"/>
                  </a:spcBef>
                  <a:spcAft>
                    <a:spcPct val="0"/>
                  </a:spcAft>
                </a:pPr>
                <a:endParaRPr lang="en-US">
                  <a:solidFill>
                    <a:schemeClr val="bg1"/>
                  </a:solidFill>
                  <a:latin typeface="Arial" panose="020B0604020202020204" pitchFamily="34" charset="0"/>
                  <a:cs typeface="Arial" panose="020B0604020202020204" pitchFamily="34" charset="0"/>
                  <a:sym typeface="Gill Sans" charset="0"/>
                </a:endParaRPr>
              </a:p>
            </p:txBody>
          </p:sp>
        </p:grpSp>
        <p:sp>
          <p:nvSpPr>
            <p:cNvPr id="56" name="Oval 14"/>
            <p:cNvSpPr/>
            <p:nvPr/>
          </p:nvSpPr>
          <p:spPr>
            <a:xfrm>
              <a:off x="6464" y="3749"/>
              <a:ext cx="2150" cy="2150"/>
            </a:xfrm>
            <a:prstGeom prst="ellipse">
              <a:avLst/>
            </a:prstGeom>
            <a:solidFill>
              <a:srgbClr val="E9BDAD"/>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solidFill>
                  <a:schemeClr val="bg1"/>
                </a:solidFill>
                <a:latin typeface="Arial" panose="020B0604020202020204" pitchFamily="34" charset="0"/>
                <a:cs typeface="Arial" panose="020B0604020202020204" pitchFamily="34" charset="0"/>
              </a:endParaRPr>
            </a:p>
          </p:txBody>
        </p:sp>
        <p:grpSp>
          <p:nvGrpSpPr>
            <p:cNvPr id="58" name="Group 73"/>
            <p:cNvGrpSpPr/>
            <p:nvPr/>
          </p:nvGrpSpPr>
          <p:grpSpPr>
            <a:xfrm>
              <a:off x="7173" y="4458"/>
              <a:ext cx="731" cy="731"/>
              <a:chOff x="7287419" y="2577307"/>
              <a:chExt cx="464344" cy="464344"/>
            </a:xfrm>
            <a:solidFill>
              <a:schemeClr val="bg1"/>
            </a:solidFill>
          </p:grpSpPr>
          <p:sp>
            <p:nvSpPr>
              <p:cNvPr id="64" name="AutoShape 56"/>
              <p:cNvSpPr/>
              <p:nvPr/>
            </p:nvSpPr>
            <p:spPr bwMode="auto">
              <a:xfrm>
                <a:off x="7287419"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p:spPr>
            <p:txBody>
              <a:bodyPr lIns="19050" tIns="19050" rIns="19050" bIns="19050" anchor="ctr"/>
              <a:p>
                <a:pPr algn="ctr" defTabSz="228600" fontAlgn="base" hangingPunct="0">
                  <a:spcBef>
                    <a:spcPct val="0"/>
                  </a:spcBef>
                  <a:spcAft>
                    <a:spcPct val="0"/>
                  </a:spcAft>
                </a:pPr>
                <a:endParaRPr lang="en-US" sz="1500">
                  <a:solidFill>
                    <a:schemeClr val="bg1"/>
                  </a:solidFill>
                  <a:effectLst>
                    <a:outerShdw blurRad="38100" dist="38100" dir="2700000" algn="tl">
                      <a:srgbClr val="000000"/>
                    </a:outerShdw>
                  </a:effectLst>
                  <a:latin typeface="Arial" panose="020B0604020202020204" pitchFamily="34" charset="0"/>
                  <a:cs typeface="Arial" panose="020B0604020202020204" pitchFamily="34" charset="0"/>
                  <a:sym typeface="Gill Sans" charset="0"/>
                </a:endParaRPr>
              </a:p>
            </p:txBody>
          </p:sp>
          <p:sp>
            <p:nvSpPr>
              <p:cNvPr id="65" name="AutoShape 57"/>
              <p:cNvSpPr/>
              <p:nvPr/>
            </p:nvSpPr>
            <p:spPr bwMode="auto">
              <a:xfrm>
                <a:off x="7606507"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p:spPr>
            <p:txBody>
              <a:bodyPr lIns="19050" tIns="19050" rIns="19050" bIns="19050" anchor="ctr"/>
              <a:p>
                <a:pPr algn="ctr" defTabSz="228600" fontAlgn="base" hangingPunct="0">
                  <a:spcBef>
                    <a:spcPct val="0"/>
                  </a:spcBef>
                  <a:spcAft>
                    <a:spcPct val="0"/>
                  </a:spcAft>
                </a:pPr>
                <a:endParaRPr lang="en-US" sz="1500">
                  <a:solidFill>
                    <a:schemeClr val="bg1"/>
                  </a:solidFill>
                  <a:effectLst>
                    <a:outerShdw blurRad="38100" dist="38100" dir="2700000" algn="tl">
                      <a:srgbClr val="000000"/>
                    </a:outerShdw>
                  </a:effectLst>
                  <a:latin typeface="Arial" panose="020B0604020202020204" pitchFamily="34" charset="0"/>
                  <a:cs typeface="Arial" panose="020B0604020202020204" pitchFamily="34" charset="0"/>
                  <a:sym typeface="Gill Sans" charset="0"/>
                </a:endParaRPr>
              </a:p>
            </p:txBody>
          </p:sp>
          <p:sp>
            <p:nvSpPr>
              <p:cNvPr id="66" name="AutoShape 58"/>
              <p:cNvSpPr/>
              <p:nvPr/>
            </p:nvSpPr>
            <p:spPr bwMode="auto">
              <a:xfrm>
                <a:off x="7446963" y="2577307"/>
                <a:ext cx="145257"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p:spPr>
            <p:txBody>
              <a:bodyPr lIns="19050" tIns="19050" rIns="19050" bIns="19050" anchor="ctr"/>
              <a:p>
                <a:pPr algn="ctr" defTabSz="228600" fontAlgn="base" hangingPunct="0">
                  <a:spcBef>
                    <a:spcPct val="0"/>
                  </a:spcBef>
                  <a:spcAft>
                    <a:spcPct val="0"/>
                  </a:spcAft>
                </a:pPr>
                <a:endParaRPr lang="en-US" sz="1500">
                  <a:solidFill>
                    <a:schemeClr val="bg1"/>
                  </a:solidFill>
                  <a:effectLst>
                    <a:outerShdw blurRad="38100" dist="38100" dir="2700000" algn="tl">
                      <a:srgbClr val="000000"/>
                    </a:outerShdw>
                  </a:effectLst>
                  <a:latin typeface="Arial" panose="020B0604020202020204" pitchFamily="34" charset="0"/>
                  <a:cs typeface="Arial" panose="020B0604020202020204" pitchFamily="34" charset="0"/>
                  <a:sym typeface="Gill Sans" charset="0"/>
                </a:endParaRPr>
              </a:p>
            </p:txBody>
          </p:sp>
        </p:grpSp>
        <p:sp>
          <p:nvSpPr>
            <p:cNvPr id="67" name="Oval 20"/>
            <p:cNvSpPr/>
            <p:nvPr/>
          </p:nvSpPr>
          <p:spPr>
            <a:xfrm>
              <a:off x="13698" y="3749"/>
              <a:ext cx="2150" cy="2150"/>
            </a:xfrm>
            <a:prstGeom prst="ellipse">
              <a:avLst/>
            </a:prstGeom>
            <a:solidFill>
              <a:srgbClr val="E9BDAD"/>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solidFill>
                  <a:schemeClr val="bg1"/>
                </a:solidFill>
                <a:latin typeface="Arial" panose="020B0604020202020204" pitchFamily="34" charset="0"/>
                <a:cs typeface="Arial" panose="020B0604020202020204" pitchFamily="34" charset="0"/>
              </a:endParaRPr>
            </a:p>
          </p:txBody>
        </p:sp>
        <p:grpSp>
          <p:nvGrpSpPr>
            <p:cNvPr id="68" name="Group 61"/>
            <p:cNvGrpSpPr/>
            <p:nvPr/>
          </p:nvGrpSpPr>
          <p:grpSpPr>
            <a:xfrm>
              <a:off x="14408" y="4457"/>
              <a:ext cx="731" cy="733"/>
              <a:chOff x="7287419" y="3505994"/>
              <a:chExt cx="464344" cy="465138"/>
            </a:xfrm>
            <a:solidFill>
              <a:schemeClr val="bg1"/>
            </a:solidFill>
          </p:grpSpPr>
          <p:sp>
            <p:nvSpPr>
              <p:cNvPr id="69" name="AutoShape 37"/>
              <p:cNvSpPr/>
              <p:nvPr/>
            </p:nvSpPr>
            <p:spPr bwMode="auto">
              <a:xfrm>
                <a:off x="7287419" y="354965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p:spPr>
            <p:txBody>
              <a:bodyPr lIns="19050" tIns="19050" rIns="19050" bIns="19050" anchor="ctr"/>
              <a:p>
                <a:pPr algn="ctr" defTabSz="228600" fontAlgn="base" hangingPunct="0">
                  <a:spcBef>
                    <a:spcPct val="0"/>
                  </a:spcBef>
                  <a:spcAft>
                    <a:spcPct val="0"/>
                  </a:spcAft>
                </a:pPr>
                <a:endParaRPr lang="en-US">
                  <a:solidFill>
                    <a:schemeClr val="bg1"/>
                  </a:solidFill>
                  <a:latin typeface="Arial" panose="020B0604020202020204" pitchFamily="34" charset="0"/>
                  <a:cs typeface="Arial" panose="020B0604020202020204" pitchFamily="34" charset="0"/>
                  <a:sym typeface="Gill Sans" charset="0"/>
                </a:endParaRPr>
              </a:p>
            </p:txBody>
          </p:sp>
          <p:sp>
            <p:nvSpPr>
              <p:cNvPr id="70" name="AutoShape 38"/>
              <p:cNvSpPr/>
              <p:nvPr/>
            </p:nvSpPr>
            <p:spPr bwMode="auto">
              <a:xfrm>
                <a:off x="7490619" y="373856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p:spPr>
            <p:txBody>
              <a:bodyPr lIns="19050" tIns="19050" rIns="19050" bIns="19050" anchor="ctr"/>
              <a:p>
                <a:pPr algn="ctr" defTabSz="228600" fontAlgn="base" hangingPunct="0">
                  <a:spcBef>
                    <a:spcPct val="0"/>
                  </a:spcBef>
                  <a:spcAft>
                    <a:spcPct val="0"/>
                  </a:spcAft>
                </a:pPr>
                <a:endParaRPr lang="en-US">
                  <a:solidFill>
                    <a:schemeClr val="bg1"/>
                  </a:solidFill>
                  <a:latin typeface="Arial" panose="020B0604020202020204" pitchFamily="34" charset="0"/>
                  <a:cs typeface="Arial" panose="020B0604020202020204" pitchFamily="34" charset="0"/>
                  <a:sym typeface="Gill Sans" charset="0"/>
                </a:endParaRPr>
              </a:p>
            </p:txBody>
          </p:sp>
          <p:sp>
            <p:nvSpPr>
              <p:cNvPr id="71" name="AutoShape 39"/>
              <p:cNvSpPr/>
              <p:nvPr/>
            </p:nvSpPr>
            <p:spPr bwMode="auto">
              <a:xfrm>
                <a:off x="7679532" y="350599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p:spPr>
            <p:txBody>
              <a:bodyPr lIns="19050" tIns="19050" rIns="19050" bIns="19050" anchor="ctr"/>
              <a:p>
                <a:pPr algn="ctr" defTabSz="228600" fontAlgn="base" hangingPunct="0">
                  <a:spcBef>
                    <a:spcPct val="0"/>
                  </a:spcBef>
                  <a:spcAft>
                    <a:spcPct val="0"/>
                  </a:spcAft>
                </a:pPr>
                <a:endParaRPr lang="en-US">
                  <a:solidFill>
                    <a:schemeClr val="bg1"/>
                  </a:solidFill>
                  <a:latin typeface="Arial" panose="020B0604020202020204" pitchFamily="34" charset="0"/>
                  <a:cs typeface="Arial" panose="020B0604020202020204" pitchFamily="34" charset="0"/>
                  <a:sym typeface="Gill Sans" charset="0"/>
                </a:endParaRPr>
              </a:p>
            </p:txBody>
          </p:sp>
          <p:sp>
            <p:nvSpPr>
              <p:cNvPr id="72" name="AutoShape 40"/>
              <p:cNvSpPr/>
              <p:nvPr/>
            </p:nvSpPr>
            <p:spPr bwMode="auto">
              <a:xfrm>
                <a:off x="7403307" y="372427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p:spPr>
            <p:txBody>
              <a:bodyPr lIns="19050" tIns="19050" rIns="19050" bIns="19050" anchor="ctr"/>
              <a:p>
                <a:pPr algn="ctr" defTabSz="228600" fontAlgn="base" hangingPunct="0">
                  <a:spcBef>
                    <a:spcPct val="0"/>
                  </a:spcBef>
                  <a:spcAft>
                    <a:spcPct val="0"/>
                  </a:spcAft>
                </a:pPr>
                <a:endParaRPr lang="en-US">
                  <a:solidFill>
                    <a:schemeClr val="bg1"/>
                  </a:solidFill>
                  <a:latin typeface="Arial" panose="020B0604020202020204" pitchFamily="34" charset="0"/>
                  <a:cs typeface="Arial" panose="020B0604020202020204" pitchFamily="34" charset="0"/>
                  <a:sym typeface="Gill Sans" charset="0"/>
                </a:endParaRPr>
              </a:p>
            </p:txBody>
          </p:sp>
          <p:sp>
            <p:nvSpPr>
              <p:cNvPr id="73" name="AutoShape 41"/>
              <p:cNvSpPr/>
              <p:nvPr/>
            </p:nvSpPr>
            <p:spPr bwMode="auto">
              <a:xfrm>
                <a:off x="7461250" y="382587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p:spPr>
            <p:txBody>
              <a:bodyPr lIns="19050" tIns="19050" rIns="19050" bIns="19050" anchor="ctr"/>
              <a:p>
                <a:pPr algn="ctr" defTabSz="228600" fontAlgn="base" hangingPunct="0">
                  <a:spcBef>
                    <a:spcPct val="0"/>
                  </a:spcBef>
                  <a:spcAft>
                    <a:spcPct val="0"/>
                  </a:spcAft>
                </a:pPr>
                <a:endParaRPr lang="en-US">
                  <a:solidFill>
                    <a:schemeClr val="bg1"/>
                  </a:solidFill>
                  <a:latin typeface="Arial" panose="020B0604020202020204" pitchFamily="34" charset="0"/>
                  <a:cs typeface="Arial" panose="020B0604020202020204" pitchFamily="34" charset="0"/>
                  <a:sym typeface="Gill Sans" charset="0"/>
                </a:endParaRPr>
              </a:p>
            </p:txBody>
          </p:sp>
          <p:sp>
            <p:nvSpPr>
              <p:cNvPr id="74" name="AutoShape 42"/>
              <p:cNvSpPr/>
              <p:nvPr/>
            </p:nvSpPr>
            <p:spPr bwMode="auto">
              <a:xfrm>
                <a:off x="7693819" y="360759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p:spPr>
            <p:txBody>
              <a:bodyPr lIns="19050" tIns="19050" rIns="19050" bIns="19050" anchor="ctr"/>
              <a:p>
                <a:pPr algn="ctr" defTabSz="228600" fontAlgn="base" hangingPunct="0">
                  <a:spcBef>
                    <a:spcPct val="0"/>
                  </a:spcBef>
                  <a:spcAft>
                    <a:spcPct val="0"/>
                  </a:spcAft>
                </a:pPr>
                <a:endParaRPr lang="en-US">
                  <a:solidFill>
                    <a:schemeClr val="bg1"/>
                  </a:solidFill>
                  <a:latin typeface="Arial" panose="020B0604020202020204" pitchFamily="34" charset="0"/>
                  <a:cs typeface="Arial" panose="020B0604020202020204" pitchFamily="34" charset="0"/>
                  <a:sym typeface="Gill Sans" charset="0"/>
                </a:endParaRPr>
              </a:p>
            </p:txBody>
          </p:sp>
        </p:grpSp>
        <p:sp>
          <p:nvSpPr>
            <p:cNvPr id="75" name="Oval 17"/>
            <p:cNvSpPr/>
            <p:nvPr/>
          </p:nvSpPr>
          <p:spPr>
            <a:xfrm>
              <a:off x="10081" y="3749"/>
              <a:ext cx="2150" cy="2150"/>
            </a:xfrm>
            <a:prstGeom prst="ellipse">
              <a:avLst/>
            </a:prstGeom>
            <a:solidFill>
              <a:srgbClr val="E9BDAD"/>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solidFill>
                  <a:schemeClr val="bg1"/>
                </a:solidFill>
                <a:latin typeface="Arial" panose="020B0604020202020204" pitchFamily="34" charset="0"/>
                <a:cs typeface="Arial" panose="020B0604020202020204" pitchFamily="34" charset="0"/>
              </a:endParaRPr>
            </a:p>
          </p:txBody>
        </p:sp>
        <p:grpSp>
          <p:nvGrpSpPr>
            <p:cNvPr id="76" name="Group 56"/>
            <p:cNvGrpSpPr/>
            <p:nvPr/>
          </p:nvGrpSpPr>
          <p:grpSpPr>
            <a:xfrm>
              <a:off x="10790" y="4457"/>
              <a:ext cx="731" cy="733"/>
              <a:chOff x="8216107" y="3505994"/>
              <a:chExt cx="464344" cy="465138"/>
            </a:xfrm>
            <a:solidFill>
              <a:schemeClr val="bg1"/>
            </a:solidFill>
          </p:grpSpPr>
          <p:sp>
            <p:nvSpPr>
              <p:cNvPr id="77" name="AutoShape 33"/>
              <p:cNvSpPr/>
              <p:nvPr/>
            </p:nvSpPr>
            <p:spPr bwMode="auto">
              <a:xfrm>
                <a:off x="8216107" y="3680619"/>
                <a:ext cx="464344" cy="290513"/>
              </a:xfrm>
              <a:custGeom>
                <a:avLst/>
                <a:gdLst>
                  <a:gd name="T0" fmla="*/ 10752 w 21505"/>
                  <a:gd name="T1" fmla="*/ 10800 h 21600"/>
                  <a:gd name="T2" fmla="*/ 10752 w 21505"/>
                  <a:gd name="T3" fmla="*/ 10800 h 21600"/>
                  <a:gd name="T4" fmla="*/ 10752 w 21505"/>
                  <a:gd name="T5" fmla="*/ 10800 h 21600"/>
                  <a:gd name="T6" fmla="*/ 10752 w 21505"/>
                  <a:gd name="T7" fmla="*/ 10800 h 21600"/>
                </a:gdLst>
                <a:ahLst/>
                <a:cxnLst>
                  <a:cxn ang="0">
                    <a:pos x="T0" y="T1"/>
                  </a:cxn>
                  <a:cxn ang="0">
                    <a:pos x="T2" y="T3"/>
                  </a:cxn>
                  <a:cxn ang="0">
                    <a:pos x="T4" y="T5"/>
                  </a:cxn>
                  <a:cxn ang="0">
                    <a:pos x="T6" y="T7"/>
                  </a:cxn>
                </a:cxnLst>
                <a:rect l="0" t="0" r="r" b="b"/>
                <a:pathLst>
                  <a:path w="21505" h="21600">
                    <a:moveTo>
                      <a:pt x="17472" y="17279"/>
                    </a:moveTo>
                    <a:lnTo>
                      <a:pt x="17472" y="18899"/>
                    </a:lnTo>
                    <a:cubicBezTo>
                      <a:pt x="17472" y="19198"/>
                      <a:pt x="17321" y="19439"/>
                      <a:pt x="17136" y="19439"/>
                    </a:cubicBezTo>
                    <a:lnTo>
                      <a:pt x="4368" y="19439"/>
                    </a:lnTo>
                    <a:cubicBezTo>
                      <a:pt x="4182" y="19439"/>
                      <a:pt x="4032" y="19198"/>
                      <a:pt x="4032" y="18899"/>
                    </a:cubicBezTo>
                    <a:lnTo>
                      <a:pt x="4032" y="17279"/>
                    </a:lnTo>
                    <a:lnTo>
                      <a:pt x="1344" y="12419"/>
                    </a:lnTo>
                    <a:cubicBezTo>
                      <a:pt x="1344" y="12121"/>
                      <a:pt x="1494" y="11879"/>
                      <a:pt x="1680" y="11879"/>
                    </a:cubicBezTo>
                    <a:lnTo>
                      <a:pt x="3360" y="11879"/>
                    </a:lnTo>
                    <a:lnTo>
                      <a:pt x="4032" y="11879"/>
                    </a:lnTo>
                    <a:lnTo>
                      <a:pt x="4704" y="11879"/>
                    </a:lnTo>
                    <a:lnTo>
                      <a:pt x="5376" y="11879"/>
                    </a:lnTo>
                    <a:lnTo>
                      <a:pt x="6048" y="11879"/>
                    </a:lnTo>
                    <a:lnTo>
                      <a:pt x="6720" y="11879"/>
                    </a:lnTo>
                    <a:lnTo>
                      <a:pt x="7392" y="11879"/>
                    </a:lnTo>
                    <a:lnTo>
                      <a:pt x="8064" y="11879"/>
                    </a:lnTo>
                    <a:lnTo>
                      <a:pt x="8736" y="11879"/>
                    </a:lnTo>
                    <a:lnTo>
                      <a:pt x="12768" y="11879"/>
                    </a:lnTo>
                    <a:lnTo>
                      <a:pt x="13440" y="11879"/>
                    </a:lnTo>
                    <a:lnTo>
                      <a:pt x="14112" y="11879"/>
                    </a:lnTo>
                    <a:lnTo>
                      <a:pt x="14784" y="11879"/>
                    </a:lnTo>
                    <a:lnTo>
                      <a:pt x="15456" y="11879"/>
                    </a:lnTo>
                    <a:lnTo>
                      <a:pt x="16128" y="11879"/>
                    </a:lnTo>
                    <a:lnTo>
                      <a:pt x="16800" y="11879"/>
                    </a:lnTo>
                    <a:lnTo>
                      <a:pt x="17472" y="11879"/>
                    </a:lnTo>
                    <a:lnTo>
                      <a:pt x="18144" y="11879"/>
                    </a:lnTo>
                    <a:lnTo>
                      <a:pt x="19824" y="11879"/>
                    </a:lnTo>
                    <a:cubicBezTo>
                      <a:pt x="20009" y="11879"/>
                      <a:pt x="20160" y="12121"/>
                      <a:pt x="20160" y="12419"/>
                    </a:cubicBezTo>
                    <a:cubicBezTo>
                      <a:pt x="20160" y="12419"/>
                      <a:pt x="17472" y="17279"/>
                      <a:pt x="17472" y="17279"/>
                    </a:cubicBezTo>
                    <a:close/>
                    <a:moveTo>
                      <a:pt x="10752" y="4320"/>
                    </a:moveTo>
                    <a:cubicBezTo>
                      <a:pt x="8625" y="4320"/>
                      <a:pt x="6826" y="6601"/>
                      <a:pt x="6246" y="9719"/>
                    </a:cubicBezTo>
                    <a:lnTo>
                      <a:pt x="5552" y="9719"/>
                    </a:lnTo>
                    <a:cubicBezTo>
                      <a:pt x="6152" y="6000"/>
                      <a:pt x="8252" y="3239"/>
                      <a:pt x="10752" y="3239"/>
                    </a:cubicBezTo>
                    <a:cubicBezTo>
                      <a:pt x="12934" y="3239"/>
                      <a:pt x="14813" y="5344"/>
                      <a:pt x="15654" y="8353"/>
                    </a:cubicBezTo>
                    <a:lnTo>
                      <a:pt x="15054" y="8835"/>
                    </a:lnTo>
                    <a:cubicBezTo>
                      <a:pt x="14323" y="6180"/>
                      <a:pt x="12671" y="4320"/>
                      <a:pt x="10752" y="4320"/>
                    </a:cubicBezTo>
                    <a:moveTo>
                      <a:pt x="10752" y="8639"/>
                    </a:moveTo>
                    <a:cubicBezTo>
                      <a:pt x="10158" y="8639"/>
                      <a:pt x="9630" y="9061"/>
                      <a:pt x="9260" y="9719"/>
                    </a:cubicBezTo>
                    <a:lnTo>
                      <a:pt x="8437" y="9719"/>
                    </a:lnTo>
                    <a:cubicBezTo>
                      <a:pt x="8904" y="8435"/>
                      <a:pt x="9761" y="7560"/>
                      <a:pt x="10752" y="7560"/>
                    </a:cubicBezTo>
                    <a:cubicBezTo>
                      <a:pt x="11742" y="7560"/>
                      <a:pt x="12600" y="8435"/>
                      <a:pt x="13066" y="9719"/>
                    </a:cubicBezTo>
                    <a:lnTo>
                      <a:pt x="12244" y="9719"/>
                    </a:lnTo>
                    <a:cubicBezTo>
                      <a:pt x="11874" y="9061"/>
                      <a:pt x="11345" y="8639"/>
                      <a:pt x="10752" y="8639"/>
                    </a:cubicBezTo>
                    <a:moveTo>
                      <a:pt x="13827" y="9719"/>
                    </a:moveTo>
                    <a:cubicBezTo>
                      <a:pt x="13307" y="7816"/>
                      <a:pt x="12126" y="6479"/>
                      <a:pt x="10752" y="6479"/>
                    </a:cubicBezTo>
                    <a:cubicBezTo>
                      <a:pt x="9378" y="6479"/>
                      <a:pt x="8197" y="7816"/>
                      <a:pt x="7676" y="9719"/>
                    </a:cubicBezTo>
                    <a:lnTo>
                      <a:pt x="6955" y="9719"/>
                    </a:lnTo>
                    <a:cubicBezTo>
                      <a:pt x="7510" y="7207"/>
                      <a:pt x="9001" y="5400"/>
                      <a:pt x="10752" y="5400"/>
                    </a:cubicBezTo>
                    <a:cubicBezTo>
                      <a:pt x="12409" y="5400"/>
                      <a:pt x="13834" y="7015"/>
                      <a:pt x="14454" y="9317"/>
                    </a:cubicBezTo>
                    <a:lnTo>
                      <a:pt x="13953" y="9719"/>
                    </a:lnTo>
                    <a:cubicBezTo>
                      <a:pt x="13953" y="9719"/>
                      <a:pt x="13827" y="9719"/>
                      <a:pt x="13827" y="9719"/>
                    </a:cubicBezTo>
                    <a:close/>
                    <a:moveTo>
                      <a:pt x="10752" y="1080"/>
                    </a:moveTo>
                    <a:cubicBezTo>
                      <a:pt x="13459" y="1080"/>
                      <a:pt x="15792" y="3672"/>
                      <a:pt x="16856" y="7388"/>
                    </a:cubicBezTo>
                    <a:lnTo>
                      <a:pt x="16256" y="7869"/>
                    </a:lnTo>
                    <a:cubicBezTo>
                      <a:pt x="15305" y="4504"/>
                      <a:pt x="13201" y="2160"/>
                      <a:pt x="10752" y="2160"/>
                    </a:cubicBezTo>
                    <a:cubicBezTo>
                      <a:pt x="7874" y="2160"/>
                      <a:pt x="5470" y="5392"/>
                      <a:pt x="4858" y="9719"/>
                    </a:cubicBezTo>
                    <a:lnTo>
                      <a:pt x="4167" y="9719"/>
                    </a:lnTo>
                    <a:cubicBezTo>
                      <a:pt x="4792" y="4796"/>
                      <a:pt x="7507" y="1080"/>
                      <a:pt x="10752" y="1080"/>
                    </a:cubicBezTo>
                    <a:moveTo>
                      <a:pt x="17336" y="9719"/>
                    </a:moveTo>
                    <a:lnTo>
                      <a:pt x="16958" y="9719"/>
                    </a:lnTo>
                    <a:lnTo>
                      <a:pt x="17294" y="9449"/>
                    </a:lnTo>
                    <a:cubicBezTo>
                      <a:pt x="17307" y="9540"/>
                      <a:pt x="17325" y="9628"/>
                      <a:pt x="17336" y="9719"/>
                    </a:cubicBezTo>
                    <a:moveTo>
                      <a:pt x="19824" y="9719"/>
                    </a:moveTo>
                    <a:lnTo>
                      <a:pt x="18016" y="9719"/>
                    </a:lnTo>
                    <a:cubicBezTo>
                      <a:pt x="17986" y="9461"/>
                      <a:pt x="17948" y="9209"/>
                      <a:pt x="17908" y="8957"/>
                    </a:cubicBezTo>
                    <a:lnTo>
                      <a:pt x="21132" y="6366"/>
                    </a:lnTo>
                    <a:cubicBezTo>
                      <a:pt x="21464" y="6099"/>
                      <a:pt x="21599" y="5450"/>
                      <a:pt x="21433" y="4916"/>
                    </a:cubicBezTo>
                    <a:cubicBezTo>
                      <a:pt x="21267" y="4383"/>
                      <a:pt x="20864" y="4169"/>
                      <a:pt x="20532" y="4433"/>
                    </a:cubicBezTo>
                    <a:lnTo>
                      <a:pt x="17456" y="6905"/>
                    </a:lnTo>
                    <a:cubicBezTo>
                      <a:pt x="16282" y="2836"/>
                      <a:pt x="13721" y="0"/>
                      <a:pt x="10752" y="0"/>
                    </a:cubicBezTo>
                    <a:cubicBezTo>
                      <a:pt x="7135" y="0"/>
                      <a:pt x="4122" y="4198"/>
                      <a:pt x="3488" y="9719"/>
                    </a:cubicBezTo>
                    <a:lnTo>
                      <a:pt x="1680" y="9719"/>
                    </a:lnTo>
                    <a:cubicBezTo>
                      <a:pt x="754" y="9719"/>
                      <a:pt x="0" y="10930"/>
                      <a:pt x="0" y="12419"/>
                    </a:cubicBezTo>
                    <a:cubicBezTo>
                      <a:pt x="0" y="12949"/>
                      <a:pt x="121" y="13459"/>
                      <a:pt x="339" y="13855"/>
                    </a:cubicBezTo>
                    <a:lnTo>
                      <a:pt x="2688" y="18101"/>
                    </a:lnTo>
                    <a:lnTo>
                      <a:pt x="2688" y="18899"/>
                    </a:lnTo>
                    <a:cubicBezTo>
                      <a:pt x="2688" y="20389"/>
                      <a:pt x="3442" y="21599"/>
                      <a:pt x="4368" y="21599"/>
                    </a:cubicBezTo>
                    <a:lnTo>
                      <a:pt x="17136" y="21599"/>
                    </a:lnTo>
                    <a:cubicBezTo>
                      <a:pt x="18062" y="21599"/>
                      <a:pt x="18816" y="20389"/>
                      <a:pt x="18816" y="18899"/>
                    </a:cubicBezTo>
                    <a:lnTo>
                      <a:pt x="18816" y="18101"/>
                    </a:lnTo>
                    <a:lnTo>
                      <a:pt x="21165" y="13855"/>
                    </a:lnTo>
                    <a:cubicBezTo>
                      <a:pt x="21383" y="13459"/>
                      <a:pt x="21504" y="12949"/>
                      <a:pt x="21504" y="12419"/>
                    </a:cubicBezTo>
                    <a:cubicBezTo>
                      <a:pt x="21504" y="10930"/>
                      <a:pt x="20750" y="9719"/>
                      <a:pt x="19824" y="9719"/>
                    </a:cubicBezTo>
                  </a:path>
                </a:pathLst>
              </a:custGeom>
              <a:grpFill/>
              <a:ln>
                <a:noFill/>
              </a:ln>
              <a:effectLst/>
            </p:spPr>
            <p:txBody>
              <a:bodyPr lIns="19050" tIns="19050" rIns="19050" bIns="19050" anchor="ctr"/>
              <a:p>
                <a:pPr algn="ctr" defTabSz="228600" fontAlgn="base" hangingPunct="0">
                  <a:spcBef>
                    <a:spcPct val="0"/>
                  </a:spcBef>
                  <a:spcAft>
                    <a:spcPct val="0"/>
                  </a:spcAft>
                </a:pPr>
                <a:endParaRPr lang="en-US" sz="1500">
                  <a:solidFill>
                    <a:schemeClr val="bg1"/>
                  </a:solidFill>
                  <a:effectLst>
                    <a:outerShdw blurRad="38100" dist="38100" dir="2700000" algn="tl">
                      <a:srgbClr val="000000"/>
                    </a:outerShdw>
                  </a:effectLst>
                  <a:latin typeface="Arial" panose="020B0604020202020204" pitchFamily="34" charset="0"/>
                  <a:cs typeface="Arial" panose="020B0604020202020204" pitchFamily="34" charset="0"/>
                  <a:sym typeface="Gill Sans" charset="0"/>
                </a:endParaRPr>
              </a:p>
            </p:txBody>
          </p:sp>
          <p:sp>
            <p:nvSpPr>
              <p:cNvPr id="78" name="AutoShape 34"/>
              <p:cNvSpPr/>
              <p:nvPr/>
            </p:nvSpPr>
            <p:spPr bwMode="auto">
              <a:xfrm>
                <a:off x="8331994" y="3564732"/>
                <a:ext cx="33338" cy="108744"/>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47"/>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6"/>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1" y="20691"/>
                      <a:pt x="1719" y="20730"/>
                      <a:pt x="1763" y="20770"/>
                    </a:cubicBezTo>
                  </a:path>
                </a:pathLst>
              </a:custGeom>
              <a:grpFill/>
              <a:ln>
                <a:noFill/>
              </a:ln>
              <a:effectLst/>
            </p:spPr>
            <p:txBody>
              <a:bodyPr lIns="19050" tIns="19050" rIns="19050" bIns="19050" anchor="ctr"/>
              <a:p>
                <a:pPr algn="ctr" defTabSz="228600" fontAlgn="base" hangingPunct="0">
                  <a:spcBef>
                    <a:spcPct val="0"/>
                  </a:spcBef>
                  <a:spcAft>
                    <a:spcPct val="0"/>
                  </a:spcAft>
                </a:pPr>
                <a:endParaRPr lang="en-US" sz="1500">
                  <a:solidFill>
                    <a:schemeClr val="bg1"/>
                  </a:solidFill>
                  <a:effectLst>
                    <a:outerShdw blurRad="38100" dist="38100" dir="2700000" algn="tl">
                      <a:srgbClr val="000000"/>
                    </a:outerShdw>
                  </a:effectLst>
                  <a:latin typeface="Arial" panose="020B0604020202020204" pitchFamily="34" charset="0"/>
                  <a:cs typeface="Arial" panose="020B0604020202020204" pitchFamily="34" charset="0"/>
                  <a:sym typeface="Gill Sans" charset="0"/>
                </a:endParaRPr>
              </a:p>
            </p:txBody>
          </p:sp>
          <p:sp>
            <p:nvSpPr>
              <p:cNvPr id="79" name="AutoShape 35"/>
              <p:cNvSpPr/>
              <p:nvPr/>
            </p:nvSpPr>
            <p:spPr bwMode="auto">
              <a:xfrm>
                <a:off x="8506619" y="3564732"/>
                <a:ext cx="32544" cy="108744"/>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50"/>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6"/>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1" y="20691"/>
                      <a:pt x="1719" y="20730"/>
                      <a:pt x="1763" y="20770"/>
                    </a:cubicBezTo>
                  </a:path>
                </a:pathLst>
              </a:custGeom>
              <a:grpFill/>
              <a:ln>
                <a:noFill/>
              </a:ln>
              <a:effectLst/>
            </p:spPr>
            <p:txBody>
              <a:bodyPr lIns="19050" tIns="19050" rIns="19050" bIns="19050" anchor="ctr"/>
              <a:p>
                <a:pPr algn="ctr" defTabSz="228600" fontAlgn="base" hangingPunct="0">
                  <a:spcBef>
                    <a:spcPct val="0"/>
                  </a:spcBef>
                  <a:spcAft>
                    <a:spcPct val="0"/>
                  </a:spcAft>
                </a:pPr>
                <a:endParaRPr lang="en-US" sz="1500">
                  <a:solidFill>
                    <a:schemeClr val="bg1"/>
                  </a:solidFill>
                  <a:effectLst>
                    <a:outerShdw blurRad="38100" dist="38100" dir="2700000" algn="tl">
                      <a:srgbClr val="000000"/>
                    </a:outerShdw>
                  </a:effectLst>
                  <a:latin typeface="Arial" panose="020B0604020202020204" pitchFamily="34" charset="0"/>
                  <a:cs typeface="Arial" panose="020B0604020202020204" pitchFamily="34" charset="0"/>
                  <a:sym typeface="Gill Sans" charset="0"/>
                </a:endParaRPr>
              </a:p>
            </p:txBody>
          </p:sp>
          <p:sp>
            <p:nvSpPr>
              <p:cNvPr id="80" name="AutoShape 36"/>
              <p:cNvSpPr/>
              <p:nvPr/>
            </p:nvSpPr>
            <p:spPr bwMode="auto">
              <a:xfrm>
                <a:off x="8433594" y="3505994"/>
                <a:ext cx="33338" cy="109538"/>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50"/>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9"/>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5" y="20691"/>
                      <a:pt x="1719" y="20730"/>
                      <a:pt x="1763" y="20770"/>
                    </a:cubicBezTo>
                  </a:path>
                </a:pathLst>
              </a:custGeom>
              <a:grpFill/>
              <a:ln>
                <a:noFill/>
              </a:ln>
              <a:effectLst/>
            </p:spPr>
            <p:txBody>
              <a:bodyPr lIns="19050" tIns="19050" rIns="19050" bIns="19050" anchor="ctr"/>
              <a:p>
                <a:pPr algn="ctr" defTabSz="228600" fontAlgn="base" hangingPunct="0">
                  <a:spcBef>
                    <a:spcPct val="0"/>
                  </a:spcBef>
                  <a:spcAft>
                    <a:spcPct val="0"/>
                  </a:spcAft>
                </a:pPr>
                <a:endParaRPr lang="en-US" sz="1500">
                  <a:solidFill>
                    <a:schemeClr val="bg1"/>
                  </a:solidFill>
                  <a:effectLst>
                    <a:outerShdw blurRad="38100" dist="38100" dir="2700000" algn="tl">
                      <a:srgbClr val="000000"/>
                    </a:outerShdw>
                  </a:effectLst>
                  <a:latin typeface="Arial" panose="020B0604020202020204" pitchFamily="34" charset="0"/>
                  <a:cs typeface="Arial" panose="020B0604020202020204" pitchFamily="34" charset="0"/>
                  <a:sym typeface="Gill Sans" charset="0"/>
                </a:endParaRPr>
              </a:p>
            </p:txBody>
          </p:sp>
        </p:grpSp>
      </p:grpSp>
      <p:grpSp>
        <p:nvGrpSpPr>
          <p:cNvPr id="82" name="组合 81"/>
          <p:cNvGrpSpPr/>
          <p:nvPr/>
        </p:nvGrpSpPr>
        <p:grpSpPr>
          <a:xfrm>
            <a:off x="908685" y="3840480"/>
            <a:ext cx="2157095" cy="1837690"/>
            <a:chOff x="7943" y="7115"/>
            <a:chExt cx="3397" cy="2894"/>
          </a:xfrm>
        </p:grpSpPr>
        <p:sp>
          <p:nvSpPr>
            <p:cNvPr id="83" name="文本框 82"/>
            <p:cNvSpPr txBox="1"/>
            <p:nvPr/>
          </p:nvSpPr>
          <p:spPr>
            <a:xfrm>
              <a:off x="7943" y="7561"/>
              <a:ext cx="3397" cy="2448"/>
            </a:xfrm>
            <a:prstGeom prst="rect">
              <a:avLst/>
            </a:prstGeom>
            <a:noFill/>
          </p:spPr>
          <p:txBody>
            <a:bodyPr wrap="square" rtlCol="0">
              <a:spAutoFit/>
            </a:bodyPr>
            <a:p>
              <a:pPr algn="l">
                <a:lnSpc>
                  <a:spcPct val="150000"/>
                </a:lnSpc>
              </a:pPr>
              <a:r>
                <a:rPr lang="zh-CN" altLang="en-US" sz="1600" dirty="0">
                  <a:solidFill>
                    <a:sysClr val="windowText" lastClr="000000"/>
                  </a:solidFill>
                  <a:latin typeface="方正苏新诗柳楷简体" panose="02000000000000000000" charset="-122"/>
                  <a:ea typeface="方正苏新诗柳楷简体" panose="02000000000000000000" charset="-122"/>
                </a:rPr>
                <a:t>请输入适量文字在此处进行解释</a:t>
              </a:r>
              <a:r>
                <a:rPr lang="zh-CN" altLang="en-US" sz="1600" dirty="0" smtClean="0">
                  <a:solidFill>
                    <a:sysClr val="windowText" lastClr="000000"/>
                  </a:solidFill>
                  <a:latin typeface="方正苏新诗柳楷简体" panose="02000000000000000000" charset="-122"/>
                  <a:ea typeface="方正苏新诗柳楷简体" panose="02000000000000000000" charset="-122"/>
                </a:rPr>
                <a:t>说明以</a:t>
              </a:r>
              <a:r>
                <a:rPr lang="zh-CN" altLang="en-US" sz="1600" dirty="0">
                  <a:solidFill>
                    <a:sysClr val="windowText" lastClr="000000"/>
                  </a:solidFill>
                  <a:latin typeface="方正苏新诗柳楷简体" panose="02000000000000000000" charset="-122"/>
                  <a:ea typeface="方正苏新诗柳楷简体" panose="02000000000000000000" charset="-122"/>
                </a:rPr>
                <a:t>便于读者合理理解上述标题的</a:t>
              </a:r>
              <a:r>
                <a:rPr lang="zh-CN" altLang="en-US" sz="1600" dirty="0" smtClean="0">
                  <a:solidFill>
                    <a:sysClr val="windowText" lastClr="000000"/>
                  </a:solidFill>
                  <a:latin typeface="方正苏新诗柳楷简体" panose="02000000000000000000" charset="-122"/>
                  <a:ea typeface="方正苏新诗柳楷简体" panose="02000000000000000000" charset="-122"/>
                </a:rPr>
                <a:t>内容</a:t>
              </a:r>
              <a:endParaRPr lang="zh-CN" altLang="en-US" sz="1600" dirty="0" smtClean="0">
                <a:solidFill>
                  <a:sysClr val="windowText" lastClr="000000"/>
                </a:solidFill>
                <a:latin typeface="方正苏新诗柳楷简体" panose="02000000000000000000" charset="-122"/>
                <a:ea typeface="方正苏新诗柳楷简体" panose="02000000000000000000" charset="-122"/>
                <a:sym typeface="+mn-ea"/>
              </a:endParaRPr>
            </a:p>
          </p:txBody>
        </p:sp>
        <p:sp>
          <p:nvSpPr>
            <p:cNvPr id="84" name="文本框 83"/>
            <p:cNvSpPr txBox="1"/>
            <p:nvPr/>
          </p:nvSpPr>
          <p:spPr>
            <a:xfrm>
              <a:off x="8380" y="7115"/>
              <a:ext cx="2524" cy="753"/>
            </a:xfrm>
            <a:prstGeom prst="rect">
              <a:avLst/>
            </a:prstGeom>
            <a:noFill/>
          </p:spPr>
          <p:txBody>
            <a:bodyPr wrap="square" rtlCol="0">
              <a:spAutoFit/>
            </a:bodyPr>
            <a:p>
              <a:pPr algn="ctr">
                <a:lnSpc>
                  <a:spcPct val="90000"/>
                </a:lnSpc>
              </a:pPr>
              <a:r>
                <a:rPr lang="zh-CN" altLang="en-US">
                  <a:solidFill>
                    <a:srgbClr val="CF6D4C"/>
                  </a:solidFill>
                  <a:latin typeface="汉仪南宫体简" panose="02010600000101010101" charset="-122"/>
                  <a:ea typeface="汉仪南宫体简" panose="02010600000101010101" charset="-122"/>
                </a:rPr>
                <a:t>点击添加标题</a:t>
              </a:r>
              <a:endParaRPr lang="zh-CN" altLang="en-US">
                <a:solidFill>
                  <a:srgbClr val="CF6D4C"/>
                </a:solidFill>
                <a:latin typeface="汉仪南宫体简" panose="02010600000101010101" charset="-122"/>
                <a:ea typeface="汉仪南宫体简" panose="02010600000101010101" charset="-122"/>
              </a:endParaRPr>
            </a:p>
            <a:p>
              <a:pPr algn="ctr">
                <a:lnSpc>
                  <a:spcPct val="90000"/>
                </a:lnSpc>
              </a:pPr>
              <a:endParaRPr lang="zh-CN" altLang="en-US" sz="1000">
                <a:solidFill>
                  <a:srgbClr val="CF6D4C"/>
                </a:solidFill>
                <a:latin typeface="汉仪南宫体简" panose="02010600000101010101" charset="-122"/>
                <a:ea typeface="汉仪南宫体简" panose="02010600000101010101" charset="-122"/>
              </a:endParaRPr>
            </a:p>
          </p:txBody>
        </p:sp>
      </p:grpSp>
      <p:grpSp>
        <p:nvGrpSpPr>
          <p:cNvPr id="85" name="组合 84"/>
          <p:cNvGrpSpPr/>
          <p:nvPr/>
        </p:nvGrpSpPr>
        <p:grpSpPr>
          <a:xfrm>
            <a:off x="3552825" y="3855720"/>
            <a:ext cx="2157095" cy="1837690"/>
            <a:chOff x="7943" y="7115"/>
            <a:chExt cx="3397" cy="2894"/>
          </a:xfrm>
        </p:grpSpPr>
        <p:sp>
          <p:nvSpPr>
            <p:cNvPr id="86" name="文本框 85"/>
            <p:cNvSpPr txBox="1"/>
            <p:nvPr/>
          </p:nvSpPr>
          <p:spPr>
            <a:xfrm>
              <a:off x="7943" y="7561"/>
              <a:ext cx="3397" cy="2448"/>
            </a:xfrm>
            <a:prstGeom prst="rect">
              <a:avLst/>
            </a:prstGeom>
            <a:noFill/>
          </p:spPr>
          <p:txBody>
            <a:bodyPr wrap="square" rtlCol="0">
              <a:spAutoFit/>
            </a:bodyPr>
            <a:p>
              <a:pPr algn="l">
                <a:lnSpc>
                  <a:spcPct val="150000"/>
                </a:lnSpc>
              </a:pPr>
              <a:r>
                <a:rPr lang="zh-CN" altLang="en-US" sz="1600" dirty="0">
                  <a:solidFill>
                    <a:sysClr val="windowText" lastClr="000000"/>
                  </a:solidFill>
                  <a:latin typeface="方正苏新诗柳楷简体" panose="02000000000000000000" charset="-122"/>
                  <a:ea typeface="方正苏新诗柳楷简体" panose="02000000000000000000" charset="-122"/>
                </a:rPr>
                <a:t>请输入适量文字在此处进行解释</a:t>
              </a:r>
              <a:r>
                <a:rPr lang="zh-CN" altLang="en-US" sz="1600" dirty="0" smtClean="0">
                  <a:solidFill>
                    <a:sysClr val="windowText" lastClr="000000"/>
                  </a:solidFill>
                  <a:latin typeface="方正苏新诗柳楷简体" panose="02000000000000000000" charset="-122"/>
                  <a:ea typeface="方正苏新诗柳楷简体" panose="02000000000000000000" charset="-122"/>
                </a:rPr>
                <a:t>说明以</a:t>
              </a:r>
              <a:r>
                <a:rPr lang="zh-CN" altLang="en-US" sz="1600" dirty="0">
                  <a:solidFill>
                    <a:sysClr val="windowText" lastClr="000000"/>
                  </a:solidFill>
                  <a:latin typeface="方正苏新诗柳楷简体" panose="02000000000000000000" charset="-122"/>
                  <a:ea typeface="方正苏新诗柳楷简体" panose="02000000000000000000" charset="-122"/>
                </a:rPr>
                <a:t>便于读者合理理解上述标题的</a:t>
              </a:r>
              <a:r>
                <a:rPr lang="zh-CN" altLang="en-US" sz="1600" dirty="0" smtClean="0">
                  <a:solidFill>
                    <a:sysClr val="windowText" lastClr="000000"/>
                  </a:solidFill>
                  <a:latin typeface="方正苏新诗柳楷简体" panose="02000000000000000000" charset="-122"/>
                  <a:ea typeface="方正苏新诗柳楷简体" panose="02000000000000000000" charset="-122"/>
                </a:rPr>
                <a:t>内容</a:t>
              </a:r>
              <a:endParaRPr lang="zh-CN" altLang="en-US" sz="1600" dirty="0" smtClean="0">
                <a:solidFill>
                  <a:sysClr val="windowText" lastClr="000000"/>
                </a:solidFill>
                <a:latin typeface="方正苏新诗柳楷简体" panose="02000000000000000000" charset="-122"/>
                <a:ea typeface="方正苏新诗柳楷简体" panose="02000000000000000000" charset="-122"/>
                <a:sym typeface="+mn-ea"/>
              </a:endParaRPr>
            </a:p>
          </p:txBody>
        </p:sp>
        <p:sp>
          <p:nvSpPr>
            <p:cNvPr id="87" name="文本框 86"/>
            <p:cNvSpPr txBox="1"/>
            <p:nvPr/>
          </p:nvSpPr>
          <p:spPr>
            <a:xfrm>
              <a:off x="8380" y="7115"/>
              <a:ext cx="2524" cy="753"/>
            </a:xfrm>
            <a:prstGeom prst="rect">
              <a:avLst/>
            </a:prstGeom>
            <a:noFill/>
          </p:spPr>
          <p:txBody>
            <a:bodyPr wrap="square" rtlCol="0">
              <a:spAutoFit/>
            </a:bodyPr>
            <a:p>
              <a:pPr algn="ctr">
                <a:lnSpc>
                  <a:spcPct val="90000"/>
                </a:lnSpc>
              </a:pPr>
              <a:r>
                <a:rPr lang="zh-CN" altLang="en-US">
                  <a:solidFill>
                    <a:srgbClr val="CF6D4C"/>
                  </a:solidFill>
                  <a:latin typeface="汉仪南宫体简" panose="02010600000101010101" charset="-122"/>
                  <a:ea typeface="汉仪南宫体简" panose="02010600000101010101" charset="-122"/>
                </a:rPr>
                <a:t>点击添加标题</a:t>
              </a:r>
              <a:endParaRPr lang="zh-CN" altLang="en-US">
                <a:solidFill>
                  <a:srgbClr val="CF6D4C"/>
                </a:solidFill>
                <a:latin typeface="汉仪南宫体简" panose="02010600000101010101" charset="-122"/>
                <a:ea typeface="汉仪南宫体简" panose="02010600000101010101" charset="-122"/>
              </a:endParaRPr>
            </a:p>
            <a:p>
              <a:pPr algn="ctr">
                <a:lnSpc>
                  <a:spcPct val="90000"/>
                </a:lnSpc>
              </a:pPr>
              <a:endParaRPr lang="zh-CN" altLang="en-US" sz="1000">
                <a:solidFill>
                  <a:srgbClr val="CF6D4C"/>
                </a:solidFill>
                <a:latin typeface="汉仪南宫体简" panose="02010600000101010101" charset="-122"/>
                <a:ea typeface="汉仪南宫体简" panose="02010600000101010101" charset="-122"/>
              </a:endParaRPr>
            </a:p>
          </p:txBody>
        </p:sp>
      </p:grpSp>
      <p:grpSp>
        <p:nvGrpSpPr>
          <p:cNvPr id="88" name="组合 87"/>
          <p:cNvGrpSpPr/>
          <p:nvPr/>
        </p:nvGrpSpPr>
        <p:grpSpPr>
          <a:xfrm>
            <a:off x="6320790" y="3840480"/>
            <a:ext cx="2157095" cy="1837690"/>
            <a:chOff x="7943" y="7115"/>
            <a:chExt cx="3397" cy="2894"/>
          </a:xfrm>
        </p:grpSpPr>
        <p:sp>
          <p:nvSpPr>
            <p:cNvPr id="89" name="文本框 88"/>
            <p:cNvSpPr txBox="1"/>
            <p:nvPr/>
          </p:nvSpPr>
          <p:spPr>
            <a:xfrm>
              <a:off x="7943" y="7561"/>
              <a:ext cx="3397" cy="2448"/>
            </a:xfrm>
            <a:prstGeom prst="rect">
              <a:avLst/>
            </a:prstGeom>
            <a:noFill/>
          </p:spPr>
          <p:txBody>
            <a:bodyPr wrap="square" rtlCol="0">
              <a:spAutoFit/>
            </a:bodyPr>
            <a:p>
              <a:pPr algn="l">
                <a:lnSpc>
                  <a:spcPct val="150000"/>
                </a:lnSpc>
              </a:pPr>
              <a:r>
                <a:rPr lang="zh-CN" altLang="en-US" sz="1600" dirty="0">
                  <a:solidFill>
                    <a:sysClr val="windowText" lastClr="000000"/>
                  </a:solidFill>
                  <a:latin typeface="方正苏新诗柳楷简体" panose="02000000000000000000" charset="-122"/>
                  <a:ea typeface="方正苏新诗柳楷简体" panose="02000000000000000000" charset="-122"/>
                </a:rPr>
                <a:t>请输入适量文字在此处进行解释</a:t>
              </a:r>
              <a:r>
                <a:rPr lang="zh-CN" altLang="en-US" sz="1600" dirty="0" smtClean="0">
                  <a:solidFill>
                    <a:sysClr val="windowText" lastClr="000000"/>
                  </a:solidFill>
                  <a:latin typeface="方正苏新诗柳楷简体" panose="02000000000000000000" charset="-122"/>
                  <a:ea typeface="方正苏新诗柳楷简体" panose="02000000000000000000" charset="-122"/>
                </a:rPr>
                <a:t>说明以</a:t>
              </a:r>
              <a:r>
                <a:rPr lang="zh-CN" altLang="en-US" sz="1600" dirty="0">
                  <a:solidFill>
                    <a:sysClr val="windowText" lastClr="000000"/>
                  </a:solidFill>
                  <a:latin typeface="方正苏新诗柳楷简体" panose="02000000000000000000" charset="-122"/>
                  <a:ea typeface="方正苏新诗柳楷简体" panose="02000000000000000000" charset="-122"/>
                </a:rPr>
                <a:t>便于读者合理理解上述标题的</a:t>
              </a:r>
              <a:r>
                <a:rPr lang="zh-CN" altLang="en-US" sz="1600" dirty="0" smtClean="0">
                  <a:solidFill>
                    <a:sysClr val="windowText" lastClr="000000"/>
                  </a:solidFill>
                  <a:latin typeface="方正苏新诗柳楷简体" panose="02000000000000000000" charset="-122"/>
                  <a:ea typeface="方正苏新诗柳楷简体" panose="02000000000000000000" charset="-122"/>
                </a:rPr>
                <a:t>内容</a:t>
              </a:r>
              <a:endParaRPr lang="zh-CN" altLang="en-US" sz="1600" dirty="0" smtClean="0">
                <a:solidFill>
                  <a:sysClr val="windowText" lastClr="000000"/>
                </a:solidFill>
                <a:latin typeface="方正苏新诗柳楷简体" panose="02000000000000000000" charset="-122"/>
                <a:ea typeface="方正苏新诗柳楷简体" panose="02000000000000000000" charset="-122"/>
                <a:sym typeface="+mn-ea"/>
              </a:endParaRPr>
            </a:p>
          </p:txBody>
        </p:sp>
        <p:sp>
          <p:nvSpPr>
            <p:cNvPr id="90" name="文本框 89"/>
            <p:cNvSpPr txBox="1"/>
            <p:nvPr/>
          </p:nvSpPr>
          <p:spPr>
            <a:xfrm>
              <a:off x="8380" y="7115"/>
              <a:ext cx="2524" cy="753"/>
            </a:xfrm>
            <a:prstGeom prst="rect">
              <a:avLst/>
            </a:prstGeom>
            <a:noFill/>
          </p:spPr>
          <p:txBody>
            <a:bodyPr wrap="square" rtlCol="0">
              <a:spAutoFit/>
            </a:bodyPr>
            <a:p>
              <a:pPr algn="ctr">
                <a:lnSpc>
                  <a:spcPct val="90000"/>
                </a:lnSpc>
              </a:pPr>
              <a:r>
                <a:rPr lang="zh-CN" altLang="en-US">
                  <a:solidFill>
                    <a:srgbClr val="CF6D4C"/>
                  </a:solidFill>
                  <a:latin typeface="汉仪南宫体简" panose="02010600000101010101" charset="-122"/>
                  <a:ea typeface="汉仪南宫体简" panose="02010600000101010101" charset="-122"/>
                </a:rPr>
                <a:t>点击添加标题</a:t>
              </a:r>
              <a:endParaRPr lang="zh-CN" altLang="en-US">
                <a:solidFill>
                  <a:srgbClr val="CF6D4C"/>
                </a:solidFill>
                <a:latin typeface="汉仪南宫体简" panose="02010600000101010101" charset="-122"/>
                <a:ea typeface="汉仪南宫体简" panose="02010600000101010101" charset="-122"/>
              </a:endParaRPr>
            </a:p>
            <a:p>
              <a:pPr algn="ctr">
                <a:lnSpc>
                  <a:spcPct val="90000"/>
                </a:lnSpc>
              </a:pPr>
              <a:endParaRPr lang="zh-CN" altLang="en-US" sz="1000">
                <a:solidFill>
                  <a:srgbClr val="CF6D4C"/>
                </a:solidFill>
                <a:latin typeface="汉仪南宫体简" panose="02010600000101010101" charset="-122"/>
                <a:ea typeface="汉仪南宫体简" panose="02010600000101010101" charset="-122"/>
              </a:endParaRPr>
            </a:p>
          </p:txBody>
        </p:sp>
      </p:grpSp>
      <p:grpSp>
        <p:nvGrpSpPr>
          <p:cNvPr id="91" name="组合 90"/>
          <p:cNvGrpSpPr/>
          <p:nvPr/>
        </p:nvGrpSpPr>
        <p:grpSpPr>
          <a:xfrm>
            <a:off x="8944610" y="3825240"/>
            <a:ext cx="2157095" cy="1837690"/>
            <a:chOff x="7943" y="7115"/>
            <a:chExt cx="3397" cy="2894"/>
          </a:xfrm>
        </p:grpSpPr>
        <p:sp>
          <p:nvSpPr>
            <p:cNvPr id="92" name="文本框 91"/>
            <p:cNvSpPr txBox="1"/>
            <p:nvPr/>
          </p:nvSpPr>
          <p:spPr>
            <a:xfrm>
              <a:off x="7943" y="7561"/>
              <a:ext cx="3397" cy="2448"/>
            </a:xfrm>
            <a:prstGeom prst="rect">
              <a:avLst/>
            </a:prstGeom>
            <a:noFill/>
          </p:spPr>
          <p:txBody>
            <a:bodyPr wrap="square" rtlCol="0">
              <a:spAutoFit/>
            </a:bodyPr>
            <a:p>
              <a:pPr algn="l">
                <a:lnSpc>
                  <a:spcPct val="150000"/>
                </a:lnSpc>
              </a:pPr>
              <a:r>
                <a:rPr lang="zh-CN" altLang="en-US" sz="1600" dirty="0">
                  <a:solidFill>
                    <a:sysClr val="windowText" lastClr="000000"/>
                  </a:solidFill>
                  <a:latin typeface="方正苏新诗柳楷简体" panose="02000000000000000000" charset="-122"/>
                  <a:ea typeface="方正苏新诗柳楷简体" panose="02000000000000000000" charset="-122"/>
                </a:rPr>
                <a:t>请输入适量文字在此处进行解释</a:t>
              </a:r>
              <a:r>
                <a:rPr lang="zh-CN" altLang="en-US" sz="1600" dirty="0" smtClean="0">
                  <a:solidFill>
                    <a:sysClr val="windowText" lastClr="000000"/>
                  </a:solidFill>
                  <a:latin typeface="方正苏新诗柳楷简体" panose="02000000000000000000" charset="-122"/>
                  <a:ea typeface="方正苏新诗柳楷简体" panose="02000000000000000000" charset="-122"/>
                </a:rPr>
                <a:t>说明以</a:t>
              </a:r>
              <a:r>
                <a:rPr lang="zh-CN" altLang="en-US" sz="1600" dirty="0">
                  <a:solidFill>
                    <a:sysClr val="windowText" lastClr="000000"/>
                  </a:solidFill>
                  <a:latin typeface="方正苏新诗柳楷简体" panose="02000000000000000000" charset="-122"/>
                  <a:ea typeface="方正苏新诗柳楷简体" panose="02000000000000000000" charset="-122"/>
                </a:rPr>
                <a:t>便于读者合理理解上述标题的</a:t>
              </a:r>
              <a:r>
                <a:rPr lang="zh-CN" altLang="en-US" sz="1600" dirty="0" smtClean="0">
                  <a:solidFill>
                    <a:sysClr val="windowText" lastClr="000000"/>
                  </a:solidFill>
                  <a:latin typeface="方正苏新诗柳楷简体" panose="02000000000000000000" charset="-122"/>
                  <a:ea typeface="方正苏新诗柳楷简体" panose="02000000000000000000" charset="-122"/>
                </a:rPr>
                <a:t>内容</a:t>
              </a:r>
              <a:endParaRPr lang="zh-CN" altLang="en-US" sz="1600" dirty="0" smtClean="0">
                <a:solidFill>
                  <a:sysClr val="windowText" lastClr="000000"/>
                </a:solidFill>
                <a:latin typeface="方正苏新诗柳楷简体" panose="02000000000000000000" charset="-122"/>
                <a:ea typeface="方正苏新诗柳楷简体" panose="02000000000000000000" charset="-122"/>
                <a:sym typeface="+mn-ea"/>
              </a:endParaRPr>
            </a:p>
          </p:txBody>
        </p:sp>
        <p:sp>
          <p:nvSpPr>
            <p:cNvPr id="93" name="文本框 92"/>
            <p:cNvSpPr txBox="1"/>
            <p:nvPr/>
          </p:nvSpPr>
          <p:spPr>
            <a:xfrm>
              <a:off x="8380" y="7115"/>
              <a:ext cx="2524" cy="753"/>
            </a:xfrm>
            <a:prstGeom prst="rect">
              <a:avLst/>
            </a:prstGeom>
            <a:noFill/>
          </p:spPr>
          <p:txBody>
            <a:bodyPr wrap="square" rtlCol="0">
              <a:spAutoFit/>
            </a:bodyPr>
            <a:p>
              <a:pPr algn="ctr">
                <a:lnSpc>
                  <a:spcPct val="90000"/>
                </a:lnSpc>
              </a:pPr>
              <a:r>
                <a:rPr lang="zh-CN" altLang="en-US">
                  <a:solidFill>
                    <a:srgbClr val="CF6D4C"/>
                  </a:solidFill>
                  <a:latin typeface="汉仪南宫体简" panose="02010600000101010101" charset="-122"/>
                  <a:ea typeface="汉仪南宫体简" panose="02010600000101010101" charset="-122"/>
                </a:rPr>
                <a:t>点击添加标题</a:t>
              </a:r>
              <a:endParaRPr lang="zh-CN" altLang="en-US">
                <a:solidFill>
                  <a:srgbClr val="CF6D4C"/>
                </a:solidFill>
                <a:latin typeface="汉仪南宫体简" panose="02010600000101010101" charset="-122"/>
                <a:ea typeface="汉仪南宫体简" panose="02010600000101010101" charset="-122"/>
              </a:endParaRPr>
            </a:p>
            <a:p>
              <a:pPr algn="ctr">
                <a:lnSpc>
                  <a:spcPct val="90000"/>
                </a:lnSpc>
              </a:pPr>
              <a:endParaRPr lang="zh-CN" altLang="en-US" sz="1000">
                <a:solidFill>
                  <a:srgbClr val="CF6D4C"/>
                </a:solidFill>
                <a:latin typeface="汉仪南宫体简" panose="02010600000101010101" charset="-122"/>
                <a:ea typeface="汉仪南宫体简" panose="02010600000101010101" charset="-122"/>
              </a:endParaRPr>
            </a:p>
          </p:txBody>
        </p:sp>
      </p:grpSp>
      <p:pic>
        <p:nvPicPr>
          <p:cNvPr id="94" name="图片 93" descr="9d461be2a74cc93702800b9c1c6f0a09"/>
          <p:cNvPicPr>
            <a:picLocks noChangeAspect="1"/>
          </p:cNvPicPr>
          <p:nvPr/>
        </p:nvPicPr>
        <p:blipFill>
          <a:blip r:embed="rId2"/>
          <a:stretch>
            <a:fillRect/>
          </a:stretch>
        </p:blipFill>
        <p:spPr>
          <a:xfrm>
            <a:off x="9937750" y="3989705"/>
            <a:ext cx="2886075" cy="2886075"/>
          </a:xfrm>
          <a:prstGeom prst="rect">
            <a:avLst/>
          </a:prstGeom>
        </p:spPr>
      </p:pic>
    </p:spTree>
  </p:cSld>
  <p:clrMapOvr>
    <a:masterClrMapping/>
  </p:clrMapOvr>
  <p:transition>
    <p:wipe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4622165" y="716280"/>
            <a:ext cx="3423920" cy="604520"/>
          </a:xfrm>
          <a:prstGeom prst="rect">
            <a:avLst/>
          </a:prstGeom>
          <a:noFill/>
        </p:spPr>
        <p:txBody>
          <a:bodyPr wrap="square" rtlCol="0">
            <a:spAutoFit/>
          </a:bodyPr>
          <a:p>
            <a:pPr algn="ctr"/>
            <a:r>
              <a:rPr lang="zh-CN" altLang="en-US" sz="2600" spc="100">
                <a:solidFill>
                  <a:schemeClr val="tx1"/>
                </a:solidFill>
                <a:uFillTx/>
                <a:latin typeface="新蒂文征明简繁" panose="03000600000000000000" charset="-122"/>
                <a:ea typeface="新蒂文征明简繁" panose="03000600000000000000" charset="-122"/>
              </a:rPr>
              <a:t>点击输入标题</a:t>
            </a:r>
            <a:endParaRPr lang="zh-CN" altLang="en-US" sz="2600" spc="100">
              <a:solidFill>
                <a:schemeClr val="tx1"/>
              </a:solidFill>
              <a:uFillTx/>
              <a:latin typeface="新蒂文征明简繁" panose="03000600000000000000" charset="-122"/>
              <a:ea typeface="新蒂文征明简繁" panose="03000600000000000000" charset="-122"/>
            </a:endParaRPr>
          </a:p>
        </p:txBody>
      </p:sp>
      <p:grpSp>
        <p:nvGrpSpPr>
          <p:cNvPr id="7" name="组合 6"/>
          <p:cNvGrpSpPr/>
          <p:nvPr/>
        </p:nvGrpSpPr>
        <p:grpSpPr>
          <a:xfrm>
            <a:off x="5209917" y="136867"/>
            <a:ext cx="2417233" cy="689949"/>
            <a:chOff x="4952742" y="107022"/>
            <a:chExt cx="2417233" cy="689949"/>
          </a:xfrm>
        </p:grpSpPr>
        <p:cxnSp>
          <p:nvCxnSpPr>
            <p:cNvPr id="14" name="直接连接符 13"/>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993484" y="107022"/>
              <a:ext cx="2376491" cy="689949"/>
            </a:xfrm>
            <a:prstGeom prst="rect">
              <a:avLst/>
            </a:prstGeom>
          </p:spPr>
        </p:pic>
      </p:grpSp>
      <p:sp>
        <p:nvSpPr>
          <p:cNvPr id="9" name="文本框 8"/>
          <p:cNvSpPr txBox="1"/>
          <p:nvPr/>
        </p:nvSpPr>
        <p:spPr>
          <a:xfrm>
            <a:off x="4726940" y="1116965"/>
            <a:ext cx="3289935" cy="275590"/>
          </a:xfrm>
          <a:prstGeom prst="rect">
            <a:avLst/>
          </a:prstGeom>
          <a:noFill/>
        </p:spPr>
        <p:txBody>
          <a:bodyPr wrap="square" rtlCol="0">
            <a:spAutoFit/>
          </a:bodyPr>
          <a:p>
            <a:pPr algn="ctr"/>
            <a:r>
              <a:rPr lang="zh-CN" altLang="en-US" sz="1200" spc="100">
                <a:uFillTx/>
                <a:latin typeface="方正行楷简体" panose="02010601030101010101" charset="-122"/>
                <a:ea typeface="方正行楷简体" panose="02010601030101010101" charset="-122"/>
                <a:sym typeface="+mn-ea"/>
              </a:rPr>
              <a:t>Click here to add caption </a:t>
            </a:r>
            <a:endParaRPr lang="zh-CN" altLang="en-US" sz="1200" spc="100">
              <a:uFillTx/>
              <a:latin typeface="方正行楷简体" panose="02010601030101010101" charset="-122"/>
              <a:ea typeface="方正行楷简体" panose="02010601030101010101" charset="-122"/>
              <a:sym typeface="+mn-ea"/>
            </a:endParaRPr>
          </a:p>
        </p:txBody>
      </p:sp>
      <p:sp>
        <p:nvSpPr>
          <p:cNvPr id="22" name="椭圆 21"/>
          <p:cNvSpPr/>
          <p:nvPr/>
        </p:nvSpPr>
        <p:spPr>
          <a:xfrm>
            <a:off x="4147820" y="487680"/>
            <a:ext cx="833120" cy="833120"/>
          </a:xfrm>
          <a:prstGeom prst="ellipse">
            <a:avLst/>
          </a:prstGeom>
          <a:solidFill>
            <a:srgbClr val="DFA089">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zh-CN" sz="3600">
                <a:latin typeface="汉仪南宫体简" panose="02010600000101010101" charset="-122"/>
                <a:ea typeface="汉仪南宫体简" panose="02010600000101010101" charset="-122"/>
              </a:rPr>
              <a:t>肆</a:t>
            </a:r>
            <a:endParaRPr lang="zh-CN" altLang="zh-CN" sz="3600">
              <a:latin typeface="汉仪南宫体简" panose="02010600000101010101" charset="-122"/>
              <a:ea typeface="汉仪南宫体简" panose="02010600000101010101" charset="-122"/>
            </a:endParaRPr>
          </a:p>
        </p:txBody>
      </p:sp>
      <p:grpSp>
        <p:nvGrpSpPr>
          <p:cNvPr id="12" name="组合 34"/>
          <p:cNvGrpSpPr/>
          <p:nvPr/>
        </p:nvGrpSpPr>
        <p:grpSpPr bwMode="auto">
          <a:xfrm>
            <a:off x="742315" y="2256790"/>
            <a:ext cx="954405" cy="956945"/>
            <a:chOff x="0" y="0"/>
            <a:chExt cx="1154113" cy="1155699"/>
          </a:xfrm>
          <a:solidFill>
            <a:srgbClr val="66AEDA"/>
          </a:solidFill>
        </p:grpSpPr>
        <p:sp>
          <p:nvSpPr>
            <p:cNvPr id="13" name="Oval 30"/>
            <p:cNvSpPr>
              <a:spLocks noChangeArrowheads="1"/>
            </p:cNvSpPr>
            <p:nvPr/>
          </p:nvSpPr>
          <p:spPr bwMode="auto">
            <a:xfrm>
              <a:off x="0" y="0"/>
              <a:ext cx="1154113" cy="1155699"/>
            </a:xfrm>
            <a:prstGeom prst="ellipse">
              <a:avLst/>
            </a:prstGeom>
            <a:solidFill>
              <a:srgbClr val="E9BDAD"/>
            </a:solidFill>
            <a:ln>
              <a:noFill/>
            </a:ln>
            <a:effectLst/>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49"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735">
                <a:solidFill>
                  <a:schemeClr val="tx1">
                    <a:lumMod val="65000"/>
                    <a:lumOff val="35000"/>
                  </a:schemeClr>
                </a:solidFill>
                <a:ea typeface="宋体" panose="02010600030101010101" pitchFamily="2" charset="-122"/>
              </a:endParaRPr>
            </a:p>
          </p:txBody>
        </p:sp>
        <p:sp>
          <p:nvSpPr>
            <p:cNvPr id="3" name="Freeform 34"/>
            <p:cNvSpPr>
              <a:spLocks noEditPoints="1"/>
            </p:cNvSpPr>
            <p:nvPr/>
          </p:nvSpPr>
          <p:spPr bwMode="auto">
            <a:xfrm>
              <a:off x="266700" y="128587"/>
              <a:ext cx="638175" cy="868362"/>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lumMod val="65000"/>
                    <a:lumOff val="35000"/>
                  </a:schemeClr>
                </a:solidFill>
              </a:endParaRPr>
            </a:p>
          </p:txBody>
        </p:sp>
      </p:grpSp>
      <p:grpSp>
        <p:nvGrpSpPr>
          <p:cNvPr id="15" name="组合 14"/>
          <p:cNvGrpSpPr/>
          <p:nvPr/>
        </p:nvGrpSpPr>
        <p:grpSpPr>
          <a:xfrm>
            <a:off x="742315" y="4034155"/>
            <a:ext cx="954405" cy="954405"/>
            <a:chOff x="12342" y="3344"/>
            <a:chExt cx="1162" cy="1162"/>
          </a:xfrm>
        </p:grpSpPr>
        <p:sp>
          <p:nvSpPr>
            <p:cNvPr id="65" name="Oval 51"/>
            <p:cNvSpPr>
              <a:spLocks noChangeAspect="1"/>
            </p:cNvSpPr>
            <p:nvPr/>
          </p:nvSpPr>
          <p:spPr>
            <a:xfrm>
              <a:off x="12342" y="3344"/>
              <a:ext cx="1162" cy="1162"/>
            </a:xfrm>
            <a:prstGeom prst="ellipse">
              <a:avLst/>
            </a:prstGeom>
            <a:solidFill>
              <a:schemeClr val="bg1">
                <a:lumMod val="75000"/>
              </a:schemeClr>
            </a:solidFill>
            <a:ln>
              <a:noFill/>
            </a:ln>
          </p:spPr>
          <p:style>
            <a:lnRef idx="2">
              <a:srgbClr val="FD7A8A">
                <a:shade val="50000"/>
              </a:srgbClr>
            </a:lnRef>
            <a:fillRef idx="1">
              <a:srgbClr val="FD7A8A"/>
            </a:fillRef>
            <a:effectRef idx="0">
              <a:srgbClr val="FD7A8A"/>
            </a:effectRef>
            <a:fontRef idx="minor">
              <a:sysClr val="window" lastClr="FFFFFF"/>
            </a:fontRef>
          </p:style>
          <p:txBody>
            <a:bodyPr rtlCol="0" anchor="ctr"/>
            <a:p>
              <a:pPr algn="ctr"/>
              <a:endParaRPr lang="en-US" sz="2400" dirty="0"/>
            </a:p>
          </p:txBody>
        </p:sp>
        <p:sp>
          <p:nvSpPr>
            <p:cNvPr id="281" name="Freeform 357"/>
            <p:cNvSpPr>
              <a:spLocks noChangeAspect="1" noEditPoints="1"/>
            </p:cNvSpPr>
            <p:nvPr/>
          </p:nvSpPr>
          <p:spPr bwMode="auto">
            <a:xfrm>
              <a:off x="12578" y="3681"/>
              <a:ext cx="689" cy="488"/>
            </a:xfrm>
            <a:custGeom>
              <a:avLst/>
              <a:gdLst>
                <a:gd name="T0" fmla="*/ 47 w 94"/>
                <a:gd name="T1" fmla="*/ 17 h 67"/>
                <a:gd name="T2" fmla="*/ 31 w 94"/>
                <a:gd name="T3" fmla="*/ 33 h 67"/>
                <a:gd name="T4" fmla="*/ 47 w 94"/>
                <a:gd name="T5" fmla="*/ 49 h 67"/>
                <a:gd name="T6" fmla="*/ 63 w 94"/>
                <a:gd name="T7" fmla="*/ 33 h 67"/>
                <a:gd name="T8" fmla="*/ 47 w 94"/>
                <a:gd name="T9" fmla="*/ 17 h 67"/>
                <a:gd name="T10" fmla="*/ 71 w 94"/>
                <a:gd name="T11" fmla="*/ 10 h 67"/>
                <a:gd name="T12" fmla="*/ 65 w 94"/>
                <a:gd name="T13" fmla="*/ 15 h 67"/>
                <a:gd name="T14" fmla="*/ 72 w 94"/>
                <a:gd name="T15" fmla="*/ 33 h 67"/>
                <a:gd name="T16" fmla="*/ 65 w 94"/>
                <a:gd name="T17" fmla="*/ 51 h 67"/>
                <a:gd name="T18" fmla="*/ 71 w 94"/>
                <a:gd name="T19" fmla="*/ 57 h 67"/>
                <a:gd name="T20" fmla="*/ 80 w 94"/>
                <a:gd name="T21" fmla="*/ 33 h 67"/>
                <a:gd name="T22" fmla="*/ 71 w 94"/>
                <a:gd name="T23" fmla="*/ 10 h 67"/>
                <a:gd name="T24" fmla="*/ 81 w 94"/>
                <a:gd name="T25" fmla="*/ 0 h 67"/>
                <a:gd name="T26" fmla="*/ 75 w 94"/>
                <a:gd name="T27" fmla="*/ 5 h 67"/>
                <a:gd name="T28" fmla="*/ 86 w 94"/>
                <a:gd name="T29" fmla="*/ 33 h 67"/>
                <a:gd name="T30" fmla="*/ 75 w 94"/>
                <a:gd name="T31" fmla="*/ 61 h 67"/>
                <a:gd name="T32" fmla="*/ 81 w 94"/>
                <a:gd name="T33" fmla="*/ 67 h 67"/>
                <a:gd name="T34" fmla="*/ 94 w 94"/>
                <a:gd name="T35" fmla="*/ 33 h 67"/>
                <a:gd name="T36" fmla="*/ 81 w 94"/>
                <a:gd name="T37" fmla="*/ 0 h 67"/>
                <a:gd name="T38" fmla="*/ 24 w 94"/>
                <a:gd name="T39" fmla="*/ 10 h 67"/>
                <a:gd name="T40" fmla="*/ 14 w 94"/>
                <a:gd name="T41" fmla="*/ 33 h 67"/>
                <a:gd name="T42" fmla="*/ 24 w 94"/>
                <a:gd name="T43" fmla="*/ 57 h 67"/>
                <a:gd name="T44" fmla="*/ 30 w 94"/>
                <a:gd name="T45" fmla="*/ 51 h 67"/>
                <a:gd name="T46" fmla="*/ 22 w 94"/>
                <a:gd name="T47" fmla="*/ 33 h 67"/>
                <a:gd name="T48" fmla="*/ 30 w 94"/>
                <a:gd name="T49" fmla="*/ 15 h 67"/>
                <a:gd name="T50" fmla="*/ 24 w 94"/>
                <a:gd name="T51" fmla="*/ 10 h 67"/>
                <a:gd name="T52" fmla="*/ 19 w 94"/>
                <a:gd name="T53" fmla="*/ 5 h 67"/>
                <a:gd name="T54" fmla="*/ 14 w 94"/>
                <a:gd name="T55" fmla="*/ 0 h 67"/>
                <a:gd name="T56" fmla="*/ 0 w 94"/>
                <a:gd name="T57" fmla="*/ 33 h 67"/>
                <a:gd name="T58" fmla="*/ 14 w 94"/>
                <a:gd name="T59" fmla="*/ 67 h 67"/>
                <a:gd name="T60" fmla="*/ 19 w 94"/>
                <a:gd name="T61" fmla="*/ 61 h 67"/>
                <a:gd name="T62" fmla="*/ 8 w 94"/>
                <a:gd name="T63" fmla="*/ 33 h 67"/>
                <a:gd name="T64" fmla="*/ 19 w 94"/>
                <a:gd name="T65" fmla="*/ 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4" h="67">
                  <a:moveTo>
                    <a:pt x="47" y="17"/>
                  </a:moveTo>
                  <a:cubicBezTo>
                    <a:pt x="38" y="17"/>
                    <a:pt x="31" y="24"/>
                    <a:pt x="31" y="33"/>
                  </a:cubicBezTo>
                  <a:cubicBezTo>
                    <a:pt x="31" y="42"/>
                    <a:pt x="38" y="49"/>
                    <a:pt x="47" y="49"/>
                  </a:cubicBezTo>
                  <a:cubicBezTo>
                    <a:pt x="56" y="49"/>
                    <a:pt x="63" y="42"/>
                    <a:pt x="63" y="33"/>
                  </a:cubicBezTo>
                  <a:cubicBezTo>
                    <a:pt x="63" y="24"/>
                    <a:pt x="56" y="17"/>
                    <a:pt x="47" y="17"/>
                  </a:cubicBezTo>
                  <a:close/>
                  <a:moveTo>
                    <a:pt x="71" y="10"/>
                  </a:moveTo>
                  <a:cubicBezTo>
                    <a:pt x="65" y="15"/>
                    <a:pt x="65" y="15"/>
                    <a:pt x="65" y="15"/>
                  </a:cubicBezTo>
                  <a:cubicBezTo>
                    <a:pt x="69" y="20"/>
                    <a:pt x="72" y="26"/>
                    <a:pt x="72" y="33"/>
                  </a:cubicBezTo>
                  <a:cubicBezTo>
                    <a:pt x="72" y="40"/>
                    <a:pt x="69" y="46"/>
                    <a:pt x="65" y="51"/>
                  </a:cubicBezTo>
                  <a:cubicBezTo>
                    <a:pt x="71" y="57"/>
                    <a:pt x="71" y="57"/>
                    <a:pt x="71" y="57"/>
                  </a:cubicBezTo>
                  <a:cubicBezTo>
                    <a:pt x="77" y="50"/>
                    <a:pt x="80" y="42"/>
                    <a:pt x="80" y="33"/>
                  </a:cubicBezTo>
                  <a:cubicBezTo>
                    <a:pt x="80" y="24"/>
                    <a:pt x="77" y="16"/>
                    <a:pt x="71" y="10"/>
                  </a:cubicBezTo>
                  <a:close/>
                  <a:moveTo>
                    <a:pt x="81" y="0"/>
                  </a:moveTo>
                  <a:cubicBezTo>
                    <a:pt x="75" y="5"/>
                    <a:pt x="75" y="5"/>
                    <a:pt x="75" y="5"/>
                  </a:cubicBezTo>
                  <a:cubicBezTo>
                    <a:pt x="82" y="13"/>
                    <a:pt x="86" y="22"/>
                    <a:pt x="86" y="33"/>
                  </a:cubicBezTo>
                  <a:cubicBezTo>
                    <a:pt x="86" y="44"/>
                    <a:pt x="82" y="54"/>
                    <a:pt x="75" y="61"/>
                  </a:cubicBezTo>
                  <a:cubicBezTo>
                    <a:pt x="81" y="67"/>
                    <a:pt x="81" y="67"/>
                    <a:pt x="81" y="67"/>
                  </a:cubicBezTo>
                  <a:cubicBezTo>
                    <a:pt x="89" y="58"/>
                    <a:pt x="94" y="46"/>
                    <a:pt x="94" y="33"/>
                  </a:cubicBezTo>
                  <a:cubicBezTo>
                    <a:pt x="94" y="20"/>
                    <a:pt x="89" y="8"/>
                    <a:pt x="81" y="0"/>
                  </a:cubicBezTo>
                  <a:close/>
                  <a:moveTo>
                    <a:pt x="24" y="10"/>
                  </a:moveTo>
                  <a:cubicBezTo>
                    <a:pt x="18" y="16"/>
                    <a:pt x="14" y="24"/>
                    <a:pt x="14" y="33"/>
                  </a:cubicBezTo>
                  <a:cubicBezTo>
                    <a:pt x="14" y="42"/>
                    <a:pt x="18" y="50"/>
                    <a:pt x="24" y="57"/>
                  </a:cubicBezTo>
                  <a:cubicBezTo>
                    <a:pt x="30" y="51"/>
                    <a:pt x="30" y="51"/>
                    <a:pt x="30" y="51"/>
                  </a:cubicBezTo>
                  <a:cubicBezTo>
                    <a:pt x="25" y="46"/>
                    <a:pt x="22" y="40"/>
                    <a:pt x="22" y="33"/>
                  </a:cubicBezTo>
                  <a:cubicBezTo>
                    <a:pt x="22" y="26"/>
                    <a:pt x="25" y="20"/>
                    <a:pt x="30" y="15"/>
                  </a:cubicBezTo>
                  <a:lnTo>
                    <a:pt x="24" y="10"/>
                  </a:lnTo>
                  <a:close/>
                  <a:moveTo>
                    <a:pt x="19" y="5"/>
                  </a:moveTo>
                  <a:cubicBezTo>
                    <a:pt x="14" y="0"/>
                    <a:pt x="14" y="0"/>
                    <a:pt x="14" y="0"/>
                  </a:cubicBezTo>
                  <a:cubicBezTo>
                    <a:pt x="5" y="8"/>
                    <a:pt x="0" y="20"/>
                    <a:pt x="0" y="33"/>
                  </a:cubicBezTo>
                  <a:cubicBezTo>
                    <a:pt x="0" y="46"/>
                    <a:pt x="5" y="58"/>
                    <a:pt x="14" y="67"/>
                  </a:cubicBezTo>
                  <a:cubicBezTo>
                    <a:pt x="19" y="61"/>
                    <a:pt x="19" y="61"/>
                    <a:pt x="19" y="61"/>
                  </a:cubicBezTo>
                  <a:cubicBezTo>
                    <a:pt x="12" y="54"/>
                    <a:pt x="8" y="44"/>
                    <a:pt x="8" y="33"/>
                  </a:cubicBezTo>
                  <a:cubicBezTo>
                    <a:pt x="8" y="22"/>
                    <a:pt x="12" y="12"/>
                    <a:pt x="19" y="5"/>
                  </a:cubicBezTo>
                  <a:close/>
                </a:path>
              </a:pathLst>
            </a:custGeom>
            <a:solidFill>
              <a:sysClr val="window" lastClr="FFFFFF">
                <a:lumMod val="95000"/>
              </a:sysClr>
            </a:solidFill>
            <a:ln>
              <a:noFill/>
            </a:ln>
          </p:spPr>
          <p:txBody>
            <a:bodyPr vert="horz" wrap="square" lIns="121920" tIns="60960" rIns="121920" bIns="60960" numCol="1" anchor="t" anchorCtr="0" compatLnSpc="1"/>
            <a:p>
              <a:endParaRPr lang="zh-CN" altLang="en-US" sz="2490"/>
            </a:p>
          </p:txBody>
        </p:sp>
      </p:grpSp>
      <p:grpSp>
        <p:nvGrpSpPr>
          <p:cNvPr id="18" name="组合 40"/>
          <p:cNvGrpSpPr/>
          <p:nvPr/>
        </p:nvGrpSpPr>
        <p:grpSpPr bwMode="auto">
          <a:xfrm>
            <a:off x="10627995" y="2226945"/>
            <a:ext cx="986155" cy="986790"/>
            <a:chOff x="0" y="0"/>
            <a:chExt cx="1155700" cy="1155698"/>
          </a:xfrm>
          <a:solidFill>
            <a:schemeClr val="bg1">
              <a:lumMod val="65000"/>
            </a:schemeClr>
          </a:solidFill>
        </p:grpSpPr>
        <p:sp>
          <p:nvSpPr>
            <p:cNvPr id="19" name="Oval 33"/>
            <p:cNvSpPr>
              <a:spLocks noChangeArrowheads="1"/>
            </p:cNvSpPr>
            <p:nvPr/>
          </p:nvSpPr>
          <p:spPr bwMode="auto">
            <a:xfrm>
              <a:off x="0" y="0"/>
              <a:ext cx="1155700" cy="1155698"/>
            </a:xfrm>
            <a:prstGeom prst="ellipse">
              <a:avLst/>
            </a:prstGeom>
            <a:solidFill>
              <a:schemeClr val="bg1">
                <a:lumMod val="75000"/>
              </a:schemeClr>
            </a:solidFill>
            <a:ln>
              <a:noFill/>
            </a:ln>
            <a:effectLst/>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49"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735">
                <a:solidFill>
                  <a:schemeClr val="tx1">
                    <a:lumMod val="65000"/>
                    <a:lumOff val="35000"/>
                  </a:schemeClr>
                </a:solidFill>
                <a:ea typeface="宋体" panose="02010600030101010101" pitchFamily="2" charset="-122"/>
              </a:endParaRPr>
            </a:p>
          </p:txBody>
        </p:sp>
        <p:sp>
          <p:nvSpPr>
            <p:cNvPr id="20" name="Freeform 36"/>
            <p:cNvSpPr>
              <a:spLocks noEditPoints="1"/>
            </p:cNvSpPr>
            <p:nvPr/>
          </p:nvSpPr>
          <p:spPr bwMode="auto">
            <a:xfrm>
              <a:off x="261937" y="217487"/>
              <a:ext cx="712788" cy="701675"/>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lumMod val="65000"/>
                    <a:lumOff val="35000"/>
                  </a:schemeClr>
                </a:solidFill>
              </a:endParaRPr>
            </a:p>
          </p:txBody>
        </p:sp>
      </p:grpSp>
      <p:sp>
        <p:nvSpPr>
          <p:cNvPr id="17" name="Oval 33"/>
          <p:cNvSpPr>
            <a:spLocks noChangeArrowheads="1"/>
          </p:cNvSpPr>
          <p:nvPr/>
        </p:nvSpPr>
        <p:spPr bwMode="auto">
          <a:xfrm>
            <a:off x="10669905" y="4017645"/>
            <a:ext cx="986155" cy="986790"/>
          </a:xfrm>
          <a:prstGeom prst="ellipse">
            <a:avLst/>
          </a:prstGeom>
          <a:solidFill>
            <a:srgbClr val="E9BDAD"/>
          </a:solidFill>
          <a:ln>
            <a:noFill/>
          </a:ln>
          <a:effectLst/>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49"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735">
              <a:solidFill>
                <a:schemeClr val="tx1">
                  <a:lumMod val="65000"/>
                  <a:lumOff val="35000"/>
                </a:schemeClr>
              </a:solidFill>
              <a:ea typeface="宋体" panose="02010600030101010101" pitchFamily="2" charset="-122"/>
            </a:endParaRPr>
          </a:p>
        </p:txBody>
      </p:sp>
      <p:grpSp>
        <p:nvGrpSpPr>
          <p:cNvPr id="6" name="组合 5"/>
          <p:cNvGrpSpPr/>
          <p:nvPr/>
        </p:nvGrpSpPr>
        <p:grpSpPr>
          <a:xfrm>
            <a:off x="4509770" y="1717040"/>
            <a:ext cx="3190240" cy="4616450"/>
            <a:chOff x="7102" y="2704"/>
            <a:chExt cx="5024" cy="7270"/>
          </a:xfrm>
        </p:grpSpPr>
        <p:pic>
          <p:nvPicPr>
            <p:cNvPr id="2" name="图片 1" descr="e229787821575d947a84d67b8ffb40ee"/>
            <p:cNvPicPr>
              <a:picLocks noChangeAspect="1"/>
            </p:cNvPicPr>
            <p:nvPr/>
          </p:nvPicPr>
          <p:blipFill>
            <a:blip r:embed="rId2"/>
            <a:stretch>
              <a:fillRect/>
            </a:stretch>
          </p:blipFill>
          <p:spPr>
            <a:xfrm>
              <a:off x="7102" y="2704"/>
              <a:ext cx="5024" cy="7271"/>
            </a:xfrm>
            <a:prstGeom prst="rect">
              <a:avLst/>
            </a:prstGeom>
          </p:spPr>
        </p:pic>
        <p:pic>
          <p:nvPicPr>
            <p:cNvPr id="5" name="图片 4"/>
            <p:cNvPicPr>
              <a:picLocks noChangeAspect="1"/>
            </p:cNvPicPr>
            <p:nvPr/>
          </p:nvPicPr>
          <p:blipFill>
            <a:blip r:embed="rId3"/>
            <a:stretch>
              <a:fillRect/>
            </a:stretch>
          </p:blipFill>
          <p:spPr>
            <a:xfrm>
              <a:off x="7444" y="3507"/>
              <a:ext cx="4362" cy="5728"/>
            </a:xfrm>
            <a:prstGeom prst="rect">
              <a:avLst/>
            </a:prstGeom>
          </p:spPr>
        </p:pic>
      </p:grpSp>
      <p:sp>
        <p:nvSpPr>
          <p:cNvPr id="23" name="Freeform 37"/>
          <p:cNvSpPr>
            <a:spLocks noEditPoints="1"/>
          </p:cNvSpPr>
          <p:nvPr/>
        </p:nvSpPr>
        <p:spPr bwMode="auto">
          <a:xfrm>
            <a:off x="10885805" y="4229100"/>
            <a:ext cx="556895" cy="551815"/>
          </a:xfrm>
          <a:custGeom>
            <a:avLst/>
            <a:gdLst>
              <a:gd name="T0" fmla="*/ 594912 w 732"/>
              <a:gd name="T1" fmla="*/ 562343 h 724"/>
              <a:gd name="T2" fmla="*/ 526510 w 732"/>
              <a:gd name="T3" fmla="*/ 562343 h 724"/>
              <a:gd name="T4" fmla="*/ 431109 w 732"/>
              <a:gd name="T5" fmla="*/ 379401 h 724"/>
              <a:gd name="T6" fmla="*/ 421208 w 732"/>
              <a:gd name="T7" fmla="*/ 415449 h 724"/>
              <a:gd name="T8" fmla="*/ 369007 w 732"/>
              <a:gd name="T9" fmla="*/ 455101 h 724"/>
              <a:gd name="T10" fmla="*/ 540011 w 732"/>
              <a:gd name="T11" fmla="*/ 644351 h 724"/>
              <a:gd name="T12" fmla="*/ 649813 w 732"/>
              <a:gd name="T13" fmla="*/ 570454 h 724"/>
              <a:gd name="T14" fmla="*/ 568811 w 732"/>
              <a:gd name="T15" fmla="*/ 486643 h 724"/>
              <a:gd name="T16" fmla="*/ 449109 w 732"/>
              <a:gd name="T17" fmla="*/ 388413 h 724"/>
              <a:gd name="T18" fmla="*/ 237605 w 732"/>
              <a:gd name="T19" fmla="*/ 231606 h 724"/>
              <a:gd name="T20" fmla="*/ 273605 w 732"/>
              <a:gd name="T21" fmla="*/ 221693 h 724"/>
              <a:gd name="T22" fmla="*/ 283506 w 732"/>
              <a:gd name="T23" fmla="*/ 186546 h 724"/>
              <a:gd name="T24" fmla="*/ 292506 w 732"/>
              <a:gd name="T25" fmla="*/ 153202 h 724"/>
              <a:gd name="T26" fmla="*/ 126903 w 732"/>
              <a:gd name="T27" fmla="*/ 14419 h 724"/>
              <a:gd name="T28" fmla="*/ 104402 w 732"/>
              <a:gd name="T29" fmla="*/ 184744 h 724"/>
              <a:gd name="T30" fmla="*/ 900 w 732"/>
              <a:gd name="T31" fmla="*/ 141487 h 724"/>
              <a:gd name="T32" fmla="*/ 196204 w 732"/>
              <a:gd name="T33" fmla="*/ 281171 h 724"/>
              <a:gd name="T34" fmla="*/ 221404 w 732"/>
              <a:gd name="T35" fmla="*/ 248729 h 724"/>
              <a:gd name="T36" fmla="*/ 634513 w 732"/>
              <a:gd name="T37" fmla="*/ 63985 h 724"/>
              <a:gd name="T38" fmla="*/ 546311 w 732"/>
              <a:gd name="T39" fmla="*/ 0 h 724"/>
              <a:gd name="T40" fmla="*/ 309606 w 732"/>
              <a:gd name="T41" fmla="*/ 211780 h 724"/>
              <a:gd name="T42" fmla="*/ 275405 w 732"/>
              <a:gd name="T43" fmla="*/ 260444 h 724"/>
              <a:gd name="T44" fmla="*/ 246605 w 732"/>
              <a:gd name="T45" fmla="*/ 274863 h 724"/>
              <a:gd name="T46" fmla="*/ 250205 w 732"/>
              <a:gd name="T47" fmla="*/ 364982 h 724"/>
              <a:gd name="T48" fmla="*/ 58501 w 732"/>
              <a:gd name="T49" fmla="*/ 530801 h 724"/>
              <a:gd name="T50" fmla="*/ 37801 w 732"/>
              <a:gd name="T51" fmla="*/ 652462 h 724"/>
              <a:gd name="T52" fmla="*/ 136803 w 732"/>
              <a:gd name="T53" fmla="*/ 553331 h 724"/>
              <a:gd name="T54" fmla="*/ 291606 w 732"/>
              <a:gd name="T55" fmla="*/ 406437 h 724"/>
              <a:gd name="T56" fmla="*/ 378907 w 732"/>
              <a:gd name="T57" fmla="*/ 406437 h 724"/>
              <a:gd name="T58" fmla="*/ 404108 w 732"/>
              <a:gd name="T59" fmla="*/ 352366 h 724"/>
              <a:gd name="T60" fmla="*/ 441009 w 732"/>
              <a:gd name="T61" fmla="*/ 344255 h 724"/>
              <a:gd name="T62" fmla="*/ 634513 w 732"/>
              <a:gd name="T63" fmla="*/ 63985 h 7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2" h="724">
                <a:moveTo>
                  <a:pt x="623" y="586"/>
                </a:moveTo>
                <a:cubicBezTo>
                  <a:pt x="644" y="586"/>
                  <a:pt x="661" y="603"/>
                  <a:pt x="661" y="624"/>
                </a:cubicBezTo>
                <a:cubicBezTo>
                  <a:pt x="661" y="645"/>
                  <a:pt x="644" y="662"/>
                  <a:pt x="623" y="662"/>
                </a:cubicBezTo>
                <a:cubicBezTo>
                  <a:pt x="602" y="662"/>
                  <a:pt x="585" y="645"/>
                  <a:pt x="585" y="624"/>
                </a:cubicBezTo>
                <a:cubicBezTo>
                  <a:pt x="585" y="603"/>
                  <a:pt x="602" y="586"/>
                  <a:pt x="623" y="586"/>
                </a:cubicBezTo>
                <a:close/>
                <a:moveTo>
                  <a:pt x="479" y="421"/>
                </a:moveTo>
                <a:lnTo>
                  <a:pt x="489" y="441"/>
                </a:lnTo>
                <a:lnTo>
                  <a:pt x="468" y="461"/>
                </a:lnTo>
                <a:lnTo>
                  <a:pt x="449" y="480"/>
                </a:lnTo>
                <a:cubicBezTo>
                  <a:pt x="438" y="491"/>
                  <a:pt x="425" y="500"/>
                  <a:pt x="410" y="505"/>
                </a:cubicBezTo>
                <a:lnTo>
                  <a:pt x="539" y="633"/>
                </a:lnTo>
                <a:lnTo>
                  <a:pt x="600" y="715"/>
                </a:lnTo>
                <a:lnTo>
                  <a:pt x="632" y="724"/>
                </a:lnTo>
                <a:lnTo>
                  <a:pt x="722" y="633"/>
                </a:lnTo>
                <a:lnTo>
                  <a:pt x="713" y="600"/>
                </a:lnTo>
                <a:lnTo>
                  <a:pt x="632" y="540"/>
                </a:lnTo>
                <a:lnTo>
                  <a:pt x="511" y="419"/>
                </a:lnTo>
                <a:lnTo>
                  <a:pt x="499" y="431"/>
                </a:lnTo>
                <a:lnTo>
                  <a:pt x="479" y="421"/>
                </a:lnTo>
                <a:close/>
                <a:moveTo>
                  <a:pt x="264" y="257"/>
                </a:moveTo>
                <a:lnTo>
                  <a:pt x="285" y="237"/>
                </a:lnTo>
                <a:lnTo>
                  <a:pt x="304" y="246"/>
                </a:lnTo>
                <a:lnTo>
                  <a:pt x="294" y="227"/>
                </a:lnTo>
                <a:lnTo>
                  <a:pt x="315" y="207"/>
                </a:lnTo>
                <a:lnTo>
                  <a:pt x="317" y="205"/>
                </a:lnTo>
                <a:cubicBezTo>
                  <a:pt x="322" y="193"/>
                  <a:pt x="325" y="181"/>
                  <a:pt x="325" y="170"/>
                </a:cubicBezTo>
                <a:cubicBezTo>
                  <a:pt x="325" y="84"/>
                  <a:pt x="242" y="0"/>
                  <a:pt x="156" y="1"/>
                </a:cubicBezTo>
                <a:cubicBezTo>
                  <a:pt x="156" y="1"/>
                  <a:pt x="146" y="11"/>
                  <a:pt x="141" y="16"/>
                </a:cubicBezTo>
                <a:cubicBezTo>
                  <a:pt x="210" y="85"/>
                  <a:pt x="204" y="74"/>
                  <a:pt x="204" y="116"/>
                </a:cubicBezTo>
                <a:cubicBezTo>
                  <a:pt x="204" y="151"/>
                  <a:pt x="149" y="205"/>
                  <a:pt x="116" y="205"/>
                </a:cubicBezTo>
                <a:cubicBezTo>
                  <a:pt x="72" y="205"/>
                  <a:pt x="86" y="212"/>
                  <a:pt x="16" y="142"/>
                </a:cubicBezTo>
                <a:cubicBezTo>
                  <a:pt x="10" y="147"/>
                  <a:pt x="1" y="157"/>
                  <a:pt x="1" y="157"/>
                </a:cubicBezTo>
                <a:cubicBezTo>
                  <a:pt x="2" y="243"/>
                  <a:pt x="83" y="325"/>
                  <a:pt x="169" y="325"/>
                </a:cubicBezTo>
                <a:cubicBezTo>
                  <a:pt x="185" y="325"/>
                  <a:pt x="201" y="320"/>
                  <a:pt x="218" y="312"/>
                </a:cubicBezTo>
                <a:lnTo>
                  <a:pt x="221" y="315"/>
                </a:lnTo>
                <a:cubicBezTo>
                  <a:pt x="226" y="301"/>
                  <a:pt x="234" y="288"/>
                  <a:pt x="246" y="276"/>
                </a:cubicBezTo>
                <a:lnTo>
                  <a:pt x="264" y="257"/>
                </a:lnTo>
                <a:close/>
                <a:moveTo>
                  <a:pt x="705" y="71"/>
                </a:moveTo>
                <a:lnTo>
                  <a:pt x="655" y="20"/>
                </a:lnTo>
                <a:cubicBezTo>
                  <a:pt x="642" y="7"/>
                  <a:pt x="624" y="0"/>
                  <a:pt x="607" y="0"/>
                </a:cubicBezTo>
                <a:cubicBezTo>
                  <a:pt x="589" y="0"/>
                  <a:pt x="572" y="7"/>
                  <a:pt x="558" y="20"/>
                </a:cubicBezTo>
                <a:lnTo>
                  <a:pt x="344" y="235"/>
                </a:lnTo>
                <a:cubicBezTo>
                  <a:pt x="350" y="248"/>
                  <a:pt x="345" y="267"/>
                  <a:pt x="335" y="277"/>
                </a:cubicBezTo>
                <a:cubicBezTo>
                  <a:pt x="328" y="284"/>
                  <a:pt x="317" y="289"/>
                  <a:pt x="306" y="289"/>
                </a:cubicBezTo>
                <a:cubicBezTo>
                  <a:pt x="302" y="289"/>
                  <a:pt x="297" y="288"/>
                  <a:pt x="293" y="286"/>
                </a:cubicBezTo>
                <a:lnTo>
                  <a:pt x="274" y="305"/>
                </a:lnTo>
                <a:cubicBezTo>
                  <a:pt x="247" y="331"/>
                  <a:pt x="247" y="375"/>
                  <a:pt x="274" y="401"/>
                </a:cubicBezTo>
                <a:lnTo>
                  <a:pt x="278" y="405"/>
                </a:lnTo>
                <a:lnTo>
                  <a:pt x="110" y="572"/>
                </a:lnTo>
                <a:lnTo>
                  <a:pt x="65" y="589"/>
                </a:lnTo>
                <a:lnTo>
                  <a:pt x="0" y="682"/>
                </a:lnTo>
                <a:lnTo>
                  <a:pt x="42" y="724"/>
                </a:lnTo>
                <a:lnTo>
                  <a:pt x="135" y="659"/>
                </a:lnTo>
                <a:lnTo>
                  <a:pt x="152" y="614"/>
                </a:lnTo>
                <a:lnTo>
                  <a:pt x="319" y="447"/>
                </a:lnTo>
                <a:lnTo>
                  <a:pt x="324" y="451"/>
                </a:lnTo>
                <a:cubicBezTo>
                  <a:pt x="338" y="465"/>
                  <a:pt x="355" y="471"/>
                  <a:pt x="373" y="471"/>
                </a:cubicBezTo>
                <a:cubicBezTo>
                  <a:pt x="390" y="471"/>
                  <a:pt x="408" y="465"/>
                  <a:pt x="421" y="451"/>
                </a:cubicBezTo>
                <a:lnTo>
                  <a:pt x="440" y="433"/>
                </a:lnTo>
                <a:cubicBezTo>
                  <a:pt x="434" y="420"/>
                  <a:pt x="438" y="401"/>
                  <a:pt x="449" y="391"/>
                </a:cubicBezTo>
                <a:cubicBezTo>
                  <a:pt x="456" y="384"/>
                  <a:pt x="467" y="379"/>
                  <a:pt x="477" y="379"/>
                </a:cubicBezTo>
                <a:cubicBezTo>
                  <a:pt x="482" y="379"/>
                  <a:pt x="487" y="380"/>
                  <a:pt x="490" y="382"/>
                </a:cubicBezTo>
                <a:lnTo>
                  <a:pt x="705" y="167"/>
                </a:lnTo>
                <a:cubicBezTo>
                  <a:pt x="732" y="140"/>
                  <a:pt x="732" y="97"/>
                  <a:pt x="705" y="7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p>
            <a:endParaRPr lang="zh-CN" altLang="en-US" sz="2400">
              <a:solidFill>
                <a:schemeClr val="tx1">
                  <a:lumMod val="65000"/>
                  <a:lumOff val="35000"/>
                </a:schemeClr>
              </a:solidFill>
            </a:endParaRPr>
          </a:p>
        </p:txBody>
      </p:sp>
      <p:grpSp>
        <p:nvGrpSpPr>
          <p:cNvPr id="25" name="组合 24"/>
          <p:cNvGrpSpPr/>
          <p:nvPr/>
        </p:nvGrpSpPr>
        <p:grpSpPr>
          <a:xfrm rot="0">
            <a:off x="1697355" y="2332990"/>
            <a:ext cx="2812415" cy="1579880"/>
            <a:chOff x="13262" y="3366"/>
            <a:chExt cx="4429" cy="2488"/>
          </a:xfrm>
        </p:grpSpPr>
        <p:sp>
          <p:nvSpPr>
            <p:cNvPr id="26" name="文本框 25"/>
            <p:cNvSpPr txBox="1"/>
            <p:nvPr/>
          </p:nvSpPr>
          <p:spPr>
            <a:xfrm>
              <a:off x="13262" y="3870"/>
              <a:ext cx="4429" cy="1984"/>
            </a:xfrm>
            <a:prstGeom prst="rect">
              <a:avLst/>
            </a:prstGeom>
            <a:noFill/>
          </p:spPr>
          <p:txBody>
            <a:bodyPr wrap="square" rtlCol="0">
              <a:spAutoFit/>
            </a:bodyPr>
            <a:p>
              <a:pPr algn="l">
                <a:lnSpc>
                  <a:spcPct val="120000"/>
                </a:lnSpc>
              </a:pPr>
              <a:r>
                <a:rPr lang="en-US" altLang="zh-CN" sz="1600" dirty="0">
                  <a:solidFill>
                    <a:schemeClr val="tx1"/>
                  </a:solidFill>
                  <a:latin typeface="方正苏新诗柳楷简体" panose="02000000000000000000" charset="-122"/>
                  <a:ea typeface="方正苏新诗柳楷简体" panose="02000000000000000000" charset="-122"/>
                  <a:cs typeface="华文黑体" charset="-122"/>
                  <a:sym typeface="微软雅黑 Light" charset="0"/>
                </a:rPr>
                <a:t>请输入适量文字在此处进行解释说明以便于读者合理理解上述标题的内容请输入适量文字</a:t>
              </a:r>
              <a:r>
                <a:rPr lang="zh-CN" altLang="en-US" sz="1600" dirty="0">
                  <a:solidFill>
                    <a:schemeClr val="tx1"/>
                  </a:solidFill>
                  <a:latin typeface="方正苏新诗柳楷简体" panose="02000000000000000000" charset="-122"/>
                  <a:ea typeface="方正苏新诗柳楷简体" panose="02000000000000000000" charset="-122"/>
                  <a:cs typeface="华文黑体" charset="-122"/>
                  <a:sym typeface="微软雅黑 Light" charset="0"/>
                </a:rPr>
                <a:t>。</a:t>
              </a:r>
              <a:endParaRPr lang="zh-CN" altLang="en-US" sz="1600" dirty="0">
                <a:solidFill>
                  <a:schemeClr val="tx1"/>
                </a:solidFill>
                <a:latin typeface="方正苏新诗柳楷简体" panose="02000000000000000000" charset="-122"/>
                <a:ea typeface="方正苏新诗柳楷简体" panose="02000000000000000000" charset="-122"/>
                <a:cs typeface="华文黑体" charset="-122"/>
                <a:sym typeface="微软雅黑 Light" charset="0"/>
              </a:endParaRPr>
            </a:p>
          </p:txBody>
        </p:sp>
        <p:sp>
          <p:nvSpPr>
            <p:cNvPr id="27" name="文本框 26"/>
            <p:cNvSpPr txBox="1"/>
            <p:nvPr/>
          </p:nvSpPr>
          <p:spPr>
            <a:xfrm>
              <a:off x="13295" y="3366"/>
              <a:ext cx="2964" cy="624"/>
            </a:xfrm>
            <a:prstGeom prst="rect">
              <a:avLst/>
            </a:prstGeom>
            <a:noFill/>
          </p:spPr>
          <p:txBody>
            <a:bodyPr wrap="square" rtlCol="0">
              <a:spAutoFit/>
            </a:bodyPr>
            <a:p>
              <a:pPr algn="l"/>
              <a:r>
                <a:rPr lang="zh-CN" altLang="en-US" sz="2000">
                  <a:solidFill>
                    <a:srgbClr val="CF6D4C"/>
                  </a:solidFill>
                  <a:latin typeface="汉仪南宫体简" panose="02010600000101010101" charset="-122"/>
                  <a:ea typeface="汉仪南宫体简" panose="02010600000101010101" charset="-122"/>
                  <a:sym typeface="+mn-ea"/>
                </a:rPr>
                <a:t>点击输入标题</a:t>
              </a:r>
              <a:endParaRPr lang="zh-CN" altLang="en-US" sz="2000">
                <a:solidFill>
                  <a:srgbClr val="CF6D4C"/>
                </a:solidFill>
                <a:latin typeface="汉仪南宫体简" panose="02010600000101010101" charset="-122"/>
                <a:ea typeface="汉仪南宫体简" panose="02010600000101010101" charset="-122"/>
                <a:sym typeface="+mn-ea"/>
              </a:endParaRPr>
            </a:p>
          </p:txBody>
        </p:sp>
      </p:grpSp>
      <p:grpSp>
        <p:nvGrpSpPr>
          <p:cNvPr id="16" name="组合 15"/>
          <p:cNvGrpSpPr/>
          <p:nvPr/>
        </p:nvGrpSpPr>
        <p:grpSpPr>
          <a:xfrm rot="0">
            <a:off x="1696720" y="4152265"/>
            <a:ext cx="2812415" cy="1564640"/>
            <a:chOff x="13262" y="3390"/>
            <a:chExt cx="4429" cy="2464"/>
          </a:xfrm>
        </p:grpSpPr>
        <p:sp>
          <p:nvSpPr>
            <p:cNvPr id="21" name="文本框 20"/>
            <p:cNvSpPr txBox="1"/>
            <p:nvPr/>
          </p:nvSpPr>
          <p:spPr>
            <a:xfrm>
              <a:off x="13262" y="3870"/>
              <a:ext cx="4429" cy="1984"/>
            </a:xfrm>
            <a:prstGeom prst="rect">
              <a:avLst/>
            </a:prstGeom>
            <a:noFill/>
          </p:spPr>
          <p:txBody>
            <a:bodyPr wrap="square" rtlCol="0">
              <a:spAutoFit/>
            </a:bodyPr>
            <a:p>
              <a:pPr algn="l">
                <a:lnSpc>
                  <a:spcPct val="120000"/>
                </a:lnSpc>
              </a:pPr>
              <a:r>
                <a:rPr lang="en-US" altLang="zh-CN" sz="1600" dirty="0">
                  <a:solidFill>
                    <a:schemeClr val="tx1"/>
                  </a:solidFill>
                  <a:latin typeface="方正苏新诗柳楷简体" panose="02000000000000000000" charset="-122"/>
                  <a:ea typeface="方正苏新诗柳楷简体" panose="02000000000000000000" charset="-122"/>
                  <a:cs typeface="华文黑体" charset="-122"/>
                  <a:sym typeface="微软雅黑 Light" charset="0"/>
                </a:rPr>
                <a:t>请输入适量文字在此处进行解释说明以便于读者合理理解上述标题的内容请输入适量文字</a:t>
              </a:r>
              <a:r>
                <a:rPr lang="zh-CN" altLang="en-US" sz="1600" dirty="0">
                  <a:solidFill>
                    <a:schemeClr val="tx1"/>
                  </a:solidFill>
                  <a:latin typeface="方正苏新诗柳楷简体" panose="02000000000000000000" charset="-122"/>
                  <a:ea typeface="方正苏新诗柳楷简体" panose="02000000000000000000" charset="-122"/>
                  <a:cs typeface="华文黑体" charset="-122"/>
                  <a:sym typeface="微软雅黑 Light" charset="0"/>
                </a:rPr>
                <a:t>。</a:t>
              </a:r>
              <a:endParaRPr lang="zh-CN" altLang="en-US" sz="1600" dirty="0">
                <a:solidFill>
                  <a:schemeClr val="tx1"/>
                </a:solidFill>
                <a:latin typeface="方正苏新诗柳楷简体" panose="02000000000000000000" charset="-122"/>
                <a:ea typeface="方正苏新诗柳楷简体" panose="02000000000000000000" charset="-122"/>
                <a:cs typeface="华文黑体" charset="-122"/>
                <a:sym typeface="微软雅黑 Light" charset="0"/>
              </a:endParaRPr>
            </a:p>
          </p:txBody>
        </p:sp>
        <p:sp>
          <p:nvSpPr>
            <p:cNvPr id="29" name="文本框 28"/>
            <p:cNvSpPr txBox="1"/>
            <p:nvPr/>
          </p:nvSpPr>
          <p:spPr>
            <a:xfrm>
              <a:off x="13295" y="3390"/>
              <a:ext cx="2964" cy="624"/>
            </a:xfrm>
            <a:prstGeom prst="rect">
              <a:avLst/>
            </a:prstGeom>
            <a:noFill/>
          </p:spPr>
          <p:txBody>
            <a:bodyPr wrap="square" rtlCol="0">
              <a:spAutoFit/>
            </a:bodyPr>
            <a:p>
              <a:pPr algn="l"/>
              <a:r>
                <a:rPr lang="zh-CN" altLang="en-US" sz="2000">
                  <a:solidFill>
                    <a:schemeClr val="tx1"/>
                  </a:solidFill>
                  <a:latin typeface="汉仪南宫体简" panose="02010600000101010101" charset="-122"/>
                  <a:ea typeface="汉仪南宫体简" panose="02010600000101010101" charset="-122"/>
                  <a:sym typeface="+mn-ea"/>
                </a:rPr>
                <a:t>点击输入标题</a:t>
              </a:r>
              <a:endParaRPr lang="zh-CN" altLang="en-US" sz="2000">
                <a:solidFill>
                  <a:schemeClr val="tx1"/>
                </a:solidFill>
                <a:latin typeface="汉仪南宫体简" panose="02010600000101010101" charset="-122"/>
                <a:ea typeface="汉仪南宫体简" panose="02010600000101010101" charset="-122"/>
                <a:sym typeface="+mn-ea"/>
              </a:endParaRPr>
            </a:p>
          </p:txBody>
        </p:sp>
      </p:grpSp>
      <p:grpSp>
        <p:nvGrpSpPr>
          <p:cNvPr id="30" name="组合 29"/>
          <p:cNvGrpSpPr/>
          <p:nvPr/>
        </p:nvGrpSpPr>
        <p:grpSpPr>
          <a:xfrm rot="0">
            <a:off x="7857490" y="4060825"/>
            <a:ext cx="2812415" cy="1536700"/>
            <a:chOff x="13262" y="3434"/>
            <a:chExt cx="4429" cy="2420"/>
          </a:xfrm>
        </p:grpSpPr>
        <p:sp>
          <p:nvSpPr>
            <p:cNvPr id="31" name="文本框 30"/>
            <p:cNvSpPr txBox="1"/>
            <p:nvPr/>
          </p:nvSpPr>
          <p:spPr>
            <a:xfrm>
              <a:off x="13262" y="3870"/>
              <a:ext cx="4429" cy="1984"/>
            </a:xfrm>
            <a:prstGeom prst="rect">
              <a:avLst/>
            </a:prstGeom>
            <a:noFill/>
          </p:spPr>
          <p:txBody>
            <a:bodyPr wrap="square" rtlCol="0">
              <a:spAutoFit/>
            </a:bodyPr>
            <a:p>
              <a:pPr algn="r">
                <a:lnSpc>
                  <a:spcPct val="120000"/>
                </a:lnSpc>
              </a:pPr>
              <a:r>
                <a:rPr lang="en-US" altLang="zh-CN" sz="1600" dirty="0">
                  <a:solidFill>
                    <a:schemeClr val="tx1"/>
                  </a:solidFill>
                  <a:latin typeface="方正苏新诗柳楷简体" panose="02000000000000000000" charset="-122"/>
                  <a:ea typeface="方正苏新诗柳楷简体" panose="02000000000000000000" charset="-122"/>
                  <a:cs typeface="华文黑体" charset="-122"/>
                  <a:sym typeface="微软雅黑 Light" charset="0"/>
                </a:rPr>
                <a:t>请输入适量文字在此处进行解释说明以便于读者合理理解上述标题的内容请输入适量文字</a:t>
              </a:r>
              <a:r>
                <a:rPr lang="zh-CN" altLang="en-US" sz="1600" dirty="0">
                  <a:solidFill>
                    <a:schemeClr val="tx1"/>
                  </a:solidFill>
                  <a:latin typeface="方正苏新诗柳楷简体" panose="02000000000000000000" charset="-122"/>
                  <a:ea typeface="方正苏新诗柳楷简体" panose="02000000000000000000" charset="-122"/>
                  <a:cs typeface="华文黑体" charset="-122"/>
                  <a:sym typeface="微软雅黑 Light" charset="0"/>
                </a:rPr>
                <a:t>。</a:t>
              </a:r>
              <a:endParaRPr lang="zh-CN" altLang="en-US" sz="1600" dirty="0">
                <a:solidFill>
                  <a:schemeClr val="tx1"/>
                </a:solidFill>
                <a:latin typeface="方正苏新诗柳楷简体" panose="02000000000000000000" charset="-122"/>
                <a:ea typeface="方正苏新诗柳楷简体" panose="02000000000000000000" charset="-122"/>
                <a:cs typeface="华文黑体" charset="-122"/>
                <a:sym typeface="微软雅黑 Light" charset="0"/>
              </a:endParaRPr>
            </a:p>
          </p:txBody>
        </p:sp>
        <p:sp>
          <p:nvSpPr>
            <p:cNvPr id="32" name="文本框 31"/>
            <p:cNvSpPr txBox="1"/>
            <p:nvPr/>
          </p:nvSpPr>
          <p:spPr>
            <a:xfrm>
              <a:off x="14661" y="3434"/>
              <a:ext cx="2964" cy="624"/>
            </a:xfrm>
            <a:prstGeom prst="rect">
              <a:avLst/>
            </a:prstGeom>
            <a:noFill/>
          </p:spPr>
          <p:txBody>
            <a:bodyPr wrap="square" rtlCol="0">
              <a:spAutoFit/>
            </a:bodyPr>
            <a:p>
              <a:pPr algn="r"/>
              <a:r>
                <a:rPr lang="zh-CN" altLang="en-US" sz="2000">
                  <a:solidFill>
                    <a:srgbClr val="CF6D4C"/>
                  </a:solidFill>
                  <a:latin typeface="汉仪南宫体简" panose="02010600000101010101" charset="-122"/>
                  <a:ea typeface="汉仪南宫体简" panose="02010600000101010101" charset="-122"/>
                  <a:sym typeface="+mn-ea"/>
                </a:rPr>
                <a:t>点击输入标题</a:t>
              </a:r>
              <a:endParaRPr lang="zh-CN" altLang="en-US" sz="2000">
                <a:solidFill>
                  <a:srgbClr val="CF6D4C"/>
                </a:solidFill>
                <a:latin typeface="汉仪南宫体简" panose="02010600000101010101" charset="-122"/>
                <a:ea typeface="汉仪南宫体简" panose="02010600000101010101" charset="-122"/>
                <a:sym typeface="+mn-ea"/>
              </a:endParaRPr>
            </a:p>
          </p:txBody>
        </p:sp>
      </p:grpSp>
      <p:grpSp>
        <p:nvGrpSpPr>
          <p:cNvPr id="33" name="组合 32"/>
          <p:cNvGrpSpPr/>
          <p:nvPr/>
        </p:nvGrpSpPr>
        <p:grpSpPr>
          <a:xfrm rot="0">
            <a:off x="7815580" y="2226945"/>
            <a:ext cx="2812415" cy="1536700"/>
            <a:chOff x="13262" y="3434"/>
            <a:chExt cx="4429" cy="2420"/>
          </a:xfrm>
        </p:grpSpPr>
        <p:sp>
          <p:nvSpPr>
            <p:cNvPr id="34" name="文本框 33"/>
            <p:cNvSpPr txBox="1"/>
            <p:nvPr/>
          </p:nvSpPr>
          <p:spPr>
            <a:xfrm>
              <a:off x="13262" y="3870"/>
              <a:ext cx="4429" cy="1984"/>
            </a:xfrm>
            <a:prstGeom prst="rect">
              <a:avLst/>
            </a:prstGeom>
            <a:noFill/>
          </p:spPr>
          <p:txBody>
            <a:bodyPr wrap="square" rtlCol="0">
              <a:spAutoFit/>
            </a:bodyPr>
            <a:p>
              <a:pPr algn="r">
                <a:lnSpc>
                  <a:spcPct val="120000"/>
                </a:lnSpc>
              </a:pPr>
              <a:r>
                <a:rPr lang="en-US" altLang="zh-CN" sz="1600" dirty="0">
                  <a:solidFill>
                    <a:schemeClr val="tx1"/>
                  </a:solidFill>
                  <a:latin typeface="方正苏新诗柳楷简体" panose="02000000000000000000" charset="-122"/>
                  <a:ea typeface="方正苏新诗柳楷简体" panose="02000000000000000000" charset="-122"/>
                  <a:cs typeface="华文黑体" charset="-122"/>
                  <a:sym typeface="微软雅黑 Light" charset="0"/>
                </a:rPr>
                <a:t>请输入适量文字在此处进行解释说明以便于读者合理理解上述标题的内容请输入适量文字</a:t>
              </a:r>
              <a:r>
                <a:rPr lang="zh-CN" altLang="en-US" sz="1600" dirty="0">
                  <a:solidFill>
                    <a:schemeClr val="tx1"/>
                  </a:solidFill>
                  <a:latin typeface="方正苏新诗柳楷简体" panose="02000000000000000000" charset="-122"/>
                  <a:ea typeface="方正苏新诗柳楷简体" panose="02000000000000000000" charset="-122"/>
                  <a:cs typeface="华文黑体" charset="-122"/>
                  <a:sym typeface="微软雅黑 Light" charset="0"/>
                </a:rPr>
                <a:t>。</a:t>
              </a:r>
              <a:endParaRPr lang="zh-CN" altLang="en-US" sz="1600" dirty="0">
                <a:solidFill>
                  <a:schemeClr val="tx1"/>
                </a:solidFill>
                <a:latin typeface="方正苏新诗柳楷简体" panose="02000000000000000000" charset="-122"/>
                <a:ea typeface="方正苏新诗柳楷简体" panose="02000000000000000000" charset="-122"/>
                <a:cs typeface="华文黑体" charset="-122"/>
                <a:sym typeface="微软雅黑 Light" charset="0"/>
              </a:endParaRPr>
            </a:p>
          </p:txBody>
        </p:sp>
        <p:sp>
          <p:nvSpPr>
            <p:cNvPr id="35" name="文本框 34"/>
            <p:cNvSpPr txBox="1"/>
            <p:nvPr/>
          </p:nvSpPr>
          <p:spPr>
            <a:xfrm>
              <a:off x="14661" y="3434"/>
              <a:ext cx="2964" cy="624"/>
            </a:xfrm>
            <a:prstGeom prst="rect">
              <a:avLst/>
            </a:prstGeom>
            <a:noFill/>
          </p:spPr>
          <p:txBody>
            <a:bodyPr wrap="square" rtlCol="0">
              <a:spAutoFit/>
            </a:bodyPr>
            <a:p>
              <a:pPr algn="r"/>
              <a:r>
                <a:rPr lang="zh-CN" altLang="en-US" sz="2000">
                  <a:solidFill>
                    <a:schemeClr val="tx1"/>
                  </a:solidFill>
                  <a:latin typeface="汉仪南宫体简" panose="02010600000101010101" charset="-122"/>
                  <a:ea typeface="汉仪南宫体简" panose="02010600000101010101" charset="-122"/>
                  <a:sym typeface="+mn-ea"/>
                </a:rPr>
                <a:t>点击输入标题</a:t>
              </a:r>
              <a:endParaRPr lang="zh-CN" altLang="en-US" sz="2000">
                <a:solidFill>
                  <a:schemeClr val="tx1"/>
                </a:solidFill>
                <a:latin typeface="汉仪南宫体简" panose="02010600000101010101" charset="-122"/>
                <a:ea typeface="汉仪南宫体简" panose="02010600000101010101" charset="-122"/>
                <a:sym typeface="+mn-ea"/>
              </a:endParaRPr>
            </a:p>
          </p:txBody>
        </p:sp>
      </p:grpSp>
    </p:spTree>
  </p:cSld>
  <p:clrMapOvr>
    <a:masterClrMapping/>
  </p:clrMapOvr>
  <p:transition>
    <p:wipe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descr="ba6084fe01603f04b6da6dc09ab6fb61"/>
          <p:cNvPicPr>
            <a:picLocks noChangeAspect="1"/>
          </p:cNvPicPr>
          <p:nvPr/>
        </p:nvPicPr>
        <p:blipFill>
          <a:blip r:embed="rId1"/>
          <a:stretch>
            <a:fillRect/>
          </a:stretch>
        </p:blipFill>
        <p:spPr>
          <a:xfrm>
            <a:off x="4537710" y="2203450"/>
            <a:ext cx="3226435" cy="3226435"/>
          </a:xfrm>
          <a:prstGeom prst="ellipse">
            <a:avLst/>
          </a:prstGeom>
        </p:spPr>
      </p:pic>
      <p:sp>
        <p:nvSpPr>
          <p:cNvPr id="4" name="文本框 3"/>
          <p:cNvSpPr txBox="1"/>
          <p:nvPr/>
        </p:nvSpPr>
        <p:spPr>
          <a:xfrm>
            <a:off x="4622165" y="716280"/>
            <a:ext cx="3423920" cy="604520"/>
          </a:xfrm>
          <a:prstGeom prst="rect">
            <a:avLst/>
          </a:prstGeom>
          <a:noFill/>
        </p:spPr>
        <p:txBody>
          <a:bodyPr wrap="square" rtlCol="0">
            <a:spAutoFit/>
          </a:bodyPr>
          <a:p>
            <a:pPr algn="ctr"/>
            <a:r>
              <a:rPr lang="zh-CN" altLang="en-US" sz="2600" spc="100">
                <a:solidFill>
                  <a:schemeClr val="tx1"/>
                </a:solidFill>
                <a:uFillTx/>
                <a:latin typeface="新蒂文征明简繁" panose="03000600000000000000" charset="-122"/>
                <a:ea typeface="新蒂文征明简繁" panose="03000600000000000000" charset="-122"/>
              </a:rPr>
              <a:t>点击输入标题</a:t>
            </a:r>
            <a:endParaRPr lang="zh-CN" altLang="en-US" sz="2600" spc="100">
              <a:solidFill>
                <a:schemeClr val="tx1"/>
              </a:solidFill>
              <a:uFillTx/>
              <a:latin typeface="新蒂文征明简繁" panose="03000600000000000000" charset="-122"/>
              <a:ea typeface="新蒂文征明简繁" panose="03000600000000000000" charset="-122"/>
            </a:endParaRPr>
          </a:p>
        </p:txBody>
      </p:sp>
      <p:grpSp>
        <p:nvGrpSpPr>
          <p:cNvPr id="7" name="组合 6"/>
          <p:cNvGrpSpPr/>
          <p:nvPr/>
        </p:nvGrpSpPr>
        <p:grpSpPr>
          <a:xfrm>
            <a:off x="5209917" y="136867"/>
            <a:ext cx="2417233" cy="689949"/>
            <a:chOff x="4952742" y="107022"/>
            <a:chExt cx="2417233" cy="689949"/>
          </a:xfrm>
        </p:grpSpPr>
        <p:cxnSp>
          <p:nvCxnSpPr>
            <p:cNvPr id="14" name="直接连接符 13"/>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93484" y="107022"/>
              <a:ext cx="2376491" cy="689949"/>
            </a:xfrm>
            <a:prstGeom prst="rect">
              <a:avLst/>
            </a:prstGeom>
          </p:spPr>
        </p:pic>
      </p:grpSp>
      <p:sp>
        <p:nvSpPr>
          <p:cNvPr id="9" name="文本框 8"/>
          <p:cNvSpPr txBox="1"/>
          <p:nvPr/>
        </p:nvSpPr>
        <p:spPr>
          <a:xfrm>
            <a:off x="4726940" y="1116965"/>
            <a:ext cx="3289935" cy="275590"/>
          </a:xfrm>
          <a:prstGeom prst="rect">
            <a:avLst/>
          </a:prstGeom>
          <a:noFill/>
        </p:spPr>
        <p:txBody>
          <a:bodyPr wrap="square" rtlCol="0">
            <a:spAutoFit/>
          </a:bodyPr>
          <a:p>
            <a:pPr algn="ctr"/>
            <a:r>
              <a:rPr lang="zh-CN" altLang="en-US" sz="1200" spc="100">
                <a:uFillTx/>
                <a:latin typeface="方正行楷简体" panose="02010601030101010101" charset="-122"/>
                <a:ea typeface="方正行楷简体" panose="02010601030101010101" charset="-122"/>
                <a:sym typeface="+mn-ea"/>
              </a:rPr>
              <a:t>Click here to add caption </a:t>
            </a:r>
            <a:endParaRPr lang="zh-CN" altLang="en-US" sz="1200" spc="100">
              <a:uFillTx/>
              <a:latin typeface="方正行楷简体" panose="02010601030101010101" charset="-122"/>
              <a:ea typeface="方正行楷简体" panose="02010601030101010101" charset="-122"/>
              <a:sym typeface="+mn-ea"/>
            </a:endParaRPr>
          </a:p>
        </p:txBody>
      </p:sp>
      <p:sp>
        <p:nvSpPr>
          <p:cNvPr id="22" name="椭圆 21"/>
          <p:cNvSpPr/>
          <p:nvPr/>
        </p:nvSpPr>
        <p:spPr>
          <a:xfrm>
            <a:off x="4147820" y="487680"/>
            <a:ext cx="833120" cy="833120"/>
          </a:xfrm>
          <a:prstGeom prst="ellipse">
            <a:avLst/>
          </a:prstGeom>
          <a:solidFill>
            <a:srgbClr val="DFA089">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zh-CN" sz="3600">
                <a:latin typeface="汉仪南宫体简" panose="02010600000101010101" charset="-122"/>
                <a:ea typeface="汉仪南宫体简" panose="02010600000101010101" charset="-122"/>
              </a:rPr>
              <a:t>肆</a:t>
            </a:r>
            <a:endParaRPr lang="zh-CN" altLang="zh-CN" sz="3600">
              <a:latin typeface="汉仪南宫体简" panose="02010600000101010101" charset="-122"/>
              <a:ea typeface="汉仪南宫体简" panose="02010600000101010101" charset="-122"/>
            </a:endParaRPr>
          </a:p>
        </p:txBody>
      </p:sp>
      <p:pic>
        <p:nvPicPr>
          <p:cNvPr id="136" name="图片 13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1679886" y="831311"/>
            <a:ext cx="1920658" cy="3795486"/>
          </a:xfrm>
          <a:prstGeom prst="rect">
            <a:avLst/>
          </a:prstGeom>
        </p:spPr>
      </p:pic>
      <p:sp>
        <p:nvSpPr>
          <p:cNvPr id="140" name="文本框 139"/>
          <p:cNvSpPr txBox="1"/>
          <p:nvPr/>
        </p:nvSpPr>
        <p:spPr>
          <a:xfrm>
            <a:off x="1728264" y="2178066"/>
            <a:ext cx="548640" cy="1248038"/>
          </a:xfrm>
          <a:prstGeom prst="rect">
            <a:avLst/>
          </a:prstGeom>
          <a:noFill/>
        </p:spPr>
        <p:txBody>
          <a:bodyPr vert="eaVert" wrap="square" rtlCol="0">
            <a:spAutoFit/>
          </a:bodyPr>
          <a:p>
            <a:r>
              <a:rPr lang="zh-CN" altLang="en-US" sz="2400" dirty="0">
                <a:solidFill>
                  <a:srgbClr val="CF6D4C"/>
                </a:solidFill>
                <a:latin typeface="汉仪南宫体简" panose="02010600000101010101" charset="-122"/>
                <a:ea typeface="汉仪南宫体简" panose="02010600000101010101" charset="-122"/>
              </a:rPr>
              <a:t>标题一</a:t>
            </a:r>
            <a:endParaRPr lang="zh-CN" altLang="en-US" sz="2400" dirty="0">
              <a:solidFill>
                <a:srgbClr val="CF6D4C"/>
              </a:solidFill>
              <a:latin typeface="汉仪南宫体简" panose="02010600000101010101" charset="-122"/>
              <a:ea typeface="汉仪南宫体简" panose="02010600000101010101" charset="-122"/>
            </a:endParaRPr>
          </a:p>
        </p:txBody>
      </p:sp>
      <p:sp>
        <p:nvSpPr>
          <p:cNvPr id="144" name="文本框 143"/>
          <p:cNvSpPr txBox="1"/>
          <p:nvPr/>
        </p:nvSpPr>
        <p:spPr>
          <a:xfrm>
            <a:off x="2240096" y="2136247"/>
            <a:ext cx="2186756" cy="1160145"/>
          </a:xfrm>
          <a:prstGeom prst="rect">
            <a:avLst/>
          </a:prstGeom>
          <a:noFill/>
        </p:spPr>
        <p:txBody>
          <a:bodyPr wrap="square" rtlCol="0">
            <a:spAutoFit/>
          </a:bodyPr>
          <a:p>
            <a:pPr>
              <a:lnSpc>
                <a:spcPct val="130000"/>
              </a:lnSpc>
            </a:pPr>
            <a:r>
              <a:rPr lang="zh-CN" altLang="en-US" dirty="0">
                <a:solidFill>
                  <a:schemeClr val="tx1">
                    <a:lumMod val="95000"/>
                    <a:lumOff val="5000"/>
                  </a:schemeClr>
                </a:solidFill>
                <a:latin typeface="方正苏新诗柳楷简体" panose="02000000000000000000" charset="-122"/>
                <a:ea typeface="方正苏新诗柳楷简体" panose="02000000000000000000" charset="-122"/>
              </a:rPr>
              <a:t>请在此处添加您的文本请在此处添加您的文本</a:t>
            </a:r>
            <a:endParaRPr lang="zh-CN" altLang="en-US" dirty="0">
              <a:solidFill>
                <a:schemeClr val="tx1">
                  <a:lumMod val="95000"/>
                  <a:lumOff val="5000"/>
                </a:schemeClr>
              </a:solidFill>
              <a:latin typeface="方正苏新诗柳楷简体" panose="02000000000000000000" charset="-122"/>
              <a:ea typeface="方正苏新诗柳楷简体" panose="02000000000000000000" charset="-122"/>
            </a:endParaRPr>
          </a:p>
        </p:txBody>
      </p:sp>
      <p:grpSp>
        <p:nvGrpSpPr>
          <p:cNvPr id="10" name="组合 9"/>
          <p:cNvGrpSpPr/>
          <p:nvPr/>
        </p:nvGrpSpPr>
        <p:grpSpPr>
          <a:xfrm>
            <a:off x="7717155" y="1768475"/>
            <a:ext cx="3794760" cy="1920240"/>
            <a:chOff x="11433" y="2785"/>
            <a:chExt cx="5976" cy="3024"/>
          </a:xfrm>
        </p:grpSpPr>
        <p:pic>
          <p:nvPicPr>
            <p:cNvPr id="138" name="图片 13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12909" y="1309"/>
              <a:ext cx="3025" cy="5977"/>
            </a:xfrm>
            <a:prstGeom prst="rect">
              <a:avLst/>
            </a:prstGeom>
          </p:spPr>
        </p:pic>
        <p:sp>
          <p:nvSpPr>
            <p:cNvPr id="141" name="文本框 140"/>
            <p:cNvSpPr txBox="1"/>
            <p:nvPr/>
          </p:nvSpPr>
          <p:spPr>
            <a:xfrm>
              <a:off x="12269" y="3450"/>
              <a:ext cx="872" cy="1965"/>
            </a:xfrm>
            <a:prstGeom prst="rect">
              <a:avLst/>
            </a:prstGeom>
            <a:noFill/>
          </p:spPr>
          <p:txBody>
            <a:bodyPr vert="eaVert" wrap="square" rtlCol="0">
              <a:spAutoFit/>
            </a:bodyPr>
            <a:p>
              <a:r>
                <a:rPr lang="zh-CN" altLang="en-US" sz="2400" dirty="0">
                  <a:solidFill>
                    <a:srgbClr val="CF6D4C"/>
                  </a:solidFill>
                  <a:latin typeface="汉仪南宫体简" panose="02010600000101010101" charset="-122"/>
                  <a:ea typeface="汉仪南宫体简" panose="02010600000101010101" charset="-122"/>
                </a:rPr>
                <a:t>标题二</a:t>
              </a:r>
              <a:endParaRPr lang="zh-CN" altLang="en-US" sz="2400" dirty="0">
                <a:solidFill>
                  <a:srgbClr val="CF6D4C"/>
                </a:solidFill>
                <a:latin typeface="汉仪南宫体简" panose="02010600000101010101" charset="-122"/>
                <a:ea typeface="汉仪南宫体简" panose="02010600000101010101" charset="-122"/>
              </a:endParaRPr>
            </a:p>
          </p:txBody>
        </p:sp>
        <p:sp>
          <p:nvSpPr>
            <p:cNvPr id="145" name="文本框 144"/>
            <p:cNvSpPr txBox="1"/>
            <p:nvPr/>
          </p:nvSpPr>
          <p:spPr>
            <a:xfrm>
              <a:off x="13276" y="3384"/>
              <a:ext cx="3444" cy="1827"/>
            </a:xfrm>
            <a:prstGeom prst="rect">
              <a:avLst/>
            </a:prstGeom>
            <a:noFill/>
          </p:spPr>
          <p:txBody>
            <a:bodyPr wrap="square" rtlCol="0">
              <a:spAutoFit/>
            </a:bodyPr>
            <a:p>
              <a:pPr>
                <a:lnSpc>
                  <a:spcPct val="130000"/>
                </a:lnSpc>
              </a:pPr>
              <a:r>
                <a:rPr lang="zh-CN" altLang="en-US" dirty="0">
                  <a:solidFill>
                    <a:schemeClr val="tx1">
                      <a:lumMod val="95000"/>
                      <a:lumOff val="5000"/>
                    </a:schemeClr>
                  </a:solidFill>
                  <a:latin typeface="方正苏新诗柳楷简体" panose="02000000000000000000" charset="-122"/>
                  <a:ea typeface="方正苏新诗柳楷简体" panose="02000000000000000000" charset="-122"/>
                </a:rPr>
                <a:t>请在此处添加您的文本请在此处添加您的文本</a:t>
              </a:r>
              <a:endParaRPr lang="zh-CN" altLang="en-US" dirty="0">
                <a:solidFill>
                  <a:schemeClr val="tx1">
                    <a:lumMod val="95000"/>
                    <a:lumOff val="5000"/>
                  </a:schemeClr>
                </a:solidFill>
                <a:latin typeface="方正苏新诗柳楷简体" panose="02000000000000000000" charset="-122"/>
                <a:ea typeface="方正苏新诗柳楷简体" panose="02000000000000000000" charset="-122"/>
              </a:endParaRPr>
            </a:p>
          </p:txBody>
        </p:sp>
      </p:grpSp>
      <p:grpSp>
        <p:nvGrpSpPr>
          <p:cNvPr id="6" name="组合 5"/>
          <p:cNvGrpSpPr/>
          <p:nvPr/>
        </p:nvGrpSpPr>
        <p:grpSpPr>
          <a:xfrm>
            <a:off x="742315" y="4020185"/>
            <a:ext cx="3794760" cy="1920240"/>
            <a:chOff x="1697" y="6331"/>
            <a:chExt cx="5976" cy="3024"/>
          </a:xfrm>
        </p:grpSpPr>
        <p:pic>
          <p:nvPicPr>
            <p:cNvPr id="137" name="图片 13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3173" y="4855"/>
              <a:ext cx="3025" cy="5977"/>
            </a:xfrm>
            <a:prstGeom prst="rect">
              <a:avLst/>
            </a:prstGeom>
          </p:spPr>
        </p:pic>
        <p:sp>
          <p:nvSpPr>
            <p:cNvPr id="142" name="文本框 141"/>
            <p:cNvSpPr txBox="1"/>
            <p:nvPr/>
          </p:nvSpPr>
          <p:spPr>
            <a:xfrm>
              <a:off x="2821" y="6999"/>
              <a:ext cx="872" cy="1965"/>
            </a:xfrm>
            <a:prstGeom prst="rect">
              <a:avLst/>
            </a:prstGeom>
            <a:noFill/>
          </p:spPr>
          <p:txBody>
            <a:bodyPr vert="eaVert" wrap="square" rtlCol="0">
              <a:spAutoFit/>
            </a:bodyPr>
            <a:p>
              <a:r>
                <a:rPr lang="zh-CN" altLang="en-US" sz="2400" dirty="0">
                  <a:solidFill>
                    <a:srgbClr val="CF6D4C"/>
                  </a:solidFill>
                  <a:latin typeface="汉仪南宫体简" panose="02010600000101010101" charset="-122"/>
                  <a:ea typeface="汉仪南宫体简" panose="02010600000101010101" charset="-122"/>
                </a:rPr>
                <a:t>标题三</a:t>
              </a:r>
              <a:endParaRPr lang="zh-CN" altLang="en-US" sz="2400" dirty="0">
                <a:solidFill>
                  <a:srgbClr val="CF6D4C"/>
                </a:solidFill>
                <a:latin typeface="汉仪南宫体简" panose="02010600000101010101" charset="-122"/>
                <a:ea typeface="汉仪南宫体简" panose="02010600000101010101" charset="-122"/>
              </a:endParaRPr>
            </a:p>
          </p:txBody>
        </p:sp>
        <p:sp>
          <p:nvSpPr>
            <p:cNvPr id="146" name="文本框 145"/>
            <p:cNvSpPr txBox="1"/>
            <p:nvPr/>
          </p:nvSpPr>
          <p:spPr>
            <a:xfrm>
              <a:off x="3586" y="6930"/>
              <a:ext cx="3444" cy="1827"/>
            </a:xfrm>
            <a:prstGeom prst="rect">
              <a:avLst/>
            </a:prstGeom>
            <a:noFill/>
          </p:spPr>
          <p:txBody>
            <a:bodyPr wrap="square" rtlCol="0">
              <a:spAutoFit/>
            </a:bodyPr>
            <a:p>
              <a:pPr>
                <a:lnSpc>
                  <a:spcPct val="130000"/>
                </a:lnSpc>
              </a:pPr>
              <a:r>
                <a:rPr lang="zh-CN" altLang="en-US" dirty="0">
                  <a:solidFill>
                    <a:schemeClr val="tx1">
                      <a:lumMod val="95000"/>
                      <a:lumOff val="5000"/>
                    </a:schemeClr>
                  </a:solidFill>
                  <a:latin typeface="方正苏新诗柳楷简体" panose="02000000000000000000" charset="-122"/>
                  <a:ea typeface="方正苏新诗柳楷简体" panose="02000000000000000000" charset="-122"/>
                </a:rPr>
                <a:t>请在此处添加您的文本请在此处添加您的文本</a:t>
              </a:r>
              <a:endParaRPr lang="zh-CN" altLang="en-US" dirty="0">
                <a:solidFill>
                  <a:schemeClr val="tx1">
                    <a:lumMod val="95000"/>
                    <a:lumOff val="5000"/>
                  </a:schemeClr>
                </a:solidFill>
                <a:latin typeface="方正苏新诗柳楷简体" panose="02000000000000000000" charset="-122"/>
                <a:ea typeface="方正苏新诗柳楷简体" panose="02000000000000000000" charset="-122"/>
              </a:endParaRPr>
            </a:p>
          </p:txBody>
        </p:sp>
      </p:grpSp>
      <p:grpSp>
        <p:nvGrpSpPr>
          <p:cNvPr id="11" name="组合 10"/>
          <p:cNvGrpSpPr/>
          <p:nvPr/>
        </p:nvGrpSpPr>
        <p:grpSpPr>
          <a:xfrm>
            <a:off x="7717155" y="4020185"/>
            <a:ext cx="3794760" cy="1920240"/>
            <a:chOff x="11433" y="6331"/>
            <a:chExt cx="5976" cy="3024"/>
          </a:xfrm>
        </p:grpSpPr>
        <p:pic>
          <p:nvPicPr>
            <p:cNvPr id="139" name="图片 13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12909" y="4855"/>
              <a:ext cx="3025" cy="5977"/>
            </a:xfrm>
            <a:prstGeom prst="rect">
              <a:avLst/>
            </a:prstGeom>
          </p:spPr>
        </p:pic>
        <p:sp>
          <p:nvSpPr>
            <p:cNvPr id="143" name="文本框 142"/>
            <p:cNvSpPr txBox="1"/>
            <p:nvPr/>
          </p:nvSpPr>
          <p:spPr>
            <a:xfrm>
              <a:off x="12301" y="6969"/>
              <a:ext cx="872" cy="1965"/>
            </a:xfrm>
            <a:prstGeom prst="rect">
              <a:avLst/>
            </a:prstGeom>
            <a:noFill/>
          </p:spPr>
          <p:txBody>
            <a:bodyPr vert="eaVert" wrap="square" rtlCol="0">
              <a:spAutoFit/>
            </a:bodyPr>
            <a:p>
              <a:r>
                <a:rPr lang="zh-CN" altLang="en-US" sz="2400" dirty="0">
                  <a:solidFill>
                    <a:srgbClr val="CF6D4C"/>
                  </a:solidFill>
                  <a:latin typeface="汉仪南宫体简" panose="02010600000101010101" charset="-122"/>
                  <a:ea typeface="汉仪南宫体简" panose="02010600000101010101" charset="-122"/>
                </a:rPr>
                <a:t>标题四</a:t>
              </a:r>
              <a:endParaRPr lang="zh-CN" altLang="en-US" sz="2400" dirty="0">
                <a:solidFill>
                  <a:srgbClr val="CF6D4C"/>
                </a:solidFill>
                <a:latin typeface="汉仪南宫体简" panose="02010600000101010101" charset="-122"/>
                <a:ea typeface="汉仪南宫体简" panose="02010600000101010101" charset="-122"/>
              </a:endParaRPr>
            </a:p>
          </p:txBody>
        </p:sp>
        <p:sp>
          <p:nvSpPr>
            <p:cNvPr id="147" name="文本框 146"/>
            <p:cNvSpPr txBox="1"/>
            <p:nvPr/>
          </p:nvSpPr>
          <p:spPr>
            <a:xfrm>
              <a:off x="13276" y="6930"/>
              <a:ext cx="3444" cy="1827"/>
            </a:xfrm>
            <a:prstGeom prst="rect">
              <a:avLst/>
            </a:prstGeom>
            <a:noFill/>
          </p:spPr>
          <p:txBody>
            <a:bodyPr wrap="square" rtlCol="0">
              <a:spAutoFit/>
            </a:bodyPr>
            <a:p>
              <a:pPr>
                <a:lnSpc>
                  <a:spcPct val="130000"/>
                </a:lnSpc>
              </a:pPr>
              <a:r>
                <a:rPr lang="zh-CN" altLang="en-US" dirty="0">
                  <a:solidFill>
                    <a:schemeClr val="tx1">
                      <a:lumMod val="95000"/>
                      <a:lumOff val="5000"/>
                    </a:schemeClr>
                  </a:solidFill>
                  <a:latin typeface="方正苏新诗柳楷简体" panose="02000000000000000000" charset="-122"/>
                  <a:ea typeface="方正苏新诗柳楷简体" panose="02000000000000000000" charset="-122"/>
                </a:rPr>
                <a:t>请在此处添加您的文本请在此处添加您的文本</a:t>
              </a:r>
              <a:endParaRPr lang="zh-CN" altLang="en-US" dirty="0">
                <a:solidFill>
                  <a:schemeClr val="tx1">
                    <a:lumMod val="95000"/>
                    <a:lumOff val="5000"/>
                  </a:schemeClr>
                </a:solidFill>
                <a:latin typeface="方正苏新诗柳楷简体" panose="02000000000000000000" charset="-122"/>
                <a:ea typeface="方正苏新诗柳楷简体" panose="02000000000000000000" charset="-122"/>
              </a:endParaRPr>
            </a:p>
          </p:txBody>
        </p:sp>
      </p:grpSp>
      <p:sp>
        <p:nvSpPr>
          <p:cNvPr id="5" name="椭圆 4"/>
          <p:cNvSpPr/>
          <p:nvPr/>
        </p:nvSpPr>
        <p:spPr>
          <a:xfrm>
            <a:off x="4537710" y="2190750"/>
            <a:ext cx="3239135" cy="3239135"/>
          </a:xfrm>
          <a:prstGeom prst="ellipse">
            <a:avLst/>
          </a:prstGeom>
          <a:noFill/>
          <a:ln w="3175">
            <a:solidFill>
              <a:srgbClr val="E9BDAD"/>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文本框 12"/>
          <p:cNvSpPr txBox="1"/>
          <p:nvPr/>
        </p:nvSpPr>
        <p:spPr>
          <a:xfrm>
            <a:off x="5250815" y="2851785"/>
            <a:ext cx="1935480" cy="457200"/>
          </a:xfrm>
          <a:prstGeom prst="rect">
            <a:avLst/>
          </a:prstGeom>
          <a:noFill/>
        </p:spPr>
        <p:txBody>
          <a:bodyPr wrap="square" rtlCol="0">
            <a:spAutoFit/>
          </a:bodyPr>
          <a:p>
            <a:pPr algn="ctr"/>
            <a:r>
              <a:rPr lang="zh-CN" altLang="en-US" sz="2400">
                <a:solidFill>
                  <a:srgbClr val="CF6D4C"/>
                </a:solidFill>
                <a:latin typeface="汉仪南宫体简" panose="02010600000101010101" charset="-122"/>
                <a:ea typeface="汉仪南宫体简" panose="02010600000101010101" charset="-122"/>
              </a:rPr>
              <a:t>添加关键词</a:t>
            </a:r>
            <a:endParaRPr lang="zh-CN" altLang="en-US" sz="2400">
              <a:solidFill>
                <a:srgbClr val="CF6D4C"/>
              </a:solidFill>
              <a:latin typeface="汉仪南宫体简" panose="02010600000101010101" charset="-122"/>
              <a:ea typeface="汉仪南宫体简" panose="02010600000101010101" charset="-122"/>
            </a:endParaRPr>
          </a:p>
        </p:txBody>
      </p:sp>
    </p:spTree>
  </p:cSld>
  <p:clrMapOvr>
    <a:masterClrMapping/>
  </p:clrMapOvr>
  <p:transition>
    <p:wipe dir="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4622165" y="716280"/>
            <a:ext cx="3423920" cy="604520"/>
          </a:xfrm>
          <a:prstGeom prst="rect">
            <a:avLst/>
          </a:prstGeom>
          <a:noFill/>
        </p:spPr>
        <p:txBody>
          <a:bodyPr wrap="square" rtlCol="0">
            <a:spAutoFit/>
          </a:bodyPr>
          <a:p>
            <a:pPr algn="ctr"/>
            <a:r>
              <a:rPr lang="zh-CN" altLang="en-US" sz="2600" spc="100">
                <a:solidFill>
                  <a:schemeClr val="tx1"/>
                </a:solidFill>
                <a:uFillTx/>
                <a:latin typeface="新蒂文征明简繁" panose="03000600000000000000" charset="-122"/>
                <a:ea typeface="新蒂文征明简繁" panose="03000600000000000000" charset="-122"/>
              </a:rPr>
              <a:t>点击输入标题</a:t>
            </a:r>
            <a:endParaRPr lang="zh-CN" altLang="en-US" sz="2600" spc="100">
              <a:solidFill>
                <a:schemeClr val="tx1"/>
              </a:solidFill>
              <a:uFillTx/>
              <a:latin typeface="新蒂文征明简繁" panose="03000600000000000000" charset="-122"/>
              <a:ea typeface="新蒂文征明简繁" panose="03000600000000000000" charset="-122"/>
            </a:endParaRPr>
          </a:p>
        </p:txBody>
      </p:sp>
      <p:grpSp>
        <p:nvGrpSpPr>
          <p:cNvPr id="7" name="组合 6"/>
          <p:cNvGrpSpPr/>
          <p:nvPr/>
        </p:nvGrpSpPr>
        <p:grpSpPr>
          <a:xfrm>
            <a:off x="5209917" y="136867"/>
            <a:ext cx="2417233" cy="689949"/>
            <a:chOff x="4952742" y="107022"/>
            <a:chExt cx="2417233" cy="689949"/>
          </a:xfrm>
        </p:grpSpPr>
        <p:cxnSp>
          <p:nvCxnSpPr>
            <p:cNvPr id="14" name="直接连接符 13"/>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993484" y="107022"/>
              <a:ext cx="2376491" cy="689949"/>
            </a:xfrm>
            <a:prstGeom prst="rect">
              <a:avLst/>
            </a:prstGeom>
          </p:spPr>
        </p:pic>
      </p:grpSp>
      <p:sp>
        <p:nvSpPr>
          <p:cNvPr id="9" name="文本框 8"/>
          <p:cNvSpPr txBox="1"/>
          <p:nvPr/>
        </p:nvSpPr>
        <p:spPr>
          <a:xfrm>
            <a:off x="4726940" y="1116965"/>
            <a:ext cx="3289935" cy="275590"/>
          </a:xfrm>
          <a:prstGeom prst="rect">
            <a:avLst/>
          </a:prstGeom>
          <a:noFill/>
        </p:spPr>
        <p:txBody>
          <a:bodyPr wrap="square" rtlCol="0">
            <a:spAutoFit/>
          </a:bodyPr>
          <a:p>
            <a:pPr algn="ctr"/>
            <a:r>
              <a:rPr lang="zh-CN" altLang="en-US" sz="1200" spc="100">
                <a:uFillTx/>
                <a:latin typeface="方正行楷简体" panose="02010601030101010101" charset="-122"/>
                <a:ea typeface="方正行楷简体" panose="02010601030101010101" charset="-122"/>
                <a:sym typeface="+mn-ea"/>
              </a:rPr>
              <a:t>Click here to add caption </a:t>
            </a:r>
            <a:endParaRPr lang="zh-CN" altLang="en-US" sz="1200" spc="100">
              <a:uFillTx/>
              <a:latin typeface="方正行楷简体" panose="02010601030101010101" charset="-122"/>
              <a:ea typeface="方正行楷简体" panose="02010601030101010101" charset="-122"/>
              <a:sym typeface="+mn-ea"/>
            </a:endParaRPr>
          </a:p>
        </p:txBody>
      </p:sp>
      <p:sp>
        <p:nvSpPr>
          <p:cNvPr id="22" name="椭圆 21"/>
          <p:cNvSpPr/>
          <p:nvPr/>
        </p:nvSpPr>
        <p:spPr>
          <a:xfrm>
            <a:off x="4147820" y="487680"/>
            <a:ext cx="833120" cy="833120"/>
          </a:xfrm>
          <a:prstGeom prst="ellipse">
            <a:avLst/>
          </a:prstGeom>
          <a:solidFill>
            <a:srgbClr val="DFA089">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zh-CN" sz="3600">
                <a:latin typeface="汉仪南宫体简" panose="02010600000101010101" charset="-122"/>
                <a:ea typeface="汉仪南宫体简" panose="02010600000101010101" charset="-122"/>
              </a:rPr>
              <a:t>肆</a:t>
            </a:r>
            <a:endParaRPr lang="zh-CN" altLang="zh-CN" sz="3600">
              <a:latin typeface="汉仪南宫体简" panose="02010600000101010101" charset="-122"/>
              <a:ea typeface="汉仪南宫体简" panose="02010600000101010101" charset="-122"/>
            </a:endParaRPr>
          </a:p>
        </p:txBody>
      </p:sp>
      <p:grpSp>
        <p:nvGrpSpPr>
          <p:cNvPr id="2" name="组合 1"/>
          <p:cNvGrpSpPr/>
          <p:nvPr/>
        </p:nvGrpSpPr>
        <p:grpSpPr>
          <a:xfrm>
            <a:off x="1696403" y="1548146"/>
            <a:ext cx="9261571" cy="4534250"/>
            <a:chOff x="1411288" y="1042686"/>
            <a:chExt cx="9261571" cy="4534250"/>
          </a:xfrm>
          <a:solidFill>
            <a:srgbClr val="DFA089"/>
          </a:solidFill>
        </p:grpSpPr>
        <p:sp>
          <p:nvSpPr>
            <p:cNvPr id="3" name="Freeform 11"/>
            <p:cNvSpPr>
              <a:spLocks noEditPoints="1"/>
            </p:cNvSpPr>
            <p:nvPr/>
          </p:nvSpPr>
          <p:spPr bwMode="auto">
            <a:xfrm>
              <a:off x="1417638" y="5065411"/>
              <a:ext cx="417512" cy="417513"/>
            </a:xfrm>
            <a:custGeom>
              <a:avLst/>
              <a:gdLst/>
              <a:ahLst/>
              <a:cxnLst>
                <a:cxn ang="0">
                  <a:pos x="263" y="275"/>
                </a:cxn>
                <a:cxn ang="0">
                  <a:pos x="234" y="270"/>
                </a:cxn>
                <a:cxn ang="0">
                  <a:pos x="172" y="232"/>
                </a:cxn>
                <a:cxn ang="0">
                  <a:pos x="121" y="243"/>
                </a:cxn>
                <a:cxn ang="0">
                  <a:pos x="98" y="241"/>
                </a:cxn>
                <a:cxn ang="0">
                  <a:pos x="63" y="228"/>
                </a:cxn>
                <a:cxn ang="0">
                  <a:pos x="36" y="208"/>
                </a:cxn>
                <a:cxn ang="0">
                  <a:pos x="15" y="179"/>
                </a:cxn>
                <a:cxn ang="0">
                  <a:pos x="2" y="147"/>
                </a:cxn>
                <a:cxn ang="0">
                  <a:pos x="0" y="121"/>
                </a:cxn>
                <a:cxn ang="0">
                  <a:pos x="5" y="85"/>
                </a:cxn>
                <a:cxn ang="0">
                  <a:pos x="22" y="52"/>
                </a:cxn>
                <a:cxn ang="0">
                  <a:pos x="45" y="27"/>
                </a:cxn>
                <a:cxn ang="0">
                  <a:pos x="74" y="9"/>
                </a:cxn>
                <a:cxn ang="0">
                  <a:pos x="111" y="0"/>
                </a:cxn>
                <a:cxn ang="0">
                  <a:pos x="134" y="0"/>
                </a:cxn>
                <a:cxn ang="0">
                  <a:pos x="170" y="9"/>
                </a:cxn>
                <a:cxn ang="0">
                  <a:pos x="199" y="27"/>
                </a:cxn>
                <a:cxn ang="0">
                  <a:pos x="223" y="52"/>
                </a:cxn>
                <a:cxn ang="0">
                  <a:pos x="239" y="85"/>
                </a:cxn>
                <a:cxn ang="0">
                  <a:pos x="245" y="121"/>
                </a:cxn>
                <a:cxn ang="0">
                  <a:pos x="239" y="156"/>
                </a:cxn>
                <a:cxn ang="0">
                  <a:pos x="272" y="234"/>
                </a:cxn>
                <a:cxn ang="0">
                  <a:pos x="279" y="252"/>
                </a:cxn>
                <a:cxn ang="0">
                  <a:pos x="272" y="270"/>
                </a:cxn>
                <a:cxn ang="0">
                  <a:pos x="105" y="36"/>
                </a:cxn>
                <a:cxn ang="0">
                  <a:pos x="60" y="60"/>
                </a:cxn>
                <a:cxn ang="0">
                  <a:pos x="36" y="103"/>
                </a:cxn>
                <a:cxn ang="0">
                  <a:pos x="36" y="139"/>
                </a:cxn>
                <a:cxn ang="0">
                  <a:pos x="60" y="183"/>
                </a:cxn>
                <a:cxn ang="0">
                  <a:pos x="105" y="206"/>
                </a:cxn>
                <a:cxn ang="0">
                  <a:pos x="140" y="206"/>
                </a:cxn>
                <a:cxn ang="0">
                  <a:pos x="183" y="183"/>
                </a:cxn>
                <a:cxn ang="0">
                  <a:pos x="208" y="139"/>
                </a:cxn>
                <a:cxn ang="0">
                  <a:pos x="208" y="103"/>
                </a:cxn>
                <a:cxn ang="0">
                  <a:pos x="183" y="60"/>
                </a:cxn>
                <a:cxn ang="0">
                  <a:pos x="140" y="36"/>
                </a:cxn>
                <a:cxn ang="0">
                  <a:pos x="158" y="139"/>
                </a:cxn>
                <a:cxn ang="0">
                  <a:pos x="80" y="138"/>
                </a:cxn>
                <a:cxn ang="0">
                  <a:pos x="71" y="121"/>
                </a:cxn>
                <a:cxn ang="0">
                  <a:pos x="74" y="109"/>
                </a:cxn>
                <a:cxn ang="0">
                  <a:pos x="158" y="103"/>
                </a:cxn>
                <a:cxn ang="0">
                  <a:pos x="170" y="109"/>
                </a:cxn>
                <a:cxn ang="0">
                  <a:pos x="174" y="121"/>
                </a:cxn>
                <a:cxn ang="0">
                  <a:pos x="163" y="138"/>
                </a:cxn>
              </a:cxnLst>
              <a:rect l="0" t="0" r="r" b="b"/>
              <a:pathLst>
                <a:path w="279" h="277">
                  <a:moveTo>
                    <a:pt x="272" y="270"/>
                  </a:moveTo>
                  <a:lnTo>
                    <a:pt x="272" y="270"/>
                  </a:lnTo>
                  <a:lnTo>
                    <a:pt x="263" y="275"/>
                  </a:lnTo>
                  <a:lnTo>
                    <a:pt x="252" y="277"/>
                  </a:lnTo>
                  <a:lnTo>
                    <a:pt x="243" y="275"/>
                  </a:lnTo>
                  <a:lnTo>
                    <a:pt x="234" y="270"/>
                  </a:lnTo>
                  <a:lnTo>
                    <a:pt x="189" y="225"/>
                  </a:lnTo>
                  <a:lnTo>
                    <a:pt x="189" y="225"/>
                  </a:lnTo>
                  <a:lnTo>
                    <a:pt x="172" y="232"/>
                  </a:lnTo>
                  <a:lnTo>
                    <a:pt x="158" y="239"/>
                  </a:lnTo>
                  <a:lnTo>
                    <a:pt x="140" y="243"/>
                  </a:lnTo>
                  <a:lnTo>
                    <a:pt x="121" y="243"/>
                  </a:lnTo>
                  <a:lnTo>
                    <a:pt x="121" y="243"/>
                  </a:lnTo>
                  <a:lnTo>
                    <a:pt x="111" y="243"/>
                  </a:lnTo>
                  <a:lnTo>
                    <a:pt x="98" y="241"/>
                  </a:lnTo>
                  <a:lnTo>
                    <a:pt x="85" y="237"/>
                  </a:lnTo>
                  <a:lnTo>
                    <a:pt x="74" y="234"/>
                  </a:lnTo>
                  <a:lnTo>
                    <a:pt x="63" y="228"/>
                  </a:lnTo>
                  <a:lnTo>
                    <a:pt x="54" y="223"/>
                  </a:lnTo>
                  <a:lnTo>
                    <a:pt x="45" y="216"/>
                  </a:lnTo>
                  <a:lnTo>
                    <a:pt x="36" y="208"/>
                  </a:lnTo>
                  <a:lnTo>
                    <a:pt x="27" y="199"/>
                  </a:lnTo>
                  <a:lnTo>
                    <a:pt x="22" y="190"/>
                  </a:lnTo>
                  <a:lnTo>
                    <a:pt x="15" y="179"/>
                  </a:lnTo>
                  <a:lnTo>
                    <a:pt x="9" y="168"/>
                  </a:lnTo>
                  <a:lnTo>
                    <a:pt x="5" y="157"/>
                  </a:lnTo>
                  <a:lnTo>
                    <a:pt x="2" y="147"/>
                  </a:lnTo>
                  <a:lnTo>
                    <a:pt x="0" y="134"/>
                  </a:lnTo>
                  <a:lnTo>
                    <a:pt x="0" y="121"/>
                  </a:lnTo>
                  <a:lnTo>
                    <a:pt x="0" y="121"/>
                  </a:lnTo>
                  <a:lnTo>
                    <a:pt x="0" y="109"/>
                  </a:lnTo>
                  <a:lnTo>
                    <a:pt x="2" y="96"/>
                  </a:lnTo>
                  <a:lnTo>
                    <a:pt x="5" y="85"/>
                  </a:lnTo>
                  <a:lnTo>
                    <a:pt x="9" y="74"/>
                  </a:lnTo>
                  <a:lnTo>
                    <a:pt x="15" y="63"/>
                  </a:lnTo>
                  <a:lnTo>
                    <a:pt x="22" y="52"/>
                  </a:lnTo>
                  <a:lnTo>
                    <a:pt x="27" y="43"/>
                  </a:lnTo>
                  <a:lnTo>
                    <a:pt x="36" y="34"/>
                  </a:lnTo>
                  <a:lnTo>
                    <a:pt x="45" y="27"/>
                  </a:lnTo>
                  <a:lnTo>
                    <a:pt x="54" y="20"/>
                  </a:lnTo>
                  <a:lnTo>
                    <a:pt x="63" y="14"/>
                  </a:lnTo>
                  <a:lnTo>
                    <a:pt x="74" y="9"/>
                  </a:lnTo>
                  <a:lnTo>
                    <a:pt x="85" y="5"/>
                  </a:lnTo>
                  <a:lnTo>
                    <a:pt x="98" y="2"/>
                  </a:lnTo>
                  <a:lnTo>
                    <a:pt x="111" y="0"/>
                  </a:lnTo>
                  <a:lnTo>
                    <a:pt x="121" y="0"/>
                  </a:lnTo>
                  <a:lnTo>
                    <a:pt x="121" y="0"/>
                  </a:lnTo>
                  <a:lnTo>
                    <a:pt x="134" y="0"/>
                  </a:lnTo>
                  <a:lnTo>
                    <a:pt x="147" y="2"/>
                  </a:lnTo>
                  <a:lnTo>
                    <a:pt x="158" y="5"/>
                  </a:lnTo>
                  <a:lnTo>
                    <a:pt x="170" y="9"/>
                  </a:lnTo>
                  <a:lnTo>
                    <a:pt x="181" y="14"/>
                  </a:lnTo>
                  <a:lnTo>
                    <a:pt x="190" y="20"/>
                  </a:lnTo>
                  <a:lnTo>
                    <a:pt x="199" y="27"/>
                  </a:lnTo>
                  <a:lnTo>
                    <a:pt x="208" y="34"/>
                  </a:lnTo>
                  <a:lnTo>
                    <a:pt x="216" y="43"/>
                  </a:lnTo>
                  <a:lnTo>
                    <a:pt x="223" y="52"/>
                  </a:lnTo>
                  <a:lnTo>
                    <a:pt x="230" y="63"/>
                  </a:lnTo>
                  <a:lnTo>
                    <a:pt x="236" y="74"/>
                  </a:lnTo>
                  <a:lnTo>
                    <a:pt x="239" y="85"/>
                  </a:lnTo>
                  <a:lnTo>
                    <a:pt x="241" y="96"/>
                  </a:lnTo>
                  <a:lnTo>
                    <a:pt x="243" y="109"/>
                  </a:lnTo>
                  <a:lnTo>
                    <a:pt x="245" y="121"/>
                  </a:lnTo>
                  <a:lnTo>
                    <a:pt x="245" y="121"/>
                  </a:lnTo>
                  <a:lnTo>
                    <a:pt x="243" y="139"/>
                  </a:lnTo>
                  <a:lnTo>
                    <a:pt x="239" y="156"/>
                  </a:lnTo>
                  <a:lnTo>
                    <a:pt x="234" y="172"/>
                  </a:lnTo>
                  <a:lnTo>
                    <a:pt x="225" y="187"/>
                  </a:lnTo>
                  <a:lnTo>
                    <a:pt x="272" y="234"/>
                  </a:lnTo>
                  <a:lnTo>
                    <a:pt x="272" y="234"/>
                  </a:lnTo>
                  <a:lnTo>
                    <a:pt x="277" y="243"/>
                  </a:lnTo>
                  <a:lnTo>
                    <a:pt x="279" y="252"/>
                  </a:lnTo>
                  <a:lnTo>
                    <a:pt x="277" y="261"/>
                  </a:lnTo>
                  <a:lnTo>
                    <a:pt x="272" y="270"/>
                  </a:lnTo>
                  <a:lnTo>
                    <a:pt x="272" y="270"/>
                  </a:lnTo>
                  <a:close/>
                  <a:moveTo>
                    <a:pt x="121" y="34"/>
                  </a:moveTo>
                  <a:lnTo>
                    <a:pt x="121" y="34"/>
                  </a:lnTo>
                  <a:lnTo>
                    <a:pt x="105" y="36"/>
                  </a:lnTo>
                  <a:lnTo>
                    <a:pt x="89" y="41"/>
                  </a:lnTo>
                  <a:lnTo>
                    <a:pt x="74" y="49"/>
                  </a:lnTo>
                  <a:lnTo>
                    <a:pt x="60" y="60"/>
                  </a:lnTo>
                  <a:lnTo>
                    <a:pt x="51" y="72"/>
                  </a:lnTo>
                  <a:lnTo>
                    <a:pt x="42" y="87"/>
                  </a:lnTo>
                  <a:lnTo>
                    <a:pt x="36" y="103"/>
                  </a:lnTo>
                  <a:lnTo>
                    <a:pt x="34" y="121"/>
                  </a:lnTo>
                  <a:lnTo>
                    <a:pt x="34" y="121"/>
                  </a:lnTo>
                  <a:lnTo>
                    <a:pt x="36" y="139"/>
                  </a:lnTo>
                  <a:lnTo>
                    <a:pt x="42" y="156"/>
                  </a:lnTo>
                  <a:lnTo>
                    <a:pt x="51" y="170"/>
                  </a:lnTo>
                  <a:lnTo>
                    <a:pt x="60" y="183"/>
                  </a:lnTo>
                  <a:lnTo>
                    <a:pt x="74" y="194"/>
                  </a:lnTo>
                  <a:lnTo>
                    <a:pt x="89" y="201"/>
                  </a:lnTo>
                  <a:lnTo>
                    <a:pt x="105" y="206"/>
                  </a:lnTo>
                  <a:lnTo>
                    <a:pt x="121" y="208"/>
                  </a:lnTo>
                  <a:lnTo>
                    <a:pt x="121" y="208"/>
                  </a:lnTo>
                  <a:lnTo>
                    <a:pt x="140" y="206"/>
                  </a:lnTo>
                  <a:lnTo>
                    <a:pt x="156" y="201"/>
                  </a:lnTo>
                  <a:lnTo>
                    <a:pt x="170" y="194"/>
                  </a:lnTo>
                  <a:lnTo>
                    <a:pt x="183" y="183"/>
                  </a:lnTo>
                  <a:lnTo>
                    <a:pt x="194" y="170"/>
                  </a:lnTo>
                  <a:lnTo>
                    <a:pt x="203" y="156"/>
                  </a:lnTo>
                  <a:lnTo>
                    <a:pt x="208" y="139"/>
                  </a:lnTo>
                  <a:lnTo>
                    <a:pt x="210" y="121"/>
                  </a:lnTo>
                  <a:lnTo>
                    <a:pt x="210" y="121"/>
                  </a:lnTo>
                  <a:lnTo>
                    <a:pt x="208" y="103"/>
                  </a:lnTo>
                  <a:lnTo>
                    <a:pt x="203" y="87"/>
                  </a:lnTo>
                  <a:lnTo>
                    <a:pt x="194" y="72"/>
                  </a:lnTo>
                  <a:lnTo>
                    <a:pt x="183" y="60"/>
                  </a:lnTo>
                  <a:lnTo>
                    <a:pt x="170" y="49"/>
                  </a:lnTo>
                  <a:lnTo>
                    <a:pt x="156" y="41"/>
                  </a:lnTo>
                  <a:lnTo>
                    <a:pt x="140" y="36"/>
                  </a:lnTo>
                  <a:lnTo>
                    <a:pt x="121" y="34"/>
                  </a:lnTo>
                  <a:lnTo>
                    <a:pt x="121" y="34"/>
                  </a:lnTo>
                  <a:close/>
                  <a:moveTo>
                    <a:pt x="158" y="139"/>
                  </a:moveTo>
                  <a:lnTo>
                    <a:pt x="87" y="139"/>
                  </a:lnTo>
                  <a:lnTo>
                    <a:pt x="87" y="139"/>
                  </a:lnTo>
                  <a:lnTo>
                    <a:pt x="80" y="138"/>
                  </a:lnTo>
                  <a:lnTo>
                    <a:pt x="74" y="134"/>
                  </a:lnTo>
                  <a:lnTo>
                    <a:pt x="71" y="128"/>
                  </a:lnTo>
                  <a:lnTo>
                    <a:pt x="71" y="121"/>
                  </a:lnTo>
                  <a:lnTo>
                    <a:pt x="71" y="121"/>
                  </a:lnTo>
                  <a:lnTo>
                    <a:pt x="71" y="114"/>
                  </a:lnTo>
                  <a:lnTo>
                    <a:pt x="74" y="109"/>
                  </a:lnTo>
                  <a:lnTo>
                    <a:pt x="80" y="105"/>
                  </a:lnTo>
                  <a:lnTo>
                    <a:pt x="87" y="103"/>
                  </a:lnTo>
                  <a:lnTo>
                    <a:pt x="158" y="103"/>
                  </a:lnTo>
                  <a:lnTo>
                    <a:pt x="158" y="103"/>
                  </a:lnTo>
                  <a:lnTo>
                    <a:pt x="163" y="105"/>
                  </a:lnTo>
                  <a:lnTo>
                    <a:pt x="170" y="109"/>
                  </a:lnTo>
                  <a:lnTo>
                    <a:pt x="174" y="114"/>
                  </a:lnTo>
                  <a:lnTo>
                    <a:pt x="174" y="121"/>
                  </a:lnTo>
                  <a:lnTo>
                    <a:pt x="174" y="121"/>
                  </a:lnTo>
                  <a:lnTo>
                    <a:pt x="174" y="128"/>
                  </a:lnTo>
                  <a:lnTo>
                    <a:pt x="170" y="134"/>
                  </a:lnTo>
                  <a:lnTo>
                    <a:pt x="163" y="138"/>
                  </a:lnTo>
                  <a:lnTo>
                    <a:pt x="158" y="139"/>
                  </a:lnTo>
                  <a:lnTo>
                    <a:pt x="158" y="139"/>
                  </a:lnTo>
                  <a:close/>
                </a:path>
              </a:pathLst>
            </a:custGeom>
            <a:grpFill/>
            <a:ln w="9525">
              <a:noFill/>
              <a:round/>
            </a:ln>
          </p:spPr>
          <p:txBody>
            <a:bodyPr lIns="121920" tIns="60960" rIns="121920" bIns="60960"/>
            <a:p>
              <a:pPr eaLnBrk="1" fontAlgn="auto" hangingPunct="1">
                <a:spcBef>
                  <a:spcPts val="0"/>
                </a:spcBef>
                <a:spcAft>
                  <a:spcPts val="0"/>
                </a:spcAft>
                <a:defRPr/>
              </a:pPr>
              <a:endParaRPr lang="en-US" sz="3200">
                <a:latin typeface="+mn-ea"/>
                <a:ea typeface="+mn-ea"/>
              </a:endParaRPr>
            </a:p>
          </p:txBody>
        </p:sp>
        <p:grpSp>
          <p:nvGrpSpPr>
            <p:cNvPr id="15" name="Group 83"/>
            <p:cNvGrpSpPr/>
            <p:nvPr/>
          </p:nvGrpSpPr>
          <p:grpSpPr>
            <a:xfrm>
              <a:off x="2616303" y="5060066"/>
              <a:ext cx="429624" cy="429624"/>
              <a:chOff x="1787872" y="3796481"/>
              <a:chExt cx="296916" cy="296916"/>
            </a:xfrm>
            <a:grpFill/>
          </p:grpSpPr>
          <p:sp>
            <p:nvSpPr>
              <p:cNvPr id="114" name="Freeform 12"/>
              <p:cNvSpPr>
                <a:spLocks noEditPoints="1"/>
              </p:cNvSpPr>
              <p:nvPr/>
            </p:nvSpPr>
            <p:spPr bwMode="auto">
              <a:xfrm>
                <a:off x="1787872" y="3796481"/>
                <a:ext cx="296916" cy="296916"/>
              </a:xfrm>
              <a:custGeom>
                <a:avLst/>
                <a:gdLst/>
                <a:ahLst/>
                <a:cxnLst>
                  <a:cxn ang="0">
                    <a:pos x="221" y="189"/>
                  </a:cxn>
                  <a:cxn ang="0">
                    <a:pos x="241" y="140"/>
                  </a:cxn>
                  <a:cxn ang="0">
                    <a:pos x="243" y="109"/>
                  </a:cxn>
                  <a:cxn ang="0">
                    <a:pos x="234" y="73"/>
                  </a:cxn>
                  <a:cxn ang="0">
                    <a:pos x="221" y="53"/>
                  </a:cxn>
                  <a:cxn ang="0">
                    <a:pos x="207" y="35"/>
                  </a:cxn>
                  <a:cxn ang="0">
                    <a:pos x="179" y="15"/>
                  </a:cxn>
                  <a:cxn ang="0">
                    <a:pos x="158" y="6"/>
                  </a:cxn>
                  <a:cxn ang="0">
                    <a:pos x="121" y="0"/>
                  </a:cxn>
                  <a:cxn ang="0">
                    <a:pos x="98" y="2"/>
                  </a:cxn>
                  <a:cxn ang="0">
                    <a:pos x="74" y="9"/>
                  </a:cxn>
                  <a:cxn ang="0">
                    <a:pos x="44" y="27"/>
                  </a:cxn>
                  <a:cxn ang="0">
                    <a:pos x="27" y="44"/>
                  </a:cxn>
                  <a:cxn ang="0">
                    <a:pos x="9" y="73"/>
                  </a:cxn>
                  <a:cxn ang="0">
                    <a:pos x="2" y="96"/>
                  </a:cxn>
                  <a:cxn ang="0">
                    <a:pos x="0" y="120"/>
                  </a:cxn>
                  <a:cxn ang="0">
                    <a:pos x="5" y="156"/>
                  </a:cxn>
                  <a:cxn ang="0">
                    <a:pos x="15" y="178"/>
                  </a:cxn>
                  <a:cxn ang="0">
                    <a:pos x="36" y="207"/>
                  </a:cxn>
                  <a:cxn ang="0">
                    <a:pos x="53" y="221"/>
                  </a:cxn>
                  <a:cxn ang="0">
                    <a:pos x="74" y="232"/>
                  </a:cxn>
                  <a:cxn ang="0">
                    <a:pos x="109" y="241"/>
                  </a:cxn>
                  <a:cxn ang="0">
                    <a:pos x="140" y="241"/>
                  </a:cxn>
                  <a:cxn ang="0">
                    <a:pos x="190" y="220"/>
                  </a:cxn>
                  <a:cxn ang="0">
                    <a:pos x="256" y="285"/>
                  </a:cxn>
                  <a:cxn ang="0">
                    <a:pos x="274" y="285"/>
                  </a:cxn>
                  <a:cxn ang="0">
                    <a:pos x="285" y="272"/>
                  </a:cxn>
                  <a:cxn ang="0">
                    <a:pos x="285" y="256"/>
                  </a:cxn>
                  <a:cxn ang="0">
                    <a:pos x="176" y="174"/>
                  </a:cxn>
                  <a:cxn ang="0">
                    <a:pos x="150" y="192"/>
                  </a:cxn>
                  <a:cxn ang="0">
                    <a:pos x="121" y="198"/>
                  </a:cxn>
                  <a:cxn ang="0">
                    <a:pos x="80" y="185"/>
                  </a:cxn>
                  <a:cxn ang="0">
                    <a:pos x="56" y="163"/>
                  </a:cxn>
                  <a:cxn ang="0">
                    <a:pos x="44" y="120"/>
                  </a:cxn>
                  <a:cxn ang="0">
                    <a:pos x="51" y="91"/>
                  </a:cxn>
                  <a:cxn ang="0">
                    <a:pos x="67" y="65"/>
                  </a:cxn>
                  <a:cxn ang="0">
                    <a:pos x="107" y="45"/>
                  </a:cxn>
                  <a:cxn ang="0">
                    <a:pos x="136" y="45"/>
                  </a:cxn>
                  <a:cxn ang="0">
                    <a:pos x="176" y="65"/>
                  </a:cxn>
                  <a:cxn ang="0">
                    <a:pos x="192" y="91"/>
                  </a:cxn>
                  <a:cxn ang="0">
                    <a:pos x="199" y="120"/>
                  </a:cxn>
                  <a:cxn ang="0">
                    <a:pos x="187" y="163"/>
                  </a:cxn>
                </a:cxnLst>
                <a:rect l="0" t="0" r="r" b="b"/>
                <a:pathLst>
                  <a:path w="286" h="287">
                    <a:moveTo>
                      <a:pt x="281" y="249"/>
                    </a:moveTo>
                    <a:lnTo>
                      <a:pt x="221" y="189"/>
                    </a:lnTo>
                    <a:lnTo>
                      <a:pt x="221" y="189"/>
                    </a:lnTo>
                    <a:lnTo>
                      <a:pt x="230" y="174"/>
                    </a:lnTo>
                    <a:lnTo>
                      <a:pt x="237" y="156"/>
                    </a:lnTo>
                    <a:lnTo>
                      <a:pt x="241" y="140"/>
                    </a:lnTo>
                    <a:lnTo>
                      <a:pt x="243" y="120"/>
                    </a:lnTo>
                    <a:lnTo>
                      <a:pt x="243" y="120"/>
                    </a:lnTo>
                    <a:lnTo>
                      <a:pt x="243" y="109"/>
                    </a:lnTo>
                    <a:lnTo>
                      <a:pt x="241" y="96"/>
                    </a:lnTo>
                    <a:lnTo>
                      <a:pt x="237" y="85"/>
                    </a:lnTo>
                    <a:lnTo>
                      <a:pt x="234" y="73"/>
                    </a:lnTo>
                    <a:lnTo>
                      <a:pt x="234" y="73"/>
                    </a:lnTo>
                    <a:lnTo>
                      <a:pt x="228" y="62"/>
                    </a:lnTo>
                    <a:lnTo>
                      <a:pt x="221" y="53"/>
                    </a:lnTo>
                    <a:lnTo>
                      <a:pt x="216" y="44"/>
                    </a:lnTo>
                    <a:lnTo>
                      <a:pt x="207" y="35"/>
                    </a:lnTo>
                    <a:lnTo>
                      <a:pt x="207" y="35"/>
                    </a:lnTo>
                    <a:lnTo>
                      <a:pt x="199" y="27"/>
                    </a:lnTo>
                    <a:lnTo>
                      <a:pt x="190" y="20"/>
                    </a:lnTo>
                    <a:lnTo>
                      <a:pt x="179" y="15"/>
                    </a:lnTo>
                    <a:lnTo>
                      <a:pt x="169" y="9"/>
                    </a:lnTo>
                    <a:lnTo>
                      <a:pt x="169" y="9"/>
                    </a:lnTo>
                    <a:lnTo>
                      <a:pt x="158" y="6"/>
                    </a:lnTo>
                    <a:lnTo>
                      <a:pt x="145" y="2"/>
                    </a:lnTo>
                    <a:lnTo>
                      <a:pt x="134" y="0"/>
                    </a:lnTo>
                    <a:lnTo>
                      <a:pt x="121" y="0"/>
                    </a:lnTo>
                    <a:lnTo>
                      <a:pt x="121" y="0"/>
                    </a:lnTo>
                    <a:lnTo>
                      <a:pt x="109" y="0"/>
                    </a:lnTo>
                    <a:lnTo>
                      <a:pt x="98" y="2"/>
                    </a:lnTo>
                    <a:lnTo>
                      <a:pt x="85" y="6"/>
                    </a:lnTo>
                    <a:lnTo>
                      <a:pt x="74" y="9"/>
                    </a:lnTo>
                    <a:lnTo>
                      <a:pt x="74" y="9"/>
                    </a:lnTo>
                    <a:lnTo>
                      <a:pt x="63" y="15"/>
                    </a:lnTo>
                    <a:lnTo>
                      <a:pt x="53" y="20"/>
                    </a:lnTo>
                    <a:lnTo>
                      <a:pt x="44" y="27"/>
                    </a:lnTo>
                    <a:lnTo>
                      <a:pt x="36" y="35"/>
                    </a:lnTo>
                    <a:lnTo>
                      <a:pt x="36" y="35"/>
                    </a:lnTo>
                    <a:lnTo>
                      <a:pt x="27" y="44"/>
                    </a:lnTo>
                    <a:lnTo>
                      <a:pt x="22" y="53"/>
                    </a:lnTo>
                    <a:lnTo>
                      <a:pt x="15" y="62"/>
                    </a:lnTo>
                    <a:lnTo>
                      <a:pt x="9" y="73"/>
                    </a:lnTo>
                    <a:lnTo>
                      <a:pt x="9" y="73"/>
                    </a:lnTo>
                    <a:lnTo>
                      <a:pt x="5" y="85"/>
                    </a:lnTo>
                    <a:lnTo>
                      <a:pt x="2" y="96"/>
                    </a:lnTo>
                    <a:lnTo>
                      <a:pt x="0" y="109"/>
                    </a:lnTo>
                    <a:lnTo>
                      <a:pt x="0" y="120"/>
                    </a:lnTo>
                    <a:lnTo>
                      <a:pt x="0" y="120"/>
                    </a:lnTo>
                    <a:lnTo>
                      <a:pt x="0" y="132"/>
                    </a:lnTo>
                    <a:lnTo>
                      <a:pt x="2" y="145"/>
                    </a:lnTo>
                    <a:lnTo>
                      <a:pt x="5" y="156"/>
                    </a:lnTo>
                    <a:lnTo>
                      <a:pt x="9" y="167"/>
                    </a:lnTo>
                    <a:lnTo>
                      <a:pt x="9" y="167"/>
                    </a:lnTo>
                    <a:lnTo>
                      <a:pt x="15" y="178"/>
                    </a:lnTo>
                    <a:lnTo>
                      <a:pt x="22" y="189"/>
                    </a:lnTo>
                    <a:lnTo>
                      <a:pt x="27" y="198"/>
                    </a:lnTo>
                    <a:lnTo>
                      <a:pt x="36" y="207"/>
                    </a:lnTo>
                    <a:lnTo>
                      <a:pt x="36" y="207"/>
                    </a:lnTo>
                    <a:lnTo>
                      <a:pt x="44" y="214"/>
                    </a:lnTo>
                    <a:lnTo>
                      <a:pt x="53" y="221"/>
                    </a:lnTo>
                    <a:lnTo>
                      <a:pt x="63" y="227"/>
                    </a:lnTo>
                    <a:lnTo>
                      <a:pt x="74" y="232"/>
                    </a:lnTo>
                    <a:lnTo>
                      <a:pt x="74" y="232"/>
                    </a:lnTo>
                    <a:lnTo>
                      <a:pt x="85" y="236"/>
                    </a:lnTo>
                    <a:lnTo>
                      <a:pt x="98" y="239"/>
                    </a:lnTo>
                    <a:lnTo>
                      <a:pt x="109" y="241"/>
                    </a:lnTo>
                    <a:lnTo>
                      <a:pt x="121" y="241"/>
                    </a:lnTo>
                    <a:lnTo>
                      <a:pt x="121" y="241"/>
                    </a:lnTo>
                    <a:lnTo>
                      <a:pt x="140" y="241"/>
                    </a:lnTo>
                    <a:lnTo>
                      <a:pt x="158" y="236"/>
                    </a:lnTo>
                    <a:lnTo>
                      <a:pt x="174" y="230"/>
                    </a:lnTo>
                    <a:lnTo>
                      <a:pt x="190" y="220"/>
                    </a:lnTo>
                    <a:lnTo>
                      <a:pt x="248" y="279"/>
                    </a:lnTo>
                    <a:lnTo>
                      <a:pt x="248" y="279"/>
                    </a:lnTo>
                    <a:lnTo>
                      <a:pt x="256" y="285"/>
                    </a:lnTo>
                    <a:lnTo>
                      <a:pt x="265" y="287"/>
                    </a:lnTo>
                    <a:lnTo>
                      <a:pt x="265" y="287"/>
                    </a:lnTo>
                    <a:lnTo>
                      <a:pt x="274" y="285"/>
                    </a:lnTo>
                    <a:lnTo>
                      <a:pt x="281" y="279"/>
                    </a:lnTo>
                    <a:lnTo>
                      <a:pt x="281" y="279"/>
                    </a:lnTo>
                    <a:lnTo>
                      <a:pt x="285" y="272"/>
                    </a:lnTo>
                    <a:lnTo>
                      <a:pt x="286" y="263"/>
                    </a:lnTo>
                    <a:lnTo>
                      <a:pt x="286" y="263"/>
                    </a:lnTo>
                    <a:lnTo>
                      <a:pt x="285" y="256"/>
                    </a:lnTo>
                    <a:lnTo>
                      <a:pt x="281" y="249"/>
                    </a:lnTo>
                    <a:lnTo>
                      <a:pt x="281" y="249"/>
                    </a:lnTo>
                    <a:close/>
                    <a:moveTo>
                      <a:pt x="176" y="174"/>
                    </a:moveTo>
                    <a:lnTo>
                      <a:pt x="176" y="174"/>
                    </a:lnTo>
                    <a:lnTo>
                      <a:pt x="163" y="185"/>
                    </a:lnTo>
                    <a:lnTo>
                      <a:pt x="150" y="192"/>
                    </a:lnTo>
                    <a:lnTo>
                      <a:pt x="136" y="196"/>
                    </a:lnTo>
                    <a:lnTo>
                      <a:pt x="121" y="198"/>
                    </a:lnTo>
                    <a:lnTo>
                      <a:pt x="121" y="198"/>
                    </a:lnTo>
                    <a:lnTo>
                      <a:pt x="107" y="196"/>
                    </a:lnTo>
                    <a:lnTo>
                      <a:pt x="92" y="192"/>
                    </a:lnTo>
                    <a:lnTo>
                      <a:pt x="80" y="185"/>
                    </a:lnTo>
                    <a:lnTo>
                      <a:pt x="67" y="174"/>
                    </a:lnTo>
                    <a:lnTo>
                      <a:pt x="67" y="174"/>
                    </a:lnTo>
                    <a:lnTo>
                      <a:pt x="56" y="163"/>
                    </a:lnTo>
                    <a:lnTo>
                      <a:pt x="51" y="151"/>
                    </a:lnTo>
                    <a:lnTo>
                      <a:pt x="45" y="136"/>
                    </a:lnTo>
                    <a:lnTo>
                      <a:pt x="44" y="120"/>
                    </a:lnTo>
                    <a:lnTo>
                      <a:pt x="44" y="120"/>
                    </a:lnTo>
                    <a:lnTo>
                      <a:pt x="45" y="105"/>
                    </a:lnTo>
                    <a:lnTo>
                      <a:pt x="51" y="91"/>
                    </a:lnTo>
                    <a:lnTo>
                      <a:pt x="56" y="78"/>
                    </a:lnTo>
                    <a:lnTo>
                      <a:pt x="67" y="65"/>
                    </a:lnTo>
                    <a:lnTo>
                      <a:pt x="67" y="65"/>
                    </a:lnTo>
                    <a:lnTo>
                      <a:pt x="80" y="56"/>
                    </a:lnTo>
                    <a:lnTo>
                      <a:pt x="92" y="49"/>
                    </a:lnTo>
                    <a:lnTo>
                      <a:pt x="107" y="45"/>
                    </a:lnTo>
                    <a:lnTo>
                      <a:pt x="121" y="44"/>
                    </a:lnTo>
                    <a:lnTo>
                      <a:pt x="121" y="44"/>
                    </a:lnTo>
                    <a:lnTo>
                      <a:pt x="136" y="45"/>
                    </a:lnTo>
                    <a:lnTo>
                      <a:pt x="150" y="49"/>
                    </a:lnTo>
                    <a:lnTo>
                      <a:pt x="163" y="56"/>
                    </a:lnTo>
                    <a:lnTo>
                      <a:pt x="176" y="65"/>
                    </a:lnTo>
                    <a:lnTo>
                      <a:pt x="176" y="65"/>
                    </a:lnTo>
                    <a:lnTo>
                      <a:pt x="187" y="78"/>
                    </a:lnTo>
                    <a:lnTo>
                      <a:pt x="192" y="91"/>
                    </a:lnTo>
                    <a:lnTo>
                      <a:pt x="198" y="105"/>
                    </a:lnTo>
                    <a:lnTo>
                      <a:pt x="199" y="120"/>
                    </a:lnTo>
                    <a:lnTo>
                      <a:pt x="199" y="120"/>
                    </a:lnTo>
                    <a:lnTo>
                      <a:pt x="198" y="136"/>
                    </a:lnTo>
                    <a:lnTo>
                      <a:pt x="192" y="151"/>
                    </a:lnTo>
                    <a:lnTo>
                      <a:pt x="187" y="163"/>
                    </a:lnTo>
                    <a:lnTo>
                      <a:pt x="176" y="174"/>
                    </a:lnTo>
                    <a:lnTo>
                      <a:pt x="176" y="174"/>
                    </a:lnTo>
                    <a:close/>
                  </a:path>
                </a:pathLst>
              </a:custGeom>
              <a:grpFill/>
              <a:ln w="9525">
                <a:noFill/>
                <a:round/>
              </a:ln>
            </p:spPr>
            <p:txBody>
              <a:bodyPr lIns="121920" tIns="60960" rIns="121920" bIns="60960"/>
              <a:p>
                <a:pPr eaLnBrk="1" fontAlgn="auto" hangingPunct="1">
                  <a:spcBef>
                    <a:spcPts val="0"/>
                  </a:spcBef>
                  <a:spcAft>
                    <a:spcPts val="0"/>
                  </a:spcAft>
                  <a:defRPr/>
                </a:pPr>
                <a:endParaRPr lang="en-US" sz="3200">
                  <a:latin typeface="+mn-ea"/>
                  <a:ea typeface="+mn-ea"/>
                </a:endParaRPr>
              </a:p>
            </p:txBody>
          </p:sp>
          <p:sp>
            <p:nvSpPr>
              <p:cNvPr id="115" name="Freeform 13"/>
              <p:cNvSpPr/>
              <p:nvPr/>
            </p:nvSpPr>
            <p:spPr bwMode="auto">
              <a:xfrm>
                <a:off x="1858467" y="3864999"/>
                <a:ext cx="112122" cy="114199"/>
              </a:xfrm>
              <a:custGeom>
                <a:avLst/>
                <a:gdLst/>
                <a:ahLst/>
                <a:cxnLst>
                  <a:cxn ang="0">
                    <a:pos x="103" y="44"/>
                  </a:cxn>
                  <a:cxn ang="0">
                    <a:pos x="65" y="44"/>
                  </a:cxn>
                  <a:cxn ang="0">
                    <a:pos x="65" y="6"/>
                  </a:cxn>
                  <a:cxn ang="0">
                    <a:pos x="65" y="6"/>
                  </a:cxn>
                  <a:cxn ang="0">
                    <a:pos x="64" y="2"/>
                  </a:cxn>
                  <a:cxn ang="0">
                    <a:pos x="64" y="2"/>
                  </a:cxn>
                  <a:cxn ang="0">
                    <a:pos x="60" y="0"/>
                  </a:cxn>
                  <a:cxn ang="0">
                    <a:pos x="49" y="0"/>
                  </a:cxn>
                  <a:cxn ang="0">
                    <a:pos x="49" y="0"/>
                  </a:cxn>
                  <a:cxn ang="0">
                    <a:pos x="45" y="2"/>
                  </a:cxn>
                  <a:cxn ang="0">
                    <a:pos x="45" y="2"/>
                  </a:cxn>
                  <a:cxn ang="0">
                    <a:pos x="44" y="6"/>
                  </a:cxn>
                  <a:cxn ang="0">
                    <a:pos x="44" y="44"/>
                  </a:cxn>
                  <a:cxn ang="0">
                    <a:pos x="6" y="44"/>
                  </a:cxn>
                  <a:cxn ang="0">
                    <a:pos x="6" y="44"/>
                  </a:cxn>
                  <a:cxn ang="0">
                    <a:pos x="2" y="46"/>
                  </a:cxn>
                  <a:cxn ang="0">
                    <a:pos x="2" y="46"/>
                  </a:cxn>
                  <a:cxn ang="0">
                    <a:pos x="0" y="49"/>
                  </a:cxn>
                  <a:cxn ang="0">
                    <a:pos x="0" y="60"/>
                  </a:cxn>
                  <a:cxn ang="0">
                    <a:pos x="0" y="60"/>
                  </a:cxn>
                  <a:cxn ang="0">
                    <a:pos x="2" y="66"/>
                  </a:cxn>
                  <a:cxn ang="0">
                    <a:pos x="2" y="66"/>
                  </a:cxn>
                  <a:cxn ang="0">
                    <a:pos x="6" y="66"/>
                  </a:cxn>
                  <a:cxn ang="0">
                    <a:pos x="44" y="66"/>
                  </a:cxn>
                  <a:cxn ang="0">
                    <a:pos x="44" y="106"/>
                  </a:cxn>
                  <a:cxn ang="0">
                    <a:pos x="44" y="106"/>
                  </a:cxn>
                  <a:cxn ang="0">
                    <a:pos x="45" y="109"/>
                  </a:cxn>
                  <a:cxn ang="0">
                    <a:pos x="45" y="109"/>
                  </a:cxn>
                  <a:cxn ang="0">
                    <a:pos x="49" y="111"/>
                  </a:cxn>
                  <a:cxn ang="0">
                    <a:pos x="60" y="111"/>
                  </a:cxn>
                  <a:cxn ang="0">
                    <a:pos x="60" y="111"/>
                  </a:cxn>
                  <a:cxn ang="0">
                    <a:pos x="64" y="109"/>
                  </a:cxn>
                  <a:cxn ang="0">
                    <a:pos x="64" y="109"/>
                  </a:cxn>
                  <a:cxn ang="0">
                    <a:pos x="65" y="106"/>
                  </a:cxn>
                  <a:cxn ang="0">
                    <a:pos x="65" y="66"/>
                  </a:cxn>
                  <a:cxn ang="0">
                    <a:pos x="103" y="66"/>
                  </a:cxn>
                  <a:cxn ang="0">
                    <a:pos x="103" y="66"/>
                  </a:cxn>
                  <a:cxn ang="0">
                    <a:pos x="107" y="66"/>
                  </a:cxn>
                  <a:cxn ang="0">
                    <a:pos x="107" y="66"/>
                  </a:cxn>
                  <a:cxn ang="0">
                    <a:pos x="109" y="60"/>
                  </a:cxn>
                  <a:cxn ang="0">
                    <a:pos x="109" y="49"/>
                  </a:cxn>
                  <a:cxn ang="0">
                    <a:pos x="109" y="49"/>
                  </a:cxn>
                  <a:cxn ang="0">
                    <a:pos x="107" y="46"/>
                  </a:cxn>
                  <a:cxn ang="0">
                    <a:pos x="107" y="46"/>
                  </a:cxn>
                  <a:cxn ang="0">
                    <a:pos x="103" y="44"/>
                  </a:cxn>
                  <a:cxn ang="0">
                    <a:pos x="103" y="44"/>
                  </a:cxn>
                </a:cxnLst>
                <a:rect l="0" t="0" r="r" b="b"/>
                <a:pathLst>
                  <a:path w="109" h="111">
                    <a:moveTo>
                      <a:pt x="103" y="44"/>
                    </a:moveTo>
                    <a:lnTo>
                      <a:pt x="65" y="44"/>
                    </a:lnTo>
                    <a:lnTo>
                      <a:pt x="65" y="6"/>
                    </a:lnTo>
                    <a:lnTo>
                      <a:pt x="65" y="6"/>
                    </a:lnTo>
                    <a:lnTo>
                      <a:pt x="64" y="2"/>
                    </a:lnTo>
                    <a:lnTo>
                      <a:pt x="64" y="2"/>
                    </a:lnTo>
                    <a:lnTo>
                      <a:pt x="60" y="0"/>
                    </a:lnTo>
                    <a:lnTo>
                      <a:pt x="49" y="0"/>
                    </a:lnTo>
                    <a:lnTo>
                      <a:pt x="49" y="0"/>
                    </a:lnTo>
                    <a:lnTo>
                      <a:pt x="45" y="2"/>
                    </a:lnTo>
                    <a:lnTo>
                      <a:pt x="45" y="2"/>
                    </a:lnTo>
                    <a:lnTo>
                      <a:pt x="44" y="6"/>
                    </a:lnTo>
                    <a:lnTo>
                      <a:pt x="44" y="44"/>
                    </a:lnTo>
                    <a:lnTo>
                      <a:pt x="6" y="44"/>
                    </a:lnTo>
                    <a:lnTo>
                      <a:pt x="6" y="44"/>
                    </a:lnTo>
                    <a:lnTo>
                      <a:pt x="2" y="46"/>
                    </a:lnTo>
                    <a:lnTo>
                      <a:pt x="2" y="46"/>
                    </a:lnTo>
                    <a:lnTo>
                      <a:pt x="0" y="49"/>
                    </a:lnTo>
                    <a:lnTo>
                      <a:pt x="0" y="60"/>
                    </a:lnTo>
                    <a:lnTo>
                      <a:pt x="0" y="60"/>
                    </a:lnTo>
                    <a:lnTo>
                      <a:pt x="2" y="66"/>
                    </a:lnTo>
                    <a:lnTo>
                      <a:pt x="2" y="66"/>
                    </a:lnTo>
                    <a:lnTo>
                      <a:pt x="6" y="66"/>
                    </a:lnTo>
                    <a:lnTo>
                      <a:pt x="44" y="66"/>
                    </a:lnTo>
                    <a:lnTo>
                      <a:pt x="44" y="106"/>
                    </a:lnTo>
                    <a:lnTo>
                      <a:pt x="44" y="106"/>
                    </a:lnTo>
                    <a:lnTo>
                      <a:pt x="45" y="109"/>
                    </a:lnTo>
                    <a:lnTo>
                      <a:pt x="45" y="109"/>
                    </a:lnTo>
                    <a:lnTo>
                      <a:pt x="49" y="111"/>
                    </a:lnTo>
                    <a:lnTo>
                      <a:pt x="60" y="111"/>
                    </a:lnTo>
                    <a:lnTo>
                      <a:pt x="60" y="111"/>
                    </a:lnTo>
                    <a:lnTo>
                      <a:pt x="64" y="109"/>
                    </a:lnTo>
                    <a:lnTo>
                      <a:pt x="64" y="109"/>
                    </a:lnTo>
                    <a:lnTo>
                      <a:pt x="65" y="106"/>
                    </a:lnTo>
                    <a:lnTo>
                      <a:pt x="65" y="66"/>
                    </a:lnTo>
                    <a:lnTo>
                      <a:pt x="103" y="66"/>
                    </a:lnTo>
                    <a:lnTo>
                      <a:pt x="103" y="66"/>
                    </a:lnTo>
                    <a:lnTo>
                      <a:pt x="107" y="66"/>
                    </a:lnTo>
                    <a:lnTo>
                      <a:pt x="107" y="66"/>
                    </a:lnTo>
                    <a:lnTo>
                      <a:pt x="109" y="60"/>
                    </a:lnTo>
                    <a:lnTo>
                      <a:pt x="109" y="49"/>
                    </a:lnTo>
                    <a:lnTo>
                      <a:pt x="109" y="49"/>
                    </a:lnTo>
                    <a:lnTo>
                      <a:pt x="107" y="46"/>
                    </a:lnTo>
                    <a:lnTo>
                      <a:pt x="107" y="46"/>
                    </a:lnTo>
                    <a:lnTo>
                      <a:pt x="103" y="44"/>
                    </a:lnTo>
                    <a:lnTo>
                      <a:pt x="103" y="44"/>
                    </a:lnTo>
                    <a:close/>
                  </a:path>
                </a:pathLst>
              </a:custGeom>
              <a:grpFill/>
              <a:ln w="9525">
                <a:noFill/>
                <a:round/>
              </a:ln>
            </p:spPr>
            <p:txBody>
              <a:bodyPr lIns="121920" tIns="60960" rIns="121920" bIns="60960"/>
              <a:p>
                <a:pPr eaLnBrk="1" fontAlgn="auto" hangingPunct="1">
                  <a:spcBef>
                    <a:spcPts val="0"/>
                  </a:spcBef>
                  <a:spcAft>
                    <a:spcPts val="0"/>
                  </a:spcAft>
                  <a:defRPr/>
                </a:pPr>
                <a:endParaRPr lang="en-US" sz="3200">
                  <a:latin typeface="+mn-ea"/>
                  <a:ea typeface="+mn-ea"/>
                </a:endParaRPr>
              </a:p>
            </p:txBody>
          </p:sp>
        </p:grpSp>
        <p:grpSp>
          <p:nvGrpSpPr>
            <p:cNvPr id="16" name="Group 84"/>
            <p:cNvGrpSpPr/>
            <p:nvPr/>
          </p:nvGrpSpPr>
          <p:grpSpPr>
            <a:xfrm>
              <a:off x="3854561" y="5072084"/>
              <a:ext cx="429624" cy="405589"/>
              <a:chOff x="2578955" y="3804786"/>
              <a:chExt cx="296915" cy="280306"/>
            </a:xfrm>
            <a:grpFill/>
          </p:grpSpPr>
          <p:sp>
            <p:nvSpPr>
              <p:cNvPr id="105" name="Freeform 14"/>
              <p:cNvSpPr>
                <a:spLocks noEditPoints="1"/>
              </p:cNvSpPr>
              <p:nvPr/>
            </p:nvSpPr>
            <p:spPr bwMode="auto">
              <a:xfrm>
                <a:off x="2578955" y="3914831"/>
                <a:ext cx="85130" cy="170259"/>
              </a:xfrm>
              <a:custGeom>
                <a:avLst/>
                <a:gdLst/>
                <a:ahLst/>
                <a:cxnLst>
                  <a:cxn ang="0">
                    <a:pos x="64" y="20"/>
                  </a:cxn>
                  <a:cxn ang="0">
                    <a:pos x="64" y="71"/>
                  </a:cxn>
                  <a:cxn ang="0">
                    <a:pos x="20" y="71"/>
                  </a:cxn>
                  <a:cxn ang="0">
                    <a:pos x="20" y="20"/>
                  </a:cxn>
                  <a:cxn ang="0">
                    <a:pos x="64" y="20"/>
                  </a:cxn>
                  <a:cxn ang="0">
                    <a:pos x="76" y="0"/>
                  </a:cxn>
                  <a:cxn ang="0">
                    <a:pos x="8" y="0"/>
                  </a:cxn>
                  <a:cxn ang="0">
                    <a:pos x="8" y="0"/>
                  </a:cxn>
                  <a:cxn ang="0">
                    <a:pos x="2" y="2"/>
                  </a:cxn>
                  <a:cxn ang="0">
                    <a:pos x="0" y="8"/>
                  </a:cxn>
                  <a:cxn ang="0">
                    <a:pos x="0" y="158"/>
                  </a:cxn>
                  <a:cxn ang="0">
                    <a:pos x="0" y="158"/>
                  </a:cxn>
                  <a:cxn ang="0">
                    <a:pos x="2" y="162"/>
                  </a:cxn>
                  <a:cxn ang="0">
                    <a:pos x="8" y="164"/>
                  </a:cxn>
                  <a:cxn ang="0">
                    <a:pos x="76" y="164"/>
                  </a:cxn>
                  <a:cxn ang="0">
                    <a:pos x="76" y="164"/>
                  </a:cxn>
                  <a:cxn ang="0">
                    <a:pos x="82" y="162"/>
                  </a:cxn>
                  <a:cxn ang="0">
                    <a:pos x="84" y="158"/>
                  </a:cxn>
                  <a:cxn ang="0">
                    <a:pos x="84" y="8"/>
                  </a:cxn>
                  <a:cxn ang="0">
                    <a:pos x="84" y="8"/>
                  </a:cxn>
                  <a:cxn ang="0">
                    <a:pos x="82" y="2"/>
                  </a:cxn>
                  <a:cxn ang="0">
                    <a:pos x="76" y="0"/>
                  </a:cxn>
                  <a:cxn ang="0">
                    <a:pos x="76" y="0"/>
                  </a:cxn>
                </a:cxnLst>
                <a:rect l="0" t="0" r="r" b="b"/>
                <a:pathLst>
                  <a:path w="84" h="164">
                    <a:moveTo>
                      <a:pt x="64" y="20"/>
                    </a:moveTo>
                    <a:lnTo>
                      <a:pt x="64" y="71"/>
                    </a:lnTo>
                    <a:lnTo>
                      <a:pt x="20" y="71"/>
                    </a:lnTo>
                    <a:lnTo>
                      <a:pt x="20" y="20"/>
                    </a:lnTo>
                    <a:lnTo>
                      <a:pt x="64" y="20"/>
                    </a:lnTo>
                    <a:close/>
                    <a:moveTo>
                      <a:pt x="76" y="0"/>
                    </a:moveTo>
                    <a:lnTo>
                      <a:pt x="8" y="0"/>
                    </a:lnTo>
                    <a:lnTo>
                      <a:pt x="8" y="0"/>
                    </a:lnTo>
                    <a:lnTo>
                      <a:pt x="2" y="2"/>
                    </a:lnTo>
                    <a:lnTo>
                      <a:pt x="0" y="8"/>
                    </a:lnTo>
                    <a:lnTo>
                      <a:pt x="0" y="158"/>
                    </a:lnTo>
                    <a:lnTo>
                      <a:pt x="0" y="158"/>
                    </a:lnTo>
                    <a:lnTo>
                      <a:pt x="2" y="162"/>
                    </a:lnTo>
                    <a:lnTo>
                      <a:pt x="8" y="164"/>
                    </a:lnTo>
                    <a:lnTo>
                      <a:pt x="76" y="164"/>
                    </a:lnTo>
                    <a:lnTo>
                      <a:pt x="76" y="164"/>
                    </a:lnTo>
                    <a:lnTo>
                      <a:pt x="82" y="162"/>
                    </a:lnTo>
                    <a:lnTo>
                      <a:pt x="84" y="158"/>
                    </a:lnTo>
                    <a:lnTo>
                      <a:pt x="84" y="8"/>
                    </a:lnTo>
                    <a:lnTo>
                      <a:pt x="84" y="8"/>
                    </a:lnTo>
                    <a:lnTo>
                      <a:pt x="82" y="2"/>
                    </a:lnTo>
                    <a:lnTo>
                      <a:pt x="76" y="0"/>
                    </a:lnTo>
                    <a:lnTo>
                      <a:pt x="76" y="0"/>
                    </a:lnTo>
                    <a:close/>
                  </a:path>
                </a:pathLst>
              </a:custGeom>
              <a:grpFill/>
              <a:ln w="9525">
                <a:noFill/>
                <a:round/>
              </a:ln>
            </p:spPr>
            <p:txBody>
              <a:bodyPr lIns="121920" tIns="60960" rIns="121920" bIns="60960"/>
              <a:p>
                <a:pPr eaLnBrk="1" fontAlgn="auto" hangingPunct="1">
                  <a:spcBef>
                    <a:spcPts val="0"/>
                  </a:spcBef>
                  <a:spcAft>
                    <a:spcPts val="0"/>
                  </a:spcAft>
                  <a:defRPr/>
                </a:pPr>
                <a:endParaRPr lang="en-US" sz="3200">
                  <a:latin typeface="+mn-ea"/>
                  <a:ea typeface="+mn-ea"/>
                </a:endParaRPr>
              </a:p>
            </p:txBody>
          </p:sp>
          <p:sp>
            <p:nvSpPr>
              <p:cNvPr id="106" name="Rectangle 15"/>
              <p:cNvSpPr>
                <a:spLocks noChangeArrowheads="1"/>
              </p:cNvSpPr>
              <p:nvPr/>
            </p:nvSpPr>
            <p:spPr bwMode="auto">
              <a:xfrm>
                <a:off x="2599718" y="3935595"/>
                <a:ext cx="43604" cy="53985"/>
              </a:xfrm>
              <a:prstGeom prst="rect">
                <a:avLst/>
              </a:prstGeom>
              <a:grpFill/>
              <a:ln w="9525">
                <a:noFill/>
                <a:miter lim="800000"/>
              </a:ln>
            </p:spPr>
            <p:txBody>
              <a:bodyPr lIns="121920" tIns="60960" rIns="121920" bIns="60960"/>
              <a:p>
                <a:pPr eaLnBrk="1" fontAlgn="auto" hangingPunct="1">
                  <a:spcBef>
                    <a:spcPts val="0"/>
                  </a:spcBef>
                  <a:spcAft>
                    <a:spcPts val="0"/>
                  </a:spcAft>
                  <a:defRPr/>
                </a:pPr>
                <a:endParaRPr lang="en-US" sz="3200">
                  <a:latin typeface="+mn-ea"/>
                  <a:ea typeface="+mn-ea"/>
                </a:endParaRPr>
              </a:p>
            </p:txBody>
          </p:sp>
          <p:sp>
            <p:nvSpPr>
              <p:cNvPr id="107" name="Freeform 16"/>
              <p:cNvSpPr/>
              <p:nvPr/>
            </p:nvSpPr>
            <p:spPr bwMode="auto">
              <a:xfrm>
                <a:off x="2578955" y="3914831"/>
                <a:ext cx="85130" cy="170259"/>
              </a:xfrm>
              <a:custGeom>
                <a:avLst/>
                <a:gdLst/>
                <a:ahLst/>
                <a:cxnLst>
                  <a:cxn ang="0">
                    <a:pos x="76" y="0"/>
                  </a:cxn>
                  <a:cxn ang="0">
                    <a:pos x="8" y="0"/>
                  </a:cxn>
                  <a:cxn ang="0">
                    <a:pos x="8" y="0"/>
                  </a:cxn>
                  <a:cxn ang="0">
                    <a:pos x="2" y="2"/>
                  </a:cxn>
                  <a:cxn ang="0">
                    <a:pos x="0" y="8"/>
                  </a:cxn>
                  <a:cxn ang="0">
                    <a:pos x="0" y="158"/>
                  </a:cxn>
                  <a:cxn ang="0">
                    <a:pos x="0" y="158"/>
                  </a:cxn>
                  <a:cxn ang="0">
                    <a:pos x="2" y="162"/>
                  </a:cxn>
                  <a:cxn ang="0">
                    <a:pos x="8" y="164"/>
                  </a:cxn>
                  <a:cxn ang="0">
                    <a:pos x="76" y="164"/>
                  </a:cxn>
                  <a:cxn ang="0">
                    <a:pos x="76" y="164"/>
                  </a:cxn>
                  <a:cxn ang="0">
                    <a:pos x="82" y="162"/>
                  </a:cxn>
                  <a:cxn ang="0">
                    <a:pos x="84" y="158"/>
                  </a:cxn>
                  <a:cxn ang="0">
                    <a:pos x="84" y="8"/>
                  </a:cxn>
                  <a:cxn ang="0">
                    <a:pos x="84" y="8"/>
                  </a:cxn>
                  <a:cxn ang="0">
                    <a:pos x="82" y="2"/>
                  </a:cxn>
                  <a:cxn ang="0">
                    <a:pos x="76" y="0"/>
                  </a:cxn>
                  <a:cxn ang="0">
                    <a:pos x="76" y="0"/>
                  </a:cxn>
                </a:cxnLst>
                <a:rect l="0" t="0" r="r" b="b"/>
                <a:pathLst>
                  <a:path w="84" h="164">
                    <a:moveTo>
                      <a:pt x="76" y="0"/>
                    </a:moveTo>
                    <a:lnTo>
                      <a:pt x="8" y="0"/>
                    </a:lnTo>
                    <a:lnTo>
                      <a:pt x="8" y="0"/>
                    </a:lnTo>
                    <a:lnTo>
                      <a:pt x="2" y="2"/>
                    </a:lnTo>
                    <a:lnTo>
                      <a:pt x="0" y="8"/>
                    </a:lnTo>
                    <a:lnTo>
                      <a:pt x="0" y="158"/>
                    </a:lnTo>
                    <a:lnTo>
                      <a:pt x="0" y="158"/>
                    </a:lnTo>
                    <a:lnTo>
                      <a:pt x="2" y="162"/>
                    </a:lnTo>
                    <a:lnTo>
                      <a:pt x="8" y="164"/>
                    </a:lnTo>
                    <a:lnTo>
                      <a:pt x="76" y="164"/>
                    </a:lnTo>
                    <a:lnTo>
                      <a:pt x="76" y="164"/>
                    </a:lnTo>
                    <a:lnTo>
                      <a:pt x="82" y="162"/>
                    </a:lnTo>
                    <a:lnTo>
                      <a:pt x="84" y="158"/>
                    </a:lnTo>
                    <a:lnTo>
                      <a:pt x="84" y="8"/>
                    </a:lnTo>
                    <a:lnTo>
                      <a:pt x="84" y="8"/>
                    </a:lnTo>
                    <a:lnTo>
                      <a:pt x="82" y="2"/>
                    </a:lnTo>
                    <a:lnTo>
                      <a:pt x="76" y="0"/>
                    </a:lnTo>
                    <a:lnTo>
                      <a:pt x="76" y="0"/>
                    </a:lnTo>
                  </a:path>
                </a:pathLst>
              </a:custGeom>
              <a:grpFill/>
              <a:ln w="9525">
                <a:noFill/>
                <a:round/>
              </a:ln>
            </p:spPr>
            <p:txBody>
              <a:bodyPr lIns="121920" tIns="60960" rIns="121920" bIns="60960"/>
              <a:p>
                <a:pPr eaLnBrk="1" fontAlgn="auto" hangingPunct="1">
                  <a:spcBef>
                    <a:spcPts val="0"/>
                  </a:spcBef>
                  <a:spcAft>
                    <a:spcPts val="0"/>
                  </a:spcAft>
                  <a:defRPr/>
                </a:pPr>
                <a:endParaRPr lang="en-US" sz="3200">
                  <a:latin typeface="+mn-ea"/>
                  <a:ea typeface="+mn-ea"/>
                </a:endParaRPr>
              </a:p>
            </p:txBody>
          </p:sp>
          <p:sp>
            <p:nvSpPr>
              <p:cNvPr id="108" name="Freeform 17"/>
              <p:cNvSpPr>
                <a:spLocks noEditPoints="1"/>
              </p:cNvSpPr>
              <p:nvPr/>
            </p:nvSpPr>
            <p:spPr bwMode="auto">
              <a:xfrm>
                <a:off x="2682771" y="3875382"/>
                <a:ext cx="87206" cy="209710"/>
              </a:xfrm>
              <a:custGeom>
                <a:avLst/>
                <a:gdLst/>
                <a:ahLst/>
                <a:cxnLst>
                  <a:cxn ang="0">
                    <a:pos x="63" y="18"/>
                  </a:cxn>
                  <a:cxn ang="0">
                    <a:pos x="63" y="120"/>
                  </a:cxn>
                  <a:cxn ang="0">
                    <a:pos x="20" y="120"/>
                  </a:cxn>
                  <a:cxn ang="0">
                    <a:pos x="20" y="18"/>
                  </a:cxn>
                  <a:cxn ang="0">
                    <a:pos x="63" y="18"/>
                  </a:cxn>
                  <a:cxn ang="0">
                    <a:pos x="76" y="0"/>
                  </a:cxn>
                  <a:cxn ang="0">
                    <a:pos x="7" y="0"/>
                  </a:cxn>
                  <a:cxn ang="0">
                    <a:pos x="7" y="0"/>
                  </a:cxn>
                  <a:cxn ang="0">
                    <a:pos x="2" y="2"/>
                  </a:cxn>
                  <a:cxn ang="0">
                    <a:pos x="0" y="6"/>
                  </a:cxn>
                  <a:cxn ang="0">
                    <a:pos x="0" y="196"/>
                  </a:cxn>
                  <a:cxn ang="0">
                    <a:pos x="0" y="196"/>
                  </a:cxn>
                  <a:cxn ang="0">
                    <a:pos x="2" y="200"/>
                  </a:cxn>
                  <a:cxn ang="0">
                    <a:pos x="7" y="202"/>
                  </a:cxn>
                  <a:cxn ang="0">
                    <a:pos x="76" y="202"/>
                  </a:cxn>
                  <a:cxn ang="0">
                    <a:pos x="76" y="202"/>
                  </a:cxn>
                  <a:cxn ang="0">
                    <a:pos x="81" y="200"/>
                  </a:cxn>
                  <a:cxn ang="0">
                    <a:pos x="83" y="196"/>
                  </a:cxn>
                  <a:cxn ang="0">
                    <a:pos x="83" y="6"/>
                  </a:cxn>
                  <a:cxn ang="0">
                    <a:pos x="83" y="6"/>
                  </a:cxn>
                  <a:cxn ang="0">
                    <a:pos x="81" y="2"/>
                  </a:cxn>
                  <a:cxn ang="0">
                    <a:pos x="76" y="0"/>
                  </a:cxn>
                  <a:cxn ang="0">
                    <a:pos x="76" y="0"/>
                  </a:cxn>
                </a:cxnLst>
                <a:rect l="0" t="0" r="r" b="b"/>
                <a:pathLst>
                  <a:path w="83" h="202">
                    <a:moveTo>
                      <a:pt x="63" y="18"/>
                    </a:moveTo>
                    <a:lnTo>
                      <a:pt x="63" y="120"/>
                    </a:lnTo>
                    <a:lnTo>
                      <a:pt x="20" y="120"/>
                    </a:lnTo>
                    <a:lnTo>
                      <a:pt x="20" y="18"/>
                    </a:lnTo>
                    <a:lnTo>
                      <a:pt x="63" y="18"/>
                    </a:lnTo>
                    <a:close/>
                    <a:moveTo>
                      <a:pt x="76" y="0"/>
                    </a:moveTo>
                    <a:lnTo>
                      <a:pt x="7" y="0"/>
                    </a:lnTo>
                    <a:lnTo>
                      <a:pt x="7" y="0"/>
                    </a:lnTo>
                    <a:lnTo>
                      <a:pt x="2" y="2"/>
                    </a:lnTo>
                    <a:lnTo>
                      <a:pt x="0" y="6"/>
                    </a:lnTo>
                    <a:lnTo>
                      <a:pt x="0" y="196"/>
                    </a:lnTo>
                    <a:lnTo>
                      <a:pt x="0" y="196"/>
                    </a:lnTo>
                    <a:lnTo>
                      <a:pt x="2" y="200"/>
                    </a:lnTo>
                    <a:lnTo>
                      <a:pt x="7" y="202"/>
                    </a:lnTo>
                    <a:lnTo>
                      <a:pt x="76" y="202"/>
                    </a:lnTo>
                    <a:lnTo>
                      <a:pt x="76" y="202"/>
                    </a:lnTo>
                    <a:lnTo>
                      <a:pt x="81" y="200"/>
                    </a:lnTo>
                    <a:lnTo>
                      <a:pt x="83" y="196"/>
                    </a:lnTo>
                    <a:lnTo>
                      <a:pt x="83" y="6"/>
                    </a:lnTo>
                    <a:lnTo>
                      <a:pt x="83" y="6"/>
                    </a:lnTo>
                    <a:lnTo>
                      <a:pt x="81" y="2"/>
                    </a:lnTo>
                    <a:lnTo>
                      <a:pt x="76" y="0"/>
                    </a:lnTo>
                    <a:lnTo>
                      <a:pt x="76" y="0"/>
                    </a:lnTo>
                    <a:close/>
                  </a:path>
                </a:pathLst>
              </a:custGeom>
              <a:grpFill/>
              <a:ln w="9525">
                <a:noFill/>
                <a:round/>
              </a:ln>
            </p:spPr>
            <p:txBody>
              <a:bodyPr lIns="121920" tIns="60960" rIns="121920" bIns="60960"/>
              <a:p>
                <a:pPr eaLnBrk="1" fontAlgn="auto" hangingPunct="1">
                  <a:spcBef>
                    <a:spcPts val="0"/>
                  </a:spcBef>
                  <a:spcAft>
                    <a:spcPts val="0"/>
                  </a:spcAft>
                  <a:defRPr/>
                </a:pPr>
                <a:endParaRPr lang="en-US" sz="3200">
                  <a:latin typeface="+mn-ea"/>
                  <a:ea typeface="+mn-ea"/>
                </a:endParaRPr>
              </a:p>
            </p:txBody>
          </p:sp>
          <p:sp>
            <p:nvSpPr>
              <p:cNvPr id="109" name="Rectangle 18"/>
              <p:cNvSpPr>
                <a:spLocks noChangeArrowheads="1"/>
              </p:cNvSpPr>
              <p:nvPr/>
            </p:nvSpPr>
            <p:spPr bwMode="auto">
              <a:xfrm>
                <a:off x="2703534" y="3894068"/>
                <a:ext cx="45679" cy="105894"/>
              </a:xfrm>
              <a:prstGeom prst="rect">
                <a:avLst/>
              </a:prstGeom>
              <a:grpFill/>
              <a:ln w="9525">
                <a:noFill/>
                <a:miter lim="800000"/>
              </a:ln>
            </p:spPr>
            <p:txBody>
              <a:bodyPr lIns="121920" tIns="60960" rIns="121920" bIns="60960"/>
              <a:p>
                <a:pPr eaLnBrk="1" fontAlgn="auto" hangingPunct="1">
                  <a:spcBef>
                    <a:spcPts val="0"/>
                  </a:spcBef>
                  <a:spcAft>
                    <a:spcPts val="0"/>
                  </a:spcAft>
                  <a:defRPr/>
                </a:pPr>
                <a:endParaRPr lang="en-US" sz="3200">
                  <a:latin typeface="+mn-ea"/>
                  <a:ea typeface="+mn-ea"/>
                </a:endParaRPr>
              </a:p>
            </p:txBody>
          </p:sp>
          <p:sp>
            <p:nvSpPr>
              <p:cNvPr id="110" name="Freeform 19"/>
              <p:cNvSpPr/>
              <p:nvPr/>
            </p:nvSpPr>
            <p:spPr bwMode="auto">
              <a:xfrm>
                <a:off x="2682771" y="3875382"/>
                <a:ext cx="87206" cy="209710"/>
              </a:xfrm>
              <a:custGeom>
                <a:avLst/>
                <a:gdLst/>
                <a:ahLst/>
                <a:cxnLst>
                  <a:cxn ang="0">
                    <a:pos x="76" y="0"/>
                  </a:cxn>
                  <a:cxn ang="0">
                    <a:pos x="7" y="0"/>
                  </a:cxn>
                  <a:cxn ang="0">
                    <a:pos x="7" y="0"/>
                  </a:cxn>
                  <a:cxn ang="0">
                    <a:pos x="2" y="2"/>
                  </a:cxn>
                  <a:cxn ang="0">
                    <a:pos x="0" y="6"/>
                  </a:cxn>
                  <a:cxn ang="0">
                    <a:pos x="0" y="196"/>
                  </a:cxn>
                  <a:cxn ang="0">
                    <a:pos x="0" y="196"/>
                  </a:cxn>
                  <a:cxn ang="0">
                    <a:pos x="2" y="200"/>
                  </a:cxn>
                  <a:cxn ang="0">
                    <a:pos x="7" y="202"/>
                  </a:cxn>
                  <a:cxn ang="0">
                    <a:pos x="76" y="202"/>
                  </a:cxn>
                  <a:cxn ang="0">
                    <a:pos x="76" y="202"/>
                  </a:cxn>
                  <a:cxn ang="0">
                    <a:pos x="81" y="200"/>
                  </a:cxn>
                  <a:cxn ang="0">
                    <a:pos x="83" y="196"/>
                  </a:cxn>
                  <a:cxn ang="0">
                    <a:pos x="83" y="6"/>
                  </a:cxn>
                  <a:cxn ang="0">
                    <a:pos x="83" y="6"/>
                  </a:cxn>
                  <a:cxn ang="0">
                    <a:pos x="81" y="2"/>
                  </a:cxn>
                  <a:cxn ang="0">
                    <a:pos x="76" y="0"/>
                  </a:cxn>
                  <a:cxn ang="0">
                    <a:pos x="76" y="0"/>
                  </a:cxn>
                </a:cxnLst>
                <a:rect l="0" t="0" r="r" b="b"/>
                <a:pathLst>
                  <a:path w="83" h="202">
                    <a:moveTo>
                      <a:pt x="76" y="0"/>
                    </a:moveTo>
                    <a:lnTo>
                      <a:pt x="7" y="0"/>
                    </a:lnTo>
                    <a:lnTo>
                      <a:pt x="7" y="0"/>
                    </a:lnTo>
                    <a:lnTo>
                      <a:pt x="2" y="2"/>
                    </a:lnTo>
                    <a:lnTo>
                      <a:pt x="0" y="6"/>
                    </a:lnTo>
                    <a:lnTo>
                      <a:pt x="0" y="196"/>
                    </a:lnTo>
                    <a:lnTo>
                      <a:pt x="0" y="196"/>
                    </a:lnTo>
                    <a:lnTo>
                      <a:pt x="2" y="200"/>
                    </a:lnTo>
                    <a:lnTo>
                      <a:pt x="7" y="202"/>
                    </a:lnTo>
                    <a:lnTo>
                      <a:pt x="76" y="202"/>
                    </a:lnTo>
                    <a:lnTo>
                      <a:pt x="76" y="202"/>
                    </a:lnTo>
                    <a:lnTo>
                      <a:pt x="81" y="200"/>
                    </a:lnTo>
                    <a:lnTo>
                      <a:pt x="83" y="196"/>
                    </a:lnTo>
                    <a:lnTo>
                      <a:pt x="83" y="6"/>
                    </a:lnTo>
                    <a:lnTo>
                      <a:pt x="83" y="6"/>
                    </a:lnTo>
                    <a:lnTo>
                      <a:pt x="81" y="2"/>
                    </a:lnTo>
                    <a:lnTo>
                      <a:pt x="76" y="0"/>
                    </a:lnTo>
                    <a:lnTo>
                      <a:pt x="76" y="0"/>
                    </a:lnTo>
                  </a:path>
                </a:pathLst>
              </a:custGeom>
              <a:grpFill/>
              <a:ln w="9525">
                <a:noFill/>
                <a:round/>
              </a:ln>
            </p:spPr>
            <p:txBody>
              <a:bodyPr lIns="121920" tIns="60960" rIns="121920" bIns="60960"/>
              <a:p>
                <a:pPr eaLnBrk="1" fontAlgn="auto" hangingPunct="1">
                  <a:spcBef>
                    <a:spcPts val="0"/>
                  </a:spcBef>
                  <a:spcAft>
                    <a:spcPts val="0"/>
                  </a:spcAft>
                  <a:defRPr/>
                </a:pPr>
                <a:endParaRPr lang="en-US" sz="3200">
                  <a:latin typeface="+mn-ea"/>
                  <a:ea typeface="+mn-ea"/>
                </a:endParaRPr>
              </a:p>
            </p:txBody>
          </p:sp>
          <p:sp>
            <p:nvSpPr>
              <p:cNvPr id="111" name="Freeform 20"/>
              <p:cNvSpPr>
                <a:spLocks noEditPoints="1"/>
              </p:cNvSpPr>
              <p:nvPr/>
            </p:nvSpPr>
            <p:spPr bwMode="auto">
              <a:xfrm>
                <a:off x="2790740" y="3804786"/>
                <a:ext cx="85130" cy="280305"/>
              </a:xfrm>
              <a:custGeom>
                <a:avLst/>
                <a:gdLst/>
                <a:ahLst/>
                <a:cxnLst>
                  <a:cxn ang="0">
                    <a:pos x="64" y="20"/>
                  </a:cxn>
                  <a:cxn ang="0">
                    <a:pos x="64" y="145"/>
                  </a:cxn>
                  <a:cxn ang="0">
                    <a:pos x="20" y="145"/>
                  </a:cxn>
                  <a:cxn ang="0">
                    <a:pos x="20" y="20"/>
                  </a:cxn>
                  <a:cxn ang="0">
                    <a:pos x="64" y="20"/>
                  </a:cxn>
                  <a:cxn ang="0">
                    <a:pos x="76" y="0"/>
                  </a:cxn>
                  <a:cxn ang="0">
                    <a:pos x="7" y="0"/>
                  </a:cxn>
                  <a:cxn ang="0">
                    <a:pos x="7" y="0"/>
                  </a:cxn>
                  <a:cxn ang="0">
                    <a:pos x="2" y="2"/>
                  </a:cxn>
                  <a:cxn ang="0">
                    <a:pos x="0" y="6"/>
                  </a:cxn>
                  <a:cxn ang="0">
                    <a:pos x="0" y="265"/>
                  </a:cxn>
                  <a:cxn ang="0">
                    <a:pos x="0" y="265"/>
                  </a:cxn>
                  <a:cxn ang="0">
                    <a:pos x="2" y="269"/>
                  </a:cxn>
                  <a:cxn ang="0">
                    <a:pos x="7" y="271"/>
                  </a:cxn>
                  <a:cxn ang="0">
                    <a:pos x="76" y="271"/>
                  </a:cxn>
                  <a:cxn ang="0">
                    <a:pos x="76" y="271"/>
                  </a:cxn>
                  <a:cxn ang="0">
                    <a:pos x="80" y="269"/>
                  </a:cxn>
                  <a:cxn ang="0">
                    <a:pos x="82" y="265"/>
                  </a:cxn>
                  <a:cxn ang="0">
                    <a:pos x="82" y="6"/>
                  </a:cxn>
                  <a:cxn ang="0">
                    <a:pos x="82" y="6"/>
                  </a:cxn>
                  <a:cxn ang="0">
                    <a:pos x="80" y="2"/>
                  </a:cxn>
                  <a:cxn ang="0">
                    <a:pos x="76" y="0"/>
                  </a:cxn>
                  <a:cxn ang="0">
                    <a:pos x="76" y="0"/>
                  </a:cxn>
                </a:cxnLst>
                <a:rect l="0" t="0" r="r" b="b"/>
                <a:pathLst>
                  <a:path w="82" h="271">
                    <a:moveTo>
                      <a:pt x="64" y="20"/>
                    </a:moveTo>
                    <a:lnTo>
                      <a:pt x="64" y="145"/>
                    </a:lnTo>
                    <a:lnTo>
                      <a:pt x="20" y="145"/>
                    </a:lnTo>
                    <a:lnTo>
                      <a:pt x="20" y="20"/>
                    </a:lnTo>
                    <a:lnTo>
                      <a:pt x="64" y="20"/>
                    </a:lnTo>
                    <a:close/>
                    <a:moveTo>
                      <a:pt x="76" y="0"/>
                    </a:moveTo>
                    <a:lnTo>
                      <a:pt x="7" y="0"/>
                    </a:lnTo>
                    <a:lnTo>
                      <a:pt x="7" y="0"/>
                    </a:lnTo>
                    <a:lnTo>
                      <a:pt x="2" y="2"/>
                    </a:lnTo>
                    <a:lnTo>
                      <a:pt x="0" y="6"/>
                    </a:lnTo>
                    <a:lnTo>
                      <a:pt x="0" y="265"/>
                    </a:lnTo>
                    <a:lnTo>
                      <a:pt x="0" y="265"/>
                    </a:lnTo>
                    <a:lnTo>
                      <a:pt x="2" y="269"/>
                    </a:lnTo>
                    <a:lnTo>
                      <a:pt x="7" y="271"/>
                    </a:lnTo>
                    <a:lnTo>
                      <a:pt x="76" y="271"/>
                    </a:lnTo>
                    <a:lnTo>
                      <a:pt x="76" y="271"/>
                    </a:lnTo>
                    <a:lnTo>
                      <a:pt x="80" y="269"/>
                    </a:lnTo>
                    <a:lnTo>
                      <a:pt x="82" y="265"/>
                    </a:lnTo>
                    <a:lnTo>
                      <a:pt x="82" y="6"/>
                    </a:lnTo>
                    <a:lnTo>
                      <a:pt x="82" y="6"/>
                    </a:lnTo>
                    <a:lnTo>
                      <a:pt x="80" y="2"/>
                    </a:lnTo>
                    <a:lnTo>
                      <a:pt x="76" y="0"/>
                    </a:lnTo>
                    <a:lnTo>
                      <a:pt x="76" y="0"/>
                    </a:lnTo>
                    <a:close/>
                  </a:path>
                </a:pathLst>
              </a:custGeom>
              <a:grpFill/>
              <a:ln w="9525">
                <a:noFill/>
                <a:round/>
              </a:ln>
            </p:spPr>
            <p:txBody>
              <a:bodyPr lIns="121920" tIns="60960" rIns="121920" bIns="60960"/>
              <a:p>
                <a:pPr eaLnBrk="1" fontAlgn="auto" hangingPunct="1">
                  <a:spcBef>
                    <a:spcPts val="0"/>
                  </a:spcBef>
                  <a:spcAft>
                    <a:spcPts val="0"/>
                  </a:spcAft>
                  <a:defRPr/>
                </a:pPr>
                <a:endParaRPr lang="en-US" sz="3200">
                  <a:latin typeface="+mn-ea"/>
                  <a:ea typeface="+mn-ea"/>
                </a:endParaRPr>
              </a:p>
            </p:txBody>
          </p:sp>
          <p:sp>
            <p:nvSpPr>
              <p:cNvPr id="112" name="Rectangle 21"/>
              <p:cNvSpPr>
                <a:spLocks noChangeArrowheads="1"/>
              </p:cNvSpPr>
              <p:nvPr/>
            </p:nvSpPr>
            <p:spPr bwMode="auto">
              <a:xfrm>
                <a:off x="2811504" y="3825550"/>
                <a:ext cx="45679" cy="128733"/>
              </a:xfrm>
              <a:prstGeom prst="rect">
                <a:avLst/>
              </a:prstGeom>
              <a:grpFill/>
              <a:ln w="9525">
                <a:noFill/>
                <a:miter lim="800000"/>
              </a:ln>
            </p:spPr>
            <p:txBody>
              <a:bodyPr lIns="121920" tIns="60960" rIns="121920" bIns="60960"/>
              <a:p>
                <a:pPr eaLnBrk="1" fontAlgn="auto" hangingPunct="1">
                  <a:spcBef>
                    <a:spcPts val="0"/>
                  </a:spcBef>
                  <a:spcAft>
                    <a:spcPts val="0"/>
                  </a:spcAft>
                  <a:defRPr/>
                </a:pPr>
                <a:endParaRPr lang="en-US" sz="3200">
                  <a:latin typeface="+mn-ea"/>
                  <a:ea typeface="+mn-ea"/>
                </a:endParaRPr>
              </a:p>
            </p:txBody>
          </p:sp>
          <p:sp>
            <p:nvSpPr>
              <p:cNvPr id="113" name="Freeform 22"/>
              <p:cNvSpPr/>
              <p:nvPr/>
            </p:nvSpPr>
            <p:spPr bwMode="auto">
              <a:xfrm>
                <a:off x="2790740" y="3804786"/>
                <a:ext cx="85130" cy="280305"/>
              </a:xfrm>
              <a:custGeom>
                <a:avLst/>
                <a:gdLst/>
                <a:ahLst/>
                <a:cxnLst>
                  <a:cxn ang="0">
                    <a:pos x="76" y="0"/>
                  </a:cxn>
                  <a:cxn ang="0">
                    <a:pos x="7" y="0"/>
                  </a:cxn>
                  <a:cxn ang="0">
                    <a:pos x="7" y="0"/>
                  </a:cxn>
                  <a:cxn ang="0">
                    <a:pos x="2" y="2"/>
                  </a:cxn>
                  <a:cxn ang="0">
                    <a:pos x="0" y="6"/>
                  </a:cxn>
                  <a:cxn ang="0">
                    <a:pos x="0" y="265"/>
                  </a:cxn>
                  <a:cxn ang="0">
                    <a:pos x="0" y="265"/>
                  </a:cxn>
                  <a:cxn ang="0">
                    <a:pos x="2" y="269"/>
                  </a:cxn>
                  <a:cxn ang="0">
                    <a:pos x="7" y="271"/>
                  </a:cxn>
                  <a:cxn ang="0">
                    <a:pos x="76" y="271"/>
                  </a:cxn>
                  <a:cxn ang="0">
                    <a:pos x="76" y="271"/>
                  </a:cxn>
                  <a:cxn ang="0">
                    <a:pos x="80" y="269"/>
                  </a:cxn>
                  <a:cxn ang="0">
                    <a:pos x="82" y="265"/>
                  </a:cxn>
                  <a:cxn ang="0">
                    <a:pos x="82" y="6"/>
                  </a:cxn>
                  <a:cxn ang="0">
                    <a:pos x="82" y="6"/>
                  </a:cxn>
                  <a:cxn ang="0">
                    <a:pos x="80" y="2"/>
                  </a:cxn>
                  <a:cxn ang="0">
                    <a:pos x="76" y="0"/>
                  </a:cxn>
                  <a:cxn ang="0">
                    <a:pos x="76" y="0"/>
                  </a:cxn>
                </a:cxnLst>
                <a:rect l="0" t="0" r="r" b="b"/>
                <a:pathLst>
                  <a:path w="82" h="271">
                    <a:moveTo>
                      <a:pt x="76" y="0"/>
                    </a:moveTo>
                    <a:lnTo>
                      <a:pt x="7" y="0"/>
                    </a:lnTo>
                    <a:lnTo>
                      <a:pt x="7" y="0"/>
                    </a:lnTo>
                    <a:lnTo>
                      <a:pt x="2" y="2"/>
                    </a:lnTo>
                    <a:lnTo>
                      <a:pt x="0" y="6"/>
                    </a:lnTo>
                    <a:lnTo>
                      <a:pt x="0" y="265"/>
                    </a:lnTo>
                    <a:lnTo>
                      <a:pt x="0" y="265"/>
                    </a:lnTo>
                    <a:lnTo>
                      <a:pt x="2" y="269"/>
                    </a:lnTo>
                    <a:lnTo>
                      <a:pt x="7" y="271"/>
                    </a:lnTo>
                    <a:lnTo>
                      <a:pt x="76" y="271"/>
                    </a:lnTo>
                    <a:lnTo>
                      <a:pt x="76" y="271"/>
                    </a:lnTo>
                    <a:lnTo>
                      <a:pt x="80" y="269"/>
                    </a:lnTo>
                    <a:lnTo>
                      <a:pt x="82" y="265"/>
                    </a:lnTo>
                    <a:lnTo>
                      <a:pt x="82" y="6"/>
                    </a:lnTo>
                    <a:lnTo>
                      <a:pt x="82" y="6"/>
                    </a:lnTo>
                    <a:lnTo>
                      <a:pt x="80" y="2"/>
                    </a:lnTo>
                    <a:lnTo>
                      <a:pt x="76" y="0"/>
                    </a:lnTo>
                    <a:lnTo>
                      <a:pt x="76" y="0"/>
                    </a:lnTo>
                  </a:path>
                </a:pathLst>
              </a:custGeom>
              <a:grpFill/>
              <a:ln w="9525">
                <a:noFill/>
                <a:round/>
              </a:ln>
            </p:spPr>
            <p:txBody>
              <a:bodyPr lIns="121920" tIns="60960" rIns="121920" bIns="60960"/>
              <a:p>
                <a:pPr eaLnBrk="1" fontAlgn="auto" hangingPunct="1">
                  <a:spcBef>
                    <a:spcPts val="0"/>
                  </a:spcBef>
                  <a:spcAft>
                    <a:spcPts val="0"/>
                  </a:spcAft>
                  <a:defRPr/>
                </a:pPr>
                <a:endParaRPr lang="en-US" sz="3200">
                  <a:latin typeface="+mn-ea"/>
                  <a:ea typeface="+mn-ea"/>
                </a:endParaRPr>
              </a:p>
            </p:txBody>
          </p:sp>
        </p:grpSp>
        <p:sp>
          <p:nvSpPr>
            <p:cNvPr id="17" name="Freeform 23"/>
            <p:cNvSpPr>
              <a:spLocks noEditPoints="1"/>
            </p:cNvSpPr>
            <p:nvPr/>
          </p:nvSpPr>
          <p:spPr bwMode="auto">
            <a:xfrm>
              <a:off x="5010150" y="5047949"/>
              <a:ext cx="546100" cy="454025"/>
            </a:xfrm>
            <a:custGeom>
              <a:avLst/>
              <a:gdLst/>
              <a:ahLst/>
              <a:cxnLst>
                <a:cxn ang="0">
                  <a:pos x="312" y="110"/>
                </a:cxn>
                <a:cxn ang="0">
                  <a:pos x="323" y="138"/>
                </a:cxn>
                <a:cxn ang="0">
                  <a:pos x="350" y="127"/>
                </a:cxn>
                <a:cxn ang="0">
                  <a:pos x="339" y="100"/>
                </a:cxn>
                <a:cxn ang="0">
                  <a:pos x="25" y="100"/>
                </a:cxn>
                <a:cxn ang="0">
                  <a:pos x="15" y="127"/>
                </a:cxn>
                <a:cxn ang="0">
                  <a:pos x="42" y="138"/>
                </a:cxn>
                <a:cxn ang="0">
                  <a:pos x="53" y="110"/>
                </a:cxn>
                <a:cxn ang="0">
                  <a:pos x="270" y="60"/>
                </a:cxn>
                <a:cxn ang="0">
                  <a:pos x="248" y="69"/>
                </a:cxn>
                <a:cxn ang="0">
                  <a:pos x="239" y="91"/>
                </a:cxn>
                <a:cxn ang="0">
                  <a:pos x="252" y="116"/>
                </a:cxn>
                <a:cxn ang="0">
                  <a:pos x="276" y="121"/>
                </a:cxn>
                <a:cxn ang="0">
                  <a:pos x="297" y="103"/>
                </a:cxn>
                <a:cxn ang="0">
                  <a:pos x="297" y="80"/>
                </a:cxn>
                <a:cxn ang="0">
                  <a:pos x="276" y="62"/>
                </a:cxn>
                <a:cxn ang="0">
                  <a:pos x="330" y="183"/>
                </a:cxn>
                <a:cxn ang="0">
                  <a:pos x="321" y="152"/>
                </a:cxn>
                <a:cxn ang="0">
                  <a:pos x="350" y="158"/>
                </a:cxn>
                <a:cxn ang="0">
                  <a:pos x="364" y="185"/>
                </a:cxn>
                <a:cxn ang="0">
                  <a:pos x="83" y="63"/>
                </a:cxn>
                <a:cxn ang="0">
                  <a:pos x="65" y="85"/>
                </a:cxn>
                <a:cxn ang="0">
                  <a:pos x="71" y="109"/>
                </a:cxn>
                <a:cxn ang="0">
                  <a:pos x="96" y="121"/>
                </a:cxn>
                <a:cxn ang="0">
                  <a:pos x="118" y="112"/>
                </a:cxn>
                <a:cxn ang="0">
                  <a:pos x="127" y="91"/>
                </a:cxn>
                <a:cxn ang="0">
                  <a:pos x="112" y="65"/>
                </a:cxn>
                <a:cxn ang="0">
                  <a:pos x="35" y="150"/>
                </a:cxn>
                <a:cxn ang="0">
                  <a:pos x="36" y="176"/>
                </a:cxn>
                <a:cxn ang="0">
                  <a:pos x="0" y="185"/>
                </a:cxn>
                <a:cxn ang="0">
                  <a:pos x="15" y="158"/>
                </a:cxn>
                <a:cxn ang="0">
                  <a:pos x="183" y="0"/>
                </a:cxn>
                <a:cxn ang="0">
                  <a:pos x="151" y="13"/>
                </a:cxn>
                <a:cxn ang="0">
                  <a:pos x="138" y="45"/>
                </a:cxn>
                <a:cxn ang="0">
                  <a:pos x="158" y="81"/>
                </a:cxn>
                <a:cxn ang="0">
                  <a:pos x="192" y="89"/>
                </a:cxn>
                <a:cxn ang="0">
                  <a:pos x="225" y="62"/>
                </a:cxn>
                <a:cxn ang="0">
                  <a:pos x="225" y="27"/>
                </a:cxn>
                <a:cxn ang="0">
                  <a:pos x="192" y="0"/>
                </a:cxn>
                <a:cxn ang="0">
                  <a:pos x="265" y="174"/>
                </a:cxn>
                <a:cxn ang="0">
                  <a:pos x="256" y="136"/>
                </a:cxn>
                <a:cxn ang="0">
                  <a:pos x="279" y="136"/>
                </a:cxn>
                <a:cxn ang="0">
                  <a:pos x="316" y="165"/>
                </a:cxn>
                <a:cxn ang="0">
                  <a:pos x="100" y="272"/>
                </a:cxn>
                <a:cxn ang="0">
                  <a:pos x="51" y="165"/>
                </a:cxn>
                <a:cxn ang="0">
                  <a:pos x="85" y="136"/>
                </a:cxn>
                <a:cxn ang="0">
                  <a:pos x="109" y="136"/>
                </a:cxn>
                <a:cxn ang="0">
                  <a:pos x="100" y="174"/>
                </a:cxn>
                <a:cxn ang="0">
                  <a:pos x="252" y="159"/>
                </a:cxn>
                <a:cxn ang="0">
                  <a:pos x="210" y="109"/>
                </a:cxn>
                <a:cxn ang="0">
                  <a:pos x="154" y="109"/>
                </a:cxn>
                <a:cxn ang="0">
                  <a:pos x="112" y="159"/>
                </a:cxn>
              </a:cxnLst>
              <a:rect l="0" t="0" r="r" b="b"/>
              <a:pathLst>
                <a:path w="364" h="301">
                  <a:moveTo>
                    <a:pt x="332" y="98"/>
                  </a:moveTo>
                  <a:lnTo>
                    <a:pt x="332" y="98"/>
                  </a:lnTo>
                  <a:lnTo>
                    <a:pt x="323" y="100"/>
                  </a:lnTo>
                  <a:lnTo>
                    <a:pt x="317" y="105"/>
                  </a:lnTo>
                  <a:lnTo>
                    <a:pt x="312" y="110"/>
                  </a:lnTo>
                  <a:lnTo>
                    <a:pt x="310" y="120"/>
                  </a:lnTo>
                  <a:lnTo>
                    <a:pt x="310" y="120"/>
                  </a:lnTo>
                  <a:lnTo>
                    <a:pt x="312" y="127"/>
                  </a:lnTo>
                  <a:lnTo>
                    <a:pt x="317" y="134"/>
                  </a:lnTo>
                  <a:lnTo>
                    <a:pt x="323" y="138"/>
                  </a:lnTo>
                  <a:lnTo>
                    <a:pt x="332" y="139"/>
                  </a:lnTo>
                  <a:lnTo>
                    <a:pt x="332" y="139"/>
                  </a:lnTo>
                  <a:lnTo>
                    <a:pt x="339" y="138"/>
                  </a:lnTo>
                  <a:lnTo>
                    <a:pt x="346" y="134"/>
                  </a:lnTo>
                  <a:lnTo>
                    <a:pt x="350" y="127"/>
                  </a:lnTo>
                  <a:lnTo>
                    <a:pt x="352" y="120"/>
                  </a:lnTo>
                  <a:lnTo>
                    <a:pt x="352" y="120"/>
                  </a:lnTo>
                  <a:lnTo>
                    <a:pt x="350" y="110"/>
                  </a:lnTo>
                  <a:lnTo>
                    <a:pt x="346" y="105"/>
                  </a:lnTo>
                  <a:lnTo>
                    <a:pt x="339" y="100"/>
                  </a:lnTo>
                  <a:lnTo>
                    <a:pt x="332" y="98"/>
                  </a:lnTo>
                  <a:lnTo>
                    <a:pt x="332" y="98"/>
                  </a:lnTo>
                  <a:close/>
                  <a:moveTo>
                    <a:pt x="35" y="98"/>
                  </a:moveTo>
                  <a:lnTo>
                    <a:pt x="35" y="98"/>
                  </a:lnTo>
                  <a:lnTo>
                    <a:pt x="25" y="100"/>
                  </a:lnTo>
                  <a:lnTo>
                    <a:pt x="20" y="105"/>
                  </a:lnTo>
                  <a:lnTo>
                    <a:pt x="15" y="110"/>
                  </a:lnTo>
                  <a:lnTo>
                    <a:pt x="13" y="120"/>
                  </a:lnTo>
                  <a:lnTo>
                    <a:pt x="13" y="120"/>
                  </a:lnTo>
                  <a:lnTo>
                    <a:pt x="15" y="127"/>
                  </a:lnTo>
                  <a:lnTo>
                    <a:pt x="20" y="134"/>
                  </a:lnTo>
                  <a:lnTo>
                    <a:pt x="25" y="138"/>
                  </a:lnTo>
                  <a:lnTo>
                    <a:pt x="35" y="139"/>
                  </a:lnTo>
                  <a:lnTo>
                    <a:pt x="35" y="139"/>
                  </a:lnTo>
                  <a:lnTo>
                    <a:pt x="42" y="138"/>
                  </a:lnTo>
                  <a:lnTo>
                    <a:pt x="49" y="134"/>
                  </a:lnTo>
                  <a:lnTo>
                    <a:pt x="53" y="127"/>
                  </a:lnTo>
                  <a:lnTo>
                    <a:pt x="54" y="120"/>
                  </a:lnTo>
                  <a:lnTo>
                    <a:pt x="54" y="120"/>
                  </a:lnTo>
                  <a:lnTo>
                    <a:pt x="53" y="110"/>
                  </a:lnTo>
                  <a:lnTo>
                    <a:pt x="49" y="105"/>
                  </a:lnTo>
                  <a:lnTo>
                    <a:pt x="42" y="100"/>
                  </a:lnTo>
                  <a:lnTo>
                    <a:pt x="35" y="98"/>
                  </a:lnTo>
                  <a:lnTo>
                    <a:pt x="35" y="98"/>
                  </a:lnTo>
                  <a:close/>
                  <a:moveTo>
                    <a:pt x="270" y="60"/>
                  </a:moveTo>
                  <a:lnTo>
                    <a:pt x="270" y="60"/>
                  </a:lnTo>
                  <a:lnTo>
                    <a:pt x="263" y="62"/>
                  </a:lnTo>
                  <a:lnTo>
                    <a:pt x="258" y="63"/>
                  </a:lnTo>
                  <a:lnTo>
                    <a:pt x="252" y="65"/>
                  </a:lnTo>
                  <a:lnTo>
                    <a:pt x="248" y="69"/>
                  </a:lnTo>
                  <a:lnTo>
                    <a:pt x="245" y="74"/>
                  </a:lnTo>
                  <a:lnTo>
                    <a:pt x="241" y="80"/>
                  </a:lnTo>
                  <a:lnTo>
                    <a:pt x="239" y="85"/>
                  </a:lnTo>
                  <a:lnTo>
                    <a:pt x="239" y="91"/>
                  </a:lnTo>
                  <a:lnTo>
                    <a:pt x="239" y="91"/>
                  </a:lnTo>
                  <a:lnTo>
                    <a:pt x="239" y="98"/>
                  </a:lnTo>
                  <a:lnTo>
                    <a:pt x="241" y="103"/>
                  </a:lnTo>
                  <a:lnTo>
                    <a:pt x="245" y="109"/>
                  </a:lnTo>
                  <a:lnTo>
                    <a:pt x="248" y="112"/>
                  </a:lnTo>
                  <a:lnTo>
                    <a:pt x="252" y="116"/>
                  </a:lnTo>
                  <a:lnTo>
                    <a:pt x="258" y="120"/>
                  </a:lnTo>
                  <a:lnTo>
                    <a:pt x="263" y="121"/>
                  </a:lnTo>
                  <a:lnTo>
                    <a:pt x="270" y="121"/>
                  </a:lnTo>
                  <a:lnTo>
                    <a:pt x="270" y="121"/>
                  </a:lnTo>
                  <a:lnTo>
                    <a:pt x="276" y="121"/>
                  </a:lnTo>
                  <a:lnTo>
                    <a:pt x="281" y="120"/>
                  </a:lnTo>
                  <a:lnTo>
                    <a:pt x="287" y="116"/>
                  </a:lnTo>
                  <a:lnTo>
                    <a:pt x="292" y="112"/>
                  </a:lnTo>
                  <a:lnTo>
                    <a:pt x="296" y="109"/>
                  </a:lnTo>
                  <a:lnTo>
                    <a:pt x="297" y="103"/>
                  </a:lnTo>
                  <a:lnTo>
                    <a:pt x="299" y="98"/>
                  </a:lnTo>
                  <a:lnTo>
                    <a:pt x="301" y="91"/>
                  </a:lnTo>
                  <a:lnTo>
                    <a:pt x="301" y="91"/>
                  </a:lnTo>
                  <a:lnTo>
                    <a:pt x="299" y="85"/>
                  </a:lnTo>
                  <a:lnTo>
                    <a:pt x="297" y="80"/>
                  </a:lnTo>
                  <a:lnTo>
                    <a:pt x="296" y="74"/>
                  </a:lnTo>
                  <a:lnTo>
                    <a:pt x="292" y="69"/>
                  </a:lnTo>
                  <a:lnTo>
                    <a:pt x="287" y="65"/>
                  </a:lnTo>
                  <a:lnTo>
                    <a:pt x="281" y="63"/>
                  </a:lnTo>
                  <a:lnTo>
                    <a:pt x="276" y="62"/>
                  </a:lnTo>
                  <a:lnTo>
                    <a:pt x="270" y="60"/>
                  </a:lnTo>
                  <a:lnTo>
                    <a:pt x="270" y="60"/>
                  </a:lnTo>
                  <a:close/>
                  <a:moveTo>
                    <a:pt x="364" y="248"/>
                  </a:moveTo>
                  <a:lnTo>
                    <a:pt x="330" y="248"/>
                  </a:lnTo>
                  <a:lnTo>
                    <a:pt x="330" y="183"/>
                  </a:lnTo>
                  <a:lnTo>
                    <a:pt x="330" y="183"/>
                  </a:lnTo>
                  <a:lnTo>
                    <a:pt x="330" y="176"/>
                  </a:lnTo>
                  <a:lnTo>
                    <a:pt x="328" y="167"/>
                  </a:lnTo>
                  <a:lnTo>
                    <a:pt x="321" y="152"/>
                  </a:lnTo>
                  <a:lnTo>
                    <a:pt x="321" y="152"/>
                  </a:lnTo>
                  <a:lnTo>
                    <a:pt x="332" y="150"/>
                  </a:lnTo>
                  <a:lnTo>
                    <a:pt x="332" y="150"/>
                  </a:lnTo>
                  <a:lnTo>
                    <a:pt x="337" y="152"/>
                  </a:lnTo>
                  <a:lnTo>
                    <a:pt x="345" y="154"/>
                  </a:lnTo>
                  <a:lnTo>
                    <a:pt x="350" y="158"/>
                  </a:lnTo>
                  <a:lnTo>
                    <a:pt x="355" y="161"/>
                  </a:lnTo>
                  <a:lnTo>
                    <a:pt x="359" y="167"/>
                  </a:lnTo>
                  <a:lnTo>
                    <a:pt x="363" y="172"/>
                  </a:lnTo>
                  <a:lnTo>
                    <a:pt x="364" y="178"/>
                  </a:lnTo>
                  <a:lnTo>
                    <a:pt x="364" y="185"/>
                  </a:lnTo>
                  <a:lnTo>
                    <a:pt x="364" y="248"/>
                  </a:lnTo>
                  <a:close/>
                  <a:moveTo>
                    <a:pt x="96" y="60"/>
                  </a:moveTo>
                  <a:lnTo>
                    <a:pt x="96" y="60"/>
                  </a:lnTo>
                  <a:lnTo>
                    <a:pt x="89" y="62"/>
                  </a:lnTo>
                  <a:lnTo>
                    <a:pt x="83" y="63"/>
                  </a:lnTo>
                  <a:lnTo>
                    <a:pt x="78" y="65"/>
                  </a:lnTo>
                  <a:lnTo>
                    <a:pt x="74" y="69"/>
                  </a:lnTo>
                  <a:lnTo>
                    <a:pt x="71" y="74"/>
                  </a:lnTo>
                  <a:lnTo>
                    <a:pt x="67" y="80"/>
                  </a:lnTo>
                  <a:lnTo>
                    <a:pt x="65" y="85"/>
                  </a:lnTo>
                  <a:lnTo>
                    <a:pt x="65" y="91"/>
                  </a:lnTo>
                  <a:lnTo>
                    <a:pt x="65" y="91"/>
                  </a:lnTo>
                  <a:lnTo>
                    <a:pt x="65" y="98"/>
                  </a:lnTo>
                  <a:lnTo>
                    <a:pt x="67" y="103"/>
                  </a:lnTo>
                  <a:lnTo>
                    <a:pt x="71" y="109"/>
                  </a:lnTo>
                  <a:lnTo>
                    <a:pt x="74" y="112"/>
                  </a:lnTo>
                  <a:lnTo>
                    <a:pt x="78" y="116"/>
                  </a:lnTo>
                  <a:lnTo>
                    <a:pt x="83" y="120"/>
                  </a:lnTo>
                  <a:lnTo>
                    <a:pt x="89" y="121"/>
                  </a:lnTo>
                  <a:lnTo>
                    <a:pt x="96" y="121"/>
                  </a:lnTo>
                  <a:lnTo>
                    <a:pt x="96" y="121"/>
                  </a:lnTo>
                  <a:lnTo>
                    <a:pt x="102" y="121"/>
                  </a:lnTo>
                  <a:lnTo>
                    <a:pt x="107" y="120"/>
                  </a:lnTo>
                  <a:lnTo>
                    <a:pt x="112" y="116"/>
                  </a:lnTo>
                  <a:lnTo>
                    <a:pt x="118" y="112"/>
                  </a:lnTo>
                  <a:lnTo>
                    <a:pt x="122" y="109"/>
                  </a:lnTo>
                  <a:lnTo>
                    <a:pt x="123" y="103"/>
                  </a:lnTo>
                  <a:lnTo>
                    <a:pt x="125" y="98"/>
                  </a:lnTo>
                  <a:lnTo>
                    <a:pt x="127" y="91"/>
                  </a:lnTo>
                  <a:lnTo>
                    <a:pt x="127" y="91"/>
                  </a:lnTo>
                  <a:lnTo>
                    <a:pt x="125" y="85"/>
                  </a:lnTo>
                  <a:lnTo>
                    <a:pt x="123" y="80"/>
                  </a:lnTo>
                  <a:lnTo>
                    <a:pt x="122" y="74"/>
                  </a:lnTo>
                  <a:lnTo>
                    <a:pt x="118" y="69"/>
                  </a:lnTo>
                  <a:lnTo>
                    <a:pt x="112" y="65"/>
                  </a:lnTo>
                  <a:lnTo>
                    <a:pt x="107" y="63"/>
                  </a:lnTo>
                  <a:lnTo>
                    <a:pt x="102" y="62"/>
                  </a:lnTo>
                  <a:lnTo>
                    <a:pt x="96" y="60"/>
                  </a:lnTo>
                  <a:lnTo>
                    <a:pt x="96" y="60"/>
                  </a:lnTo>
                  <a:close/>
                  <a:moveTo>
                    <a:pt x="35" y="150"/>
                  </a:moveTo>
                  <a:lnTo>
                    <a:pt x="35" y="150"/>
                  </a:lnTo>
                  <a:lnTo>
                    <a:pt x="44" y="152"/>
                  </a:lnTo>
                  <a:lnTo>
                    <a:pt x="44" y="152"/>
                  </a:lnTo>
                  <a:lnTo>
                    <a:pt x="38" y="167"/>
                  </a:lnTo>
                  <a:lnTo>
                    <a:pt x="36" y="176"/>
                  </a:lnTo>
                  <a:lnTo>
                    <a:pt x="35" y="183"/>
                  </a:lnTo>
                  <a:lnTo>
                    <a:pt x="35" y="248"/>
                  </a:lnTo>
                  <a:lnTo>
                    <a:pt x="0" y="248"/>
                  </a:lnTo>
                  <a:lnTo>
                    <a:pt x="0" y="185"/>
                  </a:lnTo>
                  <a:lnTo>
                    <a:pt x="0" y="185"/>
                  </a:lnTo>
                  <a:lnTo>
                    <a:pt x="0" y="178"/>
                  </a:lnTo>
                  <a:lnTo>
                    <a:pt x="2" y="172"/>
                  </a:lnTo>
                  <a:lnTo>
                    <a:pt x="6" y="167"/>
                  </a:lnTo>
                  <a:lnTo>
                    <a:pt x="9" y="161"/>
                  </a:lnTo>
                  <a:lnTo>
                    <a:pt x="15" y="158"/>
                  </a:lnTo>
                  <a:lnTo>
                    <a:pt x="20" y="154"/>
                  </a:lnTo>
                  <a:lnTo>
                    <a:pt x="27" y="152"/>
                  </a:lnTo>
                  <a:lnTo>
                    <a:pt x="35" y="150"/>
                  </a:lnTo>
                  <a:lnTo>
                    <a:pt x="35" y="150"/>
                  </a:lnTo>
                  <a:close/>
                  <a:moveTo>
                    <a:pt x="183" y="0"/>
                  </a:moveTo>
                  <a:lnTo>
                    <a:pt x="183" y="0"/>
                  </a:lnTo>
                  <a:lnTo>
                    <a:pt x="174" y="0"/>
                  </a:lnTo>
                  <a:lnTo>
                    <a:pt x="165" y="4"/>
                  </a:lnTo>
                  <a:lnTo>
                    <a:pt x="158" y="7"/>
                  </a:lnTo>
                  <a:lnTo>
                    <a:pt x="151" y="13"/>
                  </a:lnTo>
                  <a:lnTo>
                    <a:pt x="145" y="20"/>
                  </a:lnTo>
                  <a:lnTo>
                    <a:pt x="141" y="27"/>
                  </a:lnTo>
                  <a:lnTo>
                    <a:pt x="138" y="36"/>
                  </a:lnTo>
                  <a:lnTo>
                    <a:pt x="138" y="45"/>
                  </a:lnTo>
                  <a:lnTo>
                    <a:pt x="138" y="45"/>
                  </a:lnTo>
                  <a:lnTo>
                    <a:pt x="138" y="54"/>
                  </a:lnTo>
                  <a:lnTo>
                    <a:pt x="141" y="62"/>
                  </a:lnTo>
                  <a:lnTo>
                    <a:pt x="145" y="71"/>
                  </a:lnTo>
                  <a:lnTo>
                    <a:pt x="151" y="76"/>
                  </a:lnTo>
                  <a:lnTo>
                    <a:pt x="158" y="81"/>
                  </a:lnTo>
                  <a:lnTo>
                    <a:pt x="165" y="87"/>
                  </a:lnTo>
                  <a:lnTo>
                    <a:pt x="174" y="89"/>
                  </a:lnTo>
                  <a:lnTo>
                    <a:pt x="183" y="91"/>
                  </a:lnTo>
                  <a:lnTo>
                    <a:pt x="183" y="91"/>
                  </a:lnTo>
                  <a:lnTo>
                    <a:pt x="192" y="89"/>
                  </a:lnTo>
                  <a:lnTo>
                    <a:pt x="200" y="87"/>
                  </a:lnTo>
                  <a:lnTo>
                    <a:pt x="209" y="81"/>
                  </a:lnTo>
                  <a:lnTo>
                    <a:pt x="214" y="76"/>
                  </a:lnTo>
                  <a:lnTo>
                    <a:pt x="219" y="71"/>
                  </a:lnTo>
                  <a:lnTo>
                    <a:pt x="225" y="62"/>
                  </a:lnTo>
                  <a:lnTo>
                    <a:pt x="227" y="54"/>
                  </a:lnTo>
                  <a:lnTo>
                    <a:pt x="229" y="45"/>
                  </a:lnTo>
                  <a:lnTo>
                    <a:pt x="229" y="45"/>
                  </a:lnTo>
                  <a:lnTo>
                    <a:pt x="227" y="36"/>
                  </a:lnTo>
                  <a:lnTo>
                    <a:pt x="225" y="27"/>
                  </a:lnTo>
                  <a:lnTo>
                    <a:pt x="219" y="20"/>
                  </a:lnTo>
                  <a:lnTo>
                    <a:pt x="214" y="13"/>
                  </a:lnTo>
                  <a:lnTo>
                    <a:pt x="209" y="7"/>
                  </a:lnTo>
                  <a:lnTo>
                    <a:pt x="200" y="4"/>
                  </a:lnTo>
                  <a:lnTo>
                    <a:pt x="192" y="0"/>
                  </a:lnTo>
                  <a:lnTo>
                    <a:pt x="183" y="0"/>
                  </a:lnTo>
                  <a:lnTo>
                    <a:pt x="183" y="0"/>
                  </a:lnTo>
                  <a:close/>
                  <a:moveTo>
                    <a:pt x="319" y="272"/>
                  </a:moveTo>
                  <a:lnTo>
                    <a:pt x="265" y="272"/>
                  </a:lnTo>
                  <a:lnTo>
                    <a:pt x="265" y="174"/>
                  </a:lnTo>
                  <a:lnTo>
                    <a:pt x="265" y="174"/>
                  </a:lnTo>
                  <a:lnTo>
                    <a:pt x="265" y="163"/>
                  </a:lnTo>
                  <a:lnTo>
                    <a:pt x="263" y="154"/>
                  </a:lnTo>
                  <a:lnTo>
                    <a:pt x="259" y="145"/>
                  </a:lnTo>
                  <a:lnTo>
                    <a:pt x="256" y="136"/>
                  </a:lnTo>
                  <a:lnTo>
                    <a:pt x="256" y="136"/>
                  </a:lnTo>
                  <a:lnTo>
                    <a:pt x="263" y="134"/>
                  </a:lnTo>
                  <a:lnTo>
                    <a:pt x="270" y="134"/>
                  </a:lnTo>
                  <a:lnTo>
                    <a:pt x="270" y="134"/>
                  </a:lnTo>
                  <a:lnTo>
                    <a:pt x="279" y="136"/>
                  </a:lnTo>
                  <a:lnTo>
                    <a:pt x="288" y="138"/>
                  </a:lnTo>
                  <a:lnTo>
                    <a:pt x="297" y="143"/>
                  </a:lnTo>
                  <a:lnTo>
                    <a:pt x="305" y="149"/>
                  </a:lnTo>
                  <a:lnTo>
                    <a:pt x="310" y="156"/>
                  </a:lnTo>
                  <a:lnTo>
                    <a:pt x="316" y="165"/>
                  </a:lnTo>
                  <a:lnTo>
                    <a:pt x="317" y="174"/>
                  </a:lnTo>
                  <a:lnTo>
                    <a:pt x="319" y="183"/>
                  </a:lnTo>
                  <a:lnTo>
                    <a:pt x="319" y="272"/>
                  </a:lnTo>
                  <a:close/>
                  <a:moveTo>
                    <a:pt x="100" y="174"/>
                  </a:moveTo>
                  <a:lnTo>
                    <a:pt x="100" y="272"/>
                  </a:lnTo>
                  <a:lnTo>
                    <a:pt x="45" y="272"/>
                  </a:lnTo>
                  <a:lnTo>
                    <a:pt x="45" y="183"/>
                  </a:lnTo>
                  <a:lnTo>
                    <a:pt x="45" y="183"/>
                  </a:lnTo>
                  <a:lnTo>
                    <a:pt x="47" y="174"/>
                  </a:lnTo>
                  <a:lnTo>
                    <a:pt x="51" y="165"/>
                  </a:lnTo>
                  <a:lnTo>
                    <a:pt x="54" y="156"/>
                  </a:lnTo>
                  <a:lnTo>
                    <a:pt x="60" y="149"/>
                  </a:lnTo>
                  <a:lnTo>
                    <a:pt x="67" y="143"/>
                  </a:lnTo>
                  <a:lnTo>
                    <a:pt x="76" y="138"/>
                  </a:lnTo>
                  <a:lnTo>
                    <a:pt x="85" y="136"/>
                  </a:lnTo>
                  <a:lnTo>
                    <a:pt x="96" y="134"/>
                  </a:lnTo>
                  <a:lnTo>
                    <a:pt x="96" y="134"/>
                  </a:lnTo>
                  <a:lnTo>
                    <a:pt x="103" y="134"/>
                  </a:lnTo>
                  <a:lnTo>
                    <a:pt x="109" y="136"/>
                  </a:lnTo>
                  <a:lnTo>
                    <a:pt x="109" y="136"/>
                  </a:lnTo>
                  <a:lnTo>
                    <a:pt x="105" y="145"/>
                  </a:lnTo>
                  <a:lnTo>
                    <a:pt x="102" y="154"/>
                  </a:lnTo>
                  <a:lnTo>
                    <a:pt x="100" y="163"/>
                  </a:lnTo>
                  <a:lnTo>
                    <a:pt x="100" y="174"/>
                  </a:lnTo>
                  <a:lnTo>
                    <a:pt x="100" y="174"/>
                  </a:lnTo>
                  <a:close/>
                  <a:moveTo>
                    <a:pt x="111" y="301"/>
                  </a:moveTo>
                  <a:lnTo>
                    <a:pt x="254" y="301"/>
                  </a:lnTo>
                  <a:lnTo>
                    <a:pt x="254" y="174"/>
                  </a:lnTo>
                  <a:lnTo>
                    <a:pt x="254" y="174"/>
                  </a:lnTo>
                  <a:lnTo>
                    <a:pt x="252" y="159"/>
                  </a:lnTo>
                  <a:lnTo>
                    <a:pt x="248" y="145"/>
                  </a:lnTo>
                  <a:lnTo>
                    <a:pt x="241" y="134"/>
                  </a:lnTo>
                  <a:lnTo>
                    <a:pt x="232" y="123"/>
                  </a:lnTo>
                  <a:lnTo>
                    <a:pt x="223" y="114"/>
                  </a:lnTo>
                  <a:lnTo>
                    <a:pt x="210" y="109"/>
                  </a:lnTo>
                  <a:lnTo>
                    <a:pt x="198" y="103"/>
                  </a:lnTo>
                  <a:lnTo>
                    <a:pt x="183" y="101"/>
                  </a:lnTo>
                  <a:lnTo>
                    <a:pt x="183" y="101"/>
                  </a:lnTo>
                  <a:lnTo>
                    <a:pt x="169" y="103"/>
                  </a:lnTo>
                  <a:lnTo>
                    <a:pt x="154" y="109"/>
                  </a:lnTo>
                  <a:lnTo>
                    <a:pt x="143" y="114"/>
                  </a:lnTo>
                  <a:lnTo>
                    <a:pt x="132" y="123"/>
                  </a:lnTo>
                  <a:lnTo>
                    <a:pt x="123" y="134"/>
                  </a:lnTo>
                  <a:lnTo>
                    <a:pt x="116" y="145"/>
                  </a:lnTo>
                  <a:lnTo>
                    <a:pt x="112" y="159"/>
                  </a:lnTo>
                  <a:lnTo>
                    <a:pt x="111" y="174"/>
                  </a:lnTo>
                  <a:lnTo>
                    <a:pt x="111" y="301"/>
                  </a:lnTo>
                  <a:close/>
                </a:path>
              </a:pathLst>
            </a:custGeom>
            <a:grpFill/>
            <a:ln w="9525">
              <a:noFill/>
              <a:round/>
            </a:ln>
          </p:spPr>
          <p:txBody>
            <a:bodyPr lIns="121920" tIns="60960" rIns="121920" bIns="60960"/>
            <a:p>
              <a:pPr eaLnBrk="1" fontAlgn="auto" hangingPunct="1">
                <a:spcBef>
                  <a:spcPts val="0"/>
                </a:spcBef>
                <a:spcAft>
                  <a:spcPts val="0"/>
                </a:spcAft>
                <a:defRPr/>
              </a:pPr>
              <a:endParaRPr lang="en-US" sz="3200">
                <a:latin typeface="+mn-ea"/>
                <a:ea typeface="+mn-ea"/>
              </a:endParaRPr>
            </a:p>
          </p:txBody>
        </p:sp>
        <p:sp>
          <p:nvSpPr>
            <p:cNvPr id="18" name="Freeform 24"/>
            <p:cNvSpPr>
              <a:spLocks noEditPoints="1"/>
            </p:cNvSpPr>
            <p:nvPr/>
          </p:nvSpPr>
          <p:spPr bwMode="auto">
            <a:xfrm>
              <a:off x="6330950" y="5122561"/>
              <a:ext cx="430213" cy="369888"/>
            </a:xfrm>
            <a:custGeom>
              <a:avLst/>
              <a:gdLst/>
              <a:ahLst/>
              <a:cxnLst>
                <a:cxn ang="0">
                  <a:pos x="13" y="1"/>
                </a:cxn>
                <a:cxn ang="0">
                  <a:pos x="0" y="3"/>
                </a:cxn>
                <a:cxn ang="0">
                  <a:pos x="0" y="54"/>
                </a:cxn>
                <a:cxn ang="0">
                  <a:pos x="8" y="63"/>
                </a:cxn>
                <a:cxn ang="0">
                  <a:pos x="48" y="40"/>
                </a:cxn>
                <a:cxn ang="0">
                  <a:pos x="51" y="29"/>
                </a:cxn>
                <a:cxn ang="0">
                  <a:pos x="272" y="9"/>
                </a:cxn>
                <a:cxn ang="0">
                  <a:pos x="86" y="11"/>
                </a:cxn>
                <a:cxn ang="0">
                  <a:pos x="75" y="25"/>
                </a:cxn>
                <a:cxn ang="0">
                  <a:pos x="77" y="45"/>
                </a:cxn>
                <a:cxn ang="0">
                  <a:pos x="91" y="54"/>
                </a:cxn>
                <a:cxn ang="0">
                  <a:pos x="278" y="54"/>
                </a:cxn>
                <a:cxn ang="0">
                  <a:pos x="287" y="40"/>
                </a:cxn>
                <a:cxn ang="0">
                  <a:pos x="287" y="18"/>
                </a:cxn>
                <a:cxn ang="0">
                  <a:pos x="272" y="9"/>
                </a:cxn>
                <a:cxn ang="0">
                  <a:pos x="48" y="130"/>
                </a:cxn>
                <a:cxn ang="0">
                  <a:pos x="53" y="123"/>
                </a:cxn>
                <a:cxn ang="0">
                  <a:pos x="13" y="99"/>
                </a:cxn>
                <a:cxn ang="0">
                  <a:pos x="4" y="99"/>
                </a:cxn>
                <a:cxn ang="0">
                  <a:pos x="0" y="147"/>
                </a:cxn>
                <a:cxn ang="0">
                  <a:pos x="4" y="154"/>
                </a:cxn>
                <a:cxn ang="0">
                  <a:pos x="13" y="154"/>
                </a:cxn>
                <a:cxn ang="0">
                  <a:pos x="91" y="99"/>
                </a:cxn>
                <a:cxn ang="0">
                  <a:pos x="77" y="110"/>
                </a:cxn>
                <a:cxn ang="0">
                  <a:pos x="75" y="130"/>
                </a:cxn>
                <a:cxn ang="0">
                  <a:pos x="86" y="145"/>
                </a:cxn>
                <a:cxn ang="0">
                  <a:pos x="272" y="147"/>
                </a:cxn>
                <a:cxn ang="0">
                  <a:pos x="287" y="136"/>
                </a:cxn>
                <a:cxn ang="0">
                  <a:pos x="287" y="116"/>
                </a:cxn>
                <a:cxn ang="0">
                  <a:pos x="278" y="101"/>
                </a:cxn>
                <a:cxn ang="0">
                  <a:pos x="48" y="206"/>
                </a:cxn>
                <a:cxn ang="0">
                  <a:pos x="8" y="183"/>
                </a:cxn>
                <a:cxn ang="0">
                  <a:pos x="0" y="192"/>
                </a:cxn>
                <a:cxn ang="0">
                  <a:pos x="0" y="243"/>
                </a:cxn>
                <a:cxn ang="0">
                  <a:pos x="13" y="244"/>
                </a:cxn>
                <a:cxn ang="0">
                  <a:pos x="51" y="219"/>
                </a:cxn>
                <a:cxn ang="0">
                  <a:pos x="48" y="206"/>
                </a:cxn>
                <a:cxn ang="0">
                  <a:pos x="91" y="192"/>
                </a:cxn>
                <a:cxn ang="0">
                  <a:pos x="80" y="195"/>
                </a:cxn>
                <a:cxn ang="0">
                  <a:pos x="75" y="221"/>
                </a:cxn>
                <a:cxn ang="0">
                  <a:pos x="80" y="232"/>
                </a:cxn>
                <a:cxn ang="0">
                  <a:pos x="272" y="237"/>
                </a:cxn>
                <a:cxn ang="0">
                  <a:pos x="283" y="232"/>
                </a:cxn>
                <a:cxn ang="0">
                  <a:pos x="287" y="206"/>
                </a:cxn>
                <a:cxn ang="0">
                  <a:pos x="283" y="195"/>
                </a:cxn>
                <a:cxn ang="0">
                  <a:pos x="272" y="192"/>
                </a:cxn>
              </a:cxnLst>
              <a:rect l="0" t="0" r="r" b="b"/>
              <a:pathLst>
                <a:path w="287" h="246">
                  <a:moveTo>
                    <a:pt x="48" y="23"/>
                  </a:moveTo>
                  <a:lnTo>
                    <a:pt x="13" y="1"/>
                  </a:lnTo>
                  <a:lnTo>
                    <a:pt x="13" y="1"/>
                  </a:lnTo>
                  <a:lnTo>
                    <a:pt x="8" y="0"/>
                  </a:lnTo>
                  <a:lnTo>
                    <a:pt x="4" y="1"/>
                  </a:lnTo>
                  <a:lnTo>
                    <a:pt x="0" y="3"/>
                  </a:lnTo>
                  <a:lnTo>
                    <a:pt x="0" y="9"/>
                  </a:lnTo>
                  <a:lnTo>
                    <a:pt x="0" y="54"/>
                  </a:lnTo>
                  <a:lnTo>
                    <a:pt x="0" y="54"/>
                  </a:lnTo>
                  <a:lnTo>
                    <a:pt x="0" y="59"/>
                  </a:lnTo>
                  <a:lnTo>
                    <a:pt x="4" y="63"/>
                  </a:lnTo>
                  <a:lnTo>
                    <a:pt x="8" y="63"/>
                  </a:lnTo>
                  <a:lnTo>
                    <a:pt x="13" y="61"/>
                  </a:lnTo>
                  <a:lnTo>
                    <a:pt x="48" y="40"/>
                  </a:lnTo>
                  <a:lnTo>
                    <a:pt x="48" y="40"/>
                  </a:lnTo>
                  <a:lnTo>
                    <a:pt x="51" y="36"/>
                  </a:lnTo>
                  <a:lnTo>
                    <a:pt x="53" y="32"/>
                  </a:lnTo>
                  <a:lnTo>
                    <a:pt x="51" y="29"/>
                  </a:lnTo>
                  <a:lnTo>
                    <a:pt x="48" y="23"/>
                  </a:lnTo>
                  <a:lnTo>
                    <a:pt x="48" y="23"/>
                  </a:lnTo>
                  <a:close/>
                  <a:moveTo>
                    <a:pt x="272" y="9"/>
                  </a:moveTo>
                  <a:lnTo>
                    <a:pt x="91" y="9"/>
                  </a:lnTo>
                  <a:lnTo>
                    <a:pt x="91" y="9"/>
                  </a:lnTo>
                  <a:lnTo>
                    <a:pt x="86" y="11"/>
                  </a:lnTo>
                  <a:lnTo>
                    <a:pt x="80" y="14"/>
                  </a:lnTo>
                  <a:lnTo>
                    <a:pt x="77" y="18"/>
                  </a:lnTo>
                  <a:lnTo>
                    <a:pt x="75" y="25"/>
                  </a:lnTo>
                  <a:lnTo>
                    <a:pt x="75" y="40"/>
                  </a:lnTo>
                  <a:lnTo>
                    <a:pt x="75" y="40"/>
                  </a:lnTo>
                  <a:lnTo>
                    <a:pt x="77" y="45"/>
                  </a:lnTo>
                  <a:lnTo>
                    <a:pt x="80" y="50"/>
                  </a:lnTo>
                  <a:lnTo>
                    <a:pt x="86" y="54"/>
                  </a:lnTo>
                  <a:lnTo>
                    <a:pt x="91" y="54"/>
                  </a:lnTo>
                  <a:lnTo>
                    <a:pt x="272" y="54"/>
                  </a:lnTo>
                  <a:lnTo>
                    <a:pt x="272" y="54"/>
                  </a:lnTo>
                  <a:lnTo>
                    <a:pt x="278" y="54"/>
                  </a:lnTo>
                  <a:lnTo>
                    <a:pt x="283" y="50"/>
                  </a:lnTo>
                  <a:lnTo>
                    <a:pt x="287" y="45"/>
                  </a:lnTo>
                  <a:lnTo>
                    <a:pt x="287" y="40"/>
                  </a:lnTo>
                  <a:lnTo>
                    <a:pt x="287" y="25"/>
                  </a:lnTo>
                  <a:lnTo>
                    <a:pt x="287" y="25"/>
                  </a:lnTo>
                  <a:lnTo>
                    <a:pt x="287" y="18"/>
                  </a:lnTo>
                  <a:lnTo>
                    <a:pt x="283" y="14"/>
                  </a:lnTo>
                  <a:lnTo>
                    <a:pt x="278" y="11"/>
                  </a:lnTo>
                  <a:lnTo>
                    <a:pt x="272" y="9"/>
                  </a:lnTo>
                  <a:lnTo>
                    <a:pt x="272" y="9"/>
                  </a:lnTo>
                  <a:close/>
                  <a:moveTo>
                    <a:pt x="13" y="154"/>
                  </a:moveTo>
                  <a:lnTo>
                    <a:pt x="48" y="130"/>
                  </a:lnTo>
                  <a:lnTo>
                    <a:pt x="48" y="130"/>
                  </a:lnTo>
                  <a:lnTo>
                    <a:pt x="51" y="127"/>
                  </a:lnTo>
                  <a:lnTo>
                    <a:pt x="53" y="123"/>
                  </a:lnTo>
                  <a:lnTo>
                    <a:pt x="51" y="119"/>
                  </a:lnTo>
                  <a:lnTo>
                    <a:pt x="48" y="116"/>
                  </a:lnTo>
                  <a:lnTo>
                    <a:pt x="13" y="99"/>
                  </a:lnTo>
                  <a:lnTo>
                    <a:pt x="13" y="99"/>
                  </a:lnTo>
                  <a:lnTo>
                    <a:pt x="8" y="98"/>
                  </a:lnTo>
                  <a:lnTo>
                    <a:pt x="4" y="99"/>
                  </a:lnTo>
                  <a:lnTo>
                    <a:pt x="0" y="103"/>
                  </a:lnTo>
                  <a:lnTo>
                    <a:pt x="0" y="108"/>
                  </a:lnTo>
                  <a:lnTo>
                    <a:pt x="0" y="147"/>
                  </a:lnTo>
                  <a:lnTo>
                    <a:pt x="0" y="147"/>
                  </a:lnTo>
                  <a:lnTo>
                    <a:pt x="0" y="150"/>
                  </a:lnTo>
                  <a:lnTo>
                    <a:pt x="4" y="154"/>
                  </a:lnTo>
                  <a:lnTo>
                    <a:pt x="8" y="156"/>
                  </a:lnTo>
                  <a:lnTo>
                    <a:pt x="13" y="154"/>
                  </a:lnTo>
                  <a:lnTo>
                    <a:pt x="13" y="154"/>
                  </a:lnTo>
                  <a:close/>
                  <a:moveTo>
                    <a:pt x="272" y="99"/>
                  </a:moveTo>
                  <a:lnTo>
                    <a:pt x="91" y="99"/>
                  </a:lnTo>
                  <a:lnTo>
                    <a:pt x="91" y="99"/>
                  </a:lnTo>
                  <a:lnTo>
                    <a:pt x="86" y="101"/>
                  </a:lnTo>
                  <a:lnTo>
                    <a:pt x="80" y="105"/>
                  </a:lnTo>
                  <a:lnTo>
                    <a:pt x="77" y="110"/>
                  </a:lnTo>
                  <a:lnTo>
                    <a:pt x="75" y="116"/>
                  </a:lnTo>
                  <a:lnTo>
                    <a:pt x="75" y="130"/>
                  </a:lnTo>
                  <a:lnTo>
                    <a:pt x="75" y="130"/>
                  </a:lnTo>
                  <a:lnTo>
                    <a:pt x="77" y="136"/>
                  </a:lnTo>
                  <a:lnTo>
                    <a:pt x="80" y="141"/>
                  </a:lnTo>
                  <a:lnTo>
                    <a:pt x="86" y="145"/>
                  </a:lnTo>
                  <a:lnTo>
                    <a:pt x="91" y="147"/>
                  </a:lnTo>
                  <a:lnTo>
                    <a:pt x="272" y="147"/>
                  </a:lnTo>
                  <a:lnTo>
                    <a:pt x="272" y="147"/>
                  </a:lnTo>
                  <a:lnTo>
                    <a:pt x="278" y="145"/>
                  </a:lnTo>
                  <a:lnTo>
                    <a:pt x="283" y="141"/>
                  </a:lnTo>
                  <a:lnTo>
                    <a:pt x="287" y="136"/>
                  </a:lnTo>
                  <a:lnTo>
                    <a:pt x="287" y="130"/>
                  </a:lnTo>
                  <a:lnTo>
                    <a:pt x="287" y="116"/>
                  </a:lnTo>
                  <a:lnTo>
                    <a:pt x="287" y="116"/>
                  </a:lnTo>
                  <a:lnTo>
                    <a:pt x="287" y="110"/>
                  </a:lnTo>
                  <a:lnTo>
                    <a:pt x="283" y="105"/>
                  </a:lnTo>
                  <a:lnTo>
                    <a:pt x="278" y="101"/>
                  </a:lnTo>
                  <a:lnTo>
                    <a:pt x="272" y="99"/>
                  </a:lnTo>
                  <a:lnTo>
                    <a:pt x="272" y="99"/>
                  </a:lnTo>
                  <a:close/>
                  <a:moveTo>
                    <a:pt x="48" y="206"/>
                  </a:moveTo>
                  <a:lnTo>
                    <a:pt x="13" y="185"/>
                  </a:lnTo>
                  <a:lnTo>
                    <a:pt x="13" y="185"/>
                  </a:lnTo>
                  <a:lnTo>
                    <a:pt x="8" y="183"/>
                  </a:lnTo>
                  <a:lnTo>
                    <a:pt x="4" y="183"/>
                  </a:lnTo>
                  <a:lnTo>
                    <a:pt x="0" y="186"/>
                  </a:lnTo>
                  <a:lnTo>
                    <a:pt x="0" y="192"/>
                  </a:lnTo>
                  <a:lnTo>
                    <a:pt x="0" y="237"/>
                  </a:lnTo>
                  <a:lnTo>
                    <a:pt x="0" y="237"/>
                  </a:lnTo>
                  <a:lnTo>
                    <a:pt x="0" y="243"/>
                  </a:lnTo>
                  <a:lnTo>
                    <a:pt x="4" y="244"/>
                  </a:lnTo>
                  <a:lnTo>
                    <a:pt x="8" y="246"/>
                  </a:lnTo>
                  <a:lnTo>
                    <a:pt x="13" y="244"/>
                  </a:lnTo>
                  <a:lnTo>
                    <a:pt x="48" y="223"/>
                  </a:lnTo>
                  <a:lnTo>
                    <a:pt x="48" y="223"/>
                  </a:lnTo>
                  <a:lnTo>
                    <a:pt x="51" y="219"/>
                  </a:lnTo>
                  <a:lnTo>
                    <a:pt x="53" y="214"/>
                  </a:lnTo>
                  <a:lnTo>
                    <a:pt x="51" y="210"/>
                  </a:lnTo>
                  <a:lnTo>
                    <a:pt x="48" y="206"/>
                  </a:lnTo>
                  <a:lnTo>
                    <a:pt x="48" y="206"/>
                  </a:lnTo>
                  <a:close/>
                  <a:moveTo>
                    <a:pt x="272" y="192"/>
                  </a:moveTo>
                  <a:lnTo>
                    <a:pt x="91" y="192"/>
                  </a:lnTo>
                  <a:lnTo>
                    <a:pt x="91" y="192"/>
                  </a:lnTo>
                  <a:lnTo>
                    <a:pt x="86" y="192"/>
                  </a:lnTo>
                  <a:lnTo>
                    <a:pt x="80" y="195"/>
                  </a:lnTo>
                  <a:lnTo>
                    <a:pt x="77" y="201"/>
                  </a:lnTo>
                  <a:lnTo>
                    <a:pt x="75" y="206"/>
                  </a:lnTo>
                  <a:lnTo>
                    <a:pt x="75" y="221"/>
                  </a:lnTo>
                  <a:lnTo>
                    <a:pt x="75" y="221"/>
                  </a:lnTo>
                  <a:lnTo>
                    <a:pt x="77" y="228"/>
                  </a:lnTo>
                  <a:lnTo>
                    <a:pt x="80" y="232"/>
                  </a:lnTo>
                  <a:lnTo>
                    <a:pt x="86" y="235"/>
                  </a:lnTo>
                  <a:lnTo>
                    <a:pt x="91" y="237"/>
                  </a:lnTo>
                  <a:lnTo>
                    <a:pt x="272" y="237"/>
                  </a:lnTo>
                  <a:lnTo>
                    <a:pt x="272" y="237"/>
                  </a:lnTo>
                  <a:lnTo>
                    <a:pt x="278" y="235"/>
                  </a:lnTo>
                  <a:lnTo>
                    <a:pt x="283" y="232"/>
                  </a:lnTo>
                  <a:lnTo>
                    <a:pt x="287" y="228"/>
                  </a:lnTo>
                  <a:lnTo>
                    <a:pt x="287" y="221"/>
                  </a:lnTo>
                  <a:lnTo>
                    <a:pt x="287" y="206"/>
                  </a:lnTo>
                  <a:lnTo>
                    <a:pt x="287" y="206"/>
                  </a:lnTo>
                  <a:lnTo>
                    <a:pt x="287" y="201"/>
                  </a:lnTo>
                  <a:lnTo>
                    <a:pt x="283" y="195"/>
                  </a:lnTo>
                  <a:lnTo>
                    <a:pt x="278" y="192"/>
                  </a:lnTo>
                  <a:lnTo>
                    <a:pt x="272" y="192"/>
                  </a:lnTo>
                  <a:lnTo>
                    <a:pt x="272" y="192"/>
                  </a:lnTo>
                  <a:close/>
                </a:path>
              </a:pathLst>
            </a:custGeom>
            <a:grpFill/>
            <a:ln w="9525">
              <a:noFill/>
              <a:round/>
            </a:ln>
          </p:spPr>
          <p:txBody>
            <a:bodyPr lIns="121920" tIns="60960" rIns="121920" bIns="60960"/>
            <a:p>
              <a:pPr eaLnBrk="1" fontAlgn="auto" hangingPunct="1">
                <a:spcBef>
                  <a:spcPts val="0"/>
                </a:spcBef>
                <a:spcAft>
                  <a:spcPts val="0"/>
                </a:spcAft>
                <a:defRPr/>
              </a:pPr>
              <a:endParaRPr lang="en-US" sz="3200">
                <a:latin typeface="+mn-ea"/>
                <a:ea typeface="+mn-ea"/>
              </a:endParaRPr>
            </a:p>
          </p:txBody>
        </p:sp>
        <p:sp>
          <p:nvSpPr>
            <p:cNvPr id="19" name="Freeform 30"/>
            <p:cNvSpPr/>
            <p:nvPr/>
          </p:nvSpPr>
          <p:spPr bwMode="auto">
            <a:xfrm>
              <a:off x="1427163" y="4087511"/>
              <a:ext cx="396875" cy="433388"/>
            </a:xfrm>
            <a:custGeom>
              <a:avLst/>
              <a:gdLst/>
              <a:ahLst/>
              <a:cxnLst>
                <a:cxn ang="0">
                  <a:pos x="111" y="39"/>
                </a:cxn>
                <a:cxn ang="0">
                  <a:pos x="100" y="45"/>
                </a:cxn>
                <a:cxn ang="0">
                  <a:pos x="85" y="63"/>
                </a:cxn>
                <a:cxn ang="0">
                  <a:pos x="84" y="204"/>
                </a:cxn>
                <a:cxn ang="0">
                  <a:pos x="84" y="206"/>
                </a:cxn>
                <a:cxn ang="0">
                  <a:pos x="67" y="203"/>
                </a:cxn>
                <a:cxn ang="0">
                  <a:pos x="55" y="203"/>
                </a:cxn>
                <a:cxn ang="0">
                  <a:pos x="35" y="210"/>
                </a:cxn>
                <a:cxn ang="0">
                  <a:pos x="17" y="221"/>
                </a:cxn>
                <a:cxn ang="0">
                  <a:pos x="6" y="237"/>
                </a:cxn>
                <a:cxn ang="0">
                  <a:pos x="0" y="253"/>
                </a:cxn>
                <a:cxn ang="0">
                  <a:pos x="2" y="262"/>
                </a:cxn>
                <a:cxn ang="0">
                  <a:pos x="11" y="277"/>
                </a:cxn>
                <a:cxn ang="0">
                  <a:pos x="26" y="286"/>
                </a:cxn>
                <a:cxn ang="0">
                  <a:pos x="44" y="288"/>
                </a:cxn>
                <a:cxn ang="0">
                  <a:pos x="55" y="288"/>
                </a:cxn>
                <a:cxn ang="0">
                  <a:pos x="75" y="282"/>
                </a:cxn>
                <a:cxn ang="0">
                  <a:pos x="91" y="270"/>
                </a:cxn>
                <a:cxn ang="0">
                  <a:pos x="102" y="255"/>
                </a:cxn>
                <a:cxn ang="0">
                  <a:pos x="105" y="237"/>
                </a:cxn>
                <a:cxn ang="0">
                  <a:pos x="105" y="125"/>
                </a:cxn>
                <a:cxn ang="0">
                  <a:pos x="107" y="121"/>
                </a:cxn>
                <a:cxn ang="0">
                  <a:pos x="113" y="114"/>
                </a:cxn>
                <a:cxn ang="0">
                  <a:pos x="229" y="76"/>
                </a:cxn>
                <a:cxn ang="0">
                  <a:pos x="236" y="76"/>
                </a:cxn>
                <a:cxn ang="0">
                  <a:pos x="241" y="79"/>
                </a:cxn>
                <a:cxn ang="0">
                  <a:pos x="241" y="83"/>
                </a:cxn>
                <a:cxn ang="0">
                  <a:pos x="241" y="174"/>
                </a:cxn>
                <a:cxn ang="0">
                  <a:pos x="234" y="170"/>
                </a:cxn>
                <a:cxn ang="0">
                  <a:pos x="211" y="170"/>
                </a:cxn>
                <a:cxn ang="0">
                  <a:pos x="200" y="172"/>
                </a:cxn>
                <a:cxn ang="0">
                  <a:pos x="180" y="181"/>
                </a:cxn>
                <a:cxn ang="0">
                  <a:pos x="165" y="194"/>
                </a:cxn>
                <a:cxn ang="0">
                  <a:pos x="158" y="210"/>
                </a:cxn>
                <a:cxn ang="0">
                  <a:pos x="156" y="219"/>
                </a:cxn>
                <a:cxn ang="0">
                  <a:pos x="162" y="235"/>
                </a:cxn>
                <a:cxn ang="0">
                  <a:pos x="172" y="246"/>
                </a:cxn>
                <a:cxn ang="0">
                  <a:pos x="189" y="253"/>
                </a:cxn>
                <a:cxn ang="0">
                  <a:pos x="211" y="253"/>
                </a:cxn>
                <a:cxn ang="0">
                  <a:pos x="221" y="252"/>
                </a:cxn>
                <a:cxn ang="0">
                  <a:pos x="240" y="242"/>
                </a:cxn>
                <a:cxn ang="0">
                  <a:pos x="254" y="230"/>
                </a:cxn>
                <a:cxn ang="0">
                  <a:pos x="263" y="213"/>
                </a:cxn>
                <a:cxn ang="0">
                  <a:pos x="263" y="19"/>
                </a:cxn>
                <a:cxn ang="0">
                  <a:pos x="263" y="16"/>
                </a:cxn>
                <a:cxn ang="0">
                  <a:pos x="259" y="7"/>
                </a:cxn>
                <a:cxn ang="0">
                  <a:pos x="252" y="1"/>
                </a:cxn>
                <a:cxn ang="0">
                  <a:pos x="241" y="0"/>
                </a:cxn>
                <a:cxn ang="0">
                  <a:pos x="236" y="1"/>
                </a:cxn>
              </a:cxnLst>
              <a:rect l="0" t="0" r="r" b="b"/>
              <a:pathLst>
                <a:path w="263" h="288">
                  <a:moveTo>
                    <a:pt x="236" y="1"/>
                  </a:moveTo>
                  <a:lnTo>
                    <a:pt x="111" y="39"/>
                  </a:lnTo>
                  <a:lnTo>
                    <a:pt x="111" y="39"/>
                  </a:lnTo>
                  <a:lnTo>
                    <a:pt x="100" y="45"/>
                  </a:lnTo>
                  <a:lnTo>
                    <a:pt x="93" y="52"/>
                  </a:lnTo>
                  <a:lnTo>
                    <a:pt x="85" y="63"/>
                  </a:lnTo>
                  <a:lnTo>
                    <a:pt x="84" y="74"/>
                  </a:lnTo>
                  <a:lnTo>
                    <a:pt x="84" y="204"/>
                  </a:lnTo>
                  <a:lnTo>
                    <a:pt x="84" y="206"/>
                  </a:lnTo>
                  <a:lnTo>
                    <a:pt x="84" y="206"/>
                  </a:lnTo>
                  <a:lnTo>
                    <a:pt x="76" y="203"/>
                  </a:lnTo>
                  <a:lnTo>
                    <a:pt x="67" y="203"/>
                  </a:lnTo>
                  <a:lnTo>
                    <a:pt x="55" y="203"/>
                  </a:lnTo>
                  <a:lnTo>
                    <a:pt x="55" y="203"/>
                  </a:lnTo>
                  <a:lnTo>
                    <a:pt x="44" y="204"/>
                  </a:lnTo>
                  <a:lnTo>
                    <a:pt x="35" y="210"/>
                  </a:lnTo>
                  <a:lnTo>
                    <a:pt x="26" y="215"/>
                  </a:lnTo>
                  <a:lnTo>
                    <a:pt x="17" y="221"/>
                  </a:lnTo>
                  <a:lnTo>
                    <a:pt x="11" y="228"/>
                  </a:lnTo>
                  <a:lnTo>
                    <a:pt x="6" y="237"/>
                  </a:lnTo>
                  <a:lnTo>
                    <a:pt x="2" y="244"/>
                  </a:lnTo>
                  <a:lnTo>
                    <a:pt x="0" y="253"/>
                  </a:lnTo>
                  <a:lnTo>
                    <a:pt x="0" y="253"/>
                  </a:lnTo>
                  <a:lnTo>
                    <a:pt x="2" y="262"/>
                  </a:lnTo>
                  <a:lnTo>
                    <a:pt x="6" y="270"/>
                  </a:lnTo>
                  <a:lnTo>
                    <a:pt x="11" y="277"/>
                  </a:lnTo>
                  <a:lnTo>
                    <a:pt x="17" y="281"/>
                  </a:lnTo>
                  <a:lnTo>
                    <a:pt x="26" y="286"/>
                  </a:lnTo>
                  <a:lnTo>
                    <a:pt x="35" y="288"/>
                  </a:lnTo>
                  <a:lnTo>
                    <a:pt x="44" y="288"/>
                  </a:lnTo>
                  <a:lnTo>
                    <a:pt x="55" y="288"/>
                  </a:lnTo>
                  <a:lnTo>
                    <a:pt x="55" y="288"/>
                  </a:lnTo>
                  <a:lnTo>
                    <a:pt x="66" y="286"/>
                  </a:lnTo>
                  <a:lnTo>
                    <a:pt x="75" y="282"/>
                  </a:lnTo>
                  <a:lnTo>
                    <a:pt x="84" y="277"/>
                  </a:lnTo>
                  <a:lnTo>
                    <a:pt x="91" y="270"/>
                  </a:lnTo>
                  <a:lnTo>
                    <a:pt x="98" y="262"/>
                  </a:lnTo>
                  <a:lnTo>
                    <a:pt x="102" y="255"/>
                  </a:lnTo>
                  <a:lnTo>
                    <a:pt x="105" y="246"/>
                  </a:lnTo>
                  <a:lnTo>
                    <a:pt x="105" y="237"/>
                  </a:lnTo>
                  <a:lnTo>
                    <a:pt x="105" y="237"/>
                  </a:lnTo>
                  <a:lnTo>
                    <a:pt x="105" y="125"/>
                  </a:lnTo>
                  <a:lnTo>
                    <a:pt x="105" y="125"/>
                  </a:lnTo>
                  <a:lnTo>
                    <a:pt x="107" y="121"/>
                  </a:lnTo>
                  <a:lnTo>
                    <a:pt x="109" y="119"/>
                  </a:lnTo>
                  <a:lnTo>
                    <a:pt x="113" y="114"/>
                  </a:lnTo>
                  <a:lnTo>
                    <a:pt x="118" y="110"/>
                  </a:lnTo>
                  <a:lnTo>
                    <a:pt x="229" y="76"/>
                  </a:lnTo>
                  <a:lnTo>
                    <a:pt x="229" y="76"/>
                  </a:lnTo>
                  <a:lnTo>
                    <a:pt x="236" y="76"/>
                  </a:lnTo>
                  <a:lnTo>
                    <a:pt x="240" y="77"/>
                  </a:lnTo>
                  <a:lnTo>
                    <a:pt x="241" y="79"/>
                  </a:lnTo>
                  <a:lnTo>
                    <a:pt x="241" y="83"/>
                  </a:lnTo>
                  <a:lnTo>
                    <a:pt x="241" y="83"/>
                  </a:lnTo>
                  <a:lnTo>
                    <a:pt x="241" y="174"/>
                  </a:lnTo>
                  <a:lnTo>
                    <a:pt x="241" y="174"/>
                  </a:lnTo>
                  <a:lnTo>
                    <a:pt x="241" y="174"/>
                  </a:lnTo>
                  <a:lnTo>
                    <a:pt x="234" y="170"/>
                  </a:lnTo>
                  <a:lnTo>
                    <a:pt x="223" y="168"/>
                  </a:lnTo>
                  <a:lnTo>
                    <a:pt x="211" y="170"/>
                  </a:lnTo>
                  <a:lnTo>
                    <a:pt x="211" y="170"/>
                  </a:lnTo>
                  <a:lnTo>
                    <a:pt x="200" y="172"/>
                  </a:lnTo>
                  <a:lnTo>
                    <a:pt x="189" y="175"/>
                  </a:lnTo>
                  <a:lnTo>
                    <a:pt x="180" y="181"/>
                  </a:lnTo>
                  <a:lnTo>
                    <a:pt x="172" y="186"/>
                  </a:lnTo>
                  <a:lnTo>
                    <a:pt x="165" y="194"/>
                  </a:lnTo>
                  <a:lnTo>
                    <a:pt x="162" y="201"/>
                  </a:lnTo>
                  <a:lnTo>
                    <a:pt x="158" y="210"/>
                  </a:lnTo>
                  <a:lnTo>
                    <a:pt x="156" y="219"/>
                  </a:lnTo>
                  <a:lnTo>
                    <a:pt x="156" y="219"/>
                  </a:lnTo>
                  <a:lnTo>
                    <a:pt x="158" y="228"/>
                  </a:lnTo>
                  <a:lnTo>
                    <a:pt x="162" y="235"/>
                  </a:lnTo>
                  <a:lnTo>
                    <a:pt x="165" y="241"/>
                  </a:lnTo>
                  <a:lnTo>
                    <a:pt x="172" y="246"/>
                  </a:lnTo>
                  <a:lnTo>
                    <a:pt x="180" y="252"/>
                  </a:lnTo>
                  <a:lnTo>
                    <a:pt x="189" y="253"/>
                  </a:lnTo>
                  <a:lnTo>
                    <a:pt x="200" y="255"/>
                  </a:lnTo>
                  <a:lnTo>
                    <a:pt x="211" y="253"/>
                  </a:lnTo>
                  <a:lnTo>
                    <a:pt x="211" y="253"/>
                  </a:lnTo>
                  <a:lnTo>
                    <a:pt x="221" y="252"/>
                  </a:lnTo>
                  <a:lnTo>
                    <a:pt x="230" y="248"/>
                  </a:lnTo>
                  <a:lnTo>
                    <a:pt x="240" y="242"/>
                  </a:lnTo>
                  <a:lnTo>
                    <a:pt x="249" y="237"/>
                  </a:lnTo>
                  <a:lnTo>
                    <a:pt x="254" y="230"/>
                  </a:lnTo>
                  <a:lnTo>
                    <a:pt x="259" y="223"/>
                  </a:lnTo>
                  <a:lnTo>
                    <a:pt x="263" y="213"/>
                  </a:lnTo>
                  <a:lnTo>
                    <a:pt x="263" y="204"/>
                  </a:lnTo>
                  <a:lnTo>
                    <a:pt x="263" y="19"/>
                  </a:lnTo>
                  <a:lnTo>
                    <a:pt x="263" y="19"/>
                  </a:lnTo>
                  <a:lnTo>
                    <a:pt x="263" y="16"/>
                  </a:lnTo>
                  <a:lnTo>
                    <a:pt x="261" y="10"/>
                  </a:lnTo>
                  <a:lnTo>
                    <a:pt x="259" y="7"/>
                  </a:lnTo>
                  <a:lnTo>
                    <a:pt x="256" y="3"/>
                  </a:lnTo>
                  <a:lnTo>
                    <a:pt x="252" y="1"/>
                  </a:lnTo>
                  <a:lnTo>
                    <a:pt x="247" y="0"/>
                  </a:lnTo>
                  <a:lnTo>
                    <a:pt x="241" y="0"/>
                  </a:lnTo>
                  <a:lnTo>
                    <a:pt x="236" y="1"/>
                  </a:lnTo>
                  <a:lnTo>
                    <a:pt x="236" y="1"/>
                  </a:lnTo>
                  <a:close/>
                </a:path>
              </a:pathLst>
            </a:custGeom>
            <a:grpFill/>
            <a:ln w="9525">
              <a:noFill/>
              <a:round/>
            </a:ln>
          </p:spPr>
          <p:txBody>
            <a:bodyPr lIns="121920" tIns="60960" rIns="121920" bIns="60960"/>
            <a:p>
              <a:pPr eaLnBrk="1" fontAlgn="auto" hangingPunct="1">
                <a:spcBef>
                  <a:spcPts val="0"/>
                </a:spcBef>
                <a:spcAft>
                  <a:spcPts val="0"/>
                </a:spcAft>
                <a:defRPr/>
              </a:pPr>
              <a:endParaRPr lang="en-US" sz="3200">
                <a:latin typeface="+mn-ea"/>
                <a:ea typeface="+mn-ea"/>
              </a:endParaRPr>
            </a:p>
          </p:txBody>
        </p:sp>
        <p:sp>
          <p:nvSpPr>
            <p:cNvPr id="20" name="Freeform 31"/>
            <p:cNvSpPr/>
            <p:nvPr/>
          </p:nvSpPr>
          <p:spPr bwMode="auto">
            <a:xfrm>
              <a:off x="3878263" y="4046236"/>
              <a:ext cx="382587" cy="381000"/>
            </a:xfrm>
            <a:custGeom>
              <a:avLst/>
              <a:gdLst/>
              <a:ahLst/>
              <a:cxnLst>
                <a:cxn ang="0">
                  <a:pos x="253" y="201"/>
                </a:cxn>
                <a:cxn ang="0">
                  <a:pos x="250" y="212"/>
                </a:cxn>
                <a:cxn ang="0">
                  <a:pos x="214" y="246"/>
                </a:cxn>
                <a:cxn ang="0">
                  <a:pos x="208" y="252"/>
                </a:cxn>
                <a:cxn ang="0">
                  <a:pos x="201" y="254"/>
                </a:cxn>
                <a:cxn ang="0">
                  <a:pos x="199" y="254"/>
                </a:cxn>
                <a:cxn ang="0">
                  <a:pos x="195" y="254"/>
                </a:cxn>
                <a:cxn ang="0">
                  <a:pos x="179" y="252"/>
                </a:cxn>
                <a:cxn ang="0">
                  <a:pos x="150" y="245"/>
                </a:cxn>
                <a:cxn ang="0">
                  <a:pos x="134" y="236"/>
                </a:cxn>
                <a:cxn ang="0">
                  <a:pos x="114" y="223"/>
                </a:cxn>
                <a:cxn ang="0">
                  <a:pos x="69" y="187"/>
                </a:cxn>
                <a:cxn ang="0">
                  <a:pos x="52" y="169"/>
                </a:cxn>
                <a:cxn ang="0">
                  <a:pos x="38" y="150"/>
                </a:cxn>
                <a:cxn ang="0">
                  <a:pos x="18" y="120"/>
                </a:cxn>
                <a:cxn ang="0">
                  <a:pos x="11" y="105"/>
                </a:cxn>
                <a:cxn ang="0">
                  <a:pos x="7" y="92"/>
                </a:cxn>
                <a:cxn ang="0">
                  <a:pos x="1" y="72"/>
                </a:cxn>
                <a:cxn ang="0">
                  <a:pos x="0" y="60"/>
                </a:cxn>
                <a:cxn ang="0">
                  <a:pos x="1" y="54"/>
                </a:cxn>
                <a:cxn ang="0">
                  <a:pos x="3" y="47"/>
                </a:cxn>
                <a:cxn ang="0">
                  <a:pos x="43" y="5"/>
                </a:cxn>
                <a:cxn ang="0">
                  <a:pos x="47" y="2"/>
                </a:cxn>
                <a:cxn ang="0">
                  <a:pos x="52" y="0"/>
                </a:cxn>
                <a:cxn ang="0">
                  <a:pos x="58" y="4"/>
                </a:cxn>
                <a:cxn ang="0">
                  <a:pos x="63" y="7"/>
                </a:cxn>
                <a:cxn ang="0">
                  <a:pos x="92" y="62"/>
                </a:cxn>
                <a:cxn ang="0">
                  <a:pos x="92" y="72"/>
                </a:cxn>
                <a:cxn ang="0">
                  <a:pos x="90" y="76"/>
                </a:cxn>
                <a:cxn ang="0">
                  <a:pos x="76" y="94"/>
                </a:cxn>
                <a:cxn ang="0">
                  <a:pos x="74" y="96"/>
                </a:cxn>
                <a:cxn ang="0">
                  <a:pos x="74" y="98"/>
                </a:cxn>
                <a:cxn ang="0">
                  <a:pos x="79" y="110"/>
                </a:cxn>
                <a:cxn ang="0">
                  <a:pos x="88" y="125"/>
                </a:cxn>
                <a:cxn ang="0">
                  <a:pos x="96" y="136"/>
                </a:cxn>
                <a:cxn ang="0">
                  <a:pos x="108" y="147"/>
                </a:cxn>
                <a:cxn ang="0">
                  <a:pos x="128" y="167"/>
                </a:cxn>
                <a:cxn ang="0">
                  <a:pos x="145" y="176"/>
                </a:cxn>
                <a:cxn ang="0">
                  <a:pos x="154" y="181"/>
                </a:cxn>
                <a:cxn ang="0">
                  <a:pos x="157" y="181"/>
                </a:cxn>
                <a:cxn ang="0">
                  <a:pos x="159" y="181"/>
                </a:cxn>
                <a:cxn ang="0">
                  <a:pos x="177" y="165"/>
                </a:cxn>
                <a:cxn ang="0">
                  <a:pos x="181" y="161"/>
                </a:cxn>
                <a:cxn ang="0">
                  <a:pos x="188" y="159"/>
                </a:cxn>
                <a:cxn ang="0">
                  <a:pos x="195" y="161"/>
                </a:cxn>
                <a:cxn ang="0">
                  <a:pos x="248" y="192"/>
                </a:cxn>
                <a:cxn ang="0">
                  <a:pos x="253" y="201"/>
                </a:cxn>
              </a:cxnLst>
              <a:rect l="0" t="0" r="r" b="b"/>
              <a:pathLst>
                <a:path w="253" h="254">
                  <a:moveTo>
                    <a:pt x="253" y="201"/>
                  </a:moveTo>
                  <a:lnTo>
                    <a:pt x="253" y="201"/>
                  </a:lnTo>
                  <a:lnTo>
                    <a:pt x="253" y="207"/>
                  </a:lnTo>
                  <a:lnTo>
                    <a:pt x="250" y="212"/>
                  </a:lnTo>
                  <a:lnTo>
                    <a:pt x="214" y="246"/>
                  </a:lnTo>
                  <a:lnTo>
                    <a:pt x="214" y="246"/>
                  </a:lnTo>
                  <a:lnTo>
                    <a:pt x="208" y="252"/>
                  </a:lnTo>
                  <a:lnTo>
                    <a:pt x="208" y="252"/>
                  </a:lnTo>
                  <a:lnTo>
                    <a:pt x="201" y="254"/>
                  </a:lnTo>
                  <a:lnTo>
                    <a:pt x="201" y="254"/>
                  </a:lnTo>
                  <a:lnTo>
                    <a:pt x="199" y="254"/>
                  </a:lnTo>
                  <a:lnTo>
                    <a:pt x="199" y="254"/>
                  </a:lnTo>
                  <a:lnTo>
                    <a:pt x="195" y="254"/>
                  </a:lnTo>
                  <a:lnTo>
                    <a:pt x="195" y="254"/>
                  </a:lnTo>
                  <a:lnTo>
                    <a:pt x="179" y="252"/>
                  </a:lnTo>
                  <a:lnTo>
                    <a:pt x="179" y="252"/>
                  </a:lnTo>
                  <a:lnTo>
                    <a:pt x="166" y="250"/>
                  </a:lnTo>
                  <a:lnTo>
                    <a:pt x="150" y="245"/>
                  </a:lnTo>
                  <a:lnTo>
                    <a:pt x="150" y="245"/>
                  </a:lnTo>
                  <a:lnTo>
                    <a:pt x="134" y="236"/>
                  </a:lnTo>
                  <a:lnTo>
                    <a:pt x="114" y="223"/>
                  </a:lnTo>
                  <a:lnTo>
                    <a:pt x="114" y="223"/>
                  </a:lnTo>
                  <a:lnTo>
                    <a:pt x="92" y="207"/>
                  </a:lnTo>
                  <a:lnTo>
                    <a:pt x="69" y="187"/>
                  </a:lnTo>
                  <a:lnTo>
                    <a:pt x="69" y="187"/>
                  </a:lnTo>
                  <a:lnTo>
                    <a:pt x="52" y="169"/>
                  </a:lnTo>
                  <a:lnTo>
                    <a:pt x="38" y="150"/>
                  </a:lnTo>
                  <a:lnTo>
                    <a:pt x="38" y="150"/>
                  </a:lnTo>
                  <a:lnTo>
                    <a:pt x="27" y="134"/>
                  </a:lnTo>
                  <a:lnTo>
                    <a:pt x="18" y="120"/>
                  </a:lnTo>
                  <a:lnTo>
                    <a:pt x="18" y="120"/>
                  </a:lnTo>
                  <a:lnTo>
                    <a:pt x="11" y="105"/>
                  </a:lnTo>
                  <a:lnTo>
                    <a:pt x="7" y="92"/>
                  </a:lnTo>
                  <a:lnTo>
                    <a:pt x="7" y="92"/>
                  </a:lnTo>
                  <a:lnTo>
                    <a:pt x="1" y="72"/>
                  </a:lnTo>
                  <a:lnTo>
                    <a:pt x="1" y="72"/>
                  </a:lnTo>
                  <a:lnTo>
                    <a:pt x="0" y="60"/>
                  </a:lnTo>
                  <a:lnTo>
                    <a:pt x="0" y="60"/>
                  </a:lnTo>
                  <a:lnTo>
                    <a:pt x="1" y="54"/>
                  </a:lnTo>
                  <a:lnTo>
                    <a:pt x="1" y="54"/>
                  </a:lnTo>
                  <a:lnTo>
                    <a:pt x="3" y="47"/>
                  </a:lnTo>
                  <a:lnTo>
                    <a:pt x="3" y="47"/>
                  </a:lnTo>
                  <a:lnTo>
                    <a:pt x="7" y="40"/>
                  </a:lnTo>
                  <a:lnTo>
                    <a:pt x="43" y="5"/>
                  </a:lnTo>
                  <a:lnTo>
                    <a:pt x="43" y="5"/>
                  </a:lnTo>
                  <a:lnTo>
                    <a:pt x="47" y="2"/>
                  </a:lnTo>
                  <a:lnTo>
                    <a:pt x="52" y="0"/>
                  </a:lnTo>
                  <a:lnTo>
                    <a:pt x="52" y="0"/>
                  </a:lnTo>
                  <a:lnTo>
                    <a:pt x="56" y="2"/>
                  </a:lnTo>
                  <a:lnTo>
                    <a:pt x="58" y="4"/>
                  </a:lnTo>
                  <a:lnTo>
                    <a:pt x="58" y="4"/>
                  </a:lnTo>
                  <a:lnTo>
                    <a:pt x="63" y="7"/>
                  </a:lnTo>
                  <a:lnTo>
                    <a:pt x="92" y="62"/>
                  </a:lnTo>
                  <a:lnTo>
                    <a:pt x="92" y="62"/>
                  </a:lnTo>
                  <a:lnTo>
                    <a:pt x="92" y="67"/>
                  </a:lnTo>
                  <a:lnTo>
                    <a:pt x="92" y="72"/>
                  </a:lnTo>
                  <a:lnTo>
                    <a:pt x="92" y="72"/>
                  </a:lnTo>
                  <a:lnTo>
                    <a:pt x="90" y="76"/>
                  </a:lnTo>
                  <a:lnTo>
                    <a:pt x="88" y="80"/>
                  </a:lnTo>
                  <a:lnTo>
                    <a:pt x="76" y="94"/>
                  </a:lnTo>
                  <a:lnTo>
                    <a:pt x="76" y="94"/>
                  </a:lnTo>
                  <a:lnTo>
                    <a:pt x="74" y="96"/>
                  </a:lnTo>
                  <a:lnTo>
                    <a:pt x="74" y="96"/>
                  </a:lnTo>
                  <a:lnTo>
                    <a:pt x="74" y="98"/>
                  </a:lnTo>
                  <a:lnTo>
                    <a:pt x="74" y="98"/>
                  </a:lnTo>
                  <a:lnTo>
                    <a:pt x="79" y="110"/>
                  </a:lnTo>
                  <a:lnTo>
                    <a:pt x="79" y="110"/>
                  </a:lnTo>
                  <a:lnTo>
                    <a:pt x="88" y="125"/>
                  </a:lnTo>
                  <a:lnTo>
                    <a:pt x="88" y="125"/>
                  </a:lnTo>
                  <a:lnTo>
                    <a:pt x="96" y="136"/>
                  </a:lnTo>
                  <a:lnTo>
                    <a:pt x="108" y="147"/>
                  </a:lnTo>
                  <a:lnTo>
                    <a:pt x="108" y="147"/>
                  </a:lnTo>
                  <a:lnTo>
                    <a:pt x="119" y="158"/>
                  </a:lnTo>
                  <a:lnTo>
                    <a:pt x="128" y="167"/>
                  </a:lnTo>
                  <a:lnTo>
                    <a:pt x="128" y="167"/>
                  </a:lnTo>
                  <a:lnTo>
                    <a:pt x="145" y="176"/>
                  </a:lnTo>
                  <a:lnTo>
                    <a:pt x="145" y="176"/>
                  </a:lnTo>
                  <a:lnTo>
                    <a:pt x="154" y="181"/>
                  </a:lnTo>
                  <a:lnTo>
                    <a:pt x="157" y="181"/>
                  </a:lnTo>
                  <a:lnTo>
                    <a:pt x="157" y="181"/>
                  </a:lnTo>
                  <a:lnTo>
                    <a:pt x="159" y="181"/>
                  </a:lnTo>
                  <a:lnTo>
                    <a:pt x="159" y="181"/>
                  </a:lnTo>
                  <a:lnTo>
                    <a:pt x="161" y="179"/>
                  </a:lnTo>
                  <a:lnTo>
                    <a:pt x="177" y="165"/>
                  </a:lnTo>
                  <a:lnTo>
                    <a:pt x="177" y="165"/>
                  </a:lnTo>
                  <a:lnTo>
                    <a:pt x="181" y="161"/>
                  </a:lnTo>
                  <a:lnTo>
                    <a:pt x="188" y="159"/>
                  </a:lnTo>
                  <a:lnTo>
                    <a:pt x="188" y="159"/>
                  </a:lnTo>
                  <a:lnTo>
                    <a:pt x="195" y="161"/>
                  </a:lnTo>
                  <a:lnTo>
                    <a:pt x="195" y="161"/>
                  </a:lnTo>
                  <a:lnTo>
                    <a:pt x="248" y="192"/>
                  </a:lnTo>
                  <a:lnTo>
                    <a:pt x="248" y="192"/>
                  </a:lnTo>
                  <a:lnTo>
                    <a:pt x="252" y="196"/>
                  </a:lnTo>
                  <a:lnTo>
                    <a:pt x="253" y="201"/>
                  </a:lnTo>
                  <a:lnTo>
                    <a:pt x="253" y="201"/>
                  </a:lnTo>
                  <a:close/>
                </a:path>
              </a:pathLst>
            </a:custGeom>
            <a:grpFill/>
            <a:ln w="9525">
              <a:noFill/>
              <a:round/>
            </a:ln>
          </p:spPr>
          <p:txBody>
            <a:bodyPr lIns="121920" tIns="60960" rIns="121920" bIns="60960"/>
            <a:p>
              <a:pPr eaLnBrk="1" fontAlgn="auto" hangingPunct="1">
                <a:spcBef>
                  <a:spcPts val="0"/>
                </a:spcBef>
                <a:spcAft>
                  <a:spcPts val="0"/>
                </a:spcAft>
                <a:defRPr/>
              </a:pPr>
              <a:endParaRPr lang="en-US" sz="3200">
                <a:latin typeface="+mn-ea"/>
                <a:ea typeface="+mn-ea"/>
              </a:endParaRPr>
            </a:p>
          </p:txBody>
        </p:sp>
        <p:sp>
          <p:nvSpPr>
            <p:cNvPr id="21" name="Freeform 32"/>
            <p:cNvSpPr>
              <a:spLocks noEditPoints="1"/>
            </p:cNvSpPr>
            <p:nvPr/>
          </p:nvSpPr>
          <p:spPr bwMode="auto">
            <a:xfrm>
              <a:off x="5010150" y="4054174"/>
              <a:ext cx="542925" cy="444500"/>
            </a:xfrm>
            <a:custGeom>
              <a:avLst/>
              <a:gdLst/>
              <a:ahLst/>
              <a:cxnLst>
                <a:cxn ang="0">
                  <a:pos x="254" y="0"/>
                </a:cxn>
                <a:cxn ang="0">
                  <a:pos x="239" y="2"/>
                </a:cxn>
                <a:cxn ang="0">
                  <a:pos x="210" y="15"/>
                </a:cxn>
                <a:cxn ang="0">
                  <a:pos x="74" y="149"/>
                </a:cxn>
                <a:cxn ang="0">
                  <a:pos x="69" y="154"/>
                </a:cxn>
                <a:cxn ang="0">
                  <a:pos x="65" y="165"/>
                </a:cxn>
                <a:cxn ang="0">
                  <a:pos x="65" y="178"/>
                </a:cxn>
                <a:cxn ang="0">
                  <a:pos x="69" y="189"/>
                </a:cxn>
                <a:cxn ang="0">
                  <a:pos x="167" y="288"/>
                </a:cxn>
                <a:cxn ang="0">
                  <a:pos x="172" y="292"/>
                </a:cxn>
                <a:cxn ang="0">
                  <a:pos x="183" y="297"/>
                </a:cxn>
                <a:cxn ang="0">
                  <a:pos x="196" y="297"/>
                </a:cxn>
                <a:cxn ang="0">
                  <a:pos x="208" y="292"/>
                </a:cxn>
                <a:cxn ang="0">
                  <a:pos x="339" y="162"/>
                </a:cxn>
                <a:cxn ang="0">
                  <a:pos x="348" y="151"/>
                </a:cxn>
                <a:cxn ang="0">
                  <a:pos x="359" y="122"/>
                </a:cxn>
                <a:cxn ang="0">
                  <a:pos x="361" y="33"/>
                </a:cxn>
                <a:cxn ang="0">
                  <a:pos x="361" y="26"/>
                </a:cxn>
                <a:cxn ang="0">
                  <a:pos x="355" y="15"/>
                </a:cxn>
                <a:cxn ang="0">
                  <a:pos x="346" y="6"/>
                </a:cxn>
                <a:cxn ang="0">
                  <a:pos x="335" y="2"/>
                </a:cxn>
                <a:cxn ang="0">
                  <a:pos x="330" y="0"/>
                </a:cxn>
                <a:cxn ang="0">
                  <a:pos x="286" y="107"/>
                </a:cxn>
                <a:cxn ang="0">
                  <a:pos x="274" y="105"/>
                </a:cxn>
                <a:cxn ang="0">
                  <a:pos x="263" y="98"/>
                </a:cxn>
                <a:cxn ang="0">
                  <a:pos x="257" y="87"/>
                </a:cxn>
                <a:cxn ang="0">
                  <a:pos x="254" y="74"/>
                </a:cxn>
                <a:cxn ang="0">
                  <a:pos x="256" y="69"/>
                </a:cxn>
                <a:cxn ang="0">
                  <a:pos x="259" y="58"/>
                </a:cxn>
                <a:cxn ang="0">
                  <a:pos x="268" y="49"/>
                </a:cxn>
                <a:cxn ang="0">
                  <a:pos x="279" y="44"/>
                </a:cxn>
                <a:cxn ang="0">
                  <a:pos x="286" y="44"/>
                </a:cxn>
                <a:cxn ang="0">
                  <a:pos x="299" y="45"/>
                </a:cxn>
                <a:cxn ang="0">
                  <a:pos x="308" y="53"/>
                </a:cxn>
                <a:cxn ang="0">
                  <a:pos x="315" y="64"/>
                </a:cxn>
                <a:cxn ang="0">
                  <a:pos x="319" y="74"/>
                </a:cxn>
                <a:cxn ang="0">
                  <a:pos x="317" y="82"/>
                </a:cxn>
                <a:cxn ang="0">
                  <a:pos x="314" y="93"/>
                </a:cxn>
                <a:cxn ang="0">
                  <a:pos x="304" y="102"/>
                </a:cxn>
                <a:cxn ang="0">
                  <a:pos x="292" y="107"/>
                </a:cxn>
                <a:cxn ang="0">
                  <a:pos x="286" y="107"/>
                </a:cxn>
                <a:cxn ang="0">
                  <a:pos x="141" y="294"/>
                </a:cxn>
                <a:cxn ang="0">
                  <a:pos x="130" y="297"/>
                </a:cxn>
                <a:cxn ang="0">
                  <a:pos x="112" y="294"/>
                </a:cxn>
                <a:cxn ang="0">
                  <a:pos x="9" y="194"/>
                </a:cxn>
                <a:cxn ang="0">
                  <a:pos x="5" y="189"/>
                </a:cxn>
                <a:cxn ang="0">
                  <a:pos x="0" y="178"/>
                </a:cxn>
                <a:cxn ang="0">
                  <a:pos x="0" y="165"/>
                </a:cxn>
                <a:cxn ang="0">
                  <a:pos x="5" y="154"/>
                </a:cxn>
                <a:cxn ang="0">
                  <a:pos x="136" y="24"/>
                </a:cxn>
                <a:cxn ang="0">
                  <a:pos x="147" y="15"/>
                </a:cxn>
                <a:cxn ang="0">
                  <a:pos x="176" y="2"/>
                </a:cxn>
                <a:cxn ang="0">
                  <a:pos x="27" y="163"/>
                </a:cxn>
                <a:cxn ang="0">
                  <a:pos x="23" y="167"/>
                </a:cxn>
                <a:cxn ang="0">
                  <a:pos x="23" y="176"/>
                </a:cxn>
                <a:cxn ang="0">
                  <a:pos x="27" y="180"/>
                </a:cxn>
              </a:cxnLst>
              <a:rect l="0" t="0" r="r" b="b"/>
              <a:pathLst>
                <a:path w="361" h="297">
                  <a:moveTo>
                    <a:pt x="330" y="0"/>
                  </a:moveTo>
                  <a:lnTo>
                    <a:pt x="254" y="0"/>
                  </a:lnTo>
                  <a:lnTo>
                    <a:pt x="254" y="0"/>
                  </a:lnTo>
                  <a:lnTo>
                    <a:pt x="239" y="2"/>
                  </a:lnTo>
                  <a:lnTo>
                    <a:pt x="225" y="7"/>
                  </a:lnTo>
                  <a:lnTo>
                    <a:pt x="210" y="15"/>
                  </a:lnTo>
                  <a:lnTo>
                    <a:pt x="199" y="24"/>
                  </a:lnTo>
                  <a:lnTo>
                    <a:pt x="74" y="149"/>
                  </a:lnTo>
                  <a:lnTo>
                    <a:pt x="74" y="149"/>
                  </a:lnTo>
                  <a:lnTo>
                    <a:pt x="69" y="154"/>
                  </a:lnTo>
                  <a:lnTo>
                    <a:pt x="67" y="160"/>
                  </a:lnTo>
                  <a:lnTo>
                    <a:pt x="65" y="165"/>
                  </a:lnTo>
                  <a:lnTo>
                    <a:pt x="63" y="172"/>
                  </a:lnTo>
                  <a:lnTo>
                    <a:pt x="65" y="178"/>
                  </a:lnTo>
                  <a:lnTo>
                    <a:pt x="67" y="183"/>
                  </a:lnTo>
                  <a:lnTo>
                    <a:pt x="69" y="189"/>
                  </a:lnTo>
                  <a:lnTo>
                    <a:pt x="74" y="194"/>
                  </a:lnTo>
                  <a:lnTo>
                    <a:pt x="167" y="288"/>
                  </a:lnTo>
                  <a:lnTo>
                    <a:pt x="167" y="288"/>
                  </a:lnTo>
                  <a:lnTo>
                    <a:pt x="172" y="292"/>
                  </a:lnTo>
                  <a:lnTo>
                    <a:pt x="178" y="296"/>
                  </a:lnTo>
                  <a:lnTo>
                    <a:pt x="183" y="297"/>
                  </a:lnTo>
                  <a:lnTo>
                    <a:pt x="190" y="297"/>
                  </a:lnTo>
                  <a:lnTo>
                    <a:pt x="196" y="297"/>
                  </a:lnTo>
                  <a:lnTo>
                    <a:pt x="201" y="296"/>
                  </a:lnTo>
                  <a:lnTo>
                    <a:pt x="208" y="292"/>
                  </a:lnTo>
                  <a:lnTo>
                    <a:pt x="212" y="288"/>
                  </a:lnTo>
                  <a:lnTo>
                    <a:pt x="339" y="162"/>
                  </a:lnTo>
                  <a:lnTo>
                    <a:pt x="339" y="162"/>
                  </a:lnTo>
                  <a:lnTo>
                    <a:pt x="348" y="151"/>
                  </a:lnTo>
                  <a:lnTo>
                    <a:pt x="355" y="136"/>
                  </a:lnTo>
                  <a:lnTo>
                    <a:pt x="359" y="122"/>
                  </a:lnTo>
                  <a:lnTo>
                    <a:pt x="361" y="107"/>
                  </a:lnTo>
                  <a:lnTo>
                    <a:pt x="361" y="33"/>
                  </a:lnTo>
                  <a:lnTo>
                    <a:pt x="361" y="33"/>
                  </a:lnTo>
                  <a:lnTo>
                    <a:pt x="361" y="26"/>
                  </a:lnTo>
                  <a:lnTo>
                    <a:pt x="359" y="20"/>
                  </a:lnTo>
                  <a:lnTo>
                    <a:pt x="355" y="15"/>
                  </a:lnTo>
                  <a:lnTo>
                    <a:pt x="352" y="9"/>
                  </a:lnTo>
                  <a:lnTo>
                    <a:pt x="346" y="6"/>
                  </a:lnTo>
                  <a:lnTo>
                    <a:pt x="341" y="4"/>
                  </a:lnTo>
                  <a:lnTo>
                    <a:pt x="335" y="2"/>
                  </a:lnTo>
                  <a:lnTo>
                    <a:pt x="330" y="0"/>
                  </a:lnTo>
                  <a:lnTo>
                    <a:pt x="330" y="0"/>
                  </a:lnTo>
                  <a:close/>
                  <a:moveTo>
                    <a:pt x="286" y="107"/>
                  </a:moveTo>
                  <a:lnTo>
                    <a:pt x="286" y="107"/>
                  </a:lnTo>
                  <a:lnTo>
                    <a:pt x="279" y="107"/>
                  </a:lnTo>
                  <a:lnTo>
                    <a:pt x="274" y="105"/>
                  </a:lnTo>
                  <a:lnTo>
                    <a:pt x="268" y="102"/>
                  </a:lnTo>
                  <a:lnTo>
                    <a:pt x="263" y="98"/>
                  </a:lnTo>
                  <a:lnTo>
                    <a:pt x="259" y="93"/>
                  </a:lnTo>
                  <a:lnTo>
                    <a:pt x="257" y="87"/>
                  </a:lnTo>
                  <a:lnTo>
                    <a:pt x="256" y="82"/>
                  </a:lnTo>
                  <a:lnTo>
                    <a:pt x="254" y="74"/>
                  </a:lnTo>
                  <a:lnTo>
                    <a:pt x="254" y="74"/>
                  </a:lnTo>
                  <a:lnTo>
                    <a:pt x="256" y="69"/>
                  </a:lnTo>
                  <a:lnTo>
                    <a:pt x="257" y="64"/>
                  </a:lnTo>
                  <a:lnTo>
                    <a:pt x="259" y="58"/>
                  </a:lnTo>
                  <a:lnTo>
                    <a:pt x="263" y="53"/>
                  </a:lnTo>
                  <a:lnTo>
                    <a:pt x="268" y="49"/>
                  </a:lnTo>
                  <a:lnTo>
                    <a:pt x="274" y="45"/>
                  </a:lnTo>
                  <a:lnTo>
                    <a:pt x="279" y="44"/>
                  </a:lnTo>
                  <a:lnTo>
                    <a:pt x="286" y="44"/>
                  </a:lnTo>
                  <a:lnTo>
                    <a:pt x="286" y="44"/>
                  </a:lnTo>
                  <a:lnTo>
                    <a:pt x="292" y="44"/>
                  </a:lnTo>
                  <a:lnTo>
                    <a:pt x="299" y="45"/>
                  </a:lnTo>
                  <a:lnTo>
                    <a:pt x="304" y="49"/>
                  </a:lnTo>
                  <a:lnTo>
                    <a:pt x="308" y="53"/>
                  </a:lnTo>
                  <a:lnTo>
                    <a:pt x="314" y="58"/>
                  </a:lnTo>
                  <a:lnTo>
                    <a:pt x="315" y="64"/>
                  </a:lnTo>
                  <a:lnTo>
                    <a:pt x="317" y="69"/>
                  </a:lnTo>
                  <a:lnTo>
                    <a:pt x="319" y="74"/>
                  </a:lnTo>
                  <a:lnTo>
                    <a:pt x="319" y="74"/>
                  </a:lnTo>
                  <a:lnTo>
                    <a:pt x="317" y="82"/>
                  </a:lnTo>
                  <a:lnTo>
                    <a:pt x="315" y="87"/>
                  </a:lnTo>
                  <a:lnTo>
                    <a:pt x="314" y="93"/>
                  </a:lnTo>
                  <a:lnTo>
                    <a:pt x="308" y="98"/>
                  </a:lnTo>
                  <a:lnTo>
                    <a:pt x="304" y="102"/>
                  </a:lnTo>
                  <a:lnTo>
                    <a:pt x="299" y="105"/>
                  </a:lnTo>
                  <a:lnTo>
                    <a:pt x="292" y="107"/>
                  </a:lnTo>
                  <a:lnTo>
                    <a:pt x="286" y="107"/>
                  </a:lnTo>
                  <a:lnTo>
                    <a:pt x="286" y="107"/>
                  </a:lnTo>
                  <a:close/>
                  <a:moveTo>
                    <a:pt x="27" y="180"/>
                  </a:moveTo>
                  <a:lnTo>
                    <a:pt x="141" y="294"/>
                  </a:lnTo>
                  <a:lnTo>
                    <a:pt x="141" y="294"/>
                  </a:lnTo>
                  <a:lnTo>
                    <a:pt x="130" y="297"/>
                  </a:lnTo>
                  <a:lnTo>
                    <a:pt x="121" y="297"/>
                  </a:lnTo>
                  <a:lnTo>
                    <a:pt x="112" y="294"/>
                  </a:lnTo>
                  <a:lnTo>
                    <a:pt x="103" y="288"/>
                  </a:lnTo>
                  <a:lnTo>
                    <a:pt x="9" y="194"/>
                  </a:lnTo>
                  <a:lnTo>
                    <a:pt x="9" y="194"/>
                  </a:lnTo>
                  <a:lnTo>
                    <a:pt x="5" y="189"/>
                  </a:lnTo>
                  <a:lnTo>
                    <a:pt x="2" y="183"/>
                  </a:lnTo>
                  <a:lnTo>
                    <a:pt x="0" y="178"/>
                  </a:lnTo>
                  <a:lnTo>
                    <a:pt x="0" y="172"/>
                  </a:lnTo>
                  <a:lnTo>
                    <a:pt x="0" y="165"/>
                  </a:lnTo>
                  <a:lnTo>
                    <a:pt x="2" y="160"/>
                  </a:lnTo>
                  <a:lnTo>
                    <a:pt x="5" y="154"/>
                  </a:lnTo>
                  <a:lnTo>
                    <a:pt x="9" y="149"/>
                  </a:lnTo>
                  <a:lnTo>
                    <a:pt x="136" y="24"/>
                  </a:lnTo>
                  <a:lnTo>
                    <a:pt x="136" y="24"/>
                  </a:lnTo>
                  <a:lnTo>
                    <a:pt x="147" y="15"/>
                  </a:lnTo>
                  <a:lnTo>
                    <a:pt x="161" y="7"/>
                  </a:lnTo>
                  <a:lnTo>
                    <a:pt x="176" y="2"/>
                  </a:lnTo>
                  <a:lnTo>
                    <a:pt x="190" y="0"/>
                  </a:lnTo>
                  <a:lnTo>
                    <a:pt x="27" y="163"/>
                  </a:lnTo>
                  <a:lnTo>
                    <a:pt x="27" y="163"/>
                  </a:lnTo>
                  <a:lnTo>
                    <a:pt x="23" y="167"/>
                  </a:lnTo>
                  <a:lnTo>
                    <a:pt x="23" y="172"/>
                  </a:lnTo>
                  <a:lnTo>
                    <a:pt x="23" y="176"/>
                  </a:lnTo>
                  <a:lnTo>
                    <a:pt x="27" y="180"/>
                  </a:lnTo>
                  <a:lnTo>
                    <a:pt x="27" y="180"/>
                  </a:lnTo>
                  <a:close/>
                </a:path>
              </a:pathLst>
            </a:custGeom>
            <a:grpFill/>
            <a:ln w="9525">
              <a:noFill/>
              <a:round/>
            </a:ln>
          </p:spPr>
          <p:txBody>
            <a:bodyPr lIns="121920" tIns="60960" rIns="121920" bIns="60960"/>
            <a:p>
              <a:pPr eaLnBrk="1" fontAlgn="auto" hangingPunct="1">
                <a:spcBef>
                  <a:spcPts val="0"/>
                </a:spcBef>
                <a:spcAft>
                  <a:spcPts val="0"/>
                </a:spcAft>
                <a:defRPr/>
              </a:pPr>
              <a:endParaRPr lang="en-US" sz="3200">
                <a:latin typeface="+mn-ea"/>
                <a:ea typeface="+mn-ea"/>
              </a:endParaRPr>
            </a:p>
          </p:txBody>
        </p:sp>
        <p:grpSp>
          <p:nvGrpSpPr>
            <p:cNvPr id="23" name="Group 82"/>
            <p:cNvGrpSpPr/>
            <p:nvPr/>
          </p:nvGrpSpPr>
          <p:grpSpPr>
            <a:xfrm>
              <a:off x="6292020" y="4053351"/>
              <a:ext cx="507739" cy="474691"/>
              <a:chOff x="4067683" y="3042772"/>
              <a:chExt cx="350901" cy="328061"/>
            </a:xfrm>
            <a:grpFill/>
          </p:grpSpPr>
          <p:sp>
            <p:nvSpPr>
              <p:cNvPr id="102" name="Freeform 33"/>
              <p:cNvSpPr>
                <a:spLocks noEditPoints="1"/>
              </p:cNvSpPr>
              <p:nvPr/>
            </p:nvSpPr>
            <p:spPr bwMode="auto">
              <a:xfrm>
                <a:off x="4156966" y="3260787"/>
                <a:ext cx="174412" cy="110046"/>
              </a:xfrm>
              <a:custGeom>
                <a:avLst/>
                <a:gdLst/>
                <a:ahLst/>
                <a:cxnLst>
                  <a:cxn ang="0">
                    <a:pos x="0" y="44"/>
                  </a:cxn>
                  <a:cxn ang="0">
                    <a:pos x="0" y="107"/>
                  </a:cxn>
                  <a:cxn ang="0">
                    <a:pos x="169" y="107"/>
                  </a:cxn>
                  <a:cxn ang="0">
                    <a:pos x="169" y="44"/>
                  </a:cxn>
                  <a:cxn ang="0">
                    <a:pos x="169" y="0"/>
                  </a:cxn>
                  <a:cxn ang="0">
                    <a:pos x="0" y="0"/>
                  </a:cxn>
                  <a:cxn ang="0">
                    <a:pos x="0" y="44"/>
                  </a:cxn>
                  <a:cxn ang="0">
                    <a:pos x="20" y="22"/>
                  </a:cxn>
                  <a:cxn ang="0">
                    <a:pos x="147" y="22"/>
                  </a:cxn>
                  <a:cxn ang="0">
                    <a:pos x="147" y="44"/>
                  </a:cxn>
                  <a:cxn ang="0">
                    <a:pos x="20" y="44"/>
                  </a:cxn>
                  <a:cxn ang="0">
                    <a:pos x="20" y="22"/>
                  </a:cxn>
                  <a:cxn ang="0">
                    <a:pos x="20" y="64"/>
                  </a:cxn>
                  <a:cxn ang="0">
                    <a:pos x="147" y="64"/>
                  </a:cxn>
                  <a:cxn ang="0">
                    <a:pos x="147" y="86"/>
                  </a:cxn>
                  <a:cxn ang="0">
                    <a:pos x="20" y="86"/>
                  </a:cxn>
                  <a:cxn ang="0">
                    <a:pos x="20" y="64"/>
                  </a:cxn>
                </a:cxnLst>
                <a:rect l="0" t="0" r="r" b="b"/>
                <a:pathLst>
                  <a:path w="169" h="107">
                    <a:moveTo>
                      <a:pt x="0" y="44"/>
                    </a:moveTo>
                    <a:lnTo>
                      <a:pt x="0" y="107"/>
                    </a:lnTo>
                    <a:lnTo>
                      <a:pt x="169" y="107"/>
                    </a:lnTo>
                    <a:lnTo>
                      <a:pt x="169" y="44"/>
                    </a:lnTo>
                    <a:lnTo>
                      <a:pt x="169" y="0"/>
                    </a:lnTo>
                    <a:lnTo>
                      <a:pt x="0" y="0"/>
                    </a:lnTo>
                    <a:lnTo>
                      <a:pt x="0" y="44"/>
                    </a:lnTo>
                    <a:close/>
                    <a:moveTo>
                      <a:pt x="20" y="22"/>
                    </a:moveTo>
                    <a:lnTo>
                      <a:pt x="147" y="22"/>
                    </a:lnTo>
                    <a:lnTo>
                      <a:pt x="147" y="44"/>
                    </a:lnTo>
                    <a:lnTo>
                      <a:pt x="20" y="44"/>
                    </a:lnTo>
                    <a:lnTo>
                      <a:pt x="20" y="22"/>
                    </a:lnTo>
                    <a:close/>
                    <a:moveTo>
                      <a:pt x="20" y="64"/>
                    </a:moveTo>
                    <a:lnTo>
                      <a:pt x="147" y="64"/>
                    </a:lnTo>
                    <a:lnTo>
                      <a:pt x="147" y="86"/>
                    </a:lnTo>
                    <a:lnTo>
                      <a:pt x="20" y="86"/>
                    </a:lnTo>
                    <a:lnTo>
                      <a:pt x="20" y="64"/>
                    </a:lnTo>
                    <a:close/>
                  </a:path>
                </a:pathLst>
              </a:custGeom>
              <a:grpFill/>
              <a:ln w="9525">
                <a:noFill/>
                <a:round/>
              </a:ln>
            </p:spPr>
            <p:txBody>
              <a:bodyPr lIns="121920" tIns="60960" rIns="121920" bIns="60960"/>
              <a:p>
                <a:pPr eaLnBrk="1" fontAlgn="auto" hangingPunct="1">
                  <a:spcBef>
                    <a:spcPts val="0"/>
                  </a:spcBef>
                  <a:spcAft>
                    <a:spcPts val="0"/>
                  </a:spcAft>
                  <a:defRPr/>
                </a:pPr>
                <a:endParaRPr lang="en-US" sz="3200">
                  <a:latin typeface="+mn-ea"/>
                  <a:ea typeface="+mn-ea"/>
                </a:endParaRPr>
              </a:p>
            </p:txBody>
          </p:sp>
          <p:sp>
            <p:nvSpPr>
              <p:cNvPr id="103" name="Freeform 34"/>
              <p:cNvSpPr/>
              <p:nvPr/>
            </p:nvSpPr>
            <p:spPr bwMode="auto">
              <a:xfrm>
                <a:off x="4156966" y="3042772"/>
                <a:ext cx="174412" cy="107969"/>
              </a:xfrm>
              <a:custGeom>
                <a:avLst/>
                <a:gdLst/>
                <a:ahLst/>
                <a:cxnLst>
                  <a:cxn ang="0">
                    <a:pos x="169" y="64"/>
                  </a:cxn>
                  <a:cxn ang="0">
                    <a:pos x="169" y="0"/>
                  </a:cxn>
                  <a:cxn ang="0">
                    <a:pos x="0" y="0"/>
                  </a:cxn>
                  <a:cxn ang="0">
                    <a:pos x="0" y="64"/>
                  </a:cxn>
                  <a:cxn ang="0">
                    <a:pos x="0" y="105"/>
                  </a:cxn>
                  <a:cxn ang="0">
                    <a:pos x="169" y="105"/>
                  </a:cxn>
                  <a:cxn ang="0">
                    <a:pos x="169" y="64"/>
                  </a:cxn>
                </a:cxnLst>
                <a:rect l="0" t="0" r="r" b="b"/>
                <a:pathLst>
                  <a:path w="169" h="105">
                    <a:moveTo>
                      <a:pt x="169" y="64"/>
                    </a:moveTo>
                    <a:lnTo>
                      <a:pt x="169" y="0"/>
                    </a:lnTo>
                    <a:lnTo>
                      <a:pt x="0" y="0"/>
                    </a:lnTo>
                    <a:lnTo>
                      <a:pt x="0" y="64"/>
                    </a:lnTo>
                    <a:lnTo>
                      <a:pt x="0" y="105"/>
                    </a:lnTo>
                    <a:lnTo>
                      <a:pt x="169" y="105"/>
                    </a:lnTo>
                    <a:lnTo>
                      <a:pt x="169" y="64"/>
                    </a:lnTo>
                    <a:close/>
                  </a:path>
                </a:pathLst>
              </a:custGeom>
              <a:grpFill/>
              <a:ln w="9525">
                <a:noFill/>
                <a:round/>
              </a:ln>
            </p:spPr>
            <p:txBody>
              <a:bodyPr lIns="121920" tIns="60960" rIns="121920" bIns="60960"/>
              <a:p>
                <a:pPr eaLnBrk="1" fontAlgn="auto" hangingPunct="1">
                  <a:spcBef>
                    <a:spcPts val="0"/>
                  </a:spcBef>
                  <a:spcAft>
                    <a:spcPts val="0"/>
                  </a:spcAft>
                  <a:defRPr/>
                </a:pPr>
                <a:endParaRPr lang="en-US" sz="3200">
                  <a:latin typeface="+mn-ea"/>
                  <a:ea typeface="+mn-ea"/>
                </a:endParaRPr>
              </a:p>
            </p:txBody>
          </p:sp>
          <p:sp>
            <p:nvSpPr>
              <p:cNvPr id="104" name="Freeform 35"/>
              <p:cNvSpPr/>
              <p:nvPr/>
            </p:nvSpPr>
            <p:spPr bwMode="auto">
              <a:xfrm>
                <a:off x="4067683" y="3107139"/>
                <a:ext cx="350901" cy="197252"/>
              </a:xfrm>
              <a:custGeom>
                <a:avLst/>
                <a:gdLst/>
                <a:ahLst/>
                <a:cxnLst>
                  <a:cxn ang="0">
                    <a:pos x="295" y="0"/>
                  </a:cxn>
                  <a:cxn ang="0">
                    <a:pos x="274" y="0"/>
                  </a:cxn>
                  <a:cxn ang="0">
                    <a:pos x="274" y="41"/>
                  </a:cxn>
                  <a:cxn ang="0">
                    <a:pos x="274" y="63"/>
                  </a:cxn>
                  <a:cxn ang="0">
                    <a:pos x="63" y="63"/>
                  </a:cxn>
                  <a:cxn ang="0">
                    <a:pos x="63" y="41"/>
                  </a:cxn>
                  <a:cxn ang="0">
                    <a:pos x="63" y="0"/>
                  </a:cxn>
                  <a:cxn ang="0">
                    <a:pos x="42" y="0"/>
                  </a:cxn>
                  <a:cxn ang="0">
                    <a:pos x="42" y="0"/>
                  </a:cxn>
                  <a:cxn ang="0">
                    <a:pos x="34" y="1"/>
                  </a:cxn>
                  <a:cxn ang="0">
                    <a:pos x="27" y="3"/>
                  </a:cxn>
                  <a:cxn ang="0">
                    <a:pos x="20" y="7"/>
                  </a:cxn>
                  <a:cxn ang="0">
                    <a:pos x="13" y="12"/>
                  </a:cxn>
                  <a:cxn ang="0">
                    <a:pos x="7" y="20"/>
                  </a:cxn>
                  <a:cxn ang="0">
                    <a:pos x="4" y="27"/>
                  </a:cxn>
                  <a:cxn ang="0">
                    <a:pos x="2" y="34"/>
                  </a:cxn>
                  <a:cxn ang="0">
                    <a:pos x="0" y="41"/>
                  </a:cxn>
                  <a:cxn ang="0">
                    <a:pos x="0" y="146"/>
                  </a:cxn>
                  <a:cxn ang="0">
                    <a:pos x="0" y="146"/>
                  </a:cxn>
                  <a:cxn ang="0">
                    <a:pos x="2" y="156"/>
                  </a:cxn>
                  <a:cxn ang="0">
                    <a:pos x="4" y="163"/>
                  </a:cxn>
                  <a:cxn ang="0">
                    <a:pos x="7" y="170"/>
                  </a:cxn>
                  <a:cxn ang="0">
                    <a:pos x="13" y="175"/>
                  </a:cxn>
                  <a:cxn ang="0">
                    <a:pos x="20" y="181"/>
                  </a:cxn>
                  <a:cxn ang="0">
                    <a:pos x="27" y="186"/>
                  </a:cxn>
                  <a:cxn ang="0">
                    <a:pos x="34" y="188"/>
                  </a:cxn>
                  <a:cxn ang="0">
                    <a:pos x="42" y="190"/>
                  </a:cxn>
                  <a:cxn ang="0">
                    <a:pos x="63" y="190"/>
                  </a:cxn>
                  <a:cxn ang="0">
                    <a:pos x="63" y="146"/>
                  </a:cxn>
                  <a:cxn ang="0">
                    <a:pos x="63" y="127"/>
                  </a:cxn>
                  <a:cxn ang="0">
                    <a:pos x="274" y="127"/>
                  </a:cxn>
                  <a:cxn ang="0">
                    <a:pos x="274" y="146"/>
                  </a:cxn>
                  <a:cxn ang="0">
                    <a:pos x="274" y="190"/>
                  </a:cxn>
                  <a:cxn ang="0">
                    <a:pos x="295" y="190"/>
                  </a:cxn>
                  <a:cxn ang="0">
                    <a:pos x="295" y="190"/>
                  </a:cxn>
                  <a:cxn ang="0">
                    <a:pos x="303" y="188"/>
                  </a:cxn>
                  <a:cxn ang="0">
                    <a:pos x="310" y="186"/>
                  </a:cxn>
                  <a:cxn ang="0">
                    <a:pos x="317" y="181"/>
                  </a:cxn>
                  <a:cxn ang="0">
                    <a:pos x="324" y="175"/>
                  </a:cxn>
                  <a:cxn ang="0">
                    <a:pos x="330" y="170"/>
                  </a:cxn>
                  <a:cxn ang="0">
                    <a:pos x="334" y="163"/>
                  </a:cxn>
                  <a:cxn ang="0">
                    <a:pos x="337" y="156"/>
                  </a:cxn>
                  <a:cxn ang="0">
                    <a:pos x="337" y="146"/>
                  </a:cxn>
                  <a:cxn ang="0">
                    <a:pos x="337" y="41"/>
                  </a:cxn>
                  <a:cxn ang="0">
                    <a:pos x="337" y="41"/>
                  </a:cxn>
                  <a:cxn ang="0">
                    <a:pos x="337" y="34"/>
                  </a:cxn>
                  <a:cxn ang="0">
                    <a:pos x="334" y="27"/>
                  </a:cxn>
                  <a:cxn ang="0">
                    <a:pos x="330" y="20"/>
                  </a:cxn>
                  <a:cxn ang="0">
                    <a:pos x="324" y="12"/>
                  </a:cxn>
                  <a:cxn ang="0">
                    <a:pos x="317" y="7"/>
                  </a:cxn>
                  <a:cxn ang="0">
                    <a:pos x="310" y="3"/>
                  </a:cxn>
                  <a:cxn ang="0">
                    <a:pos x="303" y="1"/>
                  </a:cxn>
                  <a:cxn ang="0">
                    <a:pos x="295" y="0"/>
                  </a:cxn>
                  <a:cxn ang="0">
                    <a:pos x="295" y="0"/>
                  </a:cxn>
                </a:cxnLst>
                <a:rect l="0" t="0" r="r" b="b"/>
                <a:pathLst>
                  <a:path w="337" h="190">
                    <a:moveTo>
                      <a:pt x="295" y="0"/>
                    </a:moveTo>
                    <a:lnTo>
                      <a:pt x="274" y="0"/>
                    </a:lnTo>
                    <a:lnTo>
                      <a:pt x="274" y="41"/>
                    </a:lnTo>
                    <a:lnTo>
                      <a:pt x="274" y="63"/>
                    </a:lnTo>
                    <a:lnTo>
                      <a:pt x="63" y="63"/>
                    </a:lnTo>
                    <a:lnTo>
                      <a:pt x="63" y="41"/>
                    </a:lnTo>
                    <a:lnTo>
                      <a:pt x="63" y="0"/>
                    </a:lnTo>
                    <a:lnTo>
                      <a:pt x="42" y="0"/>
                    </a:lnTo>
                    <a:lnTo>
                      <a:pt x="42" y="0"/>
                    </a:lnTo>
                    <a:lnTo>
                      <a:pt x="34" y="1"/>
                    </a:lnTo>
                    <a:lnTo>
                      <a:pt x="27" y="3"/>
                    </a:lnTo>
                    <a:lnTo>
                      <a:pt x="20" y="7"/>
                    </a:lnTo>
                    <a:lnTo>
                      <a:pt x="13" y="12"/>
                    </a:lnTo>
                    <a:lnTo>
                      <a:pt x="7" y="20"/>
                    </a:lnTo>
                    <a:lnTo>
                      <a:pt x="4" y="27"/>
                    </a:lnTo>
                    <a:lnTo>
                      <a:pt x="2" y="34"/>
                    </a:lnTo>
                    <a:lnTo>
                      <a:pt x="0" y="41"/>
                    </a:lnTo>
                    <a:lnTo>
                      <a:pt x="0" y="146"/>
                    </a:lnTo>
                    <a:lnTo>
                      <a:pt x="0" y="146"/>
                    </a:lnTo>
                    <a:lnTo>
                      <a:pt x="2" y="156"/>
                    </a:lnTo>
                    <a:lnTo>
                      <a:pt x="4" y="163"/>
                    </a:lnTo>
                    <a:lnTo>
                      <a:pt x="7" y="170"/>
                    </a:lnTo>
                    <a:lnTo>
                      <a:pt x="13" y="175"/>
                    </a:lnTo>
                    <a:lnTo>
                      <a:pt x="20" y="181"/>
                    </a:lnTo>
                    <a:lnTo>
                      <a:pt x="27" y="186"/>
                    </a:lnTo>
                    <a:lnTo>
                      <a:pt x="34" y="188"/>
                    </a:lnTo>
                    <a:lnTo>
                      <a:pt x="42" y="190"/>
                    </a:lnTo>
                    <a:lnTo>
                      <a:pt x="63" y="190"/>
                    </a:lnTo>
                    <a:lnTo>
                      <a:pt x="63" y="146"/>
                    </a:lnTo>
                    <a:lnTo>
                      <a:pt x="63" y="127"/>
                    </a:lnTo>
                    <a:lnTo>
                      <a:pt x="274" y="127"/>
                    </a:lnTo>
                    <a:lnTo>
                      <a:pt x="274" y="146"/>
                    </a:lnTo>
                    <a:lnTo>
                      <a:pt x="274" y="190"/>
                    </a:lnTo>
                    <a:lnTo>
                      <a:pt x="295" y="190"/>
                    </a:lnTo>
                    <a:lnTo>
                      <a:pt x="295" y="190"/>
                    </a:lnTo>
                    <a:lnTo>
                      <a:pt x="303" y="188"/>
                    </a:lnTo>
                    <a:lnTo>
                      <a:pt x="310" y="186"/>
                    </a:lnTo>
                    <a:lnTo>
                      <a:pt x="317" y="181"/>
                    </a:lnTo>
                    <a:lnTo>
                      <a:pt x="324" y="175"/>
                    </a:lnTo>
                    <a:lnTo>
                      <a:pt x="330" y="170"/>
                    </a:lnTo>
                    <a:lnTo>
                      <a:pt x="334" y="163"/>
                    </a:lnTo>
                    <a:lnTo>
                      <a:pt x="337" y="156"/>
                    </a:lnTo>
                    <a:lnTo>
                      <a:pt x="337" y="146"/>
                    </a:lnTo>
                    <a:lnTo>
                      <a:pt x="337" y="41"/>
                    </a:lnTo>
                    <a:lnTo>
                      <a:pt x="337" y="41"/>
                    </a:lnTo>
                    <a:lnTo>
                      <a:pt x="337" y="34"/>
                    </a:lnTo>
                    <a:lnTo>
                      <a:pt x="334" y="27"/>
                    </a:lnTo>
                    <a:lnTo>
                      <a:pt x="330" y="20"/>
                    </a:lnTo>
                    <a:lnTo>
                      <a:pt x="324" y="12"/>
                    </a:lnTo>
                    <a:lnTo>
                      <a:pt x="317" y="7"/>
                    </a:lnTo>
                    <a:lnTo>
                      <a:pt x="310" y="3"/>
                    </a:lnTo>
                    <a:lnTo>
                      <a:pt x="303" y="1"/>
                    </a:lnTo>
                    <a:lnTo>
                      <a:pt x="295" y="0"/>
                    </a:lnTo>
                    <a:lnTo>
                      <a:pt x="295" y="0"/>
                    </a:lnTo>
                    <a:close/>
                  </a:path>
                </a:pathLst>
              </a:custGeom>
              <a:grpFill/>
              <a:ln w="9525">
                <a:noFill/>
                <a:round/>
              </a:ln>
            </p:spPr>
            <p:txBody>
              <a:bodyPr lIns="121920" tIns="60960" rIns="121920" bIns="60960"/>
              <a:p>
                <a:pPr eaLnBrk="1" fontAlgn="auto" hangingPunct="1">
                  <a:spcBef>
                    <a:spcPts val="0"/>
                  </a:spcBef>
                  <a:spcAft>
                    <a:spcPts val="0"/>
                  </a:spcAft>
                  <a:defRPr/>
                </a:pPr>
                <a:endParaRPr lang="en-US" sz="3200">
                  <a:latin typeface="+mn-ea"/>
                  <a:ea typeface="+mn-ea"/>
                </a:endParaRPr>
              </a:p>
            </p:txBody>
          </p:sp>
        </p:grpSp>
        <p:grpSp>
          <p:nvGrpSpPr>
            <p:cNvPr id="24" name="Group 79"/>
            <p:cNvGrpSpPr/>
            <p:nvPr/>
          </p:nvGrpSpPr>
          <p:grpSpPr>
            <a:xfrm>
              <a:off x="1441893" y="3033858"/>
              <a:ext cx="369536" cy="492715"/>
              <a:chOff x="1092301" y="2278682"/>
              <a:chExt cx="255389" cy="340519"/>
            </a:xfrm>
            <a:grpFill/>
          </p:grpSpPr>
          <p:sp>
            <p:nvSpPr>
              <p:cNvPr id="94" name="Freeform 41"/>
              <p:cNvSpPr>
                <a:spLocks noEditPoints="1"/>
              </p:cNvSpPr>
              <p:nvPr/>
            </p:nvSpPr>
            <p:spPr bwMode="auto">
              <a:xfrm>
                <a:off x="1092301" y="2278682"/>
                <a:ext cx="255389" cy="340518"/>
              </a:xfrm>
              <a:custGeom>
                <a:avLst/>
                <a:gdLst/>
                <a:ahLst/>
                <a:cxnLst>
                  <a:cxn ang="0">
                    <a:pos x="31" y="42"/>
                  </a:cxn>
                  <a:cxn ang="0">
                    <a:pos x="26" y="42"/>
                  </a:cxn>
                  <a:cxn ang="0">
                    <a:pos x="15" y="47"/>
                  </a:cxn>
                  <a:cxn ang="0">
                    <a:pos x="6" y="54"/>
                  </a:cxn>
                  <a:cxn ang="0">
                    <a:pos x="2" y="65"/>
                  </a:cxn>
                  <a:cxn ang="0">
                    <a:pos x="0" y="82"/>
                  </a:cxn>
                  <a:cxn ang="0">
                    <a:pos x="247" y="73"/>
                  </a:cxn>
                  <a:cxn ang="0">
                    <a:pos x="245" y="65"/>
                  </a:cxn>
                  <a:cxn ang="0">
                    <a:pos x="241" y="54"/>
                  </a:cxn>
                  <a:cxn ang="0">
                    <a:pos x="232" y="47"/>
                  </a:cxn>
                  <a:cxn ang="0">
                    <a:pos x="221" y="42"/>
                  </a:cxn>
                  <a:cxn ang="0">
                    <a:pos x="216" y="42"/>
                  </a:cxn>
                  <a:cxn ang="0">
                    <a:pos x="167" y="53"/>
                  </a:cxn>
                  <a:cxn ang="0">
                    <a:pos x="86" y="22"/>
                  </a:cxn>
                  <a:cxn ang="0">
                    <a:pos x="163" y="0"/>
                  </a:cxn>
                  <a:cxn ang="0">
                    <a:pos x="82" y="0"/>
                  </a:cxn>
                  <a:cxn ang="0">
                    <a:pos x="71" y="6"/>
                  </a:cxn>
                  <a:cxn ang="0">
                    <a:pos x="66" y="16"/>
                  </a:cxn>
                  <a:cxn ang="0">
                    <a:pos x="58" y="58"/>
                  </a:cxn>
                  <a:cxn ang="0">
                    <a:pos x="62" y="69"/>
                  </a:cxn>
                  <a:cxn ang="0">
                    <a:pos x="73" y="74"/>
                  </a:cxn>
                  <a:cxn ang="0">
                    <a:pos x="174" y="74"/>
                  </a:cxn>
                  <a:cxn ang="0">
                    <a:pos x="185" y="69"/>
                  </a:cxn>
                  <a:cxn ang="0">
                    <a:pos x="187" y="58"/>
                  </a:cxn>
                  <a:cxn ang="0">
                    <a:pos x="182" y="16"/>
                  </a:cxn>
                  <a:cxn ang="0">
                    <a:pos x="176" y="6"/>
                  </a:cxn>
                  <a:cxn ang="0">
                    <a:pos x="163" y="0"/>
                  </a:cxn>
                  <a:cxn ang="0">
                    <a:pos x="220" y="103"/>
                  </a:cxn>
                  <a:cxn ang="0">
                    <a:pos x="26" y="103"/>
                  </a:cxn>
                  <a:cxn ang="0">
                    <a:pos x="13" y="109"/>
                  </a:cxn>
                  <a:cxn ang="0">
                    <a:pos x="8" y="123"/>
                  </a:cxn>
                  <a:cxn ang="0">
                    <a:pos x="24" y="306"/>
                  </a:cxn>
                  <a:cxn ang="0">
                    <a:pos x="31" y="321"/>
                  </a:cxn>
                  <a:cxn ang="0">
                    <a:pos x="47" y="328"/>
                  </a:cxn>
                  <a:cxn ang="0">
                    <a:pos x="200" y="328"/>
                  </a:cxn>
                  <a:cxn ang="0">
                    <a:pos x="214" y="321"/>
                  </a:cxn>
                  <a:cxn ang="0">
                    <a:pos x="221" y="306"/>
                  </a:cxn>
                  <a:cxn ang="0">
                    <a:pos x="240" y="123"/>
                  </a:cxn>
                  <a:cxn ang="0">
                    <a:pos x="234" y="109"/>
                  </a:cxn>
                  <a:cxn ang="0">
                    <a:pos x="220" y="103"/>
                  </a:cxn>
                  <a:cxn ang="0">
                    <a:pos x="82" y="287"/>
                  </a:cxn>
                  <a:cxn ang="0">
                    <a:pos x="42" y="143"/>
                  </a:cxn>
                  <a:cxn ang="0">
                    <a:pos x="82" y="287"/>
                  </a:cxn>
                  <a:cxn ang="0">
                    <a:pos x="104" y="287"/>
                  </a:cxn>
                  <a:cxn ang="0">
                    <a:pos x="144" y="143"/>
                  </a:cxn>
                  <a:cxn ang="0">
                    <a:pos x="194" y="287"/>
                  </a:cxn>
                  <a:cxn ang="0">
                    <a:pos x="163" y="143"/>
                  </a:cxn>
                  <a:cxn ang="0">
                    <a:pos x="194" y="287"/>
                  </a:cxn>
                </a:cxnLst>
                <a:rect l="0" t="0" r="r" b="b"/>
                <a:pathLst>
                  <a:path w="247" h="328">
                    <a:moveTo>
                      <a:pt x="216" y="42"/>
                    </a:moveTo>
                    <a:lnTo>
                      <a:pt x="31" y="42"/>
                    </a:lnTo>
                    <a:lnTo>
                      <a:pt x="31" y="42"/>
                    </a:lnTo>
                    <a:lnTo>
                      <a:pt x="26" y="42"/>
                    </a:lnTo>
                    <a:lnTo>
                      <a:pt x="20" y="44"/>
                    </a:lnTo>
                    <a:lnTo>
                      <a:pt x="15" y="47"/>
                    </a:lnTo>
                    <a:lnTo>
                      <a:pt x="9" y="51"/>
                    </a:lnTo>
                    <a:lnTo>
                      <a:pt x="6" y="54"/>
                    </a:lnTo>
                    <a:lnTo>
                      <a:pt x="4" y="60"/>
                    </a:lnTo>
                    <a:lnTo>
                      <a:pt x="2" y="65"/>
                    </a:lnTo>
                    <a:lnTo>
                      <a:pt x="0" y="73"/>
                    </a:lnTo>
                    <a:lnTo>
                      <a:pt x="0" y="82"/>
                    </a:lnTo>
                    <a:lnTo>
                      <a:pt x="247" y="82"/>
                    </a:lnTo>
                    <a:lnTo>
                      <a:pt x="247" y="73"/>
                    </a:lnTo>
                    <a:lnTo>
                      <a:pt x="247" y="73"/>
                    </a:lnTo>
                    <a:lnTo>
                      <a:pt x="245" y="65"/>
                    </a:lnTo>
                    <a:lnTo>
                      <a:pt x="243" y="60"/>
                    </a:lnTo>
                    <a:lnTo>
                      <a:pt x="241" y="54"/>
                    </a:lnTo>
                    <a:lnTo>
                      <a:pt x="238" y="51"/>
                    </a:lnTo>
                    <a:lnTo>
                      <a:pt x="232" y="47"/>
                    </a:lnTo>
                    <a:lnTo>
                      <a:pt x="227" y="44"/>
                    </a:lnTo>
                    <a:lnTo>
                      <a:pt x="221" y="42"/>
                    </a:lnTo>
                    <a:lnTo>
                      <a:pt x="216" y="42"/>
                    </a:lnTo>
                    <a:lnTo>
                      <a:pt x="216" y="42"/>
                    </a:lnTo>
                    <a:close/>
                    <a:moveTo>
                      <a:pt x="162" y="22"/>
                    </a:moveTo>
                    <a:lnTo>
                      <a:pt x="167" y="53"/>
                    </a:lnTo>
                    <a:lnTo>
                      <a:pt x="80" y="53"/>
                    </a:lnTo>
                    <a:lnTo>
                      <a:pt x="86" y="22"/>
                    </a:lnTo>
                    <a:lnTo>
                      <a:pt x="162" y="22"/>
                    </a:lnTo>
                    <a:close/>
                    <a:moveTo>
                      <a:pt x="163" y="0"/>
                    </a:moveTo>
                    <a:lnTo>
                      <a:pt x="82" y="0"/>
                    </a:lnTo>
                    <a:lnTo>
                      <a:pt x="82" y="0"/>
                    </a:lnTo>
                    <a:lnTo>
                      <a:pt x="76" y="2"/>
                    </a:lnTo>
                    <a:lnTo>
                      <a:pt x="71" y="6"/>
                    </a:lnTo>
                    <a:lnTo>
                      <a:pt x="67" y="9"/>
                    </a:lnTo>
                    <a:lnTo>
                      <a:pt x="66" y="16"/>
                    </a:lnTo>
                    <a:lnTo>
                      <a:pt x="58" y="58"/>
                    </a:lnTo>
                    <a:lnTo>
                      <a:pt x="58" y="58"/>
                    </a:lnTo>
                    <a:lnTo>
                      <a:pt x="60" y="65"/>
                    </a:lnTo>
                    <a:lnTo>
                      <a:pt x="62" y="69"/>
                    </a:lnTo>
                    <a:lnTo>
                      <a:pt x="67" y="73"/>
                    </a:lnTo>
                    <a:lnTo>
                      <a:pt x="73" y="74"/>
                    </a:lnTo>
                    <a:lnTo>
                      <a:pt x="174" y="74"/>
                    </a:lnTo>
                    <a:lnTo>
                      <a:pt x="174" y="74"/>
                    </a:lnTo>
                    <a:lnTo>
                      <a:pt x="180" y="73"/>
                    </a:lnTo>
                    <a:lnTo>
                      <a:pt x="185" y="69"/>
                    </a:lnTo>
                    <a:lnTo>
                      <a:pt x="187" y="65"/>
                    </a:lnTo>
                    <a:lnTo>
                      <a:pt x="187" y="58"/>
                    </a:lnTo>
                    <a:lnTo>
                      <a:pt x="182" y="16"/>
                    </a:lnTo>
                    <a:lnTo>
                      <a:pt x="182" y="16"/>
                    </a:lnTo>
                    <a:lnTo>
                      <a:pt x="180" y="9"/>
                    </a:lnTo>
                    <a:lnTo>
                      <a:pt x="176" y="6"/>
                    </a:lnTo>
                    <a:lnTo>
                      <a:pt x="171" y="2"/>
                    </a:lnTo>
                    <a:lnTo>
                      <a:pt x="163" y="0"/>
                    </a:lnTo>
                    <a:lnTo>
                      <a:pt x="163" y="0"/>
                    </a:lnTo>
                    <a:close/>
                    <a:moveTo>
                      <a:pt x="220" y="103"/>
                    </a:moveTo>
                    <a:lnTo>
                      <a:pt x="26" y="103"/>
                    </a:lnTo>
                    <a:lnTo>
                      <a:pt x="26" y="103"/>
                    </a:lnTo>
                    <a:lnTo>
                      <a:pt x="18" y="105"/>
                    </a:lnTo>
                    <a:lnTo>
                      <a:pt x="13" y="109"/>
                    </a:lnTo>
                    <a:lnTo>
                      <a:pt x="9" y="116"/>
                    </a:lnTo>
                    <a:lnTo>
                      <a:pt x="8" y="123"/>
                    </a:lnTo>
                    <a:lnTo>
                      <a:pt x="24" y="306"/>
                    </a:lnTo>
                    <a:lnTo>
                      <a:pt x="24" y="306"/>
                    </a:lnTo>
                    <a:lnTo>
                      <a:pt x="28" y="316"/>
                    </a:lnTo>
                    <a:lnTo>
                      <a:pt x="31" y="321"/>
                    </a:lnTo>
                    <a:lnTo>
                      <a:pt x="38" y="326"/>
                    </a:lnTo>
                    <a:lnTo>
                      <a:pt x="47" y="328"/>
                    </a:lnTo>
                    <a:lnTo>
                      <a:pt x="200" y="328"/>
                    </a:lnTo>
                    <a:lnTo>
                      <a:pt x="200" y="328"/>
                    </a:lnTo>
                    <a:lnTo>
                      <a:pt x="209" y="326"/>
                    </a:lnTo>
                    <a:lnTo>
                      <a:pt x="214" y="321"/>
                    </a:lnTo>
                    <a:lnTo>
                      <a:pt x="220" y="316"/>
                    </a:lnTo>
                    <a:lnTo>
                      <a:pt x="221" y="306"/>
                    </a:lnTo>
                    <a:lnTo>
                      <a:pt x="240" y="123"/>
                    </a:lnTo>
                    <a:lnTo>
                      <a:pt x="240" y="123"/>
                    </a:lnTo>
                    <a:lnTo>
                      <a:pt x="238" y="116"/>
                    </a:lnTo>
                    <a:lnTo>
                      <a:pt x="234" y="109"/>
                    </a:lnTo>
                    <a:lnTo>
                      <a:pt x="229" y="105"/>
                    </a:lnTo>
                    <a:lnTo>
                      <a:pt x="220" y="103"/>
                    </a:lnTo>
                    <a:lnTo>
                      <a:pt x="220" y="103"/>
                    </a:lnTo>
                    <a:close/>
                    <a:moveTo>
                      <a:pt x="82" y="287"/>
                    </a:moveTo>
                    <a:lnTo>
                      <a:pt x="51" y="287"/>
                    </a:lnTo>
                    <a:lnTo>
                      <a:pt x="42" y="143"/>
                    </a:lnTo>
                    <a:lnTo>
                      <a:pt x="82" y="143"/>
                    </a:lnTo>
                    <a:lnTo>
                      <a:pt x="82" y="287"/>
                    </a:lnTo>
                    <a:close/>
                    <a:moveTo>
                      <a:pt x="144" y="287"/>
                    </a:moveTo>
                    <a:lnTo>
                      <a:pt x="104" y="287"/>
                    </a:lnTo>
                    <a:lnTo>
                      <a:pt x="104" y="143"/>
                    </a:lnTo>
                    <a:lnTo>
                      <a:pt x="144" y="143"/>
                    </a:lnTo>
                    <a:lnTo>
                      <a:pt x="144" y="287"/>
                    </a:lnTo>
                    <a:close/>
                    <a:moveTo>
                      <a:pt x="194" y="287"/>
                    </a:moveTo>
                    <a:lnTo>
                      <a:pt x="163" y="287"/>
                    </a:lnTo>
                    <a:lnTo>
                      <a:pt x="163" y="143"/>
                    </a:lnTo>
                    <a:lnTo>
                      <a:pt x="205" y="143"/>
                    </a:lnTo>
                    <a:lnTo>
                      <a:pt x="194" y="287"/>
                    </a:lnTo>
                    <a:close/>
                  </a:path>
                </a:pathLst>
              </a:custGeom>
              <a:grpFill/>
              <a:ln w="9525">
                <a:noFill/>
                <a:round/>
              </a:ln>
            </p:spPr>
            <p:txBody>
              <a:bodyPr lIns="121920" tIns="60960" rIns="121920" bIns="60960"/>
              <a:p>
                <a:pPr eaLnBrk="1" fontAlgn="auto" hangingPunct="1">
                  <a:spcBef>
                    <a:spcPts val="0"/>
                  </a:spcBef>
                  <a:spcAft>
                    <a:spcPts val="0"/>
                  </a:spcAft>
                  <a:defRPr/>
                </a:pPr>
                <a:endParaRPr lang="en-US" sz="3200">
                  <a:latin typeface="+mn-ea"/>
                  <a:ea typeface="+mn-ea"/>
                </a:endParaRPr>
              </a:p>
            </p:txBody>
          </p:sp>
          <p:sp>
            <p:nvSpPr>
              <p:cNvPr id="95" name="Freeform 42"/>
              <p:cNvSpPr/>
              <p:nvPr/>
            </p:nvSpPr>
            <p:spPr bwMode="auto">
              <a:xfrm>
                <a:off x="1092301" y="2320208"/>
                <a:ext cx="255389" cy="41527"/>
              </a:xfrm>
              <a:custGeom>
                <a:avLst/>
                <a:gdLst/>
                <a:ahLst/>
                <a:cxnLst>
                  <a:cxn ang="0">
                    <a:pos x="216" y="0"/>
                  </a:cxn>
                  <a:cxn ang="0">
                    <a:pos x="31" y="0"/>
                  </a:cxn>
                  <a:cxn ang="0">
                    <a:pos x="31" y="0"/>
                  </a:cxn>
                  <a:cxn ang="0">
                    <a:pos x="26" y="0"/>
                  </a:cxn>
                  <a:cxn ang="0">
                    <a:pos x="20" y="2"/>
                  </a:cxn>
                  <a:cxn ang="0">
                    <a:pos x="15" y="5"/>
                  </a:cxn>
                  <a:cxn ang="0">
                    <a:pos x="9" y="9"/>
                  </a:cxn>
                  <a:cxn ang="0">
                    <a:pos x="6" y="12"/>
                  </a:cxn>
                  <a:cxn ang="0">
                    <a:pos x="4" y="18"/>
                  </a:cxn>
                  <a:cxn ang="0">
                    <a:pos x="2" y="23"/>
                  </a:cxn>
                  <a:cxn ang="0">
                    <a:pos x="0" y="31"/>
                  </a:cxn>
                  <a:cxn ang="0">
                    <a:pos x="0" y="40"/>
                  </a:cxn>
                  <a:cxn ang="0">
                    <a:pos x="247" y="40"/>
                  </a:cxn>
                  <a:cxn ang="0">
                    <a:pos x="247" y="31"/>
                  </a:cxn>
                  <a:cxn ang="0">
                    <a:pos x="247" y="31"/>
                  </a:cxn>
                  <a:cxn ang="0">
                    <a:pos x="245" y="23"/>
                  </a:cxn>
                  <a:cxn ang="0">
                    <a:pos x="243" y="18"/>
                  </a:cxn>
                  <a:cxn ang="0">
                    <a:pos x="241" y="12"/>
                  </a:cxn>
                  <a:cxn ang="0">
                    <a:pos x="238" y="9"/>
                  </a:cxn>
                  <a:cxn ang="0">
                    <a:pos x="232" y="5"/>
                  </a:cxn>
                  <a:cxn ang="0">
                    <a:pos x="227" y="2"/>
                  </a:cxn>
                  <a:cxn ang="0">
                    <a:pos x="221" y="0"/>
                  </a:cxn>
                  <a:cxn ang="0">
                    <a:pos x="216" y="0"/>
                  </a:cxn>
                  <a:cxn ang="0">
                    <a:pos x="216" y="0"/>
                  </a:cxn>
                </a:cxnLst>
                <a:rect l="0" t="0" r="r" b="b"/>
                <a:pathLst>
                  <a:path w="247" h="40">
                    <a:moveTo>
                      <a:pt x="216" y="0"/>
                    </a:moveTo>
                    <a:lnTo>
                      <a:pt x="31" y="0"/>
                    </a:lnTo>
                    <a:lnTo>
                      <a:pt x="31" y="0"/>
                    </a:lnTo>
                    <a:lnTo>
                      <a:pt x="26" y="0"/>
                    </a:lnTo>
                    <a:lnTo>
                      <a:pt x="20" y="2"/>
                    </a:lnTo>
                    <a:lnTo>
                      <a:pt x="15" y="5"/>
                    </a:lnTo>
                    <a:lnTo>
                      <a:pt x="9" y="9"/>
                    </a:lnTo>
                    <a:lnTo>
                      <a:pt x="6" y="12"/>
                    </a:lnTo>
                    <a:lnTo>
                      <a:pt x="4" y="18"/>
                    </a:lnTo>
                    <a:lnTo>
                      <a:pt x="2" y="23"/>
                    </a:lnTo>
                    <a:lnTo>
                      <a:pt x="0" y="31"/>
                    </a:lnTo>
                    <a:lnTo>
                      <a:pt x="0" y="40"/>
                    </a:lnTo>
                    <a:lnTo>
                      <a:pt x="247" y="40"/>
                    </a:lnTo>
                    <a:lnTo>
                      <a:pt x="247" y="31"/>
                    </a:lnTo>
                    <a:lnTo>
                      <a:pt x="247" y="31"/>
                    </a:lnTo>
                    <a:lnTo>
                      <a:pt x="245" y="23"/>
                    </a:lnTo>
                    <a:lnTo>
                      <a:pt x="243" y="18"/>
                    </a:lnTo>
                    <a:lnTo>
                      <a:pt x="241" y="12"/>
                    </a:lnTo>
                    <a:lnTo>
                      <a:pt x="238" y="9"/>
                    </a:lnTo>
                    <a:lnTo>
                      <a:pt x="232" y="5"/>
                    </a:lnTo>
                    <a:lnTo>
                      <a:pt x="227" y="2"/>
                    </a:lnTo>
                    <a:lnTo>
                      <a:pt x="221" y="0"/>
                    </a:lnTo>
                    <a:lnTo>
                      <a:pt x="216" y="0"/>
                    </a:lnTo>
                    <a:lnTo>
                      <a:pt x="216" y="0"/>
                    </a:lnTo>
                  </a:path>
                </a:pathLst>
              </a:custGeom>
              <a:grpFill/>
              <a:ln w="9525">
                <a:noFill/>
                <a:round/>
              </a:ln>
            </p:spPr>
            <p:txBody>
              <a:bodyPr lIns="121920" tIns="60960" rIns="121920" bIns="60960"/>
              <a:p>
                <a:pPr eaLnBrk="1" fontAlgn="auto" hangingPunct="1">
                  <a:spcBef>
                    <a:spcPts val="0"/>
                  </a:spcBef>
                  <a:spcAft>
                    <a:spcPts val="0"/>
                  </a:spcAft>
                  <a:defRPr/>
                </a:pPr>
                <a:endParaRPr lang="en-US" sz="3200">
                  <a:latin typeface="+mn-ea"/>
                  <a:ea typeface="+mn-ea"/>
                </a:endParaRPr>
              </a:p>
            </p:txBody>
          </p:sp>
          <p:sp>
            <p:nvSpPr>
              <p:cNvPr id="96" name="Freeform 43"/>
              <p:cNvSpPr/>
              <p:nvPr/>
            </p:nvSpPr>
            <p:spPr bwMode="auto">
              <a:xfrm>
                <a:off x="1175355" y="2299445"/>
                <a:ext cx="89283" cy="33221"/>
              </a:xfrm>
              <a:custGeom>
                <a:avLst/>
                <a:gdLst/>
                <a:ahLst/>
                <a:cxnLst>
                  <a:cxn ang="0">
                    <a:pos x="82" y="0"/>
                  </a:cxn>
                  <a:cxn ang="0">
                    <a:pos x="87" y="31"/>
                  </a:cxn>
                  <a:cxn ang="0">
                    <a:pos x="0" y="31"/>
                  </a:cxn>
                  <a:cxn ang="0">
                    <a:pos x="6" y="0"/>
                  </a:cxn>
                  <a:cxn ang="0">
                    <a:pos x="82" y="0"/>
                  </a:cxn>
                </a:cxnLst>
                <a:rect l="0" t="0" r="r" b="b"/>
                <a:pathLst>
                  <a:path w="87" h="31">
                    <a:moveTo>
                      <a:pt x="82" y="0"/>
                    </a:moveTo>
                    <a:lnTo>
                      <a:pt x="87" y="31"/>
                    </a:lnTo>
                    <a:lnTo>
                      <a:pt x="0" y="31"/>
                    </a:lnTo>
                    <a:lnTo>
                      <a:pt x="6" y="0"/>
                    </a:lnTo>
                    <a:lnTo>
                      <a:pt x="82" y="0"/>
                    </a:lnTo>
                  </a:path>
                </a:pathLst>
              </a:custGeom>
              <a:grpFill/>
              <a:ln w="9525">
                <a:noFill/>
                <a:round/>
              </a:ln>
            </p:spPr>
            <p:txBody>
              <a:bodyPr lIns="121920" tIns="60960" rIns="121920" bIns="60960"/>
              <a:p>
                <a:pPr eaLnBrk="1" fontAlgn="auto" hangingPunct="1">
                  <a:spcBef>
                    <a:spcPts val="0"/>
                  </a:spcBef>
                  <a:spcAft>
                    <a:spcPts val="0"/>
                  </a:spcAft>
                  <a:defRPr/>
                </a:pPr>
                <a:endParaRPr lang="en-US" sz="3200">
                  <a:latin typeface="+mn-ea"/>
                  <a:ea typeface="+mn-ea"/>
                </a:endParaRPr>
              </a:p>
            </p:txBody>
          </p:sp>
          <p:sp>
            <p:nvSpPr>
              <p:cNvPr id="97" name="Freeform 44"/>
              <p:cNvSpPr/>
              <p:nvPr/>
            </p:nvSpPr>
            <p:spPr bwMode="auto">
              <a:xfrm>
                <a:off x="1152514" y="2278682"/>
                <a:ext cx="132885" cy="76825"/>
              </a:xfrm>
              <a:custGeom>
                <a:avLst/>
                <a:gdLst/>
                <a:ahLst/>
                <a:cxnLst>
                  <a:cxn ang="0">
                    <a:pos x="105" y="0"/>
                  </a:cxn>
                  <a:cxn ang="0">
                    <a:pos x="24" y="0"/>
                  </a:cxn>
                  <a:cxn ang="0">
                    <a:pos x="24" y="0"/>
                  </a:cxn>
                  <a:cxn ang="0">
                    <a:pos x="18" y="2"/>
                  </a:cxn>
                  <a:cxn ang="0">
                    <a:pos x="13" y="6"/>
                  </a:cxn>
                  <a:cxn ang="0">
                    <a:pos x="9" y="9"/>
                  </a:cxn>
                  <a:cxn ang="0">
                    <a:pos x="8" y="16"/>
                  </a:cxn>
                  <a:cxn ang="0">
                    <a:pos x="0" y="58"/>
                  </a:cxn>
                  <a:cxn ang="0">
                    <a:pos x="0" y="58"/>
                  </a:cxn>
                  <a:cxn ang="0">
                    <a:pos x="2" y="65"/>
                  </a:cxn>
                  <a:cxn ang="0">
                    <a:pos x="4" y="69"/>
                  </a:cxn>
                  <a:cxn ang="0">
                    <a:pos x="9" y="73"/>
                  </a:cxn>
                  <a:cxn ang="0">
                    <a:pos x="15" y="74"/>
                  </a:cxn>
                  <a:cxn ang="0">
                    <a:pos x="116" y="74"/>
                  </a:cxn>
                  <a:cxn ang="0">
                    <a:pos x="116" y="74"/>
                  </a:cxn>
                  <a:cxn ang="0">
                    <a:pos x="122" y="73"/>
                  </a:cxn>
                  <a:cxn ang="0">
                    <a:pos x="127" y="69"/>
                  </a:cxn>
                  <a:cxn ang="0">
                    <a:pos x="129" y="65"/>
                  </a:cxn>
                  <a:cxn ang="0">
                    <a:pos x="129" y="58"/>
                  </a:cxn>
                  <a:cxn ang="0">
                    <a:pos x="124" y="16"/>
                  </a:cxn>
                  <a:cxn ang="0">
                    <a:pos x="124" y="16"/>
                  </a:cxn>
                  <a:cxn ang="0">
                    <a:pos x="122" y="9"/>
                  </a:cxn>
                  <a:cxn ang="0">
                    <a:pos x="118" y="6"/>
                  </a:cxn>
                  <a:cxn ang="0">
                    <a:pos x="113" y="2"/>
                  </a:cxn>
                  <a:cxn ang="0">
                    <a:pos x="105" y="0"/>
                  </a:cxn>
                  <a:cxn ang="0">
                    <a:pos x="105" y="0"/>
                  </a:cxn>
                </a:cxnLst>
                <a:rect l="0" t="0" r="r" b="b"/>
                <a:pathLst>
                  <a:path w="129" h="74">
                    <a:moveTo>
                      <a:pt x="105" y="0"/>
                    </a:moveTo>
                    <a:lnTo>
                      <a:pt x="24" y="0"/>
                    </a:lnTo>
                    <a:lnTo>
                      <a:pt x="24" y="0"/>
                    </a:lnTo>
                    <a:lnTo>
                      <a:pt x="18" y="2"/>
                    </a:lnTo>
                    <a:lnTo>
                      <a:pt x="13" y="6"/>
                    </a:lnTo>
                    <a:lnTo>
                      <a:pt x="9" y="9"/>
                    </a:lnTo>
                    <a:lnTo>
                      <a:pt x="8" y="16"/>
                    </a:lnTo>
                    <a:lnTo>
                      <a:pt x="0" y="58"/>
                    </a:lnTo>
                    <a:lnTo>
                      <a:pt x="0" y="58"/>
                    </a:lnTo>
                    <a:lnTo>
                      <a:pt x="2" y="65"/>
                    </a:lnTo>
                    <a:lnTo>
                      <a:pt x="4" y="69"/>
                    </a:lnTo>
                    <a:lnTo>
                      <a:pt x="9" y="73"/>
                    </a:lnTo>
                    <a:lnTo>
                      <a:pt x="15" y="74"/>
                    </a:lnTo>
                    <a:lnTo>
                      <a:pt x="116" y="74"/>
                    </a:lnTo>
                    <a:lnTo>
                      <a:pt x="116" y="74"/>
                    </a:lnTo>
                    <a:lnTo>
                      <a:pt x="122" y="73"/>
                    </a:lnTo>
                    <a:lnTo>
                      <a:pt x="127" y="69"/>
                    </a:lnTo>
                    <a:lnTo>
                      <a:pt x="129" y="65"/>
                    </a:lnTo>
                    <a:lnTo>
                      <a:pt x="129" y="58"/>
                    </a:lnTo>
                    <a:lnTo>
                      <a:pt x="124" y="16"/>
                    </a:lnTo>
                    <a:lnTo>
                      <a:pt x="124" y="16"/>
                    </a:lnTo>
                    <a:lnTo>
                      <a:pt x="122" y="9"/>
                    </a:lnTo>
                    <a:lnTo>
                      <a:pt x="118" y="6"/>
                    </a:lnTo>
                    <a:lnTo>
                      <a:pt x="113" y="2"/>
                    </a:lnTo>
                    <a:lnTo>
                      <a:pt x="105" y="0"/>
                    </a:lnTo>
                    <a:lnTo>
                      <a:pt x="105" y="0"/>
                    </a:lnTo>
                  </a:path>
                </a:pathLst>
              </a:custGeom>
              <a:grpFill/>
              <a:ln w="9525">
                <a:noFill/>
                <a:round/>
              </a:ln>
            </p:spPr>
            <p:txBody>
              <a:bodyPr lIns="121920" tIns="60960" rIns="121920" bIns="60960"/>
              <a:p>
                <a:pPr eaLnBrk="1" fontAlgn="auto" hangingPunct="1">
                  <a:spcBef>
                    <a:spcPts val="0"/>
                  </a:spcBef>
                  <a:spcAft>
                    <a:spcPts val="0"/>
                  </a:spcAft>
                  <a:defRPr/>
                </a:pPr>
                <a:endParaRPr lang="en-US" sz="3200">
                  <a:latin typeface="+mn-ea"/>
                  <a:ea typeface="+mn-ea"/>
                </a:endParaRPr>
              </a:p>
            </p:txBody>
          </p:sp>
          <p:sp>
            <p:nvSpPr>
              <p:cNvPr id="98" name="Freeform 45"/>
              <p:cNvSpPr/>
              <p:nvPr/>
            </p:nvSpPr>
            <p:spPr bwMode="auto">
              <a:xfrm>
                <a:off x="1098530" y="2384575"/>
                <a:ext cx="240854" cy="234626"/>
              </a:xfrm>
              <a:custGeom>
                <a:avLst/>
                <a:gdLst/>
                <a:ahLst/>
                <a:cxnLst>
                  <a:cxn ang="0">
                    <a:pos x="212" y="0"/>
                  </a:cxn>
                  <a:cxn ang="0">
                    <a:pos x="18" y="0"/>
                  </a:cxn>
                  <a:cxn ang="0">
                    <a:pos x="18" y="0"/>
                  </a:cxn>
                  <a:cxn ang="0">
                    <a:pos x="10" y="2"/>
                  </a:cxn>
                  <a:cxn ang="0">
                    <a:pos x="5" y="6"/>
                  </a:cxn>
                  <a:cxn ang="0">
                    <a:pos x="1" y="13"/>
                  </a:cxn>
                  <a:cxn ang="0">
                    <a:pos x="0" y="20"/>
                  </a:cxn>
                  <a:cxn ang="0">
                    <a:pos x="16" y="203"/>
                  </a:cxn>
                  <a:cxn ang="0">
                    <a:pos x="16" y="203"/>
                  </a:cxn>
                  <a:cxn ang="0">
                    <a:pos x="20" y="213"/>
                  </a:cxn>
                  <a:cxn ang="0">
                    <a:pos x="23" y="218"/>
                  </a:cxn>
                  <a:cxn ang="0">
                    <a:pos x="30" y="223"/>
                  </a:cxn>
                  <a:cxn ang="0">
                    <a:pos x="39" y="225"/>
                  </a:cxn>
                  <a:cxn ang="0">
                    <a:pos x="192" y="225"/>
                  </a:cxn>
                  <a:cxn ang="0">
                    <a:pos x="192" y="225"/>
                  </a:cxn>
                  <a:cxn ang="0">
                    <a:pos x="201" y="223"/>
                  </a:cxn>
                  <a:cxn ang="0">
                    <a:pos x="206" y="218"/>
                  </a:cxn>
                  <a:cxn ang="0">
                    <a:pos x="212" y="213"/>
                  </a:cxn>
                  <a:cxn ang="0">
                    <a:pos x="213" y="203"/>
                  </a:cxn>
                  <a:cxn ang="0">
                    <a:pos x="232" y="20"/>
                  </a:cxn>
                  <a:cxn ang="0">
                    <a:pos x="232" y="20"/>
                  </a:cxn>
                  <a:cxn ang="0">
                    <a:pos x="230" y="13"/>
                  </a:cxn>
                  <a:cxn ang="0">
                    <a:pos x="226" y="6"/>
                  </a:cxn>
                  <a:cxn ang="0">
                    <a:pos x="221" y="2"/>
                  </a:cxn>
                  <a:cxn ang="0">
                    <a:pos x="212" y="0"/>
                  </a:cxn>
                  <a:cxn ang="0">
                    <a:pos x="212" y="0"/>
                  </a:cxn>
                </a:cxnLst>
                <a:rect l="0" t="0" r="r" b="b"/>
                <a:pathLst>
                  <a:path w="232" h="225">
                    <a:moveTo>
                      <a:pt x="212" y="0"/>
                    </a:moveTo>
                    <a:lnTo>
                      <a:pt x="18" y="0"/>
                    </a:lnTo>
                    <a:lnTo>
                      <a:pt x="18" y="0"/>
                    </a:lnTo>
                    <a:lnTo>
                      <a:pt x="10" y="2"/>
                    </a:lnTo>
                    <a:lnTo>
                      <a:pt x="5" y="6"/>
                    </a:lnTo>
                    <a:lnTo>
                      <a:pt x="1" y="13"/>
                    </a:lnTo>
                    <a:lnTo>
                      <a:pt x="0" y="20"/>
                    </a:lnTo>
                    <a:lnTo>
                      <a:pt x="16" y="203"/>
                    </a:lnTo>
                    <a:lnTo>
                      <a:pt x="16" y="203"/>
                    </a:lnTo>
                    <a:lnTo>
                      <a:pt x="20" y="213"/>
                    </a:lnTo>
                    <a:lnTo>
                      <a:pt x="23" y="218"/>
                    </a:lnTo>
                    <a:lnTo>
                      <a:pt x="30" y="223"/>
                    </a:lnTo>
                    <a:lnTo>
                      <a:pt x="39" y="225"/>
                    </a:lnTo>
                    <a:lnTo>
                      <a:pt x="192" y="225"/>
                    </a:lnTo>
                    <a:lnTo>
                      <a:pt x="192" y="225"/>
                    </a:lnTo>
                    <a:lnTo>
                      <a:pt x="201" y="223"/>
                    </a:lnTo>
                    <a:lnTo>
                      <a:pt x="206" y="218"/>
                    </a:lnTo>
                    <a:lnTo>
                      <a:pt x="212" y="213"/>
                    </a:lnTo>
                    <a:lnTo>
                      <a:pt x="213" y="203"/>
                    </a:lnTo>
                    <a:lnTo>
                      <a:pt x="232" y="20"/>
                    </a:lnTo>
                    <a:lnTo>
                      <a:pt x="232" y="20"/>
                    </a:lnTo>
                    <a:lnTo>
                      <a:pt x="230" y="13"/>
                    </a:lnTo>
                    <a:lnTo>
                      <a:pt x="226" y="6"/>
                    </a:lnTo>
                    <a:lnTo>
                      <a:pt x="221" y="2"/>
                    </a:lnTo>
                    <a:lnTo>
                      <a:pt x="212" y="0"/>
                    </a:lnTo>
                    <a:lnTo>
                      <a:pt x="212" y="0"/>
                    </a:lnTo>
                  </a:path>
                </a:pathLst>
              </a:custGeom>
              <a:grpFill/>
              <a:ln w="9525">
                <a:noFill/>
                <a:round/>
              </a:ln>
            </p:spPr>
            <p:txBody>
              <a:bodyPr lIns="121920" tIns="60960" rIns="121920" bIns="60960"/>
              <a:p>
                <a:pPr eaLnBrk="1" fontAlgn="auto" hangingPunct="1">
                  <a:spcBef>
                    <a:spcPts val="0"/>
                  </a:spcBef>
                  <a:spcAft>
                    <a:spcPts val="0"/>
                  </a:spcAft>
                  <a:defRPr/>
                </a:pPr>
                <a:endParaRPr lang="en-US" sz="3200">
                  <a:latin typeface="+mn-ea"/>
                  <a:ea typeface="+mn-ea"/>
                </a:endParaRPr>
              </a:p>
            </p:txBody>
          </p:sp>
          <p:sp>
            <p:nvSpPr>
              <p:cNvPr id="99" name="Freeform 46"/>
              <p:cNvSpPr/>
              <p:nvPr/>
            </p:nvSpPr>
            <p:spPr bwMode="auto">
              <a:xfrm>
                <a:off x="1135904" y="2426102"/>
                <a:ext cx="39451" cy="149496"/>
              </a:xfrm>
              <a:custGeom>
                <a:avLst/>
                <a:gdLst/>
                <a:ahLst/>
                <a:cxnLst>
                  <a:cxn ang="0">
                    <a:pos x="40" y="144"/>
                  </a:cxn>
                  <a:cxn ang="0">
                    <a:pos x="9" y="144"/>
                  </a:cxn>
                  <a:cxn ang="0">
                    <a:pos x="0" y="0"/>
                  </a:cxn>
                  <a:cxn ang="0">
                    <a:pos x="40" y="0"/>
                  </a:cxn>
                  <a:cxn ang="0">
                    <a:pos x="40" y="144"/>
                  </a:cxn>
                </a:cxnLst>
                <a:rect l="0" t="0" r="r" b="b"/>
                <a:pathLst>
                  <a:path w="40" h="144">
                    <a:moveTo>
                      <a:pt x="40" y="144"/>
                    </a:moveTo>
                    <a:lnTo>
                      <a:pt x="9" y="144"/>
                    </a:lnTo>
                    <a:lnTo>
                      <a:pt x="0" y="0"/>
                    </a:lnTo>
                    <a:lnTo>
                      <a:pt x="40" y="0"/>
                    </a:lnTo>
                    <a:lnTo>
                      <a:pt x="40" y="144"/>
                    </a:lnTo>
                  </a:path>
                </a:pathLst>
              </a:custGeom>
              <a:grpFill/>
              <a:ln w="9525">
                <a:noFill/>
                <a:round/>
              </a:ln>
            </p:spPr>
            <p:txBody>
              <a:bodyPr lIns="121920" tIns="60960" rIns="121920" bIns="60960"/>
              <a:p>
                <a:pPr eaLnBrk="1" fontAlgn="auto" hangingPunct="1">
                  <a:spcBef>
                    <a:spcPts val="0"/>
                  </a:spcBef>
                  <a:spcAft>
                    <a:spcPts val="0"/>
                  </a:spcAft>
                  <a:defRPr/>
                </a:pPr>
                <a:endParaRPr lang="en-US" sz="3200">
                  <a:latin typeface="+mn-ea"/>
                  <a:ea typeface="+mn-ea"/>
                </a:endParaRPr>
              </a:p>
            </p:txBody>
          </p:sp>
          <p:sp>
            <p:nvSpPr>
              <p:cNvPr id="100" name="Rectangle 47"/>
              <p:cNvSpPr>
                <a:spLocks noChangeArrowheads="1"/>
              </p:cNvSpPr>
              <p:nvPr/>
            </p:nvSpPr>
            <p:spPr bwMode="auto">
              <a:xfrm>
                <a:off x="1198194" y="2426102"/>
                <a:ext cx="41527" cy="149496"/>
              </a:xfrm>
              <a:prstGeom prst="rect">
                <a:avLst/>
              </a:prstGeom>
              <a:grpFill/>
              <a:ln w="9525">
                <a:noFill/>
                <a:miter lim="800000"/>
              </a:ln>
            </p:spPr>
            <p:txBody>
              <a:bodyPr lIns="121920" tIns="60960" rIns="121920" bIns="60960"/>
              <a:p>
                <a:pPr eaLnBrk="1" fontAlgn="auto" hangingPunct="1">
                  <a:spcBef>
                    <a:spcPts val="0"/>
                  </a:spcBef>
                  <a:spcAft>
                    <a:spcPts val="0"/>
                  </a:spcAft>
                  <a:defRPr/>
                </a:pPr>
                <a:endParaRPr lang="en-US" sz="3200">
                  <a:latin typeface="+mn-ea"/>
                  <a:ea typeface="+mn-ea"/>
                </a:endParaRPr>
              </a:p>
            </p:txBody>
          </p:sp>
          <p:sp>
            <p:nvSpPr>
              <p:cNvPr id="101" name="Freeform 48"/>
              <p:cNvSpPr/>
              <p:nvPr/>
            </p:nvSpPr>
            <p:spPr bwMode="auto">
              <a:xfrm>
                <a:off x="1260483" y="2426102"/>
                <a:ext cx="43604" cy="149496"/>
              </a:xfrm>
              <a:custGeom>
                <a:avLst/>
                <a:gdLst/>
                <a:ahLst/>
                <a:cxnLst>
                  <a:cxn ang="0">
                    <a:pos x="31" y="144"/>
                  </a:cxn>
                  <a:cxn ang="0">
                    <a:pos x="0" y="144"/>
                  </a:cxn>
                  <a:cxn ang="0">
                    <a:pos x="0" y="0"/>
                  </a:cxn>
                  <a:cxn ang="0">
                    <a:pos x="42" y="0"/>
                  </a:cxn>
                  <a:cxn ang="0">
                    <a:pos x="31" y="144"/>
                  </a:cxn>
                </a:cxnLst>
                <a:rect l="0" t="0" r="r" b="b"/>
                <a:pathLst>
                  <a:path w="42" h="144">
                    <a:moveTo>
                      <a:pt x="31" y="144"/>
                    </a:moveTo>
                    <a:lnTo>
                      <a:pt x="0" y="144"/>
                    </a:lnTo>
                    <a:lnTo>
                      <a:pt x="0" y="0"/>
                    </a:lnTo>
                    <a:lnTo>
                      <a:pt x="42" y="0"/>
                    </a:lnTo>
                    <a:lnTo>
                      <a:pt x="31" y="144"/>
                    </a:lnTo>
                  </a:path>
                </a:pathLst>
              </a:custGeom>
              <a:grpFill/>
              <a:ln w="9525">
                <a:noFill/>
                <a:round/>
              </a:ln>
            </p:spPr>
            <p:txBody>
              <a:bodyPr lIns="121920" tIns="60960" rIns="121920" bIns="60960"/>
              <a:p>
                <a:pPr eaLnBrk="1" fontAlgn="auto" hangingPunct="1">
                  <a:spcBef>
                    <a:spcPts val="0"/>
                  </a:spcBef>
                  <a:spcAft>
                    <a:spcPts val="0"/>
                  </a:spcAft>
                  <a:defRPr/>
                </a:pPr>
                <a:endParaRPr lang="en-US" sz="3200">
                  <a:latin typeface="+mn-ea"/>
                  <a:ea typeface="+mn-ea"/>
                </a:endParaRPr>
              </a:p>
            </p:txBody>
          </p:sp>
        </p:grpSp>
        <p:grpSp>
          <p:nvGrpSpPr>
            <p:cNvPr id="25" name="Group 80"/>
            <p:cNvGrpSpPr/>
            <p:nvPr/>
          </p:nvGrpSpPr>
          <p:grpSpPr>
            <a:xfrm>
              <a:off x="3836536" y="3112088"/>
              <a:ext cx="465675" cy="333485"/>
              <a:chOff x="2566497" y="2332666"/>
              <a:chExt cx="321832" cy="230473"/>
            </a:xfrm>
            <a:grpFill/>
          </p:grpSpPr>
          <p:sp>
            <p:nvSpPr>
              <p:cNvPr id="91" name="Freeform 49"/>
              <p:cNvSpPr/>
              <p:nvPr/>
            </p:nvSpPr>
            <p:spPr bwMode="auto">
              <a:xfrm>
                <a:off x="2566497" y="2332666"/>
                <a:ext cx="180641" cy="230473"/>
              </a:xfrm>
              <a:custGeom>
                <a:avLst/>
                <a:gdLst/>
                <a:ahLst/>
                <a:cxnLst>
                  <a:cxn ang="0">
                    <a:pos x="160" y="0"/>
                  </a:cxn>
                  <a:cxn ang="0">
                    <a:pos x="160" y="0"/>
                  </a:cxn>
                  <a:cxn ang="0">
                    <a:pos x="155" y="1"/>
                  </a:cxn>
                  <a:cxn ang="0">
                    <a:pos x="151" y="5"/>
                  </a:cxn>
                  <a:cxn ang="0">
                    <a:pos x="75" y="52"/>
                  </a:cxn>
                  <a:cxn ang="0">
                    <a:pos x="15" y="52"/>
                  </a:cxn>
                  <a:cxn ang="0">
                    <a:pos x="15" y="52"/>
                  </a:cxn>
                  <a:cxn ang="0">
                    <a:pos x="10" y="54"/>
                  </a:cxn>
                  <a:cxn ang="0">
                    <a:pos x="4" y="58"/>
                  </a:cxn>
                  <a:cxn ang="0">
                    <a:pos x="4" y="58"/>
                  </a:cxn>
                  <a:cxn ang="0">
                    <a:pos x="2" y="61"/>
                  </a:cxn>
                  <a:cxn ang="0">
                    <a:pos x="0" y="67"/>
                  </a:cxn>
                  <a:cxn ang="0">
                    <a:pos x="0" y="156"/>
                  </a:cxn>
                  <a:cxn ang="0">
                    <a:pos x="0" y="156"/>
                  </a:cxn>
                  <a:cxn ang="0">
                    <a:pos x="2" y="161"/>
                  </a:cxn>
                  <a:cxn ang="0">
                    <a:pos x="4" y="165"/>
                  </a:cxn>
                  <a:cxn ang="0">
                    <a:pos x="4" y="165"/>
                  </a:cxn>
                  <a:cxn ang="0">
                    <a:pos x="10" y="168"/>
                  </a:cxn>
                  <a:cxn ang="0">
                    <a:pos x="15" y="170"/>
                  </a:cxn>
                  <a:cxn ang="0">
                    <a:pos x="75" y="170"/>
                  </a:cxn>
                  <a:cxn ang="0">
                    <a:pos x="151" y="217"/>
                  </a:cxn>
                  <a:cxn ang="0">
                    <a:pos x="151" y="217"/>
                  </a:cxn>
                  <a:cxn ang="0">
                    <a:pos x="155" y="221"/>
                  </a:cxn>
                  <a:cxn ang="0">
                    <a:pos x="160" y="223"/>
                  </a:cxn>
                  <a:cxn ang="0">
                    <a:pos x="160" y="223"/>
                  </a:cxn>
                  <a:cxn ang="0">
                    <a:pos x="165" y="221"/>
                  </a:cxn>
                  <a:cxn ang="0">
                    <a:pos x="171" y="217"/>
                  </a:cxn>
                  <a:cxn ang="0">
                    <a:pos x="171" y="217"/>
                  </a:cxn>
                  <a:cxn ang="0">
                    <a:pos x="174" y="214"/>
                  </a:cxn>
                  <a:cxn ang="0">
                    <a:pos x="174" y="208"/>
                  </a:cxn>
                  <a:cxn ang="0">
                    <a:pos x="174" y="14"/>
                  </a:cxn>
                  <a:cxn ang="0">
                    <a:pos x="174" y="14"/>
                  </a:cxn>
                  <a:cxn ang="0">
                    <a:pos x="174" y="9"/>
                  </a:cxn>
                  <a:cxn ang="0">
                    <a:pos x="171" y="5"/>
                  </a:cxn>
                  <a:cxn ang="0">
                    <a:pos x="171" y="5"/>
                  </a:cxn>
                  <a:cxn ang="0">
                    <a:pos x="165" y="1"/>
                  </a:cxn>
                  <a:cxn ang="0">
                    <a:pos x="160" y="0"/>
                  </a:cxn>
                  <a:cxn ang="0">
                    <a:pos x="160" y="0"/>
                  </a:cxn>
                </a:cxnLst>
                <a:rect l="0" t="0" r="r" b="b"/>
                <a:pathLst>
                  <a:path w="174" h="223">
                    <a:moveTo>
                      <a:pt x="160" y="0"/>
                    </a:moveTo>
                    <a:lnTo>
                      <a:pt x="160" y="0"/>
                    </a:lnTo>
                    <a:lnTo>
                      <a:pt x="155" y="1"/>
                    </a:lnTo>
                    <a:lnTo>
                      <a:pt x="151" y="5"/>
                    </a:lnTo>
                    <a:lnTo>
                      <a:pt x="75" y="52"/>
                    </a:lnTo>
                    <a:lnTo>
                      <a:pt x="15" y="52"/>
                    </a:lnTo>
                    <a:lnTo>
                      <a:pt x="15" y="52"/>
                    </a:lnTo>
                    <a:lnTo>
                      <a:pt x="10" y="54"/>
                    </a:lnTo>
                    <a:lnTo>
                      <a:pt x="4" y="58"/>
                    </a:lnTo>
                    <a:lnTo>
                      <a:pt x="4" y="58"/>
                    </a:lnTo>
                    <a:lnTo>
                      <a:pt x="2" y="61"/>
                    </a:lnTo>
                    <a:lnTo>
                      <a:pt x="0" y="67"/>
                    </a:lnTo>
                    <a:lnTo>
                      <a:pt x="0" y="156"/>
                    </a:lnTo>
                    <a:lnTo>
                      <a:pt x="0" y="156"/>
                    </a:lnTo>
                    <a:lnTo>
                      <a:pt x="2" y="161"/>
                    </a:lnTo>
                    <a:lnTo>
                      <a:pt x="4" y="165"/>
                    </a:lnTo>
                    <a:lnTo>
                      <a:pt x="4" y="165"/>
                    </a:lnTo>
                    <a:lnTo>
                      <a:pt x="10" y="168"/>
                    </a:lnTo>
                    <a:lnTo>
                      <a:pt x="15" y="170"/>
                    </a:lnTo>
                    <a:lnTo>
                      <a:pt x="75" y="170"/>
                    </a:lnTo>
                    <a:lnTo>
                      <a:pt x="151" y="217"/>
                    </a:lnTo>
                    <a:lnTo>
                      <a:pt x="151" y="217"/>
                    </a:lnTo>
                    <a:lnTo>
                      <a:pt x="155" y="221"/>
                    </a:lnTo>
                    <a:lnTo>
                      <a:pt x="160" y="223"/>
                    </a:lnTo>
                    <a:lnTo>
                      <a:pt x="160" y="223"/>
                    </a:lnTo>
                    <a:lnTo>
                      <a:pt x="165" y="221"/>
                    </a:lnTo>
                    <a:lnTo>
                      <a:pt x="171" y="217"/>
                    </a:lnTo>
                    <a:lnTo>
                      <a:pt x="171" y="217"/>
                    </a:lnTo>
                    <a:lnTo>
                      <a:pt x="174" y="214"/>
                    </a:lnTo>
                    <a:lnTo>
                      <a:pt x="174" y="208"/>
                    </a:lnTo>
                    <a:lnTo>
                      <a:pt x="174" y="14"/>
                    </a:lnTo>
                    <a:lnTo>
                      <a:pt x="174" y="14"/>
                    </a:lnTo>
                    <a:lnTo>
                      <a:pt x="174" y="9"/>
                    </a:lnTo>
                    <a:lnTo>
                      <a:pt x="171" y="5"/>
                    </a:lnTo>
                    <a:lnTo>
                      <a:pt x="171" y="5"/>
                    </a:lnTo>
                    <a:lnTo>
                      <a:pt x="165" y="1"/>
                    </a:lnTo>
                    <a:lnTo>
                      <a:pt x="160" y="0"/>
                    </a:lnTo>
                    <a:lnTo>
                      <a:pt x="160" y="0"/>
                    </a:lnTo>
                    <a:close/>
                  </a:path>
                </a:pathLst>
              </a:custGeom>
              <a:grpFill/>
              <a:ln w="9525">
                <a:noFill/>
                <a:round/>
              </a:ln>
            </p:spPr>
            <p:txBody>
              <a:bodyPr lIns="121920" tIns="60960" rIns="121920" bIns="60960"/>
              <a:p>
                <a:pPr eaLnBrk="1" fontAlgn="auto" hangingPunct="1">
                  <a:spcBef>
                    <a:spcPts val="0"/>
                  </a:spcBef>
                  <a:spcAft>
                    <a:spcPts val="0"/>
                  </a:spcAft>
                  <a:defRPr/>
                </a:pPr>
                <a:endParaRPr lang="en-US" sz="3200">
                  <a:latin typeface="+mn-ea"/>
                  <a:ea typeface="+mn-ea"/>
                </a:endParaRPr>
              </a:p>
            </p:txBody>
          </p:sp>
          <p:sp>
            <p:nvSpPr>
              <p:cNvPr id="92" name="Freeform 50"/>
              <p:cNvSpPr/>
              <p:nvPr/>
            </p:nvSpPr>
            <p:spPr bwMode="auto">
              <a:xfrm>
                <a:off x="2769977" y="2390804"/>
                <a:ext cx="58137" cy="114199"/>
              </a:xfrm>
              <a:custGeom>
                <a:avLst/>
                <a:gdLst/>
                <a:ahLst/>
                <a:cxnLst>
                  <a:cxn ang="0">
                    <a:pos x="46" y="87"/>
                  </a:cxn>
                  <a:cxn ang="0">
                    <a:pos x="53" y="72"/>
                  </a:cxn>
                  <a:cxn ang="0">
                    <a:pos x="56" y="56"/>
                  </a:cxn>
                  <a:cxn ang="0">
                    <a:pos x="55" y="47"/>
                  </a:cxn>
                  <a:cxn ang="0">
                    <a:pos x="51" y="31"/>
                  </a:cxn>
                  <a:cxn ang="0">
                    <a:pos x="46" y="23"/>
                  </a:cxn>
                  <a:cxn ang="0">
                    <a:pos x="35" y="11"/>
                  </a:cxn>
                  <a:cxn ang="0">
                    <a:pos x="20" y="2"/>
                  </a:cxn>
                  <a:cxn ang="0">
                    <a:pos x="15" y="0"/>
                  </a:cxn>
                  <a:cxn ang="0">
                    <a:pos x="9" y="2"/>
                  </a:cxn>
                  <a:cxn ang="0">
                    <a:pos x="4" y="5"/>
                  </a:cxn>
                  <a:cxn ang="0">
                    <a:pos x="0" y="14"/>
                  </a:cxn>
                  <a:cxn ang="0">
                    <a:pos x="0" y="20"/>
                  </a:cxn>
                  <a:cxn ang="0">
                    <a:pos x="2" y="23"/>
                  </a:cxn>
                  <a:cxn ang="0">
                    <a:pos x="9" y="29"/>
                  </a:cxn>
                  <a:cxn ang="0">
                    <a:pos x="17" y="34"/>
                  </a:cxn>
                  <a:cxn ang="0">
                    <a:pos x="24" y="42"/>
                  </a:cxn>
                  <a:cxn ang="0">
                    <a:pos x="26" y="49"/>
                  </a:cxn>
                  <a:cxn ang="0">
                    <a:pos x="27" y="56"/>
                  </a:cxn>
                  <a:cxn ang="0">
                    <a:pos x="24" y="69"/>
                  </a:cxn>
                  <a:cxn ang="0">
                    <a:pos x="20" y="72"/>
                  </a:cxn>
                  <a:cxn ang="0">
                    <a:pos x="17" y="76"/>
                  </a:cxn>
                  <a:cxn ang="0">
                    <a:pos x="9" y="81"/>
                  </a:cxn>
                  <a:cxn ang="0">
                    <a:pos x="2" y="87"/>
                  </a:cxn>
                  <a:cxn ang="0">
                    <a:pos x="0" y="96"/>
                  </a:cxn>
                  <a:cxn ang="0">
                    <a:pos x="2" y="101"/>
                  </a:cxn>
                  <a:cxn ang="0">
                    <a:pos x="4" y="105"/>
                  </a:cxn>
                  <a:cxn ang="0">
                    <a:pos x="15" y="110"/>
                  </a:cxn>
                  <a:cxn ang="0">
                    <a:pos x="20" y="109"/>
                  </a:cxn>
                  <a:cxn ang="0">
                    <a:pos x="27" y="105"/>
                  </a:cxn>
                  <a:cxn ang="0">
                    <a:pos x="40" y="94"/>
                  </a:cxn>
                  <a:cxn ang="0">
                    <a:pos x="46" y="87"/>
                  </a:cxn>
                </a:cxnLst>
                <a:rect l="0" t="0" r="r" b="b"/>
                <a:pathLst>
                  <a:path w="56" h="110">
                    <a:moveTo>
                      <a:pt x="46" y="87"/>
                    </a:moveTo>
                    <a:lnTo>
                      <a:pt x="46" y="87"/>
                    </a:lnTo>
                    <a:lnTo>
                      <a:pt x="51" y="80"/>
                    </a:lnTo>
                    <a:lnTo>
                      <a:pt x="53" y="72"/>
                    </a:lnTo>
                    <a:lnTo>
                      <a:pt x="55" y="63"/>
                    </a:lnTo>
                    <a:lnTo>
                      <a:pt x="56" y="56"/>
                    </a:lnTo>
                    <a:lnTo>
                      <a:pt x="56" y="56"/>
                    </a:lnTo>
                    <a:lnTo>
                      <a:pt x="55" y="47"/>
                    </a:lnTo>
                    <a:lnTo>
                      <a:pt x="53" y="38"/>
                    </a:lnTo>
                    <a:lnTo>
                      <a:pt x="51" y="31"/>
                    </a:lnTo>
                    <a:lnTo>
                      <a:pt x="46" y="23"/>
                    </a:lnTo>
                    <a:lnTo>
                      <a:pt x="46" y="23"/>
                    </a:lnTo>
                    <a:lnTo>
                      <a:pt x="40" y="16"/>
                    </a:lnTo>
                    <a:lnTo>
                      <a:pt x="35" y="11"/>
                    </a:lnTo>
                    <a:lnTo>
                      <a:pt x="27" y="5"/>
                    </a:lnTo>
                    <a:lnTo>
                      <a:pt x="20" y="2"/>
                    </a:lnTo>
                    <a:lnTo>
                      <a:pt x="20" y="2"/>
                    </a:lnTo>
                    <a:lnTo>
                      <a:pt x="15" y="0"/>
                    </a:lnTo>
                    <a:lnTo>
                      <a:pt x="15" y="0"/>
                    </a:lnTo>
                    <a:lnTo>
                      <a:pt x="9" y="2"/>
                    </a:lnTo>
                    <a:lnTo>
                      <a:pt x="4" y="5"/>
                    </a:lnTo>
                    <a:lnTo>
                      <a:pt x="4" y="5"/>
                    </a:lnTo>
                    <a:lnTo>
                      <a:pt x="2" y="9"/>
                    </a:lnTo>
                    <a:lnTo>
                      <a:pt x="0" y="14"/>
                    </a:lnTo>
                    <a:lnTo>
                      <a:pt x="0" y="14"/>
                    </a:lnTo>
                    <a:lnTo>
                      <a:pt x="0" y="20"/>
                    </a:lnTo>
                    <a:lnTo>
                      <a:pt x="2" y="23"/>
                    </a:lnTo>
                    <a:lnTo>
                      <a:pt x="2" y="23"/>
                    </a:lnTo>
                    <a:lnTo>
                      <a:pt x="9" y="29"/>
                    </a:lnTo>
                    <a:lnTo>
                      <a:pt x="9" y="29"/>
                    </a:lnTo>
                    <a:lnTo>
                      <a:pt x="17" y="34"/>
                    </a:lnTo>
                    <a:lnTo>
                      <a:pt x="17" y="34"/>
                    </a:lnTo>
                    <a:lnTo>
                      <a:pt x="20" y="38"/>
                    </a:lnTo>
                    <a:lnTo>
                      <a:pt x="24" y="42"/>
                    </a:lnTo>
                    <a:lnTo>
                      <a:pt x="24" y="42"/>
                    </a:lnTo>
                    <a:lnTo>
                      <a:pt x="26" y="49"/>
                    </a:lnTo>
                    <a:lnTo>
                      <a:pt x="27" y="56"/>
                    </a:lnTo>
                    <a:lnTo>
                      <a:pt x="27" y="56"/>
                    </a:lnTo>
                    <a:lnTo>
                      <a:pt x="26" y="62"/>
                    </a:lnTo>
                    <a:lnTo>
                      <a:pt x="24" y="69"/>
                    </a:lnTo>
                    <a:lnTo>
                      <a:pt x="24" y="69"/>
                    </a:lnTo>
                    <a:lnTo>
                      <a:pt x="20" y="72"/>
                    </a:lnTo>
                    <a:lnTo>
                      <a:pt x="17" y="76"/>
                    </a:lnTo>
                    <a:lnTo>
                      <a:pt x="17" y="76"/>
                    </a:lnTo>
                    <a:lnTo>
                      <a:pt x="9" y="81"/>
                    </a:lnTo>
                    <a:lnTo>
                      <a:pt x="9" y="81"/>
                    </a:lnTo>
                    <a:lnTo>
                      <a:pt x="2" y="87"/>
                    </a:lnTo>
                    <a:lnTo>
                      <a:pt x="2" y="87"/>
                    </a:lnTo>
                    <a:lnTo>
                      <a:pt x="0" y="91"/>
                    </a:lnTo>
                    <a:lnTo>
                      <a:pt x="0" y="96"/>
                    </a:lnTo>
                    <a:lnTo>
                      <a:pt x="0" y="96"/>
                    </a:lnTo>
                    <a:lnTo>
                      <a:pt x="2" y="101"/>
                    </a:lnTo>
                    <a:lnTo>
                      <a:pt x="4" y="105"/>
                    </a:lnTo>
                    <a:lnTo>
                      <a:pt x="4" y="105"/>
                    </a:lnTo>
                    <a:lnTo>
                      <a:pt x="9" y="109"/>
                    </a:lnTo>
                    <a:lnTo>
                      <a:pt x="15" y="110"/>
                    </a:lnTo>
                    <a:lnTo>
                      <a:pt x="15" y="110"/>
                    </a:lnTo>
                    <a:lnTo>
                      <a:pt x="20" y="109"/>
                    </a:lnTo>
                    <a:lnTo>
                      <a:pt x="20" y="109"/>
                    </a:lnTo>
                    <a:lnTo>
                      <a:pt x="27" y="105"/>
                    </a:lnTo>
                    <a:lnTo>
                      <a:pt x="35" y="100"/>
                    </a:lnTo>
                    <a:lnTo>
                      <a:pt x="40" y="94"/>
                    </a:lnTo>
                    <a:lnTo>
                      <a:pt x="46" y="87"/>
                    </a:lnTo>
                    <a:lnTo>
                      <a:pt x="46" y="87"/>
                    </a:lnTo>
                    <a:close/>
                  </a:path>
                </a:pathLst>
              </a:custGeom>
              <a:grpFill/>
              <a:ln w="9525">
                <a:noFill/>
                <a:round/>
              </a:ln>
            </p:spPr>
            <p:txBody>
              <a:bodyPr lIns="121920" tIns="60960" rIns="121920" bIns="60960"/>
              <a:p>
                <a:pPr eaLnBrk="1" fontAlgn="auto" hangingPunct="1">
                  <a:spcBef>
                    <a:spcPts val="0"/>
                  </a:spcBef>
                  <a:spcAft>
                    <a:spcPts val="0"/>
                  </a:spcAft>
                  <a:defRPr/>
                </a:pPr>
                <a:endParaRPr lang="en-US" sz="3200">
                  <a:latin typeface="+mn-ea"/>
                  <a:ea typeface="+mn-ea"/>
                </a:endParaRPr>
              </a:p>
            </p:txBody>
          </p:sp>
          <p:sp>
            <p:nvSpPr>
              <p:cNvPr id="93" name="Freeform 51"/>
              <p:cNvSpPr/>
              <p:nvPr/>
            </p:nvSpPr>
            <p:spPr bwMode="auto">
              <a:xfrm>
                <a:off x="2794893" y="2336819"/>
                <a:ext cx="93436" cy="224244"/>
              </a:xfrm>
              <a:custGeom>
                <a:avLst/>
                <a:gdLst/>
                <a:ahLst/>
                <a:cxnLst>
                  <a:cxn ang="0">
                    <a:pos x="20" y="2"/>
                  </a:cxn>
                  <a:cxn ang="0">
                    <a:pos x="14" y="0"/>
                  </a:cxn>
                  <a:cxn ang="0">
                    <a:pos x="3" y="4"/>
                  </a:cxn>
                  <a:cxn ang="0">
                    <a:pos x="0" y="9"/>
                  </a:cxn>
                  <a:cxn ang="0">
                    <a:pos x="0" y="15"/>
                  </a:cxn>
                  <a:cxn ang="0">
                    <a:pos x="2" y="22"/>
                  </a:cxn>
                  <a:cxn ang="0">
                    <a:pos x="7" y="27"/>
                  </a:cxn>
                  <a:cxn ang="0">
                    <a:pos x="25" y="38"/>
                  </a:cxn>
                  <a:cxn ang="0">
                    <a:pos x="32" y="44"/>
                  </a:cxn>
                  <a:cxn ang="0">
                    <a:pos x="47" y="60"/>
                  </a:cxn>
                  <a:cxn ang="0">
                    <a:pos x="51" y="69"/>
                  </a:cxn>
                  <a:cxn ang="0">
                    <a:pos x="58" y="87"/>
                  </a:cxn>
                  <a:cxn ang="0">
                    <a:pos x="61" y="109"/>
                  </a:cxn>
                  <a:cxn ang="0">
                    <a:pos x="60" y="118"/>
                  </a:cxn>
                  <a:cxn ang="0">
                    <a:pos x="56" y="138"/>
                  </a:cxn>
                  <a:cxn ang="0">
                    <a:pos x="51" y="147"/>
                  </a:cxn>
                  <a:cxn ang="0">
                    <a:pos x="40" y="165"/>
                  </a:cxn>
                  <a:cxn ang="0">
                    <a:pos x="25" y="178"/>
                  </a:cxn>
                  <a:cxn ang="0">
                    <a:pos x="7" y="189"/>
                  </a:cxn>
                  <a:cxn ang="0">
                    <a:pos x="3" y="191"/>
                  </a:cxn>
                  <a:cxn ang="0">
                    <a:pos x="0" y="198"/>
                  </a:cxn>
                  <a:cxn ang="0">
                    <a:pos x="0" y="202"/>
                  </a:cxn>
                  <a:cxn ang="0">
                    <a:pos x="3" y="212"/>
                  </a:cxn>
                  <a:cxn ang="0">
                    <a:pos x="9" y="216"/>
                  </a:cxn>
                  <a:cxn ang="0">
                    <a:pos x="14" y="216"/>
                  </a:cxn>
                  <a:cxn ang="0">
                    <a:pos x="20" y="214"/>
                  </a:cxn>
                  <a:cxn ang="0">
                    <a:pos x="49" y="198"/>
                  </a:cxn>
                  <a:cxn ang="0">
                    <a:pos x="71" y="173"/>
                  </a:cxn>
                  <a:cxn ang="0">
                    <a:pos x="80" y="158"/>
                  </a:cxn>
                  <a:cxn ang="0">
                    <a:pos x="89" y="125"/>
                  </a:cxn>
                  <a:cxn ang="0">
                    <a:pos x="90" y="109"/>
                  </a:cxn>
                  <a:cxn ang="0">
                    <a:pos x="85" y="75"/>
                  </a:cxn>
                  <a:cxn ang="0">
                    <a:pos x="71" y="44"/>
                  </a:cxn>
                  <a:cxn ang="0">
                    <a:pos x="60" y="31"/>
                  </a:cxn>
                  <a:cxn ang="0">
                    <a:pos x="34" y="9"/>
                  </a:cxn>
                  <a:cxn ang="0">
                    <a:pos x="20" y="2"/>
                  </a:cxn>
                </a:cxnLst>
                <a:rect l="0" t="0" r="r" b="b"/>
                <a:pathLst>
                  <a:path w="90" h="216">
                    <a:moveTo>
                      <a:pt x="20" y="2"/>
                    </a:moveTo>
                    <a:lnTo>
                      <a:pt x="20" y="2"/>
                    </a:lnTo>
                    <a:lnTo>
                      <a:pt x="14" y="0"/>
                    </a:lnTo>
                    <a:lnTo>
                      <a:pt x="14" y="0"/>
                    </a:lnTo>
                    <a:lnTo>
                      <a:pt x="7" y="2"/>
                    </a:lnTo>
                    <a:lnTo>
                      <a:pt x="3" y="4"/>
                    </a:lnTo>
                    <a:lnTo>
                      <a:pt x="3" y="4"/>
                    </a:lnTo>
                    <a:lnTo>
                      <a:pt x="0" y="9"/>
                    </a:lnTo>
                    <a:lnTo>
                      <a:pt x="0" y="15"/>
                    </a:lnTo>
                    <a:lnTo>
                      <a:pt x="0" y="15"/>
                    </a:lnTo>
                    <a:lnTo>
                      <a:pt x="0" y="18"/>
                    </a:lnTo>
                    <a:lnTo>
                      <a:pt x="2" y="22"/>
                    </a:lnTo>
                    <a:lnTo>
                      <a:pt x="3" y="26"/>
                    </a:lnTo>
                    <a:lnTo>
                      <a:pt x="7" y="27"/>
                    </a:lnTo>
                    <a:lnTo>
                      <a:pt x="7" y="27"/>
                    </a:lnTo>
                    <a:lnTo>
                      <a:pt x="25" y="38"/>
                    </a:lnTo>
                    <a:lnTo>
                      <a:pt x="25" y="38"/>
                    </a:lnTo>
                    <a:lnTo>
                      <a:pt x="32" y="44"/>
                    </a:lnTo>
                    <a:lnTo>
                      <a:pt x="40" y="51"/>
                    </a:lnTo>
                    <a:lnTo>
                      <a:pt x="47" y="60"/>
                    </a:lnTo>
                    <a:lnTo>
                      <a:pt x="51" y="69"/>
                    </a:lnTo>
                    <a:lnTo>
                      <a:pt x="51" y="69"/>
                    </a:lnTo>
                    <a:lnTo>
                      <a:pt x="56" y="78"/>
                    </a:lnTo>
                    <a:lnTo>
                      <a:pt x="58" y="87"/>
                    </a:lnTo>
                    <a:lnTo>
                      <a:pt x="60" y="98"/>
                    </a:lnTo>
                    <a:lnTo>
                      <a:pt x="61" y="109"/>
                    </a:lnTo>
                    <a:lnTo>
                      <a:pt x="61" y="109"/>
                    </a:lnTo>
                    <a:lnTo>
                      <a:pt x="60" y="118"/>
                    </a:lnTo>
                    <a:lnTo>
                      <a:pt x="58" y="129"/>
                    </a:lnTo>
                    <a:lnTo>
                      <a:pt x="56" y="138"/>
                    </a:lnTo>
                    <a:lnTo>
                      <a:pt x="51" y="147"/>
                    </a:lnTo>
                    <a:lnTo>
                      <a:pt x="51" y="147"/>
                    </a:lnTo>
                    <a:lnTo>
                      <a:pt x="47" y="156"/>
                    </a:lnTo>
                    <a:lnTo>
                      <a:pt x="40" y="165"/>
                    </a:lnTo>
                    <a:lnTo>
                      <a:pt x="32" y="173"/>
                    </a:lnTo>
                    <a:lnTo>
                      <a:pt x="25" y="178"/>
                    </a:lnTo>
                    <a:lnTo>
                      <a:pt x="25" y="178"/>
                    </a:lnTo>
                    <a:lnTo>
                      <a:pt x="7" y="189"/>
                    </a:lnTo>
                    <a:lnTo>
                      <a:pt x="7" y="189"/>
                    </a:lnTo>
                    <a:lnTo>
                      <a:pt x="3" y="191"/>
                    </a:lnTo>
                    <a:lnTo>
                      <a:pt x="2" y="194"/>
                    </a:lnTo>
                    <a:lnTo>
                      <a:pt x="0" y="198"/>
                    </a:lnTo>
                    <a:lnTo>
                      <a:pt x="0" y="202"/>
                    </a:lnTo>
                    <a:lnTo>
                      <a:pt x="0" y="202"/>
                    </a:lnTo>
                    <a:lnTo>
                      <a:pt x="0" y="207"/>
                    </a:lnTo>
                    <a:lnTo>
                      <a:pt x="3" y="212"/>
                    </a:lnTo>
                    <a:lnTo>
                      <a:pt x="3" y="212"/>
                    </a:lnTo>
                    <a:lnTo>
                      <a:pt x="9" y="216"/>
                    </a:lnTo>
                    <a:lnTo>
                      <a:pt x="14" y="216"/>
                    </a:lnTo>
                    <a:lnTo>
                      <a:pt x="14" y="216"/>
                    </a:lnTo>
                    <a:lnTo>
                      <a:pt x="20" y="214"/>
                    </a:lnTo>
                    <a:lnTo>
                      <a:pt x="20" y="214"/>
                    </a:lnTo>
                    <a:lnTo>
                      <a:pt x="34" y="207"/>
                    </a:lnTo>
                    <a:lnTo>
                      <a:pt x="49" y="198"/>
                    </a:lnTo>
                    <a:lnTo>
                      <a:pt x="60" y="185"/>
                    </a:lnTo>
                    <a:lnTo>
                      <a:pt x="71" y="173"/>
                    </a:lnTo>
                    <a:lnTo>
                      <a:pt x="71" y="173"/>
                    </a:lnTo>
                    <a:lnTo>
                      <a:pt x="80" y="158"/>
                    </a:lnTo>
                    <a:lnTo>
                      <a:pt x="85" y="142"/>
                    </a:lnTo>
                    <a:lnTo>
                      <a:pt x="89" y="125"/>
                    </a:lnTo>
                    <a:lnTo>
                      <a:pt x="90" y="109"/>
                    </a:lnTo>
                    <a:lnTo>
                      <a:pt x="90" y="109"/>
                    </a:lnTo>
                    <a:lnTo>
                      <a:pt x="89" y="91"/>
                    </a:lnTo>
                    <a:lnTo>
                      <a:pt x="85" y="75"/>
                    </a:lnTo>
                    <a:lnTo>
                      <a:pt x="80" y="58"/>
                    </a:lnTo>
                    <a:lnTo>
                      <a:pt x="71" y="44"/>
                    </a:lnTo>
                    <a:lnTo>
                      <a:pt x="71" y="44"/>
                    </a:lnTo>
                    <a:lnTo>
                      <a:pt x="60" y="31"/>
                    </a:lnTo>
                    <a:lnTo>
                      <a:pt x="49" y="18"/>
                    </a:lnTo>
                    <a:lnTo>
                      <a:pt x="34" y="9"/>
                    </a:lnTo>
                    <a:lnTo>
                      <a:pt x="20" y="2"/>
                    </a:lnTo>
                    <a:lnTo>
                      <a:pt x="20" y="2"/>
                    </a:lnTo>
                    <a:close/>
                  </a:path>
                </a:pathLst>
              </a:custGeom>
              <a:grpFill/>
              <a:ln w="9525">
                <a:noFill/>
                <a:round/>
              </a:ln>
            </p:spPr>
            <p:txBody>
              <a:bodyPr lIns="121920" tIns="60960" rIns="121920" bIns="60960"/>
              <a:p>
                <a:pPr eaLnBrk="1" fontAlgn="auto" hangingPunct="1">
                  <a:spcBef>
                    <a:spcPts val="0"/>
                  </a:spcBef>
                  <a:spcAft>
                    <a:spcPts val="0"/>
                  </a:spcAft>
                  <a:defRPr/>
                </a:pPr>
                <a:endParaRPr lang="en-US" sz="3200">
                  <a:latin typeface="+mn-ea"/>
                  <a:ea typeface="+mn-ea"/>
                </a:endParaRPr>
              </a:p>
            </p:txBody>
          </p:sp>
        </p:grpSp>
        <p:sp>
          <p:nvSpPr>
            <p:cNvPr id="26" name="Freeform 52"/>
            <p:cNvSpPr>
              <a:spLocks noEditPoints="1"/>
            </p:cNvSpPr>
            <p:nvPr/>
          </p:nvSpPr>
          <p:spPr bwMode="auto">
            <a:xfrm>
              <a:off x="6345238" y="3003249"/>
              <a:ext cx="403225" cy="550862"/>
            </a:xfrm>
            <a:custGeom>
              <a:avLst/>
              <a:gdLst/>
              <a:ahLst/>
              <a:cxnLst>
                <a:cxn ang="0">
                  <a:pos x="22" y="0"/>
                </a:cxn>
                <a:cxn ang="0">
                  <a:pos x="2" y="13"/>
                </a:cxn>
                <a:cxn ang="0">
                  <a:pos x="0" y="343"/>
                </a:cxn>
                <a:cxn ang="0">
                  <a:pos x="13" y="363"/>
                </a:cxn>
                <a:cxn ang="0">
                  <a:pos x="247" y="364"/>
                </a:cxn>
                <a:cxn ang="0">
                  <a:pos x="269" y="352"/>
                </a:cxn>
                <a:cxn ang="0">
                  <a:pos x="205" y="0"/>
                </a:cxn>
                <a:cxn ang="0">
                  <a:pos x="211" y="63"/>
                </a:cxn>
                <a:cxn ang="0">
                  <a:pos x="251" y="343"/>
                </a:cxn>
                <a:cxn ang="0">
                  <a:pos x="22" y="346"/>
                </a:cxn>
                <a:cxn ang="0">
                  <a:pos x="19" y="343"/>
                </a:cxn>
                <a:cxn ang="0">
                  <a:pos x="20" y="20"/>
                </a:cxn>
                <a:cxn ang="0">
                  <a:pos x="193" y="72"/>
                </a:cxn>
                <a:cxn ang="0">
                  <a:pos x="194" y="80"/>
                </a:cxn>
                <a:cxn ang="0">
                  <a:pos x="251" y="82"/>
                </a:cxn>
                <a:cxn ang="0">
                  <a:pos x="211" y="100"/>
                </a:cxn>
                <a:cxn ang="0">
                  <a:pos x="216" y="101"/>
                </a:cxn>
                <a:cxn ang="0">
                  <a:pos x="218" y="107"/>
                </a:cxn>
                <a:cxn ang="0">
                  <a:pos x="214" y="112"/>
                </a:cxn>
                <a:cxn ang="0">
                  <a:pos x="51" y="114"/>
                </a:cxn>
                <a:cxn ang="0">
                  <a:pos x="46" y="109"/>
                </a:cxn>
                <a:cxn ang="0">
                  <a:pos x="46" y="103"/>
                </a:cxn>
                <a:cxn ang="0">
                  <a:pos x="51" y="100"/>
                </a:cxn>
                <a:cxn ang="0">
                  <a:pos x="218" y="154"/>
                </a:cxn>
                <a:cxn ang="0">
                  <a:pos x="214" y="161"/>
                </a:cxn>
                <a:cxn ang="0">
                  <a:pos x="51" y="161"/>
                </a:cxn>
                <a:cxn ang="0">
                  <a:pos x="46" y="156"/>
                </a:cxn>
                <a:cxn ang="0">
                  <a:pos x="46" y="150"/>
                </a:cxn>
                <a:cxn ang="0">
                  <a:pos x="51" y="147"/>
                </a:cxn>
                <a:cxn ang="0">
                  <a:pos x="214" y="147"/>
                </a:cxn>
                <a:cxn ang="0">
                  <a:pos x="218" y="154"/>
                </a:cxn>
                <a:cxn ang="0">
                  <a:pos x="218" y="199"/>
                </a:cxn>
                <a:cxn ang="0">
                  <a:pos x="214" y="207"/>
                </a:cxn>
                <a:cxn ang="0">
                  <a:pos x="51" y="207"/>
                </a:cxn>
                <a:cxn ang="0">
                  <a:pos x="46" y="203"/>
                </a:cxn>
                <a:cxn ang="0">
                  <a:pos x="46" y="198"/>
                </a:cxn>
                <a:cxn ang="0">
                  <a:pos x="51" y="192"/>
                </a:cxn>
                <a:cxn ang="0">
                  <a:pos x="214" y="194"/>
                </a:cxn>
                <a:cxn ang="0">
                  <a:pos x="218" y="199"/>
                </a:cxn>
                <a:cxn ang="0">
                  <a:pos x="218" y="247"/>
                </a:cxn>
                <a:cxn ang="0">
                  <a:pos x="214" y="252"/>
                </a:cxn>
                <a:cxn ang="0">
                  <a:pos x="51" y="254"/>
                </a:cxn>
                <a:cxn ang="0">
                  <a:pos x="46" y="248"/>
                </a:cxn>
                <a:cxn ang="0">
                  <a:pos x="46" y="243"/>
                </a:cxn>
                <a:cxn ang="0">
                  <a:pos x="51" y="239"/>
                </a:cxn>
                <a:cxn ang="0">
                  <a:pos x="214" y="239"/>
                </a:cxn>
                <a:cxn ang="0">
                  <a:pos x="218" y="247"/>
                </a:cxn>
              </a:cxnLst>
              <a:rect l="0" t="0" r="r" b="b"/>
              <a:pathLst>
                <a:path w="269" h="364">
                  <a:moveTo>
                    <a:pt x="205" y="0"/>
                  </a:moveTo>
                  <a:lnTo>
                    <a:pt x="22" y="0"/>
                  </a:lnTo>
                  <a:lnTo>
                    <a:pt x="22" y="0"/>
                  </a:lnTo>
                  <a:lnTo>
                    <a:pt x="13" y="2"/>
                  </a:lnTo>
                  <a:lnTo>
                    <a:pt x="6" y="5"/>
                  </a:lnTo>
                  <a:lnTo>
                    <a:pt x="2" y="13"/>
                  </a:lnTo>
                  <a:lnTo>
                    <a:pt x="0" y="22"/>
                  </a:lnTo>
                  <a:lnTo>
                    <a:pt x="0" y="343"/>
                  </a:lnTo>
                  <a:lnTo>
                    <a:pt x="0" y="343"/>
                  </a:lnTo>
                  <a:lnTo>
                    <a:pt x="2" y="352"/>
                  </a:lnTo>
                  <a:lnTo>
                    <a:pt x="6" y="359"/>
                  </a:lnTo>
                  <a:lnTo>
                    <a:pt x="13" y="363"/>
                  </a:lnTo>
                  <a:lnTo>
                    <a:pt x="22" y="364"/>
                  </a:lnTo>
                  <a:lnTo>
                    <a:pt x="247" y="364"/>
                  </a:lnTo>
                  <a:lnTo>
                    <a:pt x="247" y="364"/>
                  </a:lnTo>
                  <a:lnTo>
                    <a:pt x="256" y="363"/>
                  </a:lnTo>
                  <a:lnTo>
                    <a:pt x="263" y="359"/>
                  </a:lnTo>
                  <a:lnTo>
                    <a:pt x="269" y="352"/>
                  </a:lnTo>
                  <a:lnTo>
                    <a:pt x="269" y="343"/>
                  </a:lnTo>
                  <a:lnTo>
                    <a:pt x="269" y="69"/>
                  </a:lnTo>
                  <a:lnTo>
                    <a:pt x="205" y="0"/>
                  </a:lnTo>
                  <a:close/>
                  <a:moveTo>
                    <a:pt x="211" y="33"/>
                  </a:moveTo>
                  <a:lnTo>
                    <a:pt x="240" y="63"/>
                  </a:lnTo>
                  <a:lnTo>
                    <a:pt x="211" y="63"/>
                  </a:lnTo>
                  <a:lnTo>
                    <a:pt x="211" y="33"/>
                  </a:lnTo>
                  <a:close/>
                  <a:moveTo>
                    <a:pt x="251" y="343"/>
                  </a:moveTo>
                  <a:lnTo>
                    <a:pt x="251" y="343"/>
                  </a:lnTo>
                  <a:lnTo>
                    <a:pt x="251" y="344"/>
                  </a:lnTo>
                  <a:lnTo>
                    <a:pt x="247" y="346"/>
                  </a:lnTo>
                  <a:lnTo>
                    <a:pt x="22" y="346"/>
                  </a:lnTo>
                  <a:lnTo>
                    <a:pt x="22" y="346"/>
                  </a:lnTo>
                  <a:lnTo>
                    <a:pt x="20" y="344"/>
                  </a:lnTo>
                  <a:lnTo>
                    <a:pt x="19" y="343"/>
                  </a:lnTo>
                  <a:lnTo>
                    <a:pt x="19" y="22"/>
                  </a:lnTo>
                  <a:lnTo>
                    <a:pt x="19" y="22"/>
                  </a:lnTo>
                  <a:lnTo>
                    <a:pt x="20" y="20"/>
                  </a:lnTo>
                  <a:lnTo>
                    <a:pt x="22" y="18"/>
                  </a:lnTo>
                  <a:lnTo>
                    <a:pt x="193" y="18"/>
                  </a:lnTo>
                  <a:lnTo>
                    <a:pt x="193" y="72"/>
                  </a:lnTo>
                  <a:lnTo>
                    <a:pt x="193" y="72"/>
                  </a:lnTo>
                  <a:lnTo>
                    <a:pt x="193" y="76"/>
                  </a:lnTo>
                  <a:lnTo>
                    <a:pt x="194" y="80"/>
                  </a:lnTo>
                  <a:lnTo>
                    <a:pt x="198" y="82"/>
                  </a:lnTo>
                  <a:lnTo>
                    <a:pt x="202" y="82"/>
                  </a:lnTo>
                  <a:lnTo>
                    <a:pt x="251" y="82"/>
                  </a:lnTo>
                  <a:lnTo>
                    <a:pt x="251" y="343"/>
                  </a:lnTo>
                  <a:close/>
                  <a:moveTo>
                    <a:pt x="51" y="100"/>
                  </a:moveTo>
                  <a:lnTo>
                    <a:pt x="211" y="100"/>
                  </a:lnTo>
                  <a:lnTo>
                    <a:pt x="211" y="100"/>
                  </a:lnTo>
                  <a:lnTo>
                    <a:pt x="214" y="100"/>
                  </a:lnTo>
                  <a:lnTo>
                    <a:pt x="216" y="101"/>
                  </a:lnTo>
                  <a:lnTo>
                    <a:pt x="218" y="103"/>
                  </a:lnTo>
                  <a:lnTo>
                    <a:pt x="218" y="107"/>
                  </a:lnTo>
                  <a:lnTo>
                    <a:pt x="218" y="107"/>
                  </a:lnTo>
                  <a:lnTo>
                    <a:pt x="218" y="109"/>
                  </a:lnTo>
                  <a:lnTo>
                    <a:pt x="216" y="112"/>
                  </a:lnTo>
                  <a:lnTo>
                    <a:pt x="214" y="112"/>
                  </a:lnTo>
                  <a:lnTo>
                    <a:pt x="211" y="114"/>
                  </a:lnTo>
                  <a:lnTo>
                    <a:pt x="51" y="114"/>
                  </a:lnTo>
                  <a:lnTo>
                    <a:pt x="51" y="114"/>
                  </a:lnTo>
                  <a:lnTo>
                    <a:pt x="49" y="112"/>
                  </a:lnTo>
                  <a:lnTo>
                    <a:pt x="48" y="112"/>
                  </a:lnTo>
                  <a:lnTo>
                    <a:pt x="46" y="109"/>
                  </a:lnTo>
                  <a:lnTo>
                    <a:pt x="44" y="107"/>
                  </a:lnTo>
                  <a:lnTo>
                    <a:pt x="44" y="107"/>
                  </a:lnTo>
                  <a:lnTo>
                    <a:pt x="46" y="103"/>
                  </a:lnTo>
                  <a:lnTo>
                    <a:pt x="48" y="101"/>
                  </a:lnTo>
                  <a:lnTo>
                    <a:pt x="49" y="100"/>
                  </a:lnTo>
                  <a:lnTo>
                    <a:pt x="51" y="100"/>
                  </a:lnTo>
                  <a:lnTo>
                    <a:pt x="51" y="100"/>
                  </a:lnTo>
                  <a:close/>
                  <a:moveTo>
                    <a:pt x="218" y="154"/>
                  </a:moveTo>
                  <a:lnTo>
                    <a:pt x="218" y="154"/>
                  </a:lnTo>
                  <a:lnTo>
                    <a:pt x="218" y="156"/>
                  </a:lnTo>
                  <a:lnTo>
                    <a:pt x="216" y="160"/>
                  </a:lnTo>
                  <a:lnTo>
                    <a:pt x="214" y="161"/>
                  </a:lnTo>
                  <a:lnTo>
                    <a:pt x="211" y="161"/>
                  </a:lnTo>
                  <a:lnTo>
                    <a:pt x="51" y="161"/>
                  </a:lnTo>
                  <a:lnTo>
                    <a:pt x="51" y="161"/>
                  </a:lnTo>
                  <a:lnTo>
                    <a:pt x="49" y="161"/>
                  </a:lnTo>
                  <a:lnTo>
                    <a:pt x="48" y="160"/>
                  </a:lnTo>
                  <a:lnTo>
                    <a:pt x="46" y="156"/>
                  </a:lnTo>
                  <a:lnTo>
                    <a:pt x="44" y="154"/>
                  </a:lnTo>
                  <a:lnTo>
                    <a:pt x="44" y="154"/>
                  </a:lnTo>
                  <a:lnTo>
                    <a:pt x="46" y="150"/>
                  </a:lnTo>
                  <a:lnTo>
                    <a:pt x="48" y="149"/>
                  </a:lnTo>
                  <a:lnTo>
                    <a:pt x="49" y="147"/>
                  </a:lnTo>
                  <a:lnTo>
                    <a:pt x="51" y="147"/>
                  </a:lnTo>
                  <a:lnTo>
                    <a:pt x="211" y="147"/>
                  </a:lnTo>
                  <a:lnTo>
                    <a:pt x="211" y="147"/>
                  </a:lnTo>
                  <a:lnTo>
                    <a:pt x="214" y="147"/>
                  </a:lnTo>
                  <a:lnTo>
                    <a:pt x="216" y="149"/>
                  </a:lnTo>
                  <a:lnTo>
                    <a:pt x="218" y="150"/>
                  </a:lnTo>
                  <a:lnTo>
                    <a:pt x="218" y="154"/>
                  </a:lnTo>
                  <a:lnTo>
                    <a:pt x="218" y="154"/>
                  </a:lnTo>
                  <a:close/>
                  <a:moveTo>
                    <a:pt x="218" y="199"/>
                  </a:moveTo>
                  <a:lnTo>
                    <a:pt x="218" y="199"/>
                  </a:lnTo>
                  <a:lnTo>
                    <a:pt x="218" y="203"/>
                  </a:lnTo>
                  <a:lnTo>
                    <a:pt x="216" y="205"/>
                  </a:lnTo>
                  <a:lnTo>
                    <a:pt x="214" y="207"/>
                  </a:lnTo>
                  <a:lnTo>
                    <a:pt x="211" y="207"/>
                  </a:lnTo>
                  <a:lnTo>
                    <a:pt x="51" y="207"/>
                  </a:lnTo>
                  <a:lnTo>
                    <a:pt x="51" y="207"/>
                  </a:lnTo>
                  <a:lnTo>
                    <a:pt x="49" y="207"/>
                  </a:lnTo>
                  <a:lnTo>
                    <a:pt x="48" y="205"/>
                  </a:lnTo>
                  <a:lnTo>
                    <a:pt x="46" y="203"/>
                  </a:lnTo>
                  <a:lnTo>
                    <a:pt x="44" y="199"/>
                  </a:lnTo>
                  <a:lnTo>
                    <a:pt x="44" y="199"/>
                  </a:lnTo>
                  <a:lnTo>
                    <a:pt x="46" y="198"/>
                  </a:lnTo>
                  <a:lnTo>
                    <a:pt x="48" y="194"/>
                  </a:lnTo>
                  <a:lnTo>
                    <a:pt x="49" y="194"/>
                  </a:lnTo>
                  <a:lnTo>
                    <a:pt x="51" y="192"/>
                  </a:lnTo>
                  <a:lnTo>
                    <a:pt x="211" y="192"/>
                  </a:lnTo>
                  <a:lnTo>
                    <a:pt x="211" y="192"/>
                  </a:lnTo>
                  <a:lnTo>
                    <a:pt x="214" y="194"/>
                  </a:lnTo>
                  <a:lnTo>
                    <a:pt x="216" y="194"/>
                  </a:lnTo>
                  <a:lnTo>
                    <a:pt x="218" y="198"/>
                  </a:lnTo>
                  <a:lnTo>
                    <a:pt x="218" y="199"/>
                  </a:lnTo>
                  <a:lnTo>
                    <a:pt x="218" y="199"/>
                  </a:lnTo>
                  <a:close/>
                  <a:moveTo>
                    <a:pt x="218" y="247"/>
                  </a:moveTo>
                  <a:lnTo>
                    <a:pt x="218" y="247"/>
                  </a:lnTo>
                  <a:lnTo>
                    <a:pt x="218" y="248"/>
                  </a:lnTo>
                  <a:lnTo>
                    <a:pt x="216" y="252"/>
                  </a:lnTo>
                  <a:lnTo>
                    <a:pt x="214" y="252"/>
                  </a:lnTo>
                  <a:lnTo>
                    <a:pt x="211" y="254"/>
                  </a:lnTo>
                  <a:lnTo>
                    <a:pt x="51" y="254"/>
                  </a:lnTo>
                  <a:lnTo>
                    <a:pt x="51" y="254"/>
                  </a:lnTo>
                  <a:lnTo>
                    <a:pt x="49" y="252"/>
                  </a:lnTo>
                  <a:lnTo>
                    <a:pt x="48" y="252"/>
                  </a:lnTo>
                  <a:lnTo>
                    <a:pt x="46" y="248"/>
                  </a:lnTo>
                  <a:lnTo>
                    <a:pt x="44" y="247"/>
                  </a:lnTo>
                  <a:lnTo>
                    <a:pt x="44" y="247"/>
                  </a:lnTo>
                  <a:lnTo>
                    <a:pt x="46" y="243"/>
                  </a:lnTo>
                  <a:lnTo>
                    <a:pt x="48" y="241"/>
                  </a:lnTo>
                  <a:lnTo>
                    <a:pt x="49" y="239"/>
                  </a:lnTo>
                  <a:lnTo>
                    <a:pt x="51" y="239"/>
                  </a:lnTo>
                  <a:lnTo>
                    <a:pt x="211" y="239"/>
                  </a:lnTo>
                  <a:lnTo>
                    <a:pt x="211" y="239"/>
                  </a:lnTo>
                  <a:lnTo>
                    <a:pt x="214" y="239"/>
                  </a:lnTo>
                  <a:lnTo>
                    <a:pt x="216" y="241"/>
                  </a:lnTo>
                  <a:lnTo>
                    <a:pt x="218" y="243"/>
                  </a:lnTo>
                  <a:lnTo>
                    <a:pt x="218" y="247"/>
                  </a:lnTo>
                  <a:lnTo>
                    <a:pt x="218" y="247"/>
                  </a:lnTo>
                  <a:close/>
                </a:path>
              </a:pathLst>
            </a:custGeom>
            <a:grpFill/>
            <a:ln w="9525">
              <a:noFill/>
              <a:round/>
            </a:ln>
          </p:spPr>
          <p:txBody>
            <a:bodyPr lIns="121920" tIns="60960" rIns="121920" bIns="60960"/>
            <a:p>
              <a:pPr eaLnBrk="1" fontAlgn="auto" hangingPunct="1">
                <a:spcBef>
                  <a:spcPts val="0"/>
                </a:spcBef>
                <a:spcAft>
                  <a:spcPts val="0"/>
                </a:spcAft>
                <a:defRPr/>
              </a:pPr>
              <a:endParaRPr lang="en-US" sz="3200">
                <a:latin typeface="+mn-ea"/>
                <a:ea typeface="+mn-ea"/>
              </a:endParaRPr>
            </a:p>
          </p:txBody>
        </p:sp>
        <p:sp>
          <p:nvSpPr>
            <p:cNvPr id="27" name="Freeform 53"/>
            <p:cNvSpPr>
              <a:spLocks noEditPoints="1"/>
            </p:cNvSpPr>
            <p:nvPr/>
          </p:nvSpPr>
          <p:spPr bwMode="auto">
            <a:xfrm>
              <a:off x="5073650" y="3049286"/>
              <a:ext cx="417513" cy="458788"/>
            </a:xfrm>
            <a:custGeom>
              <a:avLst/>
              <a:gdLst/>
              <a:ahLst/>
              <a:cxnLst>
                <a:cxn ang="0">
                  <a:pos x="61" y="230"/>
                </a:cxn>
                <a:cxn ang="0">
                  <a:pos x="39" y="201"/>
                </a:cxn>
                <a:cxn ang="0">
                  <a:pos x="29" y="167"/>
                </a:cxn>
                <a:cxn ang="0">
                  <a:pos x="30" y="134"/>
                </a:cxn>
                <a:cxn ang="0">
                  <a:pos x="52" y="85"/>
                </a:cxn>
                <a:cxn ang="0">
                  <a:pos x="94" y="53"/>
                </a:cxn>
                <a:cxn ang="0">
                  <a:pos x="110" y="18"/>
                </a:cxn>
                <a:cxn ang="0">
                  <a:pos x="49" y="49"/>
                </a:cxn>
                <a:cxn ang="0">
                  <a:pos x="9" y="105"/>
                </a:cxn>
                <a:cxn ang="0">
                  <a:pos x="0" y="152"/>
                </a:cxn>
                <a:cxn ang="0">
                  <a:pos x="3" y="183"/>
                </a:cxn>
                <a:cxn ang="0">
                  <a:pos x="20" y="223"/>
                </a:cxn>
                <a:cxn ang="0">
                  <a:pos x="47" y="257"/>
                </a:cxn>
                <a:cxn ang="0">
                  <a:pos x="61" y="265"/>
                </a:cxn>
                <a:cxn ang="0">
                  <a:pos x="74" y="256"/>
                </a:cxn>
                <a:cxn ang="0">
                  <a:pos x="68" y="239"/>
                </a:cxn>
                <a:cxn ang="0">
                  <a:pos x="228" y="49"/>
                </a:cxn>
                <a:cxn ang="0">
                  <a:pos x="212" y="45"/>
                </a:cxn>
                <a:cxn ang="0">
                  <a:pos x="203" y="58"/>
                </a:cxn>
                <a:cxn ang="0">
                  <a:pos x="208" y="67"/>
                </a:cxn>
                <a:cxn ang="0">
                  <a:pos x="232" y="94"/>
                </a:cxn>
                <a:cxn ang="0">
                  <a:pos x="246" y="127"/>
                </a:cxn>
                <a:cxn ang="0">
                  <a:pos x="250" y="152"/>
                </a:cxn>
                <a:cxn ang="0">
                  <a:pos x="235" y="207"/>
                </a:cxn>
                <a:cxn ang="0">
                  <a:pos x="199" y="245"/>
                </a:cxn>
                <a:cxn ang="0">
                  <a:pos x="166" y="288"/>
                </a:cxn>
                <a:cxn ang="0">
                  <a:pos x="210" y="272"/>
                </a:cxn>
                <a:cxn ang="0">
                  <a:pos x="259" y="221"/>
                </a:cxn>
                <a:cxn ang="0">
                  <a:pos x="277" y="165"/>
                </a:cxn>
                <a:cxn ang="0">
                  <a:pos x="275" y="138"/>
                </a:cxn>
                <a:cxn ang="0">
                  <a:pos x="264" y="94"/>
                </a:cxn>
                <a:cxn ang="0">
                  <a:pos x="239" y="58"/>
                </a:cxn>
                <a:cxn ang="0">
                  <a:pos x="123" y="71"/>
                </a:cxn>
                <a:cxn ang="0">
                  <a:pos x="172" y="40"/>
                </a:cxn>
                <a:cxn ang="0">
                  <a:pos x="168" y="29"/>
                </a:cxn>
                <a:cxn ang="0">
                  <a:pos x="117" y="0"/>
                </a:cxn>
                <a:cxn ang="0">
                  <a:pos x="110" y="9"/>
                </a:cxn>
                <a:cxn ang="0">
                  <a:pos x="112" y="69"/>
                </a:cxn>
                <a:cxn ang="0">
                  <a:pos x="123" y="71"/>
                </a:cxn>
                <a:cxn ang="0">
                  <a:pos x="108" y="263"/>
                </a:cxn>
                <a:cxn ang="0">
                  <a:pos x="105" y="270"/>
                </a:cxn>
                <a:cxn ang="0">
                  <a:pos x="154" y="305"/>
                </a:cxn>
                <a:cxn ang="0">
                  <a:pos x="163" y="306"/>
                </a:cxn>
                <a:cxn ang="0">
                  <a:pos x="166" y="243"/>
                </a:cxn>
                <a:cxn ang="0">
                  <a:pos x="163" y="236"/>
                </a:cxn>
                <a:cxn ang="0">
                  <a:pos x="154" y="236"/>
                </a:cxn>
              </a:cxnLst>
              <a:rect l="0" t="0" r="r" b="b"/>
              <a:pathLst>
                <a:path w="277" h="306">
                  <a:moveTo>
                    <a:pt x="68" y="239"/>
                  </a:moveTo>
                  <a:lnTo>
                    <a:pt x="68" y="239"/>
                  </a:lnTo>
                  <a:lnTo>
                    <a:pt x="61" y="230"/>
                  </a:lnTo>
                  <a:lnTo>
                    <a:pt x="52" y="223"/>
                  </a:lnTo>
                  <a:lnTo>
                    <a:pt x="45" y="212"/>
                  </a:lnTo>
                  <a:lnTo>
                    <a:pt x="39" y="201"/>
                  </a:lnTo>
                  <a:lnTo>
                    <a:pt x="34" y="190"/>
                  </a:lnTo>
                  <a:lnTo>
                    <a:pt x="30" y="178"/>
                  </a:lnTo>
                  <a:lnTo>
                    <a:pt x="29" y="167"/>
                  </a:lnTo>
                  <a:lnTo>
                    <a:pt x="29" y="152"/>
                  </a:lnTo>
                  <a:lnTo>
                    <a:pt x="29" y="152"/>
                  </a:lnTo>
                  <a:lnTo>
                    <a:pt x="30" y="134"/>
                  </a:lnTo>
                  <a:lnTo>
                    <a:pt x="34" y="116"/>
                  </a:lnTo>
                  <a:lnTo>
                    <a:pt x="41" y="100"/>
                  </a:lnTo>
                  <a:lnTo>
                    <a:pt x="52" y="85"/>
                  </a:lnTo>
                  <a:lnTo>
                    <a:pt x="63" y="72"/>
                  </a:lnTo>
                  <a:lnTo>
                    <a:pt x="78" y="62"/>
                  </a:lnTo>
                  <a:lnTo>
                    <a:pt x="94" y="53"/>
                  </a:lnTo>
                  <a:lnTo>
                    <a:pt x="110" y="47"/>
                  </a:lnTo>
                  <a:lnTo>
                    <a:pt x="110" y="18"/>
                  </a:lnTo>
                  <a:lnTo>
                    <a:pt x="110" y="18"/>
                  </a:lnTo>
                  <a:lnTo>
                    <a:pt x="88" y="25"/>
                  </a:lnTo>
                  <a:lnTo>
                    <a:pt x="67" y="34"/>
                  </a:lnTo>
                  <a:lnTo>
                    <a:pt x="49" y="49"/>
                  </a:lnTo>
                  <a:lnTo>
                    <a:pt x="32" y="65"/>
                  </a:lnTo>
                  <a:lnTo>
                    <a:pt x="20" y="85"/>
                  </a:lnTo>
                  <a:lnTo>
                    <a:pt x="9" y="105"/>
                  </a:lnTo>
                  <a:lnTo>
                    <a:pt x="3" y="129"/>
                  </a:lnTo>
                  <a:lnTo>
                    <a:pt x="1" y="141"/>
                  </a:lnTo>
                  <a:lnTo>
                    <a:pt x="0" y="152"/>
                  </a:lnTo>
                  <a:lnTo>
                    <a:pt x="0" y="152"/>
                  </a:lnTo>
                  <a:lnTo>
                    <a:pt x="1" y="169"/>
                  </a:lnTo>
                  <a:lnTo>
                    <a:pt x="3" y="183"/>
                  </a:lnTo>
                  <a:lnTo>
                    <a:pt x="7" y="198"/>
                  </a:lnTo>
                  <a:lnTo>
                    <a:pt x="12" y="210"/>
                  </a:lnTo>
                  <a:lnTo>
                    <a:pt x="20" y="223"/>
                  </a:lnTo>
                  <a:lnTo>
                    <a:pt x="29" y="236"/>
                  </a:lnTo>
                  <a:lnTo>
                    <a:pt x="38" y="247"/>
                  </a:lnTo>
                  <a:lnTo>
                    <a:pt x="47" y="257"/>
                  </a:lnTo>
                  <a:lnTo>
                    <a:pt x="47" y="257"/>
                  </a:lnTo>
                  <a:lnTo>
                    <a:pt x="56" y="263"/>
                  </a:lnTo>
                  <a:lnTo>
                    <a:pt x="61" y="265"/>
                  </a:lnTo>
                  <a:lnTo>
                    <a:pt x="68" y="263"/>
                  </a:lnTo>
                  <a:lnTo>
                    <a:pt x="72" y="259"/>
                  </a:lnTo>
                  <a:lnTo>
                    <a:pt x="74" y="256"/>
                  </a:lnTo>
                  <a:lnTo>
                    <a:pt x="76" y="250"/>
                  </a:lnTo>
                  <a:lnTo>
                    <a:pt x="74" y="245"/>
                  </a:lnTo>
                  <a:lnTo>
                    <a:pt x="68" y="239"/>
                  </a:lnTo>
                  <a:lnTo>
                    <a:pt x="68" y="239"/>
                  </a:lnTo>
                  <a:close/>
                  <a:moveTo>
                    <a:pt x="228" y="49"/>
                  </a:moveTo>
                  <a:lnTo>
                    <a:pt x="228" y="49"/>
                  </a:lnTo>
                  <a:lnTo>
                    <a:pt x="223" y="45"/>
                  </a:lnTo>
                  <a:lnTo>
                    <a:pt x="217" y="45"/>
                  </a:lnTo>
                  <a:lnTo>
                    <a:pt x="212" y="45"/>
                  </a:lnTo>
                  <a:lnTo>
                    <a:pt x="208" y="49"/>
                  </a:lnTo>
                  <a:lnTo>
                    <a:pt x="204" y="53"/>
                  </a:lnTo>
                  <a:lnTo>
                    <a:pt x="203" y="58"/>
                  </a:lnTo>
                  <a:lnTo>
                    <a:pt x="204" y="62"/>
                  </a:lnTo>
                  <a:lnTo>
                    <a:pt x="208" y="67"/>
                  </a:lnTo>
                  <a:lnTo>
                    <a:pt x="208" y="67"/>
                  </a:lnTo>
                  <a:lnTo>
                    <a:pt x="217" y="74"/>
                  </a:lnTo>
                  <a:lnTo>
                    <a:pt x="224" y="83"/>
                  </a:lnTo>
                  <a:lnTo>
                    <a:pt x="232" y="94"/>
                  </a:lnTo>
                  <a:lnTo>
                    <a:pt x="237" y="105"/>
                  </a:lnTo>
                  <a:lnTo>
                    <a:pt x="243" y="116"/>
                  </a:lnTo>
                  <a:lnTo>
                    <a:pt x="246" y="127"/>
                  </a:lnTo>
                  <a:lnTo>
                    <a:pt x="248" y="140"/>
                  </a:lnTo>
                  <a:lnTo>
                    <a:pt x="250" y="152"/>
                  </a:lnTo>
                  <a:lnTo>
                    <a:pt x="250" y="152"/>
                  </a:lnTo>
                  <a:lnTo>
                    <a:pt x="248" y="172"/>
                  </a:lnTo>
                  <a:lnTo>
                    <a:pt x="243" y="190"/>
                  </a:lnTo>
                  <a:lnTo>
                    <a:pt x="235" y="207"/>
                  </a:lnTo>
                  <a:lnTo>
                    <a:pt x="226" y="221"/>
                  </a:lnTo>
                  <a:lnTo>
                    <a:pt x="214" y="234"/>
                  </a:lnTo>
                  <a:lnTo>
                    <a:pt x="199" y="245"/>
                  </a:lnTo>
                  <a:lnTo>
                    <a:pt x="183" y="254"/>
                  </a:lnTo>
                  <a:lnTo>
                    <a:pt x="166" y="259"/>
                  </a:lnTo>
                  <a:lnTo>
                    <a:pt x="166" y="288"/>
                  </a:lnTo>
                  <a:lnTo>
                    <a:pt x="166" y="288"/>
                  </a:lnTo>
                  <a:lnTo>
                    <a:pt x="188" y="281"/>
                  </a:lnTo>
                  <a:lnTo>
                    <a:pt x="210" y="272"/>
                  </a:lnTo>
                  <a:lnTo>
                    <a:pt x="228" y="257"/>
                  </a:lnTo>
                  <a:lnTo>
                    <a:pt x="244" y="241"/>
                  </a:lnTo>
                  <a:lnTo>
                    <a:pt x="259" y="221"/>
                  </a:lnTo>
                  <a:lnTo>
                    <a:pt x="268" y="201"/>
                  </a:lnTo>
                  <a:lnTo>
                    <a:pt x="275" y="178"/>
                  </a:lnTo>
                  <a:lnTo>
                    <a:pt x="277" y="165"/>
                  </a:lnTo>
                  <a:lnTo>
                    <a:pt x="277" y="152"/>
                  </a:lnTo>
                  <a:lnTo>
                    <a:pt x="277" y="152"/>
                  </a:lnTo>
                  <a:lnTo>
                    <a:pt x="275" y="138"/>
                  </a:lnTo>
                  <a:lnTo>
                    <a:pt x="273" y="123"/>
                  </a:lnTo>
                  <a:lnTo>
                    <a:pt x="270" y="109"/>
                  </a:lnTo>
                  <a:lnTo>
                    <a:pt x="264" y="94"/>
                  </a:lnTo>
                  <a:lnTo>
                    <a:pt x="257" y="82"/>
                  </a:lnTo>
                  <a:lnTo>
                    <a:pt x="248" y="69"/>
                  </a:lnTo>
                  <a:lnTo>
                    <a:pt x="239" y="58"/>
                  </a:lnTo>
                  <a:lnTo>
                    <a:pt x="228" y="49"/>
                  </a:lnTo>
                  <a:lnTo>
                    <a:pt x="228" y="49"/>
                  </a:lnTo>
                  <a:close/>
                  <a:moveTo>
                    <a:pt x="123" y="71"/>
                  </a:moveTo>
                  <a:lnTo>
                    <a:pt x="168" y="43"/>
                  </a:lnTo>
                  <a:lnTo>
                    <a:pt x="168" y="43"/>
                  </a:lnTo>
                  <a:lnTo>
                    <a:pt x="172" y="40"/>
                  </a:lnTo>
                  <a:lnTo>
                    <a:pt x="174" y="36"/>
                  </a:lnTo>
                  <a:lnTo>
                    <a:pt x="172" y="33"/>
                  </a:lnTo>
                  <a:lnTo>
                    <a:pt x="168" y="29"/>
                  </a:lnTo>
                  <a:lnTo>
                    <a:pt x="123" y="2"/>
                  </a:lnTo>
                  <a:lnTo>
                    <a:pt x="123" y="2"/>
                  </a:lnTo>
                  <a:lnTo>
                    <a:pt x="117" y="0"/>
                  </a:lnTo>
                  <a:lnTo>
                    <a:pt x="114" y="0"/>
                  </a:lnTo>
                  <a:lnTo>
                    <a:pt x="112" y="4"/>
                  </a:lnTo>
                  <a:lnTo>
                    <a:pt x="110" y="9"/>
                  </a:lnTo>
                  <a:lnTo>
                    <a:pt x="112" y="63"/>
                  </a:lnTo>
                  <a:lnTo>
                    <a:pt x="112" y="63"/>
                  </a:lnTo>
                  <a:lnTo>
                    <a:pt x="112" y="69"/>
                  </a:lnTo>
                  <a:lnTo>
                    <a:pt x="116" y="71"/>
                  </a:lnTo>
                  <a:lnTo>
                    <a:pt x="119" y="72"/>
                  </a:lnTo>
                  <a:lnTo>
                    <a:pt x="123" y="71"/>
                  </a:lnTo>
                  <a:lnTo>
                    <a:pt x="123" y="71"/>
                  </a:lnTo>
                  <a:close/>
                  <a:moveTo>
                    <a:pt x="154" y="236"/>
                  </a:moveTo>
                  <a:lnTo>
                    <a:pt x="108" y="263"/>
                  </a:lnTo>
                  <a:lnTo>
                    <a:pt x="108" y="263"/>
                  </a:lnTo>
                  <a:lnTo>
                    <a:pt x="105" y="266"/>
                  </a:lnTo>
                  <a:lnTo>
                    <a:pt x="105" y="270"/>
                  </a:lnTo>
                  <a:lnTo>
                    <a:pt x="105" y="274"/>
                  </a:lnTo>
                  <a:lnTo>
                    <a:pt x="108" y="277"/>
                  </a:lnTo>
                  <a:lnTo>
                    <a:pt x="154" y="305"/>
                  </a:lnTo>
                  <a:lnTo>
                    <a:pt x="154" y="305"/>
                  </a:lnTo>
                  <a:lnTo>
                    <a:pt x="159" y="306"/>
                  </a:lnTo>
                  <a:lnTo>
                    <a:pt x="163" y="306"/>
                  </a:lnTo>
                  <a:lnTo>
                    <a:pt x="165" y="303"/>
                  </a:lnTo>
                  <a:lnTo>
                    <a:pt x="166" y="297"/>
                  </a:lnTo>
                  <a:lnTo>
                    <a:pt x="166" y="243"/>
                  </a:lnTo>
                  <a:lnTo>
                    <a:pt x="166" y="243"/>
                  </a:lnTo>
                  <a:lnTo>
                    <a:pt x="165" y="237"/>
                  </a:lnTo>
                  <a:lnTo>
                    <a:pt x="163" y="236"/>
                  </a:lnTo>
                  <a:lnTo>
                    <a:pt x="159" y="234"/>
                  </a:lnTo>
                  <a:lnTo>
                    <a:pt x="154" y="236"/>
                  </a:lnTo>
                  <a:lnTo>
                    <a:pt x="154" y="236"/>
                  </a:lnTo>
                  <a:close/>
                </a:path>
              </a:pathLst>
            </a:custGeom>
            <a:grpFill/>
            <a:ln w="9525">
              <a:noFill/>
              <a:round/>
            </a:ln>
          </p:spPr>
          <p:txBody>
            <a:bodyPr lIns="121920" tIns="60960" rIns="121920" bIns="60960"/>
            <a:p>
              <a:pPr eaLnBrk="1" fontAlgn="auto" hangingPunct="1">
                <a:spcBef>
                  <a:spcPts val="0"/>
                </a:spcBef>
                <a:spcAft>
                  <a:spcPts val="0"/>
                </a:spcAft>
                <a:defRPr/>
              </a:pPr>
              <a:endParaRPr lang="en-US" sz="3200">
                <a:latin typeface="+mn-ea"/>
                <a:ea typeface="+mn-ea"/>
              </a:endParaRPr>
            </a:p>
          </p:txBody>
        </p:sp>
        <p:sp>
          <p:nvSpPr>
            <p:cNvPr id="28" name="Freeform 59"/>
            <p:cNvSpPr>
              <a:spLocks noEditPoints="1"/>
            </p:cNvSpPr>
            <p:nvPr/>
          </p:nvSpPr>
          <p:spPr bwMode="auto">
            <a:xfrm>
              <a:off x="1411288" y="2061861"/>
              <a:ext cx="430212" cy="430213"/>
            </a:xfrm>
            <a:custGeom>
              <a:avLst/>
              <a:gdLst/>
              <a:ahLst/>
              <a:cxnLst>
                <a:cxn ang="0">
                  <a:pos x="129" y="1"/>
                </a:cxn>
                <a:cxn ang="0">
                  <a:pos x="87" y="12"/>
                </a:cxn>
                <a:cxn ang="0">
                  <a:pos x="53" y="32"/>
                </a:cxn>
                <a:cxn ang="0">
                  <a:pos x="26" y="63"/>
                </a:cxn>
                <a:cxn ang="0">
                  <a:pos x="8" y="101"/>
                </a:cxn>
                <a:cxn ang="0">
                  <a:pos x="0" y="143"/>
                </a:cxn>
                <a:cxn ang="0">
                  <a:pos x="4" y="172"/>
                </a:cxn>
                <a:cxn ang="0">
                  <a:pos x="19" y="212"/>
                </a:cxn>
                <a:cxn ang="0">
                  <a:pos x="42" y="244"/>
                </a:cxn>
                <a:cxn ang="0">
                  <a:pos x="75" y="270"/>
                </a:cxn>
                <a:cxn ang="0">
                  <a:pos x="115" y="284"/>
                </a:cxn>
                <a:cxn ang="0">
                  <a:pos x="144" y="286"/>
                </a:cxn>
                <a:cxn ang="0">
                  <a:pos x="185" y="281"/>
                </a:cxn>
                <a:cxn ang="0">
                  <a:pos x="223" y="263"/>
                </a:cxn>
                <a:cxn ang="0">
                  <a:pos x="254" y="235"/>
                </a:cxn>
                <a:cxn ang="0">
                  <a:pos x="276" y="199"/>
                </a:cxn>
                <a:cxn ang="0">
                  <a:pos x="285" y="157"/>
                </a:cxn>
                <a:cxn ang="0">
                  <a:pos x="285" y="128"/>
                </a:cxn>
                <a:cxn ang="0">
                  <a:pos x="276" y="89"/>
                </a:cxn>
                <a:cxn ang="0">
                  <a:pos x="254" y="52"/>
                </a:cxn>
                <a:cxn ang="0">
                  <a:pos x="223" y="25"/>
                </a:cxn>
                <a:cxn ang="0">
                  <a:pos x="185" y="7"/>
                </a:cxn>
                <a:cxn ang="0">
                  <a:pos x="144" y="0"/>
                </a:cxn>
                <a:cxn ang="0">
                  <a:pos x="144" y="252"/>
                </a:cxn>
                <a:cxn ang="0">
                  <a:pos x="102" y="243"/>
                </a:cxn>
                <a:cxn ang="0">
                  <a:pos x="55" y="203"/>
                </a:cxn>
                <a:cxn ang="0">
                  <a:pos x="37" y="154"/>
                </a:cxn>
                <a:cxn ang="0">
                  <a:pos x="37" y="132"/>
                </a:cxn>
                <a:cxn ang="0">
                  <a:pos x="55" y="83"/>
                </a:cxn>
                <a:cxn ang="0">
                  <a:pos x="102" y="45"/>
                </a:cxn>
                <a:cxn ang="0">
                  <a:pos x="144" y="36"/>
                </a:cxn>
                <a:cxn ang="0">
                  <a:pos x="165" y="38"/>
                </a:cxn>
                <a:cxn ang="0">
                  <a:pos x="220" y="67"/>
                </a:cxn>
                <a:cxn ang="0">
                  <a:pos x="249" y="121"/>
                </a:cxn>
                <a:cxn ang="0">
                  <a:pos x="251" y="143"/>
                </a:cxn>
                <a:cxn ang="0">
                  <a:pos x="241" y="185"/>
                </a:cxn>
                <a:cxn ang="0">
                  <a:pos x="203" y="232"/>
                </a:cxn>
                <a:cxn ang="0">
                  <a:pos x="154" y="250"/>
                </a:cxn>
                <a:cxn ang="0">
                  <a:pos x="232" y="143"/>
                </a:cxn>
                <a:cxn ang="0">
                  <a:pos x="227" y="156"/>
                </a:cxn>
                <a:cxn ang="0">
                  <a:pos x="144" y="161"/>
                </a:cxn>
                <a:cxn ang="0">
                  <a:pos x="131" y="156"/>
                </a:cxn>
                <a:cxn ang="0">
                  <a:pos x="125" y="72"/>
                </a:cxn>
                <a:cxn ang="0">
                  <a:pos x="131" y="60"/>
                </a:cxn>
                <a:cxn ang="0">
                  <a:pos x="144" y="54"/>
                </a:cxn>
                <a:cxn ang="0">
                  <a:pos x="160" y="65"/>
                </a:cxn>
                <a:cxn ang="0">
                  <a:pos x="214" y="125"/>
                </a:cxn>
                <a:cxn ang="0">
                  <a:pos x="227" y="130"/>
                </a:cxn>
                <a:cxn ang="0">
                  <a:pos x="232" y="143"/>
                </a:cxn>
              </a:cxnLst>
              <a:rect l="0" t="0" r="r" b="b"/>
              <a:pathLst>
                <a:path w="287" h="286">
                  <a:moveTo>
                    <a:pt x="144" y="0"/>
                  </a:moveTo>
                  <a:lnTo>
                    <a:pt x="144" y="0"/>
                  </a:lnTo>
                  <a:lnTo>
                    <a:pt x="129" y="1"/>
                  </a:lnTo>
                  <a:lnTo>
                    <a:pt x="115" y="3"/>
                  </a:lnTo>
                  <a:lnTo>
                    <a:pt x="100" y="7"/>
                  </a:lnTo>
                  <a:lnTo>
                    <a:pt x="87" y="12"/>
                  </a:lnTo>
                  <a:lnTo>
                    <a:pt x="75" y="18"/>
                  </a:lnTo>
                  <a:lnTo>
                    <a:pt x="64" y="25"/>
                  </a:lnTo>
                  <a:lnTo>
                    <a:pt x="53" y="32"/>
                  </a:lnTo>
                  <a:lnTo>
                    <a:pt x="42" y="43"/>
                  </a:lnTo>
                  <a:lnTo>
                    <a:pt x="33" y="52"/>
                  </a:lnTo>
                  <a:lnTo>
                    <a:pt x="26" y="63"/>
                  </a:lnTo>
                  <a:lnTo>
                    <a:pt x="19" y="76"/>
                  </a:lnTo>
                  <a:lnTo>
                    <a:pt x="11" y="89"/>
                  </a:lnTo>
                  <a:lnTo>
                    <a:pt x="8" y="101"/>
                  </a:lnTo>
                  <a:lnTo>
                    <a:pt x="4" y="114"/>
                  </a:lnTo>
                  <a:lnTo>
                    <a:pt x="0" y="128"/>
                  </a:lnTo>
                  <a:lnTo>
                    <a:pt x="0" y="143"/>
                  </a:lnTo>
                  <a:lnTo>
                    <a:pt x="0" y="143"/>
                  </a:lnTo>
                  <a:lnTo>
                    <a:pt x="0" y="157"/>
                  </a:lnTo>
                  <a:lnTo>
                    <a:pt x="4" y="172"/>
                  </a:lnTo>
                  <a:lnTo>
                    <a:pt x="8" y="186"/>
                  </a:lnTo>
                  <a:lnTo>
                    <a:pt x="11" y="199"/>
                  </a:lnTo>
                  <a:lnTo>
                    <a:pt x="19" y="212"/>
                  </a:lnTo>
                  <a:lnTo>
                    <a:pt x="26" y="223"/>
                  </a:lnTo>
                  <a:lnTo>
                    <a:pt x="33" y="235"/>
                  </a:lnTo>
                  <a:lnTo>
                    <a:pt x="42" y="244"/>
                  </a:lnTo>
                  <a:lnTo>
                    <a:pt x="53" y="253"/>
                  </a:lnTo>
                  <a:lnTo>
                    <a:pt x="64" y="263"/>
                  </a:lnTo>
                  <a:lnTo>
                    <a:pt x="75" y="270"/>
                  </a:lnTo>
                  <a:lnTo>
                    <a:pt x="87" y="275"/>
                  </a:lnTo>
                  <a:lnTo>
                    <a:pt x="100" y="281"/>
                  </a:lnTo>
                  <a:lnTo>
                    <a:pt x="115" y="284"/>
                  </a:lnTo>
                  <a:lnTo>
                    <a:pt x="129" y="286"/>
                  </a:lnTo>
                  <a:lnTo>
                    <a:pt x="144" y="286"/>
                  </a:lnTo>
                  <a:lnTo>
                    <a:pt x="144" y="286"/>
                  </a:lnTo>
                  <a:lnTo>
                    <a:pt x="158" y="286"/>
                  </a:lnTo>
                  <a:lnTo>
                    <a:pt x="173" y="284"/>
                  </a:lnTo>
                  <a:lnTo>
                    <a:pt x="185" y="281"/>
                  </a:lnTo>
                  <a:lnTo>
                    <a:pt x="200" y="275"/>
                  </a:lnTo>
                  <a:lnTo>
                    <a:pt x="212" y="270"/>
                  </a:lnTo>
                  <a:lnTo>
                    <a:pt x="223" y="263"/>
                  </a:lnTo>
                  <a:lnTo>
                    <a:pt x="234" y="253"/>
                  </a:lnTo>
                  <a:lnTo>
                    <a:pt x="245" y="244"/>
                  </a:lnTo>
                  <a:lnTo>
                    <a:pt x="254" y="235"/>
                  </a:lnTo>
                  <a:lnTo>
                    <a:pt x="261" y="223"/>
                  </a:lnTo>
                  <a:lnTo>
                    <a:pt x="269" y="212"/>
                  </a:lnTo>
                  <a:lnTo>
                    <a:pt x="276" y="199"/>
                  </a:lnTo>
                  <a:lnTo>
                    <a:pt x="280" y="186"/>
                  </a:lnTo>
                  <a:lnTo>
                    <a:pt x="283" y="172"/>
                  </a:lnTo>
                  <a:lnTo>
                    <a:pt x="285" y="157"/>
                  </a:lnTo>
                  <a:lnTo>
                    <a:pt x="287" y="143"/>
                  </a:lnTo>
                  <a:lnTo>
                    <a:pt x="287" y="143"/>
                  </a:lnTo>
                  <a:lnTo>
                    <a:pt x="285" y="128"/>
                  </a:lnTo>
                  <a:lnTo>
                    <a:pt x="283" y="114"/>
                  </a:lnTo>
                  <a:lnTo>
                    <a:pt x="280" y="101"/>
                  </a:lnTo>
                  <a:lnTo>
                    <a:pt x="276" y="89"/>
                  </a:lnTo>
                  <a:lnTo>
                    <a:pt x="269" y="76"/>
                  </a:lnTo>
                  <a:lnTo>
                    <a:pt x="261" y="63"/>
                  </a:lnTo>
                  <a:lnTo>
                    <a:pt x="254" y="52"/>
                  </a:lnTo>
                  <a:lnTo>
                    <a:pt x="245" y="43"/>
                  </a:lnTo>
                  <a:lnTo>
                    <a:pt x="234" y="32"/>
                  </a:lnTo>
                  <a:lnTo>
                    <a:pt x="223" y="25"/>
                  </a:lnTo>
                  <a:lnTo>
                    <a:pt x="212" y="18"/>
                  </a:lnTo>
                  <a:lnTo>
                    <a:pt x="200" y="12"/>
                  </a:lnTo>
                  <a:lnTo>
                    <a:pt x="185" y="7"/>
                  </a:lnTo>
                  <a:lnTo>
                    <a:pt x="173" y="3"/>
                  </a:lnTo>
                  <a:lnTo>
                    <a:pt x="158" y="1"/>
                  </a:lnTo>
                  <a:lnTo>
                    <a:pt x="144" y="0"/>
                  </a:lnTo>
                  <a:lnTo>
                    <a:pt x="144" y="0"/>
                  </a:lnTo>
                  <a:close/>
                  <a:moveTo>
                    <a:pt x="144" y="252"/>
                  </a:moveTo>
                  <a:lnTo>
                    <a:pt x="144" y="252"/>
                  </a:lnTo>
                  <a:lnTo>
                    <a:pt x="133" y="250"/>
                  </a:lnTo>
                  <a:lnTo>
                    <a:pt x="122" y="248"/>
                  </a:lnTo>
                  <a:lnTo>
                    <a:pt x="102" y="243"/>
                  </a:lnTo>
                  <a:lnTo>
                    <a:pt x="84" y="232"/>
                  </a:lnTo>
                  <a:lnTo>
                    <a:pt x="67" y="219"/>
                  </a:lnTo>
                  <a:lnTo>
                    <a:pt x="55" y="203"/>
                  </a:lnTo>
                  <a:lnTo>
                    <a:pt x="44" y="185"/>
                  </a:lnTo>
                  <a:lnTo>
                    <a:pt x="38" y="165"/>
                  </a:lnTo>
                  <a:lnTo>
                    <a:pt x="37" y="154"/>
                  </a:lnTo>
                  <a:lnTo>
                    <a:pt x="37" y="143"/>
                  </a:lnTo>
                  <a:lnTo>
                    <a:pt x="37" y="143"/>
                  </a:lnTo>
                  <a:lnTo>
                    <a:pt x="37" y="132"/>
                  </a:lnTo>
                  <a:lnTo>
                    <a:pt x="38" y="121"/>
                  </a:lnTo>
                  <a:lnTo>
                    <a:pt x="44" y="101"/>
                  </a:lnTo>
                  <a:lnTo>
                    <a:pt x="55" y="83"/>
                  </a:lnTo>
                  <a:lnTo>
                    <a:pt x="67" y="67"/>
                  </a:lnTo>
                  <a:lnTo>
                    <a:pt x="84" y="54"/>
                  </a:lnTo>
                  <a:lnTo>
                    <a:pt x="102" y="45"/>
                  </a:lnTo>
                  <a:lnTo>
                    <a:pt x="122" y="38"/>
                  </a:lnTo>
                  <a:lnTo>
                    <a:pt x="133" y="36"/>
                  </a:lnTo>
                  <a:lnTo>
                    <a:pt x="144" y="36"/>
                  </a:lnTo>
                  <a:lnTo>
                    <a:pt x="144" y="36"/>
                  </a:lnTo>
                  <a:lnTo>
                    <a:pt x="154" y="36"/>
                  </a:lnTo>
                  <a:lnTo>
                    <a:pt x="165" y="38"/>
                  </a:lnTo>
                  <a:lnTo>
                    <a:pt x="185" y="45"/>
                  </a:lnTo>
                  <a:lnTo>
                    <a:pt x="203" y="54"/>
                  </a:lnTo>
                  <a:lnTo>
                    <a:pt x="220" y="67"/>
                  </a:lnTo>
                  <a:lnTo>
                    <a:pt x="232" y="83"/>
                  </a:lnTo>
                  <a:lnTo>
                    <a:pt x="241" y="101"/>
                  </a:lnTo>
                  <a:lnTo>
                    <a:pt x="249" y="121"/>
                  </a:lnTo>
                  <a:lnTo>
                    <a:pt x="251" y="132"/>
                  </a:lnTo>
                  <a:lnTo>
                    <a:pt x="251" y="143"/>
                  </a:lnTo>
                  <a:lnTo>
                    <a:pt x="251" y="143"/>
                  </a:lnTo>
                  <a:lnTo>
                    <a:pt x="251" y="154"/>
                  </a:lnTo>
                  <a:lnTo>
                    <a:pt x="249" y="165"/>
                  </a:lnTo>
                  <a:lnTo>
                    <a:pt x="241" y="185"/>
                  </a:lnTo>
                  <a:lnTo>
                    <a:pt x="232" y="203"/>
                  </a:lnTo>
                  <a:lnTo>
                    <a:pt x="220" y="219"/>
                  </a:lnTo>
                  <a:lnTo>
                    <a:pt x="203" y="232"/>
                  </a:lnTo>
                  <a:lnTo>
                    <a:pt x="185" y="243"/>
                  </a:lnTo>
                  <a:lnTo>
                    <a:pt x="165" y="248"/>
                  </a:lnTo>
                  <a:lnTo>
                    <a:pt x="154" y="250"/>
                  </a:lnTo>
                  <a:lnTo>
                    <a:pt x="144" y="252"/>
                  </a:lnTo>
                  <a:lnTo>
                    <a:pt x="144" y="252"/>
                  </a:lnTo>
                  <a:close/>
                  <a:moveTo>
                    <a:pt x="232" y="143"/>
                  </a:moveTo>
                  <a:lnTo>
                    <a:pt x="232" y="143"/>
                  </a:lnTo>
                  <a:lnTo>
                    <a:pt x="231" y="150"/>
                  </a:lnTo>
                  <a:lnTo>
                    <a:pt x="227" y="156"/>
                  </a:lnTo>
                  <a:lnTo>
                    <a:pt x="222" y="159"/>
                  </a:lnTo>
                  <a:lnTo>
                    <a:pt x="214" y="161"/>
                  </a:lnTo>
                  <a:lnTo>
                    <a:pt x="144" y="161"/>
                  </a:lnTo>
                  <a:lnTo>
                    <a:pt x="144" y="161"/>
                  </a:lnTo>
                  <a:lnTo>
                    <a:pt x="136" y="159"/>
                  </a:lnTo>
                  <a:lnTo>
                    <a:pt x="131" y="156"/>
                  </a:lnTo>
                  <a:lnTo>
                    <a:pt x="127" y="150"/>
                  </a:lnTo>
                  <a:lnTo>
                    <a:pt x="125" y="143"/>
                  </a:lnTo>
                  <a:lnTo>
                    <a:pt x="125" y="72"/>
                  </a:lnTo>
                  <a:lnTo>
                    <a:pt x="125" y="72"/>
                  </a:lnTo>
                  <a:lnTo>
                    <a:pt x="127" y="65"/>
                  </a:lnTo>
                  <a:lnTo>
                    <a:pt x="131" y="60"/>
                  </a:lnTo>
                  <a:lnTo>
                    <a:pt x="136" y="56"/>
                  </a:lnTo>
                  <a:lnTo>
                    <a:pt x="144" y="54"/>
                  </a:lnTo>
                  <a:lnTo>
                    <a:pt x="144" y="54"/>
                  </a:lnTo>
                  <a:lnTo>
                    <a:pt x="151" y="56"/>
                  </a:lnTo>
                  <a:lnTo>
                    <a:pt x="156" y="60"/>
                  </a:lnTo>
                  <a:lnTo>
                    <a:pt x="160" y="65"/>
                  </a:lnTo>
                  <a:lnTo>
                    <a:pt x="162" y="72"/>
                  </a:lnTo>
                  <a:lnTo>
                    <a:pt x="162" y="125"/>
                  </a:lnTo>
                  <a:lnTo>
                    <a:pt x="214" y="125"/>
                  </a:lnTo>
                  <a:lnTo>
                    <a:pt x="214" y="125"/>
                  </a:lnTo>
                  <a:lnTo>
                    <a:pt x="222" y="127"/>
                  </a:lnTo>
                  <a:lnTo>
                    <a:pt x="227" y="130"/>
                  </a:lnTo>
                  <a:lnTo>
                    <a:pt x="231" y="136"/>
                  </a:lnTo>
                  <a:lnTo>
                    <a:pt x="232" y="143"/>
                  </a:lnTo>
                  <a:lnTo>
                    <a:pt x="232" y="143"/>
                  </a:lnTo>
                  <a:close/>
                </a:path>
              </a:pathLst>
            </a:custGeom>
            <a:grpFill/>
            <a:ln w="9525">
              <a:noFill/>
              <a:round/>
            </a:ln>
          </p:spPr>
          <p:txBody>
            <a:bodyPr lIns="121920" tIns="60960" rIns="121920" bIns="60960"/>
            <a:p>
              <a:pPr eaLnBrk="1" fontAlgn="auto" hangingPunct="1">
                <a:spcBef>
                  <a:spcPts val="0"/>
                </a:spcBef>
                <a:spcAft>
                  <a:spcPts val="0"/>
                </a:spcAft>
                <a:defRPr/>
              </a:pPr>
              <a:endParaRPr lang="en-US" sz="3200">
                <a:latin typeface="+mn-ea"/>
                <a:ea typeface="+mn-ea"/>
              </a:endParaRPr>
            </a:p>
          </p:txBody>
        </p:sp>
        <p:sp>
          <p:nvSpPr>
            <p:cNvPr id="29" name="Freeform 60"/>
            <p:cNvSpPr>
              <a:spLocks noEditPoints="1"/>
            </p:cNvSpPr>
            <p:nvPr/>
          </p:nvSpPr>
          <p:spPr bwMode="auto">
            <a:xfrm>
              <a:off x="3857625" y="2065036"/>
              <a:ext cx="427038" cy="428625"/>
            </a:xfrm>
            <a:custGeom>
              <a:avLst/>
              <a:gdLst/>
              <a:ahLst/>
              <a:cxnLst>
                <a:cxn ang="0">
                  <a:pos x="18" y="0"/>
                </a:cxn>
                <a:cxn ang="0">
                  <a:pos x="11" y="2"/>
                </a:cxn>
                <a:cxn ang="0">
                  <a:pos x="0" y="11"/>
                </a:cxn>
                <a:cxn ang="0">
                  <a:pos x="0" y="269"/>
                </a:cxn>
                <a:cxn ang="0">
                  <a:pos x="0" y="276"/>
                </a:cxn>
                <a:cxn ang="0">
                  <a:pos x="11" y="285"/>
                </a:cxn>
                <a:cxn ang="0">
                  <a:pos x="267" y="287"/>
                </a:cxn>
                <a:cxn ang="0">
                  <a:pos x="274" y="285"/>
                </a:cxn>
                <a:cxn ang="0">
                  <a:pos x="283" y="276"/>
                </a:cxn>
                <a:cxn ang="0">
                  <a:pos x="285" y="19"/>
                </a:cxn>
                <a:cxn ang="0">
                  <a:pos x="283" y="11"/>
                </a:cxn>
                <a:cxn ang="0">
                  <a:pos x="274" y="2"/>
                </a:cxn>
                <a:cxn ang="0">
                  <a:pos x="267" y="0"/>
                </a:cxn>
                <a:cxn ang="0">
                  <a:pos x="18" y="269"/>
                </a:cxn>
                <a:cxn ang="0">
                  <a:pos x="53" y="233"/>
                </a:cxn>
                <a:cxn ang="0">
                  <a:pos x="53" y="198"/>
                </a:cxn>
                <a:cxn ang="0">
                  <a:pos x="18" y="162"/>
                </a:cxn>
                <a:cxn ang="0">
                  <a:pos x="53" y="198"/>
                </a:cxn>
                <a:cxn ang="0">
                  <a:pos x="18" y="126"/>
                </a:cxn>
                <a:cxn ang="0">
                  <a:pos x="53" y="91"/>
                </a:cxn>
                <a:cxn ang="0">
                  <a:pos x="53" y="55"/>
                </a:cxn>
                <a:cxn ang="0">
                  <a:pos x="18" y="19"/>
                </a:cxn>
                <a:cxn ang="0">
                  <a:pos x="53" y="55"/>
                </a:cxn>
                <a:cxn ang="0">
                  <a:pos x="71" y="269"/>
                </a:cxn>
                <a:cxn ang="0">
                  <a:pos x="214" y="180"/>
                </a:cxn>
                <a:cxn ang="0">
                  <a:pos x="214" y="162"/>
                </a:cxn>
                <a:cxn ang="0">
                  <a:pos x="71" y="19"/>
                </a:cxn>
                <a:cxn ang="0">
                  <a:pos x="214" y="162"/>
                </a:cxn>
                <a:cxn ang="0">
                  <a:pos x="232" y="269"/>
                </a:cxn>
                <a:cxn ang="0">
                  <a:pos x="267" y="233"/>
                </a:cxn>
                <a:cxn ang="0">
                  <a:pos x="267" y="198"/>
                </a:cxn>
                <a:cxn ang="0">
                  <a:pos x="232" y="162"/>
                </a:cxn>
                <a:cxn ang="0">
                  <a:pos x="267" y="198"/>
                </a:cxn>
                <a:cxn ang="0">
                  <a:pos x="232" y="126"/>
                </a:cxn>
                <a:cxn ang="0">
                  <a:pos x="267" y="91"/>
                </a:cxn>
                <a:cxn ang="0">
                  <a:pos x="267" y="55"/>
                </a:cxn>
                <a:cxn ang="0">
                  <a:pos x="232" y="19"/>
                </a:cxn>
                <a:cxn ang="0">
                  <a:pos x="267" y="55"/>
                </a:cxn>
              </a:cxnLst>
              <a:rect l="0" t="0" r="r" b="b"/>
              <a:pathLst>
                <a:path w="285" h="287">
                  <a:moveTo>
                    <a:pt x="267" y="0"/>
                  </a:moveTo>
                  <a:lnTo>
                    <a:pt x="18" y="0"/>
                  </a:lnTo>
                  <a:lnTo>
                    <a:pt x="18" y="0"/>
                  </a:lnTo>
                  <a:lnTo>
                    <a:pt x="11" y="2"/>
                  </a:lnTo>
                  <a:lnTo>
                    <a:pt x="6" y="6"/>
                  </a:lnTo>
                  <a:lnTo>
                    <a:pt x="0" y="11"/>
                  </a:lnTo>
                  <a:lnTo>
                    <a:pt x="0" y="19"/>
                  </a:lnTo>
                  <a:lnTo>
                    <a:pt x="0" y="269"/>
                  </a:lnTo>
                  <a:lnTo>
                    <a:pt x="0" y="269"/>
                  </a:lnTo>
                  <a:lnTo>
                    <a:pt x="0" y="276"/>
                  </a:lnTo>
                  <a:lnTo>
                    <a:pt x="6" y="281"/>
                  </a:lnTo>
                  <a:lnTo>
                    <a:pt x="11" y="285"/>
                  </a:lnTo>
                  <a:lnTo>
                    <a:pt x="18" y="287"/>
                  </a:lnTo>
                  <a:lnTo>
                    <a:pt x="267" y="287"/>
                  </a:lnTo>
                  <a:lnTo>
                    <a:pt x="267" y="287"/>
                  </a:lnTo>
                  <a:lnTo>
                    <a:pt x="274" y="285"/>
                  </a:lnTo>
                  <a:lnTo>
                    <a:pt x="279" y="281"/>
                  </a:lnTo>
                  <a:lnTo>
                    <a:pt x="283" y="276"/>
                  </a:lnTo>
                  <a:lnTo>
                    <a:pt x="285" y="269"/>
                  </a:lnTo>
                  <a:lnTo>
                    <a:pt x="285" y="19"/>
                  </a:lnTo>
                  <a:lnTo>
                    <a:pt x="285" y="19"/>
                  </a:lnTo>
                  <a:lnTo>
                    <a:pt x="283" y="11"/>
                  </a:lnTo>
                  <a:lnTo>
                    <a:pt x="279" y="6"/>
                  </a:lnTo>
                  <a:lnTo>
                    <a:pt x="274" y="2"/>
                  </a:lnTo>
                  <a:lnTo>
                    <a:pt x="267" y="0"/>
                  </a:lnTo>
                  <a:lnTo>
                    <a:pt x="267" y="0"/>
                  </a:lnTo>
                  <a:close/>
                  <a:moveTo>
                    <a:pt x="53" y="269"/>
                  </a:moveTo>
                  <a:lnTo>
                    <a:pt x="18" y="269"/>
                  </a:lnTo>
                  <a:lnTo>
                    <a:pt x="18" y="233"/>
                  </a:lnTo>
                  <a:lnTo>
                    <a:pt x="53" y="233"/>
                  </a:lnTo>
                  <a:lnTo>
                    <a:pt x="53" y="269"/>
                  </a:lnTo>
                  <a:close/>
                  <a:moveTo>
                    <a:pt x="53" y="198"/>
                  </a:moveTo>
                  <a:lnTo>
                    <a:pt x="18" y="198"/>
                  </a:lnTo>
                  <a:lnTo>
                    <a:pt x="18" y="162"/>
                  </a:lnTo>
                  <a:lnTo>
                    <a:pt x="53" y="162"/>
                  </a:lnTo>
                  <a:lnTo>
                    <a:pt x="53" y="198"/>
                  </a:lnTo>
                  <a:close/>
                  <a:moveTo>
                    <a:pt x="53" y="126"/>
                  </a:moveTo>
                  <a:lnTo>
                    <a:pt x="18" y="126"/>
                  </a:lnTo>
                  <a:lnTo>
                    <a:pt x="18" y="91"/>
                  </a:lnTo>
                  <a:lnTo>
                    <a:pt x="53" y="91"/>
                  </a:lnTo>
                  <a:lnTo>
                    <a:pt x="53" y="126"/>
                  </a:lnTo>
                  <a:close/>
                  <a:moveTo>
                    <a:pt x="53" y="55"/>
                  </a:moveTo>
                  <a:lnTo>
                    <a:pt x="18" y="55"/>
                  </a:lnTo>
                  <a:lnTo>
                    <a:pt x="18" y="19"/>
                  </a:lnTo>
                  <a:lnTo>
                    <a:pt x="53" y="19"/>
                  </a:lnTo>
                  <a:lnTo>
                    <a:pt x="53" y="55"/>
                  </a:lnTo>
                  <a:close/>
                  <a:moveTo>
                    <a:pt x="214" y="269"/>
                  </a:moveTo>
                  <a:lnTo>
                    <a:pt x="71" y="269"/>
                  </a:lnTo>
                  <a:lnTo>
                    <a:pt x="71" y="180"/>
                  </a:lnTo>
                  <a:lnTo>
                    <a:pt x="214" y="180"/>
                  </a:lnTo>
                  <a:lnTo>
                    <a:pt x="214" y="269"/>
                  </a:lnTo>
                  <a:close/>
                  <a:moveTo>
                    <a:pt x="214" y="162"/>
                  </a:moveTo>
                  <a:lnTo>
                    <a:pt x="71" y="162"/>
                  </a:lnTo>
                  <a:lnTo>
                    <a:pt x="71" y="19"/>
                  </a:lnTo>
                  <a:lnTo>
                    <a:pt x="214" y="19"/>
                  </a:lnTo>
                  <a:lnTo>
                    <a:pt x="214" y="162"/>
                  </a:lnTo>
                  <a:close/>
                  <a:moveTo>
                    <a:pt x="267" y="269"/>
                  </a:moveTo>
                  <a:lnTo>
                    <a:pt x="232" y="269"/>
                  </a:lnTo>
                  <a:lnTo>
                    <a:pt x="232" y="233"/>
                  </a:lnTo>
                  <a:lnTo>
                    <a:pt x="267" y="233"/>
                  </a:lnTo>
                  <a:lnTo>
                    <a:pt x="267" y="269"/>
                  </a:lnTo>
                  <a:close/>
                  <a:moveTo>
                    <a:pt x="267" y="198"/>
                  </a:moveTo>
                  <a:lnTo>
                    <a:pt x="232" y="198"/>
                  </a:lnTo>
                  <a:lnTo>
                    <a:pt x="232" y="162"/>
                  </a:lnTo>
                  <a:lnTo>
                    <a:pt x="267" y="162"/>
                  </a:lnTo>
                  <a:lnTo>
                    <a:pt x="267" y="198"/>
                  </a:lnTo>
                  <a:close/>
                  <a:moveTo>
                    <a:pt x="267" y="126"/>
                  </a:moveTo>
                  <a:lnTo>
                    <a:pt x="232" y="126"/>
                  </a:lnTo>
                  <a:lnTo>
                    <a:pt x="232" y="91"/>
                  </a:lnTo>
                  <a:lnTo>
                    <a:pt x="267" y="91"/>
                  </a:lnTo>
                  <a:lnTo>
                    <a:pt x="267" y="126"/>
                  </a:lnTo>
                  <a:close/>
                  <a:moveTo>
                    <a:pt x="267" y="55"/>
                  </a:moveTo>
                  <a:lnTo>
                    <a:pt x="232" y="55"/>
                  </a:lnTo>
                  <a:lnTo>
                    <a:pt x="232" y="19"/>
                  </a:lnTo>
                  <a:lnTo>
                    <a:pt x="267" y="19"/>
                  </a:lnTo>
                  <a:lnTo>
                    <a:pt x="267" y="55"/>
                  </a:lnTo>
                  <a:close/>
                </a:path>
              </a:pathLst>
            </a:custGeom>
            <a:grpFill/>
            <a:ln w="9525">
              <a:noFill/>
              <a:round/>
            </a:ln>
          </p:spPr>
          <p:txBody>
            <a:bodyPr lIns="121920" tIns="60960" rIns="121920" bIns="60960"/>
            <a:p>
              <a:pPr eaLnBrk="1" fontAlgn="auto" hangingPunct="1">
                <a:spcBef>
                  <a:spcPts val="0"/>
                </a:spcBef>
                <a:spcAft>
                  <a:spcPts val="0"/>
                </a:spcAft>
                <a:defRPr/>
              </a:pPr>
              <a:endParaRPr lang="en-US" sz="3200">
                <a:latin typeface="+mn-ea"/>
                <a:ea typeface="+mn-ea"/>
              </a:endParaRPr>
            </a:p>
          </p:txBody>
        </p:sp>
        <p:grpSp>
          <p:nvGrpSpPr>
            <p:cNvPr id="30" name="Group 78"/>
            <p:cNvGrpSpPr/>
            <p:nvPr/>
          </p:nvGrpSpPr>
          <p:grpSpPr>
            <a:xfrm>
              <a:off x="5183979" y="2043697"/>
              <a:ext cx="198288" cy="468685"/>
              <a:chOff x="3405334" y="1535355"/>
              <a:chExt cx="137038" cy="323909"/>
            </a:xfrm>
            <a:grpFill/>
          </p:grpSpPr>
          <p:sp>
            <p:nvSpPr>
              <p:cNvPr id="89" name="Freeform 61"/>
              <p:cNvSpPr/>
              <p:nvPr/>
            </p:nvSpPr>
            <p:spPr bwMode="auto">
              <a:xfrm>
                <a:off x="3444784" y="1535355"/>
                <a:ext cx="56062" cy="56062"/>
              </a:xfrm>
              <a:custGeom>
                <a:avLst/>
                <a:gdLst/>
                <a:ahLst/>
                <a:cxnLst>
                  <a:cxn ang="0">
                    <a:pos x="25" y="0"/>
                  </a:cxn>
                  <a:cxn ang="0">
                    <a:pos x="25" y="0"/>
                  </a:cxn>
                  <a:cxn ang="0">
                    <a:pos x="36" y="2"/>
                  </a:cxn>
                  <a:cxn ang="0">
                    <a:pos x="45" y="7"/>
                  </a:cxn>
                  <a:cxn ang="0">
                    <a:pos x="51" y="16"/>
                  </a:cxn>
                  <a:cxn ang="0">
                    <a:pos x="53" y="27"/>
                  </a:cxn>
                  <a:cxn ang="0">
                    <a:pos x="53" y="27"/>
                  </a:cxn>
                  <a:cxn ang="0">
                    <a:pos x="51" y="36"/>
                  </a:cxn>
                  <a:cxn ang="0">
                    <a:pos x="45" y="45"/>
                  </a:cxn>
                  <a:cxn ang="0">
                    <a:pos x="36" y="51"/>
                  </a:cxn>
                  <a:cxn ang="0">
                    <a:pos x="25" y="52"/>
                  </a:cxn>
                  <a:cxn ang="0">
                    <a:pos x="25" y="52"/>
                  </a:cxn>
                  <a:cxn ang="0">
                    <a:pos x="16" y="51"/>
                  </a:cxn>
                  <a:cxn ang="0">
                    <a:pos x="7" y="45"/>
                  </a:cxn>
                  <a:cxn ang="0">
                    <a:pos x="2" y="36"/>
                  </a:cxn>
                  <a:cxn ang="0">
                    <a:pos x="0" y="27"/>
                  </a:cxn>
                  <a:cxn ang="0">
                    <a:pos x="0" y="27"/>
                  </a:cxn>
                  <a:cxn ang="0">
                    <a:pos x="2" y="16"/>
                  </a:cxn>
                  <a:cxn ang="0">
                    <a:pos x="7" y="7"/>
                  </a:cxn>
                  <a:cxn ang="0">
                    <a:pos x="16" y="2"/>
                  </a:cxn>
                  <a:cxn ang="0">
                    <a:pos x="25" y="0"/>
                  </a:cxn>
                  <a:cxn ang="0">
                    <a:pos x="25" y="0"/>
                  </a:cxn>
                </a:cxnLst>
                <a:rect l="0" t="0" r="r" b="b"/>
                <a:pathLst>
                  <a:path w="53" h="52">
                    <a:moveTo>
                      <a:pt x="25" y="0"/>
                    </a:moveTo>
                    <a:lnTo>
                      <a:pt x="25" y="0"/>
                    </a:lnTo>
                    <a:lnTo>
                      <a:pt x="36" y="2"/>
                    </a:lnTo>
                    <a:lnTo>
                      <a:pt x="45" y="7"/>
                    </a:lnTo>
                    <a:lnTo>
                      <a:pt x="51" y="16"/>
                    </a:lnTo>
                    <a:lnTo>
                      <a:pt x="53" y="27"/>
                    </a:lnTo>
                    <a:lnTo>
                      <a:pt x="53" y="27"/>
                    </a:lnTo>
                    <a:lnTo>
                      <a:pt x="51" y="36"/>
                    </a:lnTo>
                    <a:lnTo>
                      <a:pt x="45" y="45"/>
                    </a:lnTo>
                    <a:lnTo>
                      <a:pt x="36" y="51"/>
                    </a:lnTo>
                    <a:lnTo>
                      <a:pt x="25" y="52"/>
                    </a:lnTo>
                    <a:lnTo>
                      <a:pt x="25" y="52"/>
                    </a:lnTo>
                    <a:lnTo>
                      <a:pt x="16" y="51"/>
                    </a:lnTo>
                    <a:lnTo>
                      <a:pt x="7" y="45"/>
                    </a:lnTo>
                    <a:lnTo>
                      <a:pt x="2" y="36"/>
                    </a:lnTo>
                    <a:lnTo>
                      <a:pt x="0" y="27"/>
                    </a:lnTo>
                    <a:lnTo>
                      <a:pt x="0" y="27"/>
                    </a:lnTo>
                    <a:lnTo>
                      <a:pt x="2" y="16"/>
                    </a:lnTo>
                    <a:lnTo>
                      <a:pt x="7" y="7"/>
                    </a:lnTo>
                    <a:lnTo>
                      <a:pt x="16" y="2"/>
                    </a:lnTo>
                    <a:lnTo>
                      <a:pt x="25" y="0"/>
                    </a:lnTo>
                    <a:lnTo>
                      <a:pt x="25" y="0"/>
                    </a:lnTo>
                    <a:close/>
                  </a:path>
                </a:pathLst>
              </a:custGeom>
              <a:grpFill/>
              <a:ln w="9525">
                <a:noFill/>
                <a:round/>
              </a:ln>
            </p:spPr>
            <p:txBody>
              <a:bodyPr lIns="121920" tIns="60960" rIns="121920" bIns="60960"/>
              <a:p>
                <a:pPr eaLnBrk="1" fontAlgn="auto" hangingPunct="1">
                  <a:spcBef>
                    <a:spcPts val="0"/>
                  </a:spcBef>
                  <a:spcAft>
                    <a:spcPts val="0"/>
                  </a:spcAft>
                  <a:defRPr/>
                </a:pPr>
                <a:endParaRPr lang="en-US" sz="3200">
                  <a:latin typeface="+mn-ea"/>
                  <a:ea typeface="+mn-ea"/>
                </a:endParaRPr>
              </a:p>
            </p:txBody>
          </p:sp>
          <p:sp>
            <p:nvSpPr>
              <p:cNvPr id="90" name="Freeform 62"/>
              <p:cNvSpPr/>
              <p:nvPr/>
            </p:nvSpPr>
            <p:spPr bwMode="auto">
              <a:xfrm>
                <a:off x="3405334" y="1603875"/>
                <a:ext cx="137038" cy="255389"/>
              </a:xfrm>
              <a:custGeom>
                <a:avLst/>
                <a:gdLst/>
                <a:ahLst/>
                <a:cxnLst>
                  <a:cxn ang="0">
                    <a:pos x="74" y="0"/>
                  </a:cxn>
                  <a:cxn ang="0">
                    <a:pos x="54" y="0"/>
                  </a:cxn>
                  <a:cxn ang="0">
                    <a:pos x="47" y="2"/>
                  </a:cxn>
                  <a:cxn ang="0">
                    <a:pos x="27" y="11"/>
                  </a:cxn>
                  <a:cxn ang="0">
                    <a:pos x="11" y="35"/>
                  </a:cxn>
                  <a:cxn ang="0">
                    <a:pos x="2" y="64"/>
                  </a:cxn>
                  <a:cxn ang="0">
                    <a:pos x="2" y="94"/>
                  </a:cxn>
                  <a:cxn ang="0">
                    <a:pos x="4" y="100"/>
                  </a:cxn>
                  <a:cxn ang="0">
                    <a:pos x="11" y="107"/>
                  </a:cxn>
                  <a:cxn ang="0">
                    <a:pos x="20" y="107"/>
                  </a:cxn>
                  <a:cxn ang="0">
                    <a:pos x="27" y="100"/>
                  </a:cxn>
                  <a:cxn ang="0">
                    <a:pos x="27" y="94"/>
                  </a:cxn>
                  <a:cxn ang="0">
                    <a:pos x="27" y="69"/>
                  </a:cxn>
                  <a:cxn ang="0">
                    <a:pos x="35" y="44"/>
                  </a:cxn>
                  <a:cxn ang="0">
                    <a:pos x="35" y="100"/>
                  </a:cxn>
                  <a:cxn ang="0">
                    <a:pos x="35" y="102"/>
                  </a:cxn>
                  <a:cxn ang="0">
                    <a:pos x="35" y="167"/>
                  </a:cxn>
                  <a:cxn ang="0">
                    <a:pos x="33" y="232"/>
                  </a:cxn>
                  <a:cxn ang="0">
                    <a:pos x="36" y="243"/>
                  </a:cxn>
                  <a:cxn ang="0">
                    <a:pos x="47" y="247"/>
                  </a:cxn>
                  <a:cxn ang="0">
                    <a:pos x="56" y="243"/>
                  </a:cxn>
                  <a:cxn ang="0">
                    <a:pos x="62" y="232"/>
                  </a:cxn>
                  <a:cxn ang="0">
                    <a:pos x="64" y="181"/>
                  </a:cxn>
                  <a:cxn ang="0">
                    <a:pos x="64" y="131"/>
                  </a:cxn>
                  <a:cxn ang="0">
                    <a:pos x="69" y="131"/>
                  </a:cxn>
                  <a:cxn ang="0">
                    <a:pos x="71" y="232"/>
                  </a:cxn>
                  <a:cxn ang="0">
                    <a:pos x="73" y="239"/>
                  </a:cxn>
                  <a:cxn ang="0">
                    <a:pos x="80" y="247"/>
                  </a:cxn>
                  <a:cxn ang="0">
                    <a:pos x="91" y="247"/>
                  </a:cxn>
                  <a:cxn ang="0">
                    <a:pos x="100" y="239"/>
                  </a:cxn>
                  <a:cxn ang="0">
                    <a:pos x="100" y="232"/>
                  </a:cxn>
                  <a:cxn ang="0">
                    <a:pos x="98" y="102"/>
                  </a:cxn>
                  <a:cxn ang="0">
                    <a:pos x="98" y="98"/>
                  </a:cxn>
                  <a:cxn ang="0">
                    <a:pos x="98" y="42"/>
                  </a:cxn>
                  <a:cxn ang="0">
                    <a:pos x="103" y="54"/>
                  </a:cxn>
                  <a:cxn ang="0">
                    <a:pos x="107" y="82"/>
                  </a:cxn>
                  <a:cxn ang="0">
                    <a:pos x="105" y="94"/>
                  </a:cxn>
                  <a:cxn ang="0">
                    <a:pos x="109" y="103"/>
                  </a:cxn>
                  <a:cxn ang="0">
                    <a:pos x="118" y="107"/>
                  </a:cxn>
                  <a:cxn ang="0">
                    <a:pos x="127" y="103"/>
                  </a:cxn>
                  <a:cxn ang="0">
                    <a:pos x="132" y="94"/>
                  </a:cxn>
                  <a:cxn ang="0">
                    <a:pos x="132" y="80"/>
                  </a:cxn>
                  <a:cxn ang="0">
                    <a:pos x="127" y="49"/>
                  </a:cxn>
                  <a:cxn ang="0">
                    <a:pos x="114" y="22"/>
                  </a:cxn>
                  <a:cxn ang="0">
                    <a:pos x="98" y="7"/>
                  </a:cxn>
                  <a:cxn ang="0">
                    <a:pos x="84" y="2"/>
                  </a:cxn>
                  <a:cxn ang="0">
                    <a:pos x="74" y="0"/>
                  </a:cxn>
                </a:cxnLst>
                <a:rect l="0" t="0" r="r" b="b"/>
                <a:pathLst>
                  <a:path w="132" h="247">
                    <a:moveTo>
                      <a:pt x="74" y="0"/>
                    </a:moveTo>
                    <a:lnTo>
                      <a:pt x="74" y="0"/>
                    </a:lnTo>
                    <a:lnTo>
                      <a:pt x="65" y="0"/>
                    </a:lnTo>
                    <a:lnTo>
                      <a:pt x="54" y="0"/>
                    </a:lnTo>
                    <a:lnTo>
                      <a:pt x="54" y="0"/>
                    </a:lnTo>
                    <a:lnTo>
                      <a:pt x="47" y="2"/>
                    </a:lnTo>
                    <a:lnTo>
                      <a:pt x="40" y="4"/>
                    </a:lnTo>
                    <a:lnTo>
                      <a:pt x="27" y="11"/>
                    </a:lnTo>
                    <a:lnTo>
                      <a:pt x="18" y="22"/>
                    </a:lnTo>
                    <a:lnTo>
                      <a:pt x="11" y="35"/>
                    </a:lnTo>
                    <a:lnTo>
                      <a:pt x="6" y="49"/>
                    </a:lnTo>
                    <a:lnTo>
                      <a:pt x="2" y="64"/>
                    </a:lnTo>
                    <a:lnTo>
                      <a:pt x="0" y="80"/>
                    </a:lnTo>
                    <a:lnTo>
                      <a:pt x="2" y="94"/>
                    </a:lnTo>
                    <a:lnTo>
                      <a:pt x="2" y="94"/>
                    </a:lnTo>
                    <a:lnTo>
                      <a:pt x="4" y="100"/>
                    </a:lnTo>
                    <a:lnTo>
                      <a:pt x="6" y="103"/>
                    </a:lnTo>
                    <a:lnTo>
                      <a:pt x="11" y="107"/>
                    </a:lnTo>
                    <a:lnTo>
                      <a:pt x="16" y="107"/>
                    </a:lnTo>
                    <a:lnTo>
                      <a:pt x="20" y="107"/>
                    </a:lnTo>
                    <a:lnTo>
                      <a:pt x="24" y="103"/>
                    </a:lnTo>
                    <a:lnTo>
                      <a:pt x="27" y="100"/>
                    </a:lnTo>
                    <a:lnTo>
                      <a:pt x="27" y="94"/>
                    </a:lnTo>
                    <a:lnTo>
                      <a:pt x="27" y="94"/>
                    </a:lnTo>
                    <a:lnTo>
                      <a:pt x="27" y="83"/>
                    </a:lnTo>
                    <a:lnTo>
                      <a:pt x="27" y="69"/>
                    </a:lnTo>
                    <a:lnTo>
                      <a:pt x="29" y="56"/>
                    </a:lnTo>
                    <a:lnTo>
                      <a:pt x="35" y="44"/>
                    </a:lnTo>
                    <a:lnTo>
                      <a:pt x="35" y="44"/>
                    </a:lnTo>
                    <a:lnTo>
                      <a:pt x="35" y="100"/>
                    </a:lnTo>
                    <a:lnTo>
                      <a:pt x="35" y="102"/>
                    </a:lnTo>
                    <a:lnTo>
                      <a:pt x="35" y="102"/>
                    </a:lnTo>
                    <a:lnTo>
                      <a:pt x="35" y="102"/>
                    </a:lnTo>
                    <a:lnTo>
                      <a:pt x="35" y="167"/>
                    </a:lnTo>
                    <a:lnTo>
                      <a:pt x="33" y="232"/>
                    </a:lnTo>
                    <a:lnTo>
                      <a:pt x="33" y="232"/>
                    </a:lnTo>
                    <a:lnTo>
                      <a:pt x="33" y="239"/>
                    </a:lnTo>
                    <a:lnTo>
                      <a:pt x="36" y="243"/>
                    </a:lnTo>
                    <a:lnTo>
                      <a:pt x="42" y="247"/>
                    </a:lnTo>
                    <a:lnTo>
                      <a:pt x="47" y="247"/>
                    </a:lnTo>
                    <a:lnTo>
                      <a:pt x="53" y="247"/>
                    </a:lnTo>
                    <a:lnTo>
                      <a:pt x="56" y="243"/>
                    </a:lnTo>
                    <a:lnTo>
                      <a:pt x="60" y="239"/>
                    </a:lnTo>
                    <a:lnTo>
                      <a:pt x="62" y="232"/>
                    </a:lnTo>
                    <a:lnTo>
                      <a:pt x="62" y="232"/>
                    </a:lnTo>
                    <a:lnTo>
                      <a:pt x="64" y="181"/>
                    </a:lnTo>
                    <a:lnTo>
                      <a:pt x="64" y="131"/>
                    </a:lnTo>
                    <a:lnTo>
                      <a:pt x="64" y="131"/>
                    </a:lnTo>
                    <a:lnTo>
                      <a:pt x="69" y="131"/>
                    </a:lnTo>
                    <a:lnTo>
                      <a:pt x="69" y="131"/>
                    </a:lnTo>
                    <a:lnTo>
                      <a:pt x="69" y="181"/>
                    </a:lnTo>
                    <a:lnTo>
                      <a:pt x="71" y="232"/>
                    </a:lnTo>
                    <a:lnTo>
                      <a:pt x="71" y="232"/>
                    </a:lnTo>
                    <a:lnTo>
                      <a:pt x="73" y="239"/>
                    </a:lnTo>
                    <a:lnTo>
                      <a:pt x="76" y="243"/>
                    </a:lnTo>
                    <a:lnTo>
                      <a:pt x="80" y="247"/>
                    </a:lnTo>
                    <a:lnTo>
                      <a:pt x="85" y="247"/>
                    </a:lnTo>
                    <a:lnTo>
                      <a:pt x="91" y="247"/>
                    </a:lnTo>
                    <a:lnTo>
                      <a:pt x="96" y="243"/>
                    </a:lnTo>
                    <a:lnTo>
                      <a:pt x="100" y="239"/>
                    </a:lnTo>
                    <a:lnTo>
                      <a:pt x="100" y="232"/>
                    </a:lnTo>
                    <a:lnTo>
                      <a:pt x="100" y="232"/>
                    </a:lnTo>
                    <a:lnTo>
                      <a:pt x="98" y="167"/>
                    </a:lnTo>
                    <a:lnTo>
                      <a:pt x="98" y="102"/>
                    </a:lnTo>
                    <a:lnTo>
                      <a:pt x="98" y="102"/>
                    </a:lnTo>
                    <a:lnTo>
                      <a:pt x="98" y="98"/>
                    </a:lnTo>
                    <a:lnTo>
                      <a:pt x="98" y="98"/>
                    </a:lnTo>
                    <a:lnTo>
                      <a:pt x="98" y="42"/>
                    </a:lnTo>
                    <a:lnTo>
                      <a:pt x="98" y="42"/>
                    </a:lnTo>
                    <a:lnTo>
                      <a:pt x="103" y="54"/>
                    </a:lnTo>
                    <a:lnTo>
                      <a:pt x="105" y="67"/>
                    </a:lnTo>
                    <a:lnTo>
                      <a:pt x="107" y="82"/>
                    </a:lnTo>
                    <a:lnTo>
                      <a:pt x="105" y="94"/>
                    </a:lnTo>
                    <a:lnTo>
                      <a:pt x="105" y="94"/>
                    </a:lnTo>
                    <a:lnTo>
                      <a:pt x="105" y="100"/>
                    </a:lnTo>
                    <a:lnTo>
                      <a:pt x="109" y="103"/>
                    </a:lnTo>
                    <a:lnTo>
                      <a:pt x="113" y="107"/>
                    </a:lnTo>
                    <a:lnTo>
                      <a:pt x="118" y="107"/>
                    </a:lnTo>
                    <a:lnTo>
                      <a:pt x="122" y="107"/>
                    </a:lnTo>
                    <a:lnTo>
                      <a:pt x="127" y="103"/>
                    </a:lnTo>
                    <a:lnTo>
                      <a:pt x="131" y="100"/>
                    </a:lnTo>
                    <a:lnTo>
                      <a:pt x="132" y="94"/>
                    </a:lnTo>
                    <a:lnTo>
                      <a:pt x="132" y="94"/>
                    </a:lnTo>
                    <a:lnTo>
                      <a:pt x="132" y="80"/>
                    </a:lnTo>
                    <a:lnTo>
                      <a:pt x="131" y="64"/>
                    </a:lnTo>
                    <a:lnTo>
                      <a:pt x="127" y="49"/>
                    </a:lnTo>
                    <a:lnTo>
                      <a:pt x="122" y="35"/>
                    </a:lnTo>
                    <a:lnTo>
                      <a:pt x="114" y="22"/>
                    </a:lnTo>
                    <a:lnTo>
                      <a:pt x="103" y="11"/>
                    </a:lnTo>
                    <a:lnTo>
                      <a:pt x="98" y="7"/>
                    </a:lnTo>
                    <a:lnTo>
                      <a:pt x="91" y="4"/>
                    </a:lnTo>
                    <a:lnTo>
                      <a:pt x="84" y="2"/>
                    </a:lnTo>
                    <a:lnTo>
                      <a:pt x="74" y="0"/>
                    </a:lnTo>
                    <a:lnTo>
                      <a:pt x="74" y="0"/>
                    </a:lnTo>
                    <a:close/>
                  </a:path>
                </a:pathLst>
              </a:custGeom>
              <a:grpFill/>
              <a:ln w="9525">
                <a:noFill/>
                <a:round/>
              </a:ln>
            </p:spPr>
            <p:txBody>
              <a:bodyPr lIns="121920" tIns="60960" rIns="121920" bIns="60960"/>
              <a:p>
                <a:pPr eaLnBrk="1" fontAlgn="auto" hangingPunct="1">
                  <a:spcBef>
                    <a:spcPts val="0"/>
                  </a:spcBef>
                  <a:spcAft>
                    <a:spcPts val="0"/>
                  </a:spcAft>
                  <a:defRPr/>
                </a:pPr>
                <a:endParaRPr lang="en-US" sz="3200">
                  <a:latin typeface="+mn-ea"/>
                  <a:ea typeface="+mn-ea"/>
                </a:endParaRPr>
              </a:p>
            </p:txBody>
          </p:sp>
        </p:grpSp>
        <p:sp>
          <p:nvSpPr>
            <p:cNvPr id="31" name="Freeform 63"/>
            <p:cNvSpPr>
              <a:spLocks noEditPoints="1"/>
            </p:cNvSpPr>
            <p:nvPr/>
          </p:nvSpPr>
          <p:spPr bwMode="auto">
            <a:xfrm>
              <a:off x="6303963" y="2071386"/>
              <a:ext cx="484187" cy="414338"/>
            </a:xfrm>
            <a:custGeom>
              <a:avLst/>
              <a:gdLst/>
              <a:ahLst/>
              <a:cxnLst>
                <a:cxn ang="0">
                  <a:pos x="15" y="2"/>
                </a:cxn>
                <a:cxn ang="0">
                  <a:pos x="0" y="4"/>
                </a:cxn>
                <a:cxn ang="0">
                  <a:pos x="0" y="62"/>
                </a:cxn>
                <a:cxn ang="0">
                  <a:pos x="9" y="71"/>
                </a:cxn>
                <a:cxn ang="0">
                  <a:pos x="53" y="45"/>
                </a:cxn>
                <a:cxn ang="0">
                  <a:pos x="58" y="31"/>
                </a:cxn>
                <a:cxn ang="0">
                  <a:pos x="307" y="11"/>
                </a:cxn>
                <a:cxn ang="0">
                  <a:pos x="95" y="11"/>
                </a:cxn>
                <a:cxn ang="0">
                  <a:pos x="85" y="27"/>
                </a:cxn>
                <a:cxn ang="0">
                  <a:pos x="85" y="51"/>
                </a:cxn>
                <a:cxn ang="0">
                  <a:pos x="102" y="62"/>
                </a:cxn>
                <a:cxn ang="0">
                  <a:pos x="314" y="60"/>
                </a:cxn>
                <a:cxn ang="0">
                  <a:pos x="323" y="43"/>
                </a:cxn>
                <a:cxn ang="0">
                  <a:pos x="323" y="20"/>
                </a:cxn>
                <a:cxn ang="0">
                  <a:pos x="307" y="11"/>
                </a:cxn>
                <a:cxn ang="0">
                  <a:pos x="53" y="147"/>
                </a:cxn>
                <a:cxn ang="0">
                  <a:pos x="60" y="138"/>
                </a:cxn>
                <a:cxn ang="0">
                  <a:pos x="15" y="112"/>
                </a:cxn>
                <a:cxn ang="0">
                  <a:pos x="4" y="111"/>
                </a:cxn>
                <a:cxn ang="0">
                  <a:pos x="0" y="163"/>
                </a:cxn>
                <a:cxn ang="0">
                  <a:pos x="4" y="172"/>
                </a:cxn>
                <a:cxn ang="0">
                  <a:pos x="15" y="172"/>
                </a:cxn>
                <a:cxn ang="0">
                  <a:pos x="102" y="112"/>
                </a:cxn>
                <a:cxn ang="0">
                  <a:pos x="85" y="123"/>
                </a:cxn>
                <a:cxn ang="0">
                  <a:pos x="85" y="147"/>
                </a:cxn>
                <a:cxn ang="0">
                  <a:pos x="95" y="163"/>
                </a:cxn>
                <a:cxn ang="0">
                  <a:pos x="307" y="163"/>
                </a:cxn>
                <a:cxn ang="0">
                  <a:pos x="323" y="154"/>
                </a:cxn>
                <a:cxn ang="0">
                  <a:pos x="323" y="129"/>
                </a:cxn>
                <a:cxn ang="0">
                  <a:pos x="314" y="114"/>
                </a:cxn>
                <a:cxn ang="0">
                  <a:pos x="53" y="232"/>
                </a:cxn>
                <a:cxn ang="0">
                  <a:pos x="9" y="205"/>
                </a:cxn>
                <a:cxn ang="0">
                  <a:pos x="0" y="214"/>
                </a:cxn>
                <a:cxn ang="0">
                  <a:pos x="0" y="272"/>
                </a:cxn>
                <a:cxn ang="0">
                  <a:pos x="15" y="274"/>
                </a:cxn>
                <a:cxn ang="0">
                  <a:pos x="58" y="245"/>
                </a:cxn>
                <a:cxn ang="0">
                  <a:pos x="53" y="232"/>
                </a:cxn>
                <a:cxn ang="0">
                  <a:pos x="102" y="214"/>
                </a:cxn>
                <a:cxn ang="0">
                  <a:pos x="91" y="219"/>
                </a:cxn>
                <a:cxn ang="0">
                  <a:pos x="85" y="248"/>
                </a:cxn>
                <a:cxn ang="0">
                  <a:pos x="91" y="261"/>
                </a:cxn>
                <a:cxn ang="0">
                  <a:pos x="307" y="266"/>
                </a:cxn>
                <a:cxn ang="0">
                  <a:pos x="319" y="261"/>
                </a:cxn>
                <a:cxn ang="0">
                  <a:pos x="323" y="232"/>
                </a:cxn>
                <a:cxn ang="0">
                  <a:pos x="319" y="219"/>
                </a:cxn>
                <a:cxn ang="0">
                  <a:pos x="307" y="214"/>
                </a:cxn>
              </a:cxnLst>
              <a:rect l="0" t="0" r="r" b="b"/>
              <a:pathLst>
                <a:path w="323" h="275">
                  <a:moveTo>
                    <a:pt x="53" y="27"/>
                  </a:moveTo>
                  <a:lnTo>
                    <a:pt x="15" y="2"/>
                  </a:lnTo>
                  <a:lnTo>
                    <a:pt x="15" y="2"/>
                  </a:lnTo>
                  <a:lnTo>
                    <a:pt x="9" y="0"/>
                  </a:lnTo>
                  <a:lnTo>
                    <a:pt x="4" y="0"/>
                  </a:lnTo>
                  <a:lnTo>
                    <a:pt x="0" y="4"/>
                  </a:lnTo>
                  <a:lnTo>
                    <a:pt x="0" y="11"/>
                  </a:lnTo>
                  <a:lnTo>
                    <a:pt x="0" y="62"/>
                  </a:lnTo>
                  <a:lnTo>
                    <a:pt x="0" y="62"/>
                  </a:lnTo>
                  <a:lnTo>
                    <a:pt x="0" y="67"/>
                  </a:lnTo>
                  <a:lnTo>
                    <a:pt x="4" y="71"/>
                  </a:lnTo>
                  <a:lnTo>
                    <a:pt x="9" y="71"/>
                  </a:lnTo>
                  <a:lnTo>
                    <a:pt x="15" y="69"/>
                  </a:lnTo>
                  <a:lnTo>
                    <a:pt x="53" y="45"/>
                  </a:lnTo>
                  <a:lnTo>
                    <a:pt x="53" y="45"/>
                  </a:lnTo>
                  <a:lnTo>
                    <a:pt x="58" y="40"/>
                  </a:lnTo>
                  <a:lnTo>
                    <a:pt x="60" y="36"/>
                  </a:lnTo>
                  <a:lnTo>
                    <a:pt x="58" y="31"/>
                  </a:lnTo>
                  <a:lnTo>
                    <a:pt x="53" y="27"/>
                  </a:lnTo>
                  <a:lnTo>
                    <a:pt x="53" y="27"/>
                  </a:lnTo>
                  <a:close/>
                  <a:moveTo>
                    <a:pt x="307" y="11"/>
                  </a:moveTo>
                  <a:lnTo>
                    <a:pt x="102" y="11"/>
                  </a:lnTo>
                  <a:lnTo>
                    <a:pt x="102" y="11"/>
                  </a:lnTo>
                  <a:lnTo>
                    <a:pt x="95" y="11"/>
                  </a:lnTo>
                  <a:lnTo>
                    <a:pt x="91" y="14"/>
                  </a:lnTo>
                  <a:lnTo>
                    <a:pt x="85" y="20"/>
                  </a:lnTo>
                  <a:lnTo>
                    <a:pt x="85" y="27"/>
                  </a:lnTo>
                  <a:lnTo>
                    <a:pt x="85" y="43"/>
                  </a:lnTo>
                  <a:lnTo>
                    <a:pt x="85" y="43"/>
                  </a:lnTo>
                  <a:lnTo>
                    <a:pt x="85" y="51"/>
                  </a:lnTo>
                  <a:lnTo>
                    <a:pt x="91" y="56"/>
                  </a:lnTo>
                  <a:lnTo>
                    <a:pt x="95" y="60"/>
                  </a:lnTo>
                  <a:lnTo>
                    <a:pt x="102" y="62"/>
                  </a:lnTo>
                  <a:lnTo>
                    <a:pt x="307" y="62"/>
                  </a:lnTo>
                  <a:lnTo>
                    <a:pt x="307" y="62"/>
                  </a:lnTo>
                  <a:lnTo>
                    <a:pt x="314" y="60"/>
                  </a:lnTo>
                  <a:lnTo>
                    <a:pt x="319" y="56"/>
                  </a:lnTo>
                  <a:lnTo>
                    <a:pt x="323" y="51"/>
                  </a:lnTo>
                  <a:lnTo>
                    <a:pt x="323" y="43"/>
                  </a:lnTo>
                  <a:lnTo>
                    <a:pt x="323" y="27"/>
                  </a:lnTo>
                  <a:lnTo>
                    <a:pt x="323" y="27"/>
                  </a:lnTo>
                  <a:lnTo>
                    <a:pt x="323" y="20"/>
                  </a:lnTo>
                  <a:lnTo>
                    <a:pt x="319" y="14"/>
                  </a:lnTo>
                  <a:lnTo>
                    <a:pt x="314" y="11"/>
                  </a:lnTo>
                  <a:lnTo>
                    <a:pt x="307" y="11"/>
                  </a:lnTo>
                  <a:lnTo>
                    <a:pt x="307" y="11"/>
                  </a:lnTo>
                  <a:close/>
                  <a:moveTo>
                    <a:pt x="15" y="172"/>
                  </a:moveTo>
                  <a:lnTo>
                    <a:pt x="53" y="147"/>
                  </a:lnTo>
                  <a:lnTo>
                    <a:pt x="53" y="147"/>
                  </a:lnTo>
                  <a:lnTo>
                    <a:pt x="58" y="143"/>
                  </a:lnTo>
                  <a:lnTo>
                    <a:pt x="60" y="138"/>
                  </a:lnTo>
                  <a:lnTo>
                    <a:pt x="58" y="134"/>
                  </a:lnTo>
                  <a:lnTo>
                    <a:pt x="53" y="130"/>
                  </a:lnTo>
                  <a:lnTo>
                    <a:pt x="15" y="112"/>
                  </a:lnTo>
                  <a:lnTo>
                    <a:pt x="15" y="112"/>
                  </a:lnTo>
                  <a:lnTo>
                    <a:pt x="9" y="111"/>
                  </a:lnTo>
                  <a:lnTo>
                    <a:pt x="4" y="111"/>
                  </a:lnTo>
                  <a:lnTo>
                    <a:pt x="0" y="114"/>
                  </a:lnTo>
                  <a:lnTo>
                    <a:pt x="0" y="121"/>
                  </a:lnTo>
                  <a:lnTo>
                    <a:pt x="0" y="163"/>
                  </a:lnTo>
                  <a:lnTo>
                    <a:pt x="0" y="163"/>
                  </a:lnTo>
                  <a:lnTo>
                    <a:pt x="0" y="170"/>
                  </a:lnTo>
                  <a:lnTo>
                    <a:pt x="4" y="172"/>
                  </a:lnTo>
                  <a:lnTo>
                    <a:pt x="9" y="174"/>
                  </a:lnTo>
                  <a:lnTo>
                    <a:pt x="15" y="172"/>
                  </a:lnTo>
                  <a:lnTo>
                    <a:pt x="15" y="172"/>
                  </a:lnTo>
                  <a:close/>
                  <a:moveTo>
                    <a:pt x="307" y="112"/>
                  </a:moveTo>
                  <a:lnTo>
                    <a:pt x="102" y="112"/>
                  </a:lnTo>
                  <a:lnTo>
                    <a:pt x="102" y="112"/>
                  </a:lnTo>
                  <a:lnTo>
                    <a:pt x="95" y="114"/>
                  </a:lnTo>
                  <a:lnTo>
                    <a:pt x="91" y="118"/>
                  </a:lnTo>
                  <a:lnTo>
                    <a:pt x="85" y="123"/>
                  </a:lnTo>
                  <a:lnTo>
                    <a:pt x="85" y="129"/>
                  </a:lnTo>
                  <a:lnTo>
                    <a:pt x="85" y="147"/>
                  </a:lnTo>
                  <a:lnTo>
                    <a:pt x="85" y="147"/>
                  </a:lnTo>
                  <a:lnTo>
                    <a:pt x="85" y="154"/>
                  </a:lnTo>
                  <a:lnTo>
                    <a:pt x="91" y="159"/>
                  </a:lnTo>
                  <a:lnTo>
                    <a:pt x="95" y="163"/>
                  </a:lnTo>
                  <a:lnTo>
                    <a:pt x="102" y="163"/>
                  </a:lnTo>
                  <a:lnTo>
                    <a:pt x="307" y="163"/>
                  </a:lnTo>
                  <a:lnTo>
                    <a:pt x="307" y="163"/>
                  </a:lnTo>
                  <a:lnTo>
                    <a:pt x="314" y="163"/>
                  </a:lnTo>
                  <a:lnTo>
                    <a:pt x="319" y="159"/>
                  </a:lnTo>
                  <a:lnTo>
                    <a:pt x="323" y="154"/>
                  </a:lnTo>
                  <a:lnTo>
                    <a:pt x="323" y="147"/>
                  </a:lnTo>
                  <a:lnTo>
                    <a:pt x="323" y="129"/>
                  </a:lnTo>
                  <a:lnTo>
                    <a:pt x="323" y="129"/>
                  </a:lnTo>
                  <a:lnTo>
                    <a:pt x="323" y="123"/>
                  </a:lnTo>
                  <a:lnTo>
                    <a:pt x="319" y="118"/>
                  </a:lnTo>
                  <a:lnTo>
                    <a:pt x="314" y="114"/>
                  </a:lnTo>
                  <a:lnTo>
                    <a:pt x="307" y="112"/>
                  </a:lnTo>
                  <a:lnTo>
                    <a:pt x="307" y="112"/>
                  </a:lnTo>
                  <a:close/>
                  <a:moveTo>
                    <a:pt x="53" y="232"/>
                  </a:moveTo>
                  <a:lnTo>
                    <a:pt x="15" y="207"/>
                  </a:lnTo>
                  <a:lnTo>
                    <a:pt x="15" y="207"/>
                  </a:lnTo>
                  <a:lnTo>
                    <a:pt x="9" y="205"/>
                  </a:lnTo>
                  <a:lnTo>
                    <a:pt x="4" y="205"/>
                  </a:lnTo>
                  <a:lnTo>
                    <a:pt x="0" y="208"/>
                  </a:lnTo>
                  <a:lnTo>
                    <a:pt x="0" y="214"/>
                  </a:lnTo>
                  <a:lnTo>
                    <a:pt x="0" y="266"/>
                  </a:lnTo>
                  <a:lnTo>
                    <a:pt x="0" y="266"/>
                  </a:lnTo>
                  <a:lnTo>
                    <a:pt x="0" y="272"/>
                  </a:lnTo>
                  <a:lnTo>
                    <a:pt x="4" y="275"/>
                  </a:lnTo>
                  <a:lnTo>
                    <a:pt x="9" y="275"/>
                  </a:lnTo>
                  <a:lnTo>
                    <a:pt x="15" y="274"/>
                  </a:lnTo>
                  <a:lnTo>
                    <a:pt x="53" y="250"/>
                  </a:lnTo>
                  <a:lnTo>
                    <a:pt x="53" y="250"/>
                  </a:lnTo>
                  <a:lnTo>
                    <a:pt x="58" y="245"/>
                  </a:lnTo>
                  <a:lnTo>
                    <a:pt x="60" y="241"/>
                  </a:lnTo>
                  <a:lnTo>
                    <a:pt x="58" y="236"/>
                  </a:lnTo>
                  <a:lnTo>
                    <a:pt x="53" y="232"/>
                  </a:lnTo>
                  <a:lnTo>
                    <a:pt x="53" y="232"/>
                  </a:lnTo>
                  <a:close/>
                  <a:moveTo>
                    <a:pt x="307" y="214"/>
                  </a:moveTo>
                  <a:lnTo>
                    <a:pt x="102" y="214"/>
                  </a:lnTo>
                  <a:lnTo>
                    <a:pt x="102" y="214"/>
                  </a:lnTo>
                  <a:lnTo>
                    <a:pt x="95" y="216"/>
                  </a:lnTo>
                  <a:lnTo>
                    <a:pt x="91" y="219"/>
                  </a:lnTo>
                  <a:lnTo>
                    <a:pt x="85" y="225"/>
                  </a:lnTo>
                  <a:lnTo>
                    <a:pt x="85" y="232"/>
                  </a:lnTo>
                  <a:lnTo>
                    <a:pt x="85" y="248"/>
                  </a:lnTo>
                  <a:lnTo>
                    <a:pt x="85" y="248"/>
                  </a:lnTo>
                  <a:lnTo>
                    <a:pt x="85" y="256"/>
                  </a:lnTo>
                  <a:lnTo>
                    <a:pt x="91" y="261"/>
                  </a:lnTo>
                  <a:lnTo>
                    <a:pt x="95" y="265"/>
                  </a:lnTo>
                  <a:lnTo>
                    <a:pt x="102" y="266"/>
                  </a:lnTo>
                  <a:lnTo>
                    <a:pt x="307" y="266"/>
                  </a:lnTo>
                  <a:lnTo>
                    <a:pt x="307" y="266"/>
                  </a:lnTo>
                  <a:lnTo>
                    <a:pt x="314" y="265"/>
                  </a:lnTo>
                  <a:lnTo>
                    <a:pt x="319" y="261"/>
                  </a:lnTo>
                  <a:lnTo>
                    <a:pt x="323" y="256"/>
                  </a:lnTo>
                  <a:lnTo>
                    <a:pt x="323" y="248"/>
                  </a:lnTo>
                  <a:lnTo>
                    <a:pt x="323" y="232"/>
                  </a:lnTo>
                  <a:lnTo>
                    <a:pt x="323" y="232"/>
                  </a:lnTo>
                  <a:lnTo>
                    <a:pt x="323" y="225"/>
                  </a:lnTo>
                  <a:lnTo>
                    <a:pt x="319" y="219"/>
                  </a:lnTo>
                  <a:lnTo>
                    <a:pt x="314" y="216"/>
                  </a:lnTo>
                  <a:lnTo>
                    <a:pt x="307" y="214"/>
                  </a:lnTo>
                  <a:lnTo>
                    <a:pt x="307" y="214"/>
                  </a:lnTo>
                  <a:close/>
                </a:path>
              </a:pathLst>
            </a:custGeom>
            <a:grpFill/>
            <a:ln w="9525">
              <a:noFill/>
              <a:round/>
            </a:ln>
          </p:spPr>
          <p:txBody>
            <a:bodyPr lIns="121920" tIns="60960" rIns="121920" bIns="60960"/>
            <a:p>
              <a:pPr eaLnBrk="1" fontAlgn="auto" hangingPunct="1">
                <a:spcBef>
                  <a:spcPts val="0"/>
                </a:spcBef>
                <a:spcAft>
                  <a:spcPts val="0"/>
                </a:spcAft>
                <a:defRPr/>
              </a:pPr>
              <a:endParaRPr lang="en-US" sz="3200">
                <a:latin typeface="+mn-ea"/>
                <a:ea typeface="+mn-ea"/>
              </a:endParaRPr>
            </a:p>
          </p:txBody>
        </p:sp>
        <p:sp>
          <p:nvSpPr>
            <p:cNvPr id="32" name="Freeform 69"/>
            <p:cNvSpPr>
              <a:spLocks noEditPoints="1"/>
            </p:cNvSpPr>
            <p:nvPr/>
          </p:nvSpPr>
          <p:spPr bwMode="auto">
            <a:xfrm>
              <a:off x="1471613" y="1064911"/>
              <a:ext cx="309562" cy="452438"/>
            </a:xfrm>
            <a:custGeom>
              <a:avLst/>
              <a:gdLst/>
              <a:ahLst/>
              <a:cxnLst>
                <a:cxn ang="0">
                  <a:pos x="180" y="76"/>
                </a:cxn>
                <a:cxn ang="0">
                  <a:pos x="167" y="34"/>
                </a:cxn>
                <a:cxn ang="0">
                  <a:pos x="133" y="7"/>
                </a:cxn>
                <a:cxn ang="0">
                  <a:pos x="104" y="0"/>
                </a:cxn>
                <a:cxn ang="0">
                  <a:pos x="62" y="14"/>
                </a:cxn>
                <a:cxn ang="0">
                  <a:pos x="35" y="47"/>
                </a:cxn>
                <a:cxn ang="0">
                  <a:pos x="27" y="132"/>
                </a:cxn>
                <a:cxn ang="0">
                  <a:pos x="17" y="136"/>
                </a:cxn>
                <a:cxn ang="0">
                  <a:pos x="0" y="156"/>
                </a:cxn>
                <a:cxn ang="0">
                  <a:pos x="0" y="276"/>
                </a:cxn>
                <a:cxn ang="0">
                  <a:pos x="8" y="295"/>
                </a:cxn>
                <a:cxn ang="0">
                  <a:pos x="27" y="303"/>
                </a:cxn>
                <a:cxn ang="0">
                  <a:pos x="185" y="303"/>
                </a:cxn>
                <a:cxn ang="0">
                  <a:pos x="205" y="286"/>
                </a:cxn>
                <a:cxn ang="0">
                  <a:pos x="207" y="161"/>
                </a:cxn>
                <a:cxn ang="0">
                  <a:pos x="205" y="150"/>
                </a:cxn>
                <a:cxn ang="0">
                  <a:pos x="185" y="134"/>
                </a:cxn>
                <a:cxn ang="0">
                  <a:pos x="47" y="76"/>
                </a:cxn>
                <a:cxn ang="0">
                  <a:pos x="51" y="54"/>
                </a:cxn>
                <a:cxn ang="0">
                  <a:pos x="71" y="29"/>
                </a:cxn>
                <a:cxn ang="0">
                  <a:pos x="104" y="20"/>
                </a:cxn>
                <a:cxn ang="0">
                  <a:pos x="125" y="24"/>
                </a:cxn>
                <a:cxn ang="0">
                  <a:pos x="151" y="45"/>
                </a:cxn>
                <a:cxn ang="0">
                  <a:pos x="160" y="76"/>
                </a:cxn>
                <a:cxn ang="0">
                  <a:pos x="47" y="76"/>
                </a:cxn>
                <a:cxn ang="0">
                  <a:pos x="187" y="279"/>
                </a:cxn>
                <a:cxn ang="0">
                  <a:pos x="180" y="285"/>
                </a:cxn>
                <a:cxn ang="0">
                  <a:pos x="24" y="283"/>
                </a:cxn>
                <a:cxn ang="0">
                  <a:pos x="18" y="276"/>
                </a:cxn>
                <a:cxn ang="0">
                  <a:pos x="18" y="158"/>
                </a:cxn>
                <a:cxn ang="0">
                  <a:pos x="27" y="152"/>
                </a:cxn>
                <a:cxn ang="0">
                  <a:pos x="183" y="152"/>
                </a:cxn>
                <a:cxn ang="0">
                  <a:pos x="189" y="161"/>
                </a:cxn>
                <a:cxn ang="0">
                  <a:pos x="113" y="190"/>
                </a:cxn>
                <a:cxn ang="0">
                  <a:pos x="111" y="183"/>
                </a:cxn>
                <a:cxn ang="0">
                  <a:pos x="104" y="179"/>
                </a:cxn>
                <a:cxn ang="0">
                  <a:pos x="95" y="187"/>
                </a:cxn>
                <a:cxn ang="0">
                  <a:pos x="95" y="212"/>
                </a:cxn>
                <a:cxn ang="0">
                  <a:pos x="85" y="223"/>
                </a:cxn>
                <a:cxn ang="0">
                  <a:pos x="85" y="236"/>
                </a:cxn>
                <a:cxn ang="0">
                  <a:pos x="104" y="246"/>
                </a:cxn>
                <a:cxn ang="0">
                  <a:pos x="116" y="241"/>
                </a:cxn>
                <a:cxn ang="0">
                  <a:pos x="122" y="228"/>
                </a:cxn>
                <a:cxn ang="0">
                  <a:pos x="116" y="214"/>
                </a:cxn>
              </a:cxnLst>
              <a:rect l="0" t="0" r="r" b="b"/>
              <a:pathLst>
                <a:path w="207" h="303">
                  <a:moveTo>
                    <a:pt x="180" y="132"/>
                  </a:moveTo>
                  <a:lnTo>
                    <a:pt x="180" y="76"/>
                  </a:lnTo>
                  <a:lnTo>
                    <a:pt x="180" y="76"/>
                  </a:lnTo>
                  <a:lnTo>
                    <a:pt x="178" y="62"/>
                  </a:lnTo>
                  <a:lnTo>
                    <a:pt x="172" y="47"/>
                  </a:lnTo>
                  <a:lnTo>
                    <a:pt x="167" y="34"/>
                  </a:lnTo>
                  <a:lnTo>
                    <a:pt x="156" y="24"/>
                  </a:lnTo>
                  <a:lnTo>
                    <a:pt x="145" y="14"/>
                  </a:lnTo>
                  <a:lnTo>
                    <a:pt x="133" y="7"/>
                  </a:lnTo>
                  <a:lnTo>
                    <a:pt x="118" y="2"/>
                  </a:lnTo>
                  <a:lnTo>
                    <a:pt x="104" y="0"/>
                  </a:lnTo>
                  <a:lnTo>
                    <a:pt x="104" y="0"/>
                  </a:lnTo>
                  <a:lnTo>
                    <a:pt x="89" y="2"/>
                  </a:lnTo>
                  <a:lnTo>
                    <a:pt x="75" y="7"/>
                  </a:lnTo>
                  <a:lnTo>
                    <a:pt x="62" y="14"/>
                  </a:lnTo>
                  <a:lnTo>
                    <a:pt x="49" y="24"/>
                  </a:lnTo>
                  <a:lnTo>
                    <a:pt x="40" y="34"/>
                  </a:lnTo>
                  <a:lnTo>
                    <a:pt x="35" y="47"/>
                  </a:lnTo>
                  <a:lnTo>
                    <a:pt x="29" y="62"/>
                  </a:lnTo>
                  <a:lnTo>
                    <a:pt x="27" y="76"/>
                  </a:lnTo>
                  <a:lnTo>
                    <a:pt x="27" y="132"/>
                  </a:lnTo>
                  <a:lnTo>
                    <a:pt x="27" y="132"/>
                  </a:lnTo>
                  <a:lnTo>
                    <a:pt x="22" y="134"/>
                  </a:lnTo>
                  <a:lnTo>
                    <a:pt x="17" y="136"/>
                  </a:lnTo>
                  <a:lnTo>
                    <a:pt x="8" y="141"/>
                  </a:lnTo>
                  <a:lnTo>
                    <a:pt x="2" y="150"/>
                  </a:lnTo>
                  <a:lnTo>
                    <a:pt x="0" y="156"/>
                  </a:lnTo>
                  <a:lnTo>
                    <a:pt x="0" y="161"/>
                  </a:lnTo>
                  <a:lnTo>
                    <a:pt x="0" y="276"/>
                  </a:lnTo>
                  <a:lnTo>
                    <a:pt x="0" y="276"/>
                  </a:lnTo>
                  <a:lnTo>
                    <a:pt x="0" y="281"/>
                  </a:lnTo>
                  <a:lnTo>
                    <a:pt x="2" y="286"/>
                  </a:lnTo>
                  <a:lnTo>
                    <a:pt x="8" y="295"/>
                  </a:lnTo>
                  <a:lnTo>
                    <a:pt x="17" y="301"/>
                  </a:lnTo>
                  <a:lnTo>
                    <a:pt x="22" y="303"/>
                  </a:lnTo>
                  <a:lnTo>
                    <a:pt x="27" y="303"/>
                  </a:lnTo>
                  <a:lnTo>
                    <a:pt x="180" y="303"/>
                  </a:lnTo>
                  <a:lnTo>
                    <a:pt x="180" y="303"/>
                  </a:lnTo>
                  <a:lnTo>
                    <a:pt x="185" y="303"/>
                  </a:lnTo>
                  <a:lnTo>
                    <a:pt x="191" y="301"/>
                  </a:lnTo>
                  <a:lnTo>
                    <a:pt x="200" y="295"/>
                  </a:lnTo>
                  <a:lnTo>
                    <a:pt x="205" y="286"/>
                  </a:lnTo>
                  <a:lnTo>
                    <a:pt x="207" y="281"/>
                  </a:lnTo>
                  <a:lnTo>
                    <a:pt x="207" y="276"/>
                  </a:lnTo>
                  <a:lnTo>
                    <a:pt x="207" y="161"/>
                  </a:lnTo>
                  <a:lnTo>
                    <a:pt x="207" y="161"/>
                  </a:lnTo>
                  <a:lnTo>
                    <a:pt x="207" y="156"/>
                  </a:lnTo>
                  <a:lnTo>
                    <a:pt x="205" y="150"/>
                  </a:lnTo>
                  <a:lnTo>
                    <a:pt x="200" y="141"/>
                  </a:lnTo>
                  <a:lnTo>
                    <a:pt x="191" y="136"/>
                  </a:lnTo>
                  <a:lnTo>
                    <a:pt x="185" y="134"/>
                  </a:lnTo>
                  <a:lnTo>
                    <a:pt x="180" y="132"/>
                  </a:lnTo>
                  <a:lnTo>
                    <a:pt x="180" y="132"/>
                  </a:lnTo>
                  <a:close/>
                  <a:moveTo>
                    <a:pt x="47" y="76"/>
                  </a:moveTo>
                  <a:lnTo>
                    <a:pt x="47" y="76"/>
                  </a:lnTo>
                  <a:lnTo>
                    <a:pt x="47" y="65"/>
                  </a:lnTo>
                  <a:lnTo>
                    <a:pt x="51" y="54"/>
                  </a:lnTo>
                  <a:lnTo>
                    <a:pt x="56" y="45"/>
                  </a:lnTo>
                  <a:lnTo>
                    <a:pt x="64" y="36"/>
                  </a:lnTo>
                  <a:lnTo>
                    <a:pt x="71" y="29"/>
                  </a:lnTo>
                  <a:lnTo>
                    <a:pt x="82" y="24"/>
                  </a:lnTo>
                  <a:lnTo>
                    <a:pt x="93" y="20"/>
                  </a:lnTo>
                  <a:lnTo>
                    <a:pt x="104" y="20"/>
                  </a:lnTo>
                  <a:lnTo>
                    <a:pt x="104" y="20"/>
                  </a:lnTo>
                  <a:lnTo>
                    <a:pt x="114" y="20"/>
                  </a:lnTo>
                  <a:lnTo>
                    <a:pt x="125" y="24"/>
                  </a:lnTo>
                  <a:lnTo>
                    <a:pt x="134" y="29"/>
                  </a:lnTo>
                  <a:lnTo>
                    <a:pt x="143" y="36"/>
                  </a:lnTo>
                  <a:lnTo>
                    <a:pt x="151" y="45"/>
                  </a:lnTo>
                  <a:lnTo>
                    <a:pt x="156" y="54"/>
                  </a:lnTo>
                  <a:lnTo>
                    <a:pt x="160" y="65"/>
                  </a:lnTo>
                  <a:lnTo>
                    <a:pt x="160" y="76"/>
                  </a:lnTo>
                  <a:lnTo>
                    <a:pt x="160" y="132"/>
                  </a:lnTo>
                  <a:lnTo>
                    <a:pt x="47" y="132"/>
                  </a:lnTo>
                  <a:lnTo>
                    <a:pt x="47" y="76"/>
                  </a:lnTo>
                  <a:close/>
                  <a:moveTo>
                    <a:pt x="189" y="276"/>
                  </a:moveTo>
                  <a:lnTo>
                    <a:pt x="189" y="276"/>
                  </a:lnTo>
                  <a:lnTo>
                    <a:pt x="187" y="279"/>
                  </a:lnTo>
                  <a:lnTo>
                    <a:pt x="185" y="281"/>
                  </a:lnTo>
                  <a:lnTo>
                    <a:pt x="183" y="283"/>
                  </a:lnTo>
                  <a:lnTo>
                    <a:pt x="180" y="285"/>
                  </a:lnTo>
                  <a:lnTo>
                    <a:pt x="27" y="285"/>
                  </a:lnTo>
                  <a:lnTo>
                    <a:pt x="27" y="285"/>
                  </a:lnTo>
                  <a:lnTo>
                    <a:pt x="24" y="283"/>
                  </a:lnTo>
                  <a:lnTo>
                    <a:pt x="22" y="281"/>
                  </a:lnTo>
                  <a:lnTo>
                    <a:pt x="18" y="279"/>
                  </a:lnTo>
                  <a:lnTo>
                    <a:pt x="18" y="276"/>
                  </a:lnTo>
                  <a:lnTo>
                    <a:pt x="18" y="161"/>
                  </a:lnTo>
                  <a:lnTo>
                    <a:pt x="18" y="161"/>
                  </a:lnTo>
                  <a:lnTo>
                    <a:pt x="18" y="158"/>
                  </a:lnTo>
                  <a:lnTo>
                    <a:pt x="22" y="154"/>
                  </a:lnTo>
                  <a:lnTo>
                    <a:pt x="24" y="152"/>
                  </a:lnTo>
                  <a:lnTo>
                    <a:pt x="27" y="152"/>
                  </a:lnTo>
                  <a:lnTo>
                    <a:pt x="180" y="152"/>
                  </a:lnTo>
                  <a:lnTo>
                    <a:pt x="180" y="152"/>
                  </a:lnTo>
                  <a:lnTo>
                    <a:pt x="183" y="152"/>
                  </a:lnTo>
                  <a:lnTo>
                    <a:pt x="185" y="154"/>
                  </a:lnTo>
                  <a:lnTo>
                    <a:pt x="187" y="158"/>
                  </a:lnTo>
                  <a:lnTo>
                    <a:pt x="189" y="161"/>
                  </a:lnTo>
                  <a:lnTo>
                    <a:pt x="189" y="276"/>
                  </a:lnTo>
                  <a:close/>
                  <a:moveTo>
                    <a:pt x="113" y="212"/>
                  </a:moveTo>
                  <a:lnTo>
                    <a:pt x="113" y="190"/>
                  </a:lnTo>
                  <a:lnTo>
                    <a:pt x="113" y="190"/>
                  </a:lnTo>
                  <a:lnTo>
                    <a:pt x="113" y="187"/>
                  </a:lnTo>
                  <a:lnTo>
                    <a:pt x="111" y="183"/>
                  </a:lnTo>
                  <a:lnTo>
                    <a:pt x="107" y="181"/>
                  </a:lnTo>
                  <a:lnTo>
                    <a:pt x="104" y="179"/>
                  </a:lnTo>
                  <a:lnTo>
                    <a:pt x="104" y="179"/>
                  </a:lnTo>
                  <a:lnTo>
                    <a:pt x="100" y="181"/>
                  </a:lnTo>
                  <a:lnTo>
                    <a:pt x="96" y="183"/>
                  </a:lnTo>
                  <a:lnTo>
                    <a:pt x="95" y="187"/>
                  </a:lnTo>
                  <a:lnTo>
                    <a:pt x="95" y="190"/>
                  </a:lnTo>
                  <a:lnTo>
                    <a:pt x="95" y="212"/>
                  </a:lnTo>
                  <a:lnTo>
                    <a:pt x="95" y="212"/>
                  </a:lnTo>
                  <a:lnTo>
                    <a:pt x="91" y="214"/>
                  </a:lnTo>
                  <a:lnTo>
                    <a:pt x="87" y="217"/>
                  </a:lnTo>
                  <a:lnTo>
                    <a:pt x="85" y="223"/>
                  </a:lnTo>
                  <a:lnTo>
                    <a:pt x="85" y="228"/>
                  </a:lnTo>
                  <a:lnTo>
                    <a:pt x="85" y="228"/>
                  </a:lnTo>
                  <a:lnTo>
                    <a:pt x="85" y="236"/>
                  </a:lnTo>
                  <a:lnTo>
                    <a:pt x="91" y="241"/>
                  </a:lnTo>
                  <a:lnTo>
                    <a:pt x="96" y="245"/>
                  </a:lnTo>
                  <a:lnTo>
                    <a:pt x="104" y="246"/>
                  </a:lnTo>
                  <a:lnTo>
                    <a:pt x="104" y="246"/>
                  </a:lnTo>
                  <a:lnTo>
                    <a:pt x="111" y="245"/>
                  </a:lnTo>
                  <a:lnTo>
                    <a:pt x="116" y="241"/>
                  </a:lnTo>
                  <a:lnTo>
                    <a:pt x="122" y="236"/>
                  </a:lnTo>
                  <a:lnTo>
                    <a:pt x="122" y="228"/>
                  </a:lnTo>
                  <a:lnTo>
                    <a:pt x="122" y="228"/>
                  </a:lnTo>
                  <a:lnTo>
                    <a:pt x="122" y="223"/>
                  </a:lnTo>
                  <a:lnTo>
                    <a:pt x="120" y="217"/>
                  </a:lnTo>
                  <a:lnTo>
                    <a:pt x="116" y="214"/>
                  </a:lnTo>
                  <a:lnTo>
                    <a:pt x="113" y="212"/>
                  </a:lnTo>
                  <a:lnTo>
                    <a:pt x="113" y="212"/>
                  </a:lnTo>
                  <a:close/>
                </a:path>
              </a:pathLst>
            </a:custGeom>
            <a:grpFill/>
            <a:ln w="9525">
              <a:noFill/>
              <a:round/>
            </a:ln>
          </p:spPr>
          <p:txBody>
            <a:bodyPr lIns="121920" tIns="60960" rIns="121920" bIns="60960"/>
            <a:p>
              <a:pPr eaLnBrk="1" fontAlgn="auto" hangingPunct="1">
                <a:spcBef>
                  <a:spcPts val="0"/>
                </a:spcBef>
                <a:spcAft>
                  <a:spcPts val="0"/>
                </a:spcAft>
                <a:defRPr/>
              </a:pPr>
              <a:endParaRPr lang="en-US" sz="3200">
                <a:latin typeface="+mn-ea"/>
                <a:ea typeface="+mn-ea"/>
              </a:endParaRPr>
            </a:p>
          </p:txBody>
        </p:sp>
        <p:sp>
          <p:nvSpPr>
            <p:cNvPr id="33" name="Freeform 70"/>
            <p:cNvSpPr>
              <a:spLocks noEditPoints="1"/>
            </p:cNvSpPr>
            <p:nvPr/>
          </p:nvSpPr>
          <p:spPr bwMode="auto">
            <a:xfrm>
              <a:off x="2603500" y="1064911"/>
              <a:ext cx="457200" cy="452438"/>
            </a:xfrm>
            <a:custGeom>
              <a:avLst/>
              <a:gdLst/>
              <a:ahLst/>
              <a:cxnLst>
                <a:cxn ang="0">
                  <a:pos x="150" y="0"/>
                </a:cxn>
                <a:cxn ang="0">
                  <a:pos x="119" y="4"/>
                </a:cxn>
                <a:cxn ang="0">
                  <a:pos x="92" y="13"/>
                </a:cxn>
                <a:cxn ang="0">
                  <a:pos x="67" y="27"/>
                </a:cxn>
                <a:cxn ang="0">
                  <a:pos x="43" y="45"/>
                </a:cxn>
                <a:cxn ang="0">
                  <a:pos x="25" y="67"/>
                </a:cxn>
                <a:cxn ang="0">
                  <a:pos x="11" y="92"/>
                </a:cxn>
                <a:cxn ang="0">
                  <a:pos x="2" y="121"/>
                </a:cxn>
                <a:cxn ang="0">
                  <a:pos x="0" y="152"/>
                </a:cxn>
                <a:cxn ang="0">
                  <a:pos x="0" y="167"/>
                </a:cxn>
                <a:cxn ang="0">
                  <a:pos x="5" y="198"/>
                </a:cxn>
                <a:cxn ang="0">
                  <a:pos x="18" y="225"/>
                </a:cxn>
                <a:cxn ang="0">
                  <a:pos x="34" y="248"/>
                </a:cxn>
                <a:cxn ang="0">
                  <a:pos x="54" y="268"/>
                </a:cxn>
                <a:cxn ang="0">
                  <a:pos x="78" y="285"/>
                </a:cxn>
                <a:cxn ang="0">
                  <a:pos x="105" y="295"/>
                </a:cxn>
                <a:cxn ang="0">
                  <a:pos x="136" y="303"/>
                </a:cxn>
                <a:cxn ang="0">
                  <a:pos x="150" y="303"/>
                </a:cxn>
                <a:cxn ang="0">
                  <a:pos x="181" y="301"/>
                </a:cxn>
                <a:cxn ang="0">
                  <a:pos x="210" y="292"/>
                </a:cxn>
                <a:cxn ang="0">
                  <a:pos x="235" y="277"/>
                </a:cxn>
                <a:cxn ang="0">
                  <a:pos x="257" y="259"/>
                </a:cxn>
                <a:cxn ang="0">
                  <a:pos x="275" y="236"/>
                </a:cxn>
                <a:cxn ang="0">
                  <a:pos x="290" y="210"/>
                </a:cxn>
                <a:cxn ang="0">
                  <a:pos x="299" y="183"/>
                </a:cxn>
                <a:cxn ang="0">
                  <a:pos x="302" y="152"/>
                </a:cxn>
                <a:cxn ang="0">
                  <a:pos x="301" y="136"/>
                </a:cxn>
                <a:cxn ang="0">
                  <a:pos x="295" y="107"/>
                </a:cxn>
                <a:cxn ang="0">
                  <a:pos x="283" y="80"/>
                </a:cxn>
                <a:cxn ang="0">
                  <a:pos x="268" y="56"/>
                </a:cxn>
                <a:cxn ang="0">
                  <a:pos x="246" y="34"/>
                </a:cxn>
                <a:cxn ang="0">
                  <a:pos x="223" y="18"/>
                </a:cxn>
                <a:cxn ang="0">
                  <a:pos x="196" y="7"/>
                </a:cxn>
                <a:cxn ang="0">
                  <a:pos x="167" y="2"/>
                </a:cxn>
                <a:cxn ang="0">
                  <a:pos x="150" y="0"/>
                </a:cxn>
                <a:cxn ang="0">
                  <a:pos x="94" y="227"/>
                </a:cxn>
                <a:cxn ang="0">
                  <a:pos x="94" y="76"/>
                </a:cxn>
                <a:cxn ang="0">
                  <a:pos x="132" y="227"/>
                </a:cxn>
                <a:cxn ang="0">
                  <a:pos x="170" y="227"/>
                </a:cxn>
                <a:cxn ang="0">
                  <a:pos x="170" y="76"/>
                </a:cxn>
                <a:cxn ang="0">
                  <a:pos x="206" y="227"/>
                </a:cxn>
              </a:cxnLst>
              <a:rect l="0" t="0" r="r" b="b"/>
              <a:pathLst>
                <a:path w="302" h="303">
                  <a:moveTo>
                    <a:pt x="150" y="0"/>
                  </a:moveTo>
                  <a:lnTo>
                    <a:pt x="150" y="0"/>
                  </a:lnTo>
                  <a:lnTo>
                    <a:pt x="136" y="2"/>
                  </a:lnTo>
                  <a:lnTo>
                    <a:pt x="119" y="4"/>
                  </a:lnTo>
                  <a:lnTo>
                    <a:pt x="105" y="7"/>
                  </a:lnTo>
                  <a:lnTo>
                    <a:pt x="92" y="13"/>
                  </a:lnTo>
                  <a:lnTo>
                    <a:pt x="78" y="18"/>
                  </a:lnTo>
                  <a:lnTo>
                    <a:pt x="67" y="27"/>
                  </a:lnTo>
                  <a:lnTo>
                    <a:pt x="54" y="34"/>
                  </a:lnTo>
                  <a:lnTo>
                    <a:pt x="43" y="45"/>
                  </a:lnTo>
                  <a:lnTo>
                    <a:pt x="34" y="56"/>
                  </a:lnTo>
                  <a:lnTo>
                    <a:pt x="25" y="67"/>
                  </a:lnTo>
                  <a:lnTo>
                    <a:pt x="18" y="80"/>
                  </a:lnTo>
                  <a:lnTo>
                    <a:pt x="11" y="92"/>
                  </a:lnTo>
                  <a:lnTo>
                    <a:pt x="5" y="107"/>
                  </a:lnTo>
                  <a:lnTo>
                    <a:pt x="2" y="121"/>
                  </a:lnTo>
                  <a:lnTo>
                    <a:pt x="0" y="136"/>
                  </a:lnTo>
                  <a:lnTo>
                    <a:pt x="0" y="152"/>
                  </a:lnTo>
                  <a:lnTo>
                    <a:pt x="0" y="152"/>
                  </a:lnTo>
                  <a:lnTo>
                    <a:pt x="0" y="167"/>
                  </a:lnTo>
                  <a:lnTo>
                    <a:pt x="2" y="183"/>
                  </a:lnTo>
                  <a:lnTo>
                    <a:pt x="5" y="198"/>
                  </a:lnTo>
                  <a:lnTo>
                    <a:pt x="11" y="210"/>
                  </a:lnTo>
                  <a:lnTo>
                    <a:pt x="18" y="225"/>
                  </a:lnTo>
                  <a:lnTo>
                    <a:pt x="25" y="236"/>
                  </a:lnTo>
                  <a:lnTo>
                    <a:pt x="34" y="248"/>
                  </a:lnTo>
                  <a:lnTo>
                    <a:pt x="43" y="259"/>
                  </a:lnTo>
                  <a:lnTo>
                    <a:pt x="54" y="268"/>
                  </a:lnTo>
                  <a:lnTo>
                    <a:pt x="67" y="277"/>
                  </a:lnTo>
                  <a:lnTo>
                    <a:pt x="78" y="285"/>
                  </a:lnTo>
                  <a:lnTo>
                    <a:pt x="92" y="292"/>
                  </a:lnTo>
                  <a:lnTo>
                    <a:pt x="105" y="295"/>
                  </a:lnTo>
                  <a:lnTo>
                    <a:pt x="119" y="301"/>
                  </a:lnTo>
                  <a:lnTo>
                    <a:pt x="136" y="303"/>
                  </a:lnTo>
                  <a:lnTo>
                    <a:pt x="150" y="303"/>
                  </a:lnTo>
                  <a:lnTo>
                    <a:pt x="150" y="303"/>
                  </a:lnTo>
                  <a:lnTo>
                    <a:pt x="167" y="303"/>
                  </a:lnTo>
                  <a:lnTo>
                    <a:pt x="181" y="301"/>
                  </a:lnTo>
                  <a:lnTo>
                    <a:pt x="196" y="295"/>
                  </a:lnTo>
                  <a:lnTo>
                    <a:pt x="210" y="292"/>
                  </a:lnTo>
                  <a:lnTo>
                    <a:pt x="223" y="285"/>
                  </a:lnTo>
                  <a:lnTo>
                    <a:pt x="235" y="277"/>
                  </a:lnTo>
                  <a:lnTo>
                    <a:pt x="246" y="268"/>
                  </a:lnTo>
                  <a:lnTo>
                    <a:pt x="257" y="259"/>
                  </a:lnTo>
                  <a:lnTo>
                    <a:pt x="268" y="248"/>
                  </a:lnTo>
                  <a:lnTo>
                    <a:pt x="275" y="236"/>
                  </a:lnTo>
                  <a:lnTo>
                    <a:pt x="283" y="225"/>
                  </a:lnTo>
                  <a:lnTo>
                    <a:pt x="290" y="210"/>
                  </a:lnTo>
                  <a:lnTo>
                    <a:pt x="295" y="198"/>
                  </a:lnTo>
                  <a:lnTo>
                    <a:pt x="299" y="183"/>
                  </a:lnTo>
                  <a:lnTo>
                    <a:pt x="301" y="167"/>
                  </a:lnTo>
                  <a:lnTo>
                    <a:pt x="302" y="152"/>
                  </a:lnTo>
                  <a:lnTo>
                    <a:pt x="302" y="152"/>
                  </a:lnTo>
                  <a:lnTo>
                    <a:pt x="301" y="136"/>
                  </a:lnTo>
                  <a:lnTo>
                    <a:pt x="299" y="121"/>
                  </a:lnTo>
                  <a:lnTo>
                    <a:pt x="295" y="107"/>
                  </a:lnTo>
                  <a:lnTo>
                    <a:pt x="290" y="92"/>
                  </a:lnTo>
                  <a:lnTo>
                    <a:pt x="283" y="80"/>
                  </a:lnTo>
                  <a:lnTo>
                    <a:pt x="275" y="67"/>
                  </a:lnTo>
                  <a:lnTo>
                    <a:pt x="268" y="56"/>
                  </a:lnTo>
                  <a:lnTo>
                    <a:pt x="257" y="45"/>
                  </a:lnTo>
                  <a:lnTo>
                    <a:pt x="246" y="34"/>
                  </a:lnTo>
                  <a:lnTo>
                    <a:pt x="235" y="27"/>
                  </a:lnTo>
                  <a:lnTo>
                    <a:pt x="223" y="18"/>
                  </a:lnTo>
                  <a:lnTo>
                    <a:pt x="210" y="13"/>
                  </a:lnTo>
                  <a:lnTo>
                    <a:pt x="196" y="7"/>
                  </a:lnTo>
                  <a:lnTo>
                    <a:pt x="181" y="4"/>
                  </a:lnTo>
                  <a:lnTo>
                    <a:pt x="167" y="2"/>
                  </a:lnTo>
                  <a:lnTo>
                    <a:pt x="150" y="0"/>
                  </a:lnTo>
                  <a:lnTo>
                    <a:pt x="150" y="0"/>
                  </a:lnTo>
                  <a:close/>
                  <a:moveTo>
                    <a:pt x="132" y="227"/>
                  </a:moveTo>
                  <a:lnTo>
                    <a:pt x="94" y="227"/>
                  </a:lnTo>
                  <a:lnTo>
                    <a:pt x="94" y="152"/>
                  </a:lnTo>
                  <a:lnTo>
                    <a:pt x="94" y="76"/>
                  </a:lnTo>
                  <a:lnTo>
                    <a:pt x="132" y="76"/>
                  </a:lnTo>
                  <a:lnTo>
                    <a:pt x="132" y="227"/>
                  </a:lnTo>
                  <a:close/>
                  <a:moveTo>
                    <a:pt x="206" y="227"/>
                  </a:moveTo>
                  <a:lnTo>
                    <a:pt x="170" y="227"/>
                  </a:lnTo>
                  <a:lnTo>
                    <a:pt x="170" y="152"/>
                  </a:lnTo>
                  <a:lnTo>
                    <a:pt x="170" y="76"/>
                  </a:lnTo>
                  <a:lnTo>
                    <a:pt x="206" y="76"/>
                  </a:lnTo>
                  <a:lnTo>
                    <a:pt x="206" y="227"/>
                  </a:lnTo>
                  <a:close/>
                </a:path>
              </a:pathLst>
            </a:custGeom>
            <a:grpFill/>
            <a:ln w="9525">
              <a:noFill/>
              <a:round/>
            </a:ln>
          </p:spPr>
          <p:txBody>
            <a:bodyPr lIns="121920" tIns="60960" rIns="121920" bIns="60960"/>
            <a:p>
              <a:pPr eaLnBrk="1" fontAlgn="auto" hangingPunct="1">
                <a:spcBef>
                  <a:spcPts val="0"/>
                </a:spcBef>
                <a:spcAft>
                  <a:spcPts val="0"/>
                </a:spcAft>
                <a:defRPr/>
              </a:pPr>
              <a:endParaRPr lang="en-US" sz="3200">
                <a:latin typeface="+mn-ea"/>
                <a:ea typeface="+mn-ea"/>
              </a:endParaRPr>
            </a:p>
          </p:txBody>
        </p:sp>
        <p:grpSp>
          <p:nvGrpSpPr>
            <p:cNvPr id="34" name="Group 74"/>
            <p:cNvGrpSpPr/>
            <p:nvPr/>
          </p:nvGrpSpPr>
          <p:grpSpPr>
            <a:xfrm>
              <a:off x="5157057" y="1067148"/>
              <a:ext cx="249363" cy="450653"/>
              <a:chOff x="3386647" y="802411"/>
              <a:chExt cx="172336" cy="311450"/>
            </a:xfrm>
            <a:grpFill/>
          </p:grpSpPr>
          <p:sp>
            <p:nvSpPr>
              <p:cNvPr id="84" name="Freeform 71"/>
              <p:cNvSpPr/>
              <p:nvPr/>
            </p:nvSpPr>
            <p:spPr bwMode="auto">
              <a:xfrm>
                <a:off x="3459319" y="802411"/>
                <a:ext cx="51909" cy="51909"/>
              </a:xfrm>
              <a:custGeom>
                <a:avLst/>
                <a:gdLst/>
                <a:ahLst/>
                <a:cxnLst>
                  <a:cxn ang="0">
                    <a:pos x="25" y="0"/>
                  </a:cxn>
                  <a:cxn ang="0">
                    <a:pos x="25" y="0"/>
                  </a:cxn>
                  <a:cxn ang="0">
                    <a:pos x="34" y="2"/>
                  </a:cxn>
                  <a:cxn ang="0">
                    <a:pos x="43" y="7"/>
                  </a:cxn>
                  <a:cxn ang="0">
                    <a:pos x="49" y="16"/>
                  </a:cxn>
                  <a:cxn ang="0">
                    <a:pos x="50" y="25"/>
                  </a:cxn>
                  <a:cxn ang="0">
                    <a:pos x="50" y="25"/>
                  </a:cxn>
                  <a:cxn ang="0">
                    <a:pos x="49" y="36"/>
                  </a:cxn>
                  <a:cxn ang="0">
                    <a:pos x="43" y="43"/>
                  </a:cxn>
                  <a:cxn ang="0">
                    <a:pos x="34" y="49"/>
                  </a:cxn>
                  <a:cxn ang="0">
                    <a:pos x="25" y="51"/>
                  </a:cxn>
                  <a:cxn ang="0">
                    <a:pos x="25" y="51"/>
                  </a:cxn>
                  <a:cxn ang="0">
                    <a:pos x="16" y="49"/>
                  </a:cxn>
                  <a:cxn ang="0">
                    <a:pos x="7" y="43"/>
                  </a:cxn>
                  <a:cxn ang="0">
                    <a:pos x="1" y="36"/>
                  </a:cxn>
                  <a:cxn ang="0">
                    <a:pos x="0" y="25"/>
                  </a:cxn>
                  <a:cxn ang="0">
                    <a:pos x="0" y="25"/>
                  </a:cxn>
                  <a:cxn ang="0">
                    <a:pos x="1" y="16"/>
                  </a:cxn>
                  <a:cxn ang="0">
                    <a:pos x="7" y="7"/>
                  </a:cxn>
                  <a:cxn ang="0">
                    <a:pos x="16" y="2"/>
                  </a:cxn>
                  <a:cxn ang="0">
                    <a:pos x="25" y="0"/>
                  </a:cxn>
                  <a:cxn ang="0">
                    <a:pos x="25" y="0"/>
                  </a:cxn>
                </a:cxnLst>
                <a:rect l="0" t="0" r="r" b="b"/>
                <a:pathLst>
                  <a:path w="50" h="51">
                    <a:moveTo>
                      <a:pt x="25" y="0"/>
                    </a:moveTo>
                    <a:lnTo>
                      <a:pt x="25" y="0"/>
                    </a:lnTo>
                    <a:lnTo>
                      <a:pt x="34" y="2"/>
                    </a:lnTo>
                    <a:lnTo>
                      <a:pt x="43" y="7"/>
                    </a:lnTo>
                    <a:lnTo>
                      <a:pt x="49" y="16"/>
                    </a:lnTo>
                    <a:lnTo>
                      <a:pt x="50" y="25"/>
                    </a:lnTo>
                    <a:lnTo>
                      <a:pt x="50" y="25"/>
                    </a:lnTo>
                    <a:lnTo>
                      <a:pt x="49" y="36"/>
                    </a:lnTo>
                    <a:lnTo>
                      <a:pt x="43" y="43"/>
                    </a:lnTo>
                    <a:lnTo>
                      <a:pt x="34" y="49"/>
                    </a:lnTo>
                    <a:lnTo>
                      <a:pt x="25" y="51"/>
                    </a:lnTo>
                    <a:lnTo>
                      <a:pt x="25" y="51"/>
                    </a:lnTo>
                    <a:lnTo>
                      <a:pt x="16" y="49"/>
                    </a:lnTo>
                    <a:lnTo>
                      <a:pt x="7" y="43"/>
                    </a:lnTo>
                    <a:lnTo>
                      <a:pt x="1" y="36"/>
                    </a:lnTo>
                    <a:lnTo>
                      <a:pt x="0" y="25"/>
                    </a:lnTo>
                    <a:lnTo>
                      <a:pt x="0" y="25"/>
                    </a:lnTo>
                    <a:lnTo>
                      <a:pt x="1" y="16"/>
                    </a:lnTo>
                    <a:lnTo>
                      <a:pt x="7" y="7"/>
                    </a:lnTo>
                    <a:lnTo>
                      <a:pt x="16" y="2"/>
                    </a:lnTo>
                    <a:lnTo>
                      <a:pt x="25" y="0"/>
                    </a:lnTo>
                    <a:lnTo>
                      <a:pt x="25" y="0"/>
                    </a:lnTo>
                    <a:close/>
                  </a:path>
                </a:pathLst>
              </a:custGeom>
              <a:grpFill/>
              <a:ln w="9525">
                <a:noFill/>
                <a:round/>
              </a:ln>
            </p:spPr>
            <p:txBody>
              <a:bodyPr lIns="121920" tIns="60960" rIns="121920" bIns="60960"/>
              <a:p>
                <a:pPr eaLnBrk="1" fontAlgn="auto" hangingPunct="1">
                  <a:spcBef>
                    <a:spcPts val="0"/>
                  </a:spcBef>
                  <a:spcAft>
                    <a:spcPts val="0"/>
                  </a:spcAft>
                  <a:defRPr/>
                </a:pPr>
                <a:endParaRPr lang="en-US" sz="3200">
                  <a:latin typeface="+mn-ea"/>
                  <a:ea typeface="+mn-ea"/>
                </a:endParaRPr>
              </a:p>
            </p:txBody>
          </p:sp>
          <p:sp>
            <p:nvSpPr>
              <p:cNvPr id="85" name="Freeform 72"/>
              <p:cNvSpPr>
                <a:spLocks noEditPoints="1"/>
              </p:cNvSpPr>
              <p:nvPr/>
            </p:nvSpPr>
            <p:spPr bwMode="auto">
              <a:xfrm>
                <a:off x="3386647" y="802411"/>
                <a:ext cx="172336" cy="311450"/>
              </a:xfrm>
              <a:custGeom>
                <a:avLst/>
                <a:gdLst/>
                <a:ahLst/>
                <a:cxnLst>
                  <a:cxn ang="0">
                    <a:pos x="158" y="94"/>
                  </a:cxn>
                  <a:cxn ang="0">
                    <a:pos x="141" y="69"/>
                  </a:cxn>
                  <a:cxn ang="0">
                    <a:pos x="134" y="63"/>
                  </a:cxn>
                  <a:cxn ang="0">
                    <a:pos x="130" y="60"/>
                  </a:cxn>
                  <a:cxn ang="0">
                    <a:pos x="123" y="58"/>
                  </a:cxn>
                  <a:cxn ang="0">
                    <a:pos x="100" y="54"/>
                  </a:cxn>
                  <a:cxn ang="0">
                    <a:pos x="67" y="58"/>
                  </a:cxn>
                  <a:cxn ang="0">
                    <a:pos x="63" y="58"/>
                  </a:cxn>
                  <a:cxn ang="0">
                    <a:pos x="61" y="58"/>
                  </a:cxn>
                  <a:cxn ang="0">
                    <a:pos x="61" y="58"/>
                  </a:cxn>
                  <a:cxn ang="0">
                    <a:pos x="34" y="56"/>
                  </a:cxn>
                  <a:cxn ang="0">
                    <a:pos x="27" y="40"/>
                  </a:cxn>
                  <a:cxn ang="0">
                    <a:pos x="23" y="23"/>
                  </a:cxn>
                  <a:cxn ang="0">
                    <a:pos x="20" y="2"/>
                  </a:cxn>
                  <a:cxn ang="0">
                    <a:pos x="14" y="0"/>
                  </a:cxn>
                  <a:cxn ang="0">
                    <a:pos x="12" y="2"/>
                  </a:cxn>
                  <a:cxn ang="0">
                    <a:pos x="14" y="14"/>
                  </a:cxn>
                  <a:cxn ang="0">
                    <a:pos x="9" y="14"/>
                  </a:cxn>
                  <a:cxn ang="0">
                    <a:pos x="2" y="22"/>
                  </a:cxn>
                  <a:cxn ang="0">
                    <a:pos x="0" y="29"/>
                  </a:cxn>
                  <a:cxn ang="0">
                    <a:pos x="11" y="60"/>
                  </a:cxn>
                  <a:cxn ang="0">
                    <a:pos x="14" y="70"/>
                  </a:cxn>
                  <a:cxn ang="0">
                    <a:pos x="22" y="76"/>
                  </a:cxn>
                  <a:cxn ang="0">
                    <a:pos x="40" y="81"/>
                  </a:cxn>
                  <a:cxn ang="0">
                    <a:pos x="60" y="83"/>
                  </a:cxn>
                  <a:cxn ang="0">
                    <a:pos x="60" y="92"/>
                  </a:cxn>
                  <a:cxn ang="0">
                    <a:pos x="60" y="286"/>
                  </a:cxn>
                  <a:cxn ang="0">
                    <a:pos x="61" y="292"/>
                  </a:cxn>
                  <a:cxn ang="0">
                    <a:pos x="69" y="299"/>
                  </a:cxn>
                  <a:cxn ang="0">
                    <a:pos x="74" y="301"/>
                  </a:cxn>
                  <a:cxn ang="0">
                    <a:pos x="85" y="295"/>
                  </a:cxn>
                  <a:cxn ang="0">
                    <a:pos x="89" y="286"/>
                  </a:cxn>
                  <a:cxn ang="0">
                    <a:pos x="89" y="185"/>
                  </a:cxn>
                  <a:cxn ang="0">
                    <a:pos x="90" y="179"/>
                  </a:cxn>
                  <a:cxn ang="0">
                    <a:pos x="94" y="179"/>
                  </a:cxn>
                  <a:cxn ang="0">
                    <a:pos x="100" y="181"/>
                  </a:cxn>
                  <a:cxn ang="0">
                    <a:pos x="100" y="286"/>
                  </a:cxn>
                  <a:cxn ang="0">
                    <a:pos x="101" y="292"/>
                  </a:cxn>
                  <a:cxn ang="0">
                    <a:pos x="109" y="299"/>
                  </a:cxn>
                  <a:cxn ang="0">
                    <a:pos x="114" y="301"/>
                  </a:cxn>
                  <a:cxn ang="0">
                    <a:pos x="125" y="295"/>
                  </a:cxn>
                  <a:cxn ang="0">
                    <a:pos x="129" y="286"/>
                  </a:cxn>
                  <a:cxn ang="0">
                    <a:pos x="129" y="174"/>
                  </a:cxn>
                  <a:cxn ang="0">
                    <a:pos x="136" y="167"/>
                  </a:cxn>
                  <a:cxn ang="0">
                    <a:pos x="150" y="152"/>
                  </a:cxn>
                  <a:cxn ang="0">
                    <a:pos x="156" y="143"/>
                  </a:cxn>
                  <a:cxn ang="0">
                    <a:pos x="163" y="125"/>
                  </a:cxn>
                  <a:cxn ang="0">
                    <a:pos x="165" y="119"/>
                  </a:cxn>
                  <a:cxn ang="0">
                    <a:pos x="161" y="107"/>
                  </a:cxn>
                  <a:cxn ang="0">
                    <a:pos x="158" y="94"/>
                  </a:cxn>
                  <a:cxn ang="0">
                    <a:pos x="139" y="119"/>
                  </a:cxn>
                  <a:cxn ang="0">
                    <a:pos x="134" y="130"/>
                  </a:cxn>
                  <a:cxn ang="0">
                    <a:pos x="129" y="92"/>
                  </a:cxn>
                  <a:cxn ang="0">
                    <a:pos x="136" y="105"/>
                  </a:cxn>
                  <a:cxn ang="0">
                    <a:pos x="141" y="118"/>
                  </a:cxn>
                  <a:cxn ang="0">
                    <a:pos x="139" y="119"/>
                  </a:cxn>
                  <a:cxn ang="0">
                    <a:pos x="141" y="118"/>
                  </a:cxn>
                </a:cxnLst>
                <a:rect l="0" t="0" r="r" b="b"/>
                <a:pathLst>
                  <a:path w="165" h="301">
                    <a:moveTo>
                      <a:pt x="158" y="94"/>
                    </a:moveTo>
                    <a:lnTo>
                      <a:pt x="158" y="94"/>
                    </a:lnTo>
                    <a:lnTo>
                      <a:pt x="147" y="78"/>
                    </a:lnTo>
                    <a:lnTo>
                      <a:pt x="141" y="69"/>
                    </a:lnTo>
                    <a:lnTo>
                      <a:pt x="134" y="63"/>
                    </a:lnTo>
                    <a:lnTo>
                      <a:pt x="134" y="63"/>
                    </a:lnTo>
                    <a:lnTo>
                      <a:pt x="130" y="61"/>
                    </a:lnTo>
                    <a:lnTo>
                      <a:pt x="130" y="60"/>
                    </a:lnTo>
                    <a:lnTo>
                      <a:pt x="130" y="60"/>
                    </a:lnTo>
                    <a:lnTo>
                      <a:pt x="123" y="58"/>
                    </a:lnTo>
                    <a:lnTo>
                      <a:pt x="116" y="56"/>
                    </a:lnTo>
                    <a:lnTo>
                      <a:pt x="100" y="54"/>
                    </a:lnTo>
                    <a:lnTo>
                      <a:pt x="81" y="56"/>
                    </a:lnTo>
                    <a:lnTo>
                      <a:pt x="67" y="58"/>
                    </a:lnTo>
                    <a:lnTo>
                      <a:pt x="67" y="58"/>
                    </a:lnTo>
                    <a:lnTo>
                      <a:pt x="63" y="58"/>
                    </a:lnTo>
                    <a:lnTo>
                      <a:pt x="61" y="58"/>
                    </a:lnTo>
                    <a:lnTo>
                      <a:pt x="61" y="58"/>
                    </a:lnTo>
                    <a:lnTo>
                      <a:pt x="61" y="58"/>
                    </a:lnTo>
                    <a:lnTo>
                      <a:pt x="61" y="58"/>
                    </a:lnTo>
                    <a:lnTo>
                      <a:pt x="47" y="58"/>
                    </a:lnTo>
                    <a:lnTo>
                      <a:pt x="34" y="56"/>
                    </a:lnTo>
                    <a:lnTo>
                      <a:pt x="34" y="56"/>
                    </a:lnTo>
                    <a:lnTo>
                      <a:pt x="27" y="40"/>
                    </a:lnTo>
                    <a:lnTo>
                      <a:pt x="23" y="25"/>
                    </a:lnTo>
                    <a:lnTo>
                      <a:pt x="23" y="23"/>
                    </a:lnTo>
                    <a:lnTo>
                      <a:pt x="20" y="2"/>
                    </a:lnTo>
                    <a:lnTo>
                      <a:pt x="20" y="2"/>
                    </a:lnTo>
                    <a:lnTo>
                      <a:pt x="18" y="0"/>
                    </a:lnTo>
                    <a:lnTo>
                      <a:pt x="14" y="0"/>
                    </a:lnTo>
                    <a:lnTo>
                      <a:pt x="14" y="0"/>
                    </a:lnTo>
                    <a:lnTo>
                      <a:pt x="12" y="2"/>
                    </a:lnTo>
                    <a:lnTo>
                      <a:pt x="12" y="3"/>
                    </a:lnTo>
                    <a:lnTo>
                      <a:pt x="14" y="14"/>
                    </a:lnTo>
                    <a:lnTo>
                      <a:pt x="14" y="14"/>
                    </a:lnTo>
                    <a:lnTo>
                      <a:pt x="9" y="14"/>
                    </a:lnTo>
                    <a:lnTo>
                      <a:pt x="3" y="18"/>
                    </a:lnTo>
                    <a:lnTo>
                      <a:pt x="2" y="22"/>
                    </a:lnTo>
                    <a:lnTo>
                      <a:pt x="0" y="29"/>
                    </a:lnTo>
                    <a:lnTo>
                      <a:pt x="0" y="29"/>
                    </a:lnTo>
                    <a:lnTo>
                      <a:pt x="3" y="45"/>
                    </a:lnTo>
                    <a:lnTo>
                      <a:pt x="11" y="60"/>
                    </a:lnTo>
                    <a:lnTo>
                      <a:pt x="11" y="60"/>
                    </a:lnTo>
                    <a:lnTo>
                      <a:pt x="14" y="70"/>
                    </a:lnTo>
                    <a:lnTo>
                      <a:pt x="16" y="74"/>
                    </a:lnTo>
                    <a:lnTo>
                      <a:pt x="22" y="76"/>
                    </a:lnTo>
                    <a:lnTo>
                      <a:pt x="22" y="76"/>
                    </a:lnTo>
                    <a:lnTo>
                      <a:pt x="40" y="81"/>
                    </a:lnTo>
                    <a:lnTo>
                      <a:pt x="49" y="83"/>
                    </a:lnTo>
                    <a:lnTo>
                      <a:pt x="60" y="83"/>
                    </a:lnTo>
                    <a:lnTo>
                      <a:pt x="60" y="92"/>
                    </a:lnTo>
                    <a:lnTo>
                      <a:pt x="60" y="92"/>
                    </a:lnTo>
                    <a:lnTo>
                      <a:pt x="60" y="181"/>
                    </a:lnTo>
                    <a:lnTo>
                      <a:pt x="60" y="286"/>
                    </a:lnTo>
                    <a:lnTo>
                      <a:pt x="60" y="286"/>
                    </a:lnTo>
                    <a:lnTo>
                      <a:pt x="61" y="292"/>
                    </a:lnTo>
                    <a:lnTo>
                      <a:pt x="63" y="295"/>
                    </a:lnTo>
                    <a:lnTo>
                      <a:pt x="69" y="299"/>
                    </a:lnTo>
                    <a:lnTo>
                      <a:pt x="74" y="301"/>
                    </a:lnTo>
                    <a:lnTo>
                      <a:pt x="74" y="301"/>
                    </a:lnTo>
                    <a:lnTo>
                      <a:pt x="80" y="299"/>
                    </a:lnTo>
                    <a:lnTo>
                      <a:pt x="85" y="295"/>
                    </a:lnTo>
                    <a:lnTo>
                      <a:pt x="89" y="292"/>
                    </a:lnTo>
                    <a:lnTo>
                      <a:pt x="89" y="286"/>
                    </a:lnTo>
                    <a:lnTo>
                      <a:pt x="89" y="185"/>
                    </a:lnTo>
                    <a:lnTo>
                      <a:pt x="89" y="185"/>
                    </a:lnTo>
                    <a:lnTo>
                      <a:pt x="90" y="181"/>
                    </a:lnTo>
                    <a:lnTo>
                      <a:pt x="90" y="179"/>
                    </a:lnTo>
                    <a:lnTo>
                      <a:pt x="94" y="179"/>
                    </a:lnTo>
                    <a:lnTo>
                      <a:pt x="94" y="179"/>
                    </a:lnTo>
                    <a:lnTo>
                      <a:pt x="98" y="179"/>
                    </a:lnTo>
                    <a:lnTo>
                      <a:pt x="100" y="181"/>
                    </a:lnTo>
                    <a:lnTo>
                      <a:pt x="100" y="185"/>
                    </a:lnTo>
                    <a:lnTo>
                      <a:pt x="100" y="286"/>
                    </a:lnTo>
                    <a:lnTo>
                      <a:pt x="100" y="286"/>
                    </a:lnTo>
                    <a:lnTo>
                      <a:pt x="101" y="292"/>
                    </a:lnTo>
                    <a:lnTo>
                      <a:pt x="103" y="295"/>
                    </a:lnTo>
                    <a:lnTo>
                      <a:pt x="109" y="299"/>
                    </a:lnTo>
                    <a:lnTo>
                      <a:pt x="114" y="301"/>
                    </a:lnTo>
                    <a:lnTo>
                      <a:pt x="114" y="301"/>
                    </a:lnTo>
                    <a:lnTo>
                      <a:pt x="119" y="299"/>
                    </a:lnTo>
                    <a:lnTo>
                      <a:pt x="125" y="295"/>
                    </a:lnTo>
                    <a:lnTo>
                      <a:pt x="127" y="292"/>
                    </a:lnTo>
                    <a:lnTo>
                      <a:pt x="129" y="286"/>
                    </a:lnTo>
                    <a:lnTo>
                      <a:pt x="129" y="188"/>
                    </a:lnTo>
                    <a:lnTo>
                      <a:pt x="129" y="174"/>
                    </a:lnTo>
                    <a:lnTo>
                      <a:pt x="129" y="174"/>
                    </a:lnTo>
                    <a:lnTo>
                      <a:pt x="136" y="167"/>
                    </a:lnTo>
                    <a:lnTo>
                      <a:pt x="143" y="159"/>
                    </a:lnTo>
                    <a:lnTo>
                      <a:pt x="150" y="152"/>
                    </a:lnTo>
                    <a:lnTo>
                      <a:pt x="156" y="143"/>
                    </a:lnTo>
                    <a:lnTo>
                      <a:pt x="156" y="143"/>
                    </a:lnTo>
                    <a:lnTo>
                      <a:pt x="161" y="130"/>
                    </a:lnTo>
                    <a:lnTo>
                      <a:pt x="163" y="125"/>
                    </a:lnTo>
                    <a:lnTo>
                      <a:pt x="165" y="119"/>
                    </a:lnTo>
                    <a:lnTo>
                      <a:pt x="165" y="119"/>
                    </a:lnTo>
                    <a:lnTo>
                      <a:pt x="165" y="112"/>
                    </a:lnTo>
                    <a:lnTo>
                      <a:pt x="161" y="107"/>
                    </a:lnTo>
                    <a:lnTo>
                      <a:pt x="158" y="94"/>
                    </a:lnTo>
                    <a:lnTo>
                      <a:pt x="158" y="94"/>
                    </a:lnTo>
                    <a:close/>
                    <a:moveTo>
                      <a:pt x="139" y="119"/>
                    </a:moveTo>
                    <a:lnTo>
                      <a:pt x="139" y="119"/>
                    </a:lnTo>
                    <a:lnTo>
                      <a:pt x="134" y="130"/>
                    </a:lnTo>
                    <a:lnTo>
                      <a:pt x="134" y="130"/>
                    </a:lnTo>
                    <a:lnTo>
                      <a:pt x="129" y="141"/>
                    </a:lnTo>
                    <a:lnTo>
                      <a:pt x="129" y="92"/>
                    </a:lnTo>
                    <a:lnTo>
                      <a:pt x="129" y="92"/>
                    </a:lnTo>
                    <a:lnTo>
                      <a:pt x="136" y="105"/>
                    </a:lnTo>
                    <a:lnTo>
                      <a:pt x="141" y="118"/>
                    </a:lnTo>
                    <a:lnTo>
                      <a:pt x="141" y="118"/>
                    </a:lnTo>
                    <a:lnTo>
                      <a:pt x="139" y="119"/>
                    </a:lnTo>
                    <a:lnTo>
                      <a:pt x="139" y="119"/>
                    </a:lnTo>
                    <a:close/>
                    <a:moveTo>
                      <a:pt x="141" y="118"/>
                    </a:moveTo>
                    <a:lnTo>
                      <a:pt x="141" y="118"/>
                    </a:lnTo>
                    <a:close/>
                  </a:path>
                </a:pathLst>
              </a:custGeom>
              <a:grpFill/>
              <a:ln w="9525">
                <a:noFill/>
                <a:round/>
              </a:ln>
            </p:spPr>
            <p:txBody>
              <a:bodyPr lIns="121920" tIns="60960" rIns="121920" bIns="60960"/>
              <a:p>
                <a:pPr eaLnBrk="1" fontAlgn="auto" hangingPunct="1">
                  <a:spcBef>
                    <a:spcPts val="0"/>
                  </a:spcBef>
                  <a:spcAft>
                    <a:spcPts val="0"/>
                  </a:spcAft>
                  <a:defRPr/>
                </a:pPr>
                <a:endParaRPr lang="en-US" sz="3200">
                  <a:latin typeface="+mn-ea"/>
                  <a:ea typeface="+mn-ea"/>
                </a:endParaRPr>
              </a:p>
            </p:txBody>
          </p:sp>
          <p:sp>
            <p:nvSpPr>
              <p:cNvPr id="86" name="Freeform 73"/>
              <p:cNvSpPr/>
              <p:nvPr/>
            </p:nvSpPr>
            <p:spPr bwMode="auto">
              <a:xfrm>
                <a:off x="3386647" y="802411"/>
                <a:ext cx="172336" cy="311450"/>
              </a:xfrm>
              <a:custGeom>
                <a:avLst/>
                <a:gdLst/>
                <a:ahLst/>
                <a:cxnLst>
                  <a:cxn ang="0">
                    <a:pos x="158" y="94"/>
                  </a:cxn>
                  <a:cxn ang="0">
                    <a:pos x="141" y="69"/>
                  </a:cxn>
                  <a:cxn ang="0">
                    <a:pos x="134" y="63"/>
                  </a:cxn>
                  <a:cxn ang="0">
                    <a:pos x="130" y="60"/>
                  </a:cxn>
                  <a:cxn ang="0">
                    <a:pos x="123" y="58"/>
                  </a:cxn>
                  <a:cxn ang="0">
                    <a:pos x="100" y="54"/>
                  </a:cxn>
                  <a:cxn ang="0">
                    <a:pos x="67" y="58"/>
                  </a:cxn>
                  <a:cxn ang="0">
                    <a:pos x="63" y="58"/>
                  </a:cxn>
                  <a:cxn ang="0">
                    <a:pos x="61" y="58"/>
                  </a:cxn>
                  <a:cxn ang="0">
                    <a:pos x="61" y="58"/>
                  </a:cxn>
                  <a:cxn ang="0">
                    <a:pos x="34" y="56"/>
                  </a:cxn>
                  <a:cxn ang="0">
                    <a:pos x="27" y="40"/>
                  </a:cxn>
                  <a:cxn ang="0">
                    <a:pos x="23" y="23"/>
                  </a:cxn>
                  <a:cxn ang="0">
                    <a:pos x="20" y="2"/>
                  </a:cxn>
                  <a:cxn ang="0">
                    <a:pos x="14" y="0"/>
                  </a:cxn>
                  <a:cxn ang="0">
                    <a:pos x="12" y="2"/>
                  </a:cxn>
                  <a:cxn ang="0">
                    <a:pos x="14" y="14"/>
                  </a:cxn>
                  <a:cxn ang="0">
                    <a:pos x="9" y="14"/>
                  </a:cxn>
                  <a:cxn ang="0">
                    <a:pos x="2" y="22"/>
                  </a:cxn>
                  <a:cxn ang="0">
                    <a:pos x="0" y="29"/>
                  </a:cxn>
                  <a:cxn ang="0">
                    <a:pos x="11" y="60"/>
                  </a:cxn>
                  <a:cxn ang="0">
                    <a:pos x="14" y="70"/>
                  </a:cxn>
                  <a:cxn ang="0">
                    <a:pos x="22" y="76"/>
                  </a:cxn>
                  <a:cxn ang="0">
                    <a:pos x="40" y="81"/>
                  </a:cxn>
                  <a:cxn ang="0">
                    <a:pos x="60" y="83"/>
                  </a:cxn>
                  <a:cxn ang="0">
                    <a:pos x="60" y="92"/>
                  </a:cxn>
                  <a:cxn ang="0">
                    <a:pos x="60" y="286"/>
                  </a:cxn>
                  <a:cxn ang="0">
                    <a:pos x="61" y="292"/>
                  </a:cxn>
                  <a:cxn ang="0">
                    <a:pos x="69" y="299"/>
                  </a:cxn>
                  <a:cxn ang="0">
                    <a:pos x="74" y="301"/>
                  </a:cxn>
                  <a:cxn ang="0">
                    <a:pos x="85" y="295"/>
                  </a:cxn>
                  <a:cxn ang="0">
                    <a:pos x="89" y="286"/>
                  </a:cxn>
                  <a:cxn ang="0">
                    <a:pos x="89" y="185"/>
                  </a:cxn>
                  <a:cxn ang="0">
                    <a:pos x="90" y="179"/>
                  </a:cxn>
                  <a:cxn ang="0">
                    <a:pos x="94" y="179"/>
                  </a:cxn>
                  <a:cxn ang="0">
                    <a:pos x="100" y="181"/>
                  </a:cxn>
                  <a:cxn ang="0">
                    <a:pos x="100" y="286"/>
                  </a:cxn>
                  <a:cxn ang="0">
                    <a:pos x="101" y="292"/>
                  </a:cxn>
                  <a:cxn ang="0">
                    <a:pos x="109" y="299"/>
                  </a:cxn>
                  <a:cxn ang="0">
                    <a:pos x="114" y="301"/>
                  </a:cxn>
                  <a:cxn ang="0">
                    <a:pos x="125" y="295"/>
                  </a:cxn>
                  <a:cxn ang="0">
                    <a:pos x="129" y="286"/>
                  </a:cxn>
                  <a:cxn ang="0">
                    <a:pos x="129" y="174"/>
                  </a:cxn>
                  <a:cxn ang="0">
                    <a:pos x="136" y="167"/>
                  </a:cxn>
                  <a:cxn ang="0">
                    <a:pos x="150" y="152"/>
                  </a:cxn>
                  <a:cxn ang="0">
                    <a:pos x="156" y="143"/>
                  </a:cxn>
                  <a:cxn ang="0">
                    <a:pos x="163" y="125"/>
                  </a:cxn>
                  <a:cxn ang="0">
                    <a:pos x="165" y="119"/>
                  </a:cxn>
                  <a:cxn ang="0">
                    <a:pos x="161" y="107"/>
                  </a:cxn>
                  <a:cxn ang="0">
                    <a:pos x="158" y="94"/>
                  </a:cxn>
                </a:cxnLst>
                <a:rect l="0" t="0" r="r" b="b"/>
                <a:pathLst>
                  <a:path w="165" h="301">
                    <a:moveTo>
                      <a:pt x="158" y="94"/>
                    </a:moveTo>
                    <a:lnTo>
                      <a:pt x="158" y="94"/>
                    </a:lnTo>
                    <a:lnTo>
                      <a:pt x="147" y="78"/>
                    </a:lnTo>
                    <a:lnTo>
                      <a:pt x="141" y="69"/>
                    </a:lnTo>
                    <a:lnTo>
                      <a:pt x="134" y="63"/>
                    </a:lnTo>
                    <a:lnTo>
                      <a:pt x="134" y="63"/>
                    </a:lnTo>
                    <a:lnTo>
                      <a:pt x="130" y="61"/>
                    </a:lnTo>
                    <a:lnTo>
                      <a:pt x="130" y="60"/>
                    </a:lnTo>
                    <a:lnTo>
                      <a:pt x="130" y="60"/>
                    </a:lnTo>
                    <a:lnTo>
                      <a:pt x="123" y="58"/>
                    </a:lnTo>
                    <a:lnTo>
                      <a:pt x="116" y="56"/>
                    </a:lnTo>
                    <a:lnTo>
                      <a:pt x="100" y="54"/>
                    </a:lnTo>
                    <a:lnTo>
                      <a:pt x="81" y="56"/>
                    </a:lnTo>
                    <a:lnTo>
                      <a:pt x="67" y="58"/>
                    </a:lnTo>
                    <a:lnTo>
                      <a:pt x="67" y="58"/>
                    </a:lnTo>
                    <a:lnTo>
                      <a:pt x="63" y="58"/>
                    </a:lnTo>
                    <a:lnTo>
                      <a:pt x="61" y="58"/>
                    </a:lnTo>
                    <a:lnTo>
                      <a:pt x="61" y="58"/>
                    </a:lnTo>
                    <a:lnTo>
                      <a:pt x="61" y="58"/>
                    </a:lnTo>
                    <a:lnTo>
                      <a:pt x="61" y="58"/>
                    </a:lnTo>
                    <a:lnTo>
                      <a:pt x="47" y="58"/>
                    </a:lnTo>
                    <a:lnTo>
                      <a:pt x="34" y="56"/>
                    </a:lnTo>
                    <a:lnTo>
                      <a:pt x="34" y="56"/>
                    </a:lnTo>
                    <a:lnTo>
                      <a:pt x="27" y="40"/>
                    </a:lnTo>
                    <a:lnTo>
                      <a:pt x="23" y="25"/>
                    </a:lnTo>
                    <a:lnTo>
                      <a:pt x="23" y="23"/>
                    </a:lnTo>
                    <a:lnTo>
                      <a:pt x="20" y="2"/>
                    </a:lnTo>
                    <a:lnTo>
                      <a:pt x="20" y="2"/>
                    </a:lnTo>
                    <a:lnTo>
                      <a:pt x="18" y="0"/>
                    </a:lnTo>
                    <a:lnTo>
                      <a:pt x="14" y="0"/>
                    </a:lnTo>
                    <a:lnTo>
                      <a:pt x="14" y="0"/>
                    </a:lnTo>
                    <a:lnTo>
                      <a:pt x="12" y="2"/>
                    </a:lnTo>
                    <a:lnTo>
                      <a:pt x="12" y="3"/>
                    </a:lnTo>
                    <a:lnTo>
                      <a:pt x="14" y="14"/>
                    </a:lnTo>
                    <a:lnTo>
                      <a:pt x="14" y="14"/>
                    </a:lnTo>
                    <a:lnTo>
                      <a:pt x="9" y="14"/>
                    </a:lnTo>
                    <a:lnTo>
                      <a:pt x="3" y="18"/>
                    </a:lnTo>
                    <a:lnTo>
                      <a:pt x="2" y="22"/>
                    </a:lnTo>
                    <a:lnTo>
                      <a:pt x="0" y="29"/>
                    </a:lnTo>
                    <a:lnTo>
                      <a:pt x="0" y="29"/>
                    </a:lnTo>
                    <a:lnTo>
                      <a:pt x="3" y="45"/>
                    </a:lnTo>
                    <a:lnTo>
                      <a:pt x="11" y="60"/>
                    </a:lnTo>
                    <a:lnTo>
                      <a:pt x="11" y="60"/>
                    </a:lnTo>
                    <a:lnTo>
                      <a:pt x="14" y="70"/>
                    </a:lnTo>
                    <a:lnTo>
                      <a:pt x="16" y="74"/>
                    </a:lnTo>
                    <a:lnTo>
                      <a:pt x="22" y="76"/>
                    </a:lnTo>
                    <a:lnTo>
                      <a:pt x="22" y="76"/>
                    </a:lnTo>
                    <a:lnTo>
                      <a:pt x="40" y="81"/>
                    </a:lnTo>
                    <a:lnTo>
                      <a:pt x="49" y="83"/>
                    </a:lnTo>
                    <a:lnTo>
                      <a:pt x="60" y="83"/>
                    </a:lnTo>
                    <a:lnTo>
                      <a:pt x="60" y="92"/>
                    </a:lnTo>
                    <a:lnTo>
                      <a:pt x="60" y="92"/>
                    </a:lnTo>
                    <a:lnTo>
                      <a:pt x="60" y="181"/>
                    </a:lnTo>
                    <a:lnTo>
                      <a:pt x="60" y="286"/>
                    </a:lnTo>
                    <a:lnTo>
                      <a:pt x="60" y="286"/>
                    </a:lnTo>
                    <a:lnTo>
                      <a:pt x="61" y="292"/>
                    </a:lnTo>
                    <a:lnTo>
                      <a:pt x="63" y="295"/>
                    </a:lnTo>
                    <a:lnTo>
                      <a:pt x="69" y="299"/>
                    </a:lnTo>
                    <a:lnTo>
                      <a:pt x="74" y="301"/>
                    </a:lnTo>
                    <a:lnTo>
                      <a:pt x="74" y="301"/>
                    </a:lnTo>
                    <a:lnTo>
                      <a:pt x="80" y="299"/>
                    </a:lnTo>
                    <a:lnTo>
                      <a:pt x="85" y="295"/>
                    </a:lnTo>
                    <a:lnTo>
                      <a:pt x="89" y="292"/>
                    </a:lnTo>
                    <a:lnTo>
                      <a:pt x="89" y="286"/>
                    </a:lnTo>
                    <a:lnTo>
                      <a:pt x="89" y="185"/>
                    </a:lnTo>
                    <a:lnTo>
                      <a:pt x="89" y="185"/>
                    </a:lnTo>
                    <a:lnTo>
                      <a:pt x="90" y="181"/>
                    </a:lnTo>
                    <a:lnTo>
                      <a:pt x="90" y="179"/>
                    </a:lnTo>
                    <a:lnTo>
                      <a:pt x="94" y="179"/>
                    </a:lnTo>
                    <a:lnTo>
                      <a:pt x="94" y="179"/>
                    </a:lnTo>
                    <a:lnTo>
                      <a:pt x="98" y="179"/>
                    </a:lnTo>
                    <a:lnTo>
                      <a:pt x="100" y="181"/>
                    </a:lnTo>
                    <a:lnTo>
                      <a:pt x="100" y="185"/>
                    </a:lnTo>
                    <a:lnTo>
                      <a:pt x="100" y="286"/>
                    </a:lnTo>
                    <a:lnTo>
                      <a:pt x="100" y="286"/>
                    </a:lnTo>
                    <a:lnTo>
                      <a:pt x="101" y="292"/>
                    </a:lnTo>
                    <a:lnTo>
                      <a:pt x="103" y="295"/>
                    </a:lnTo>
                    <a:lnTo>
                      <a:pt x="109" y="299"/>
                    </a:lnTo>
                    <a:lnTo>
                      <a:pt x="114" y="301"/>
                    </a:lnTo>
                    <a:lnTo>
                      <a:pt x="114" y="301"/>
                    </a:lnTo>
                    <a:lnTo>
                      <a:pt x="119" y="299"/>
                    </a:lnTo>
                    <a:lnTo>
                      <a:pt x="125" y="295"/>
                    </a:lnTo>
                    <a:lnTo>
                      <a:pt x="127" y="292"/>
                    </a:lnTo>
                    <a:lnTo>
                      <a:pt x="129" y="286"/>
                    </a:lnTo>
                    <a:lnTo>
                      <a:pt x="129" y="188"/>
                    </a:lnTo>
                    <a:lnTo>
                      <a:pt x="129" y="174"/>
                    </a:lnTo>
                    <a:lnTo>
                      <a:pt x="129" y="174"/>
                    </a:lnTo>
                    <a:lnTo>
                      <a:pt x="136" y="167"/>
                    </a:lnTo>
                    <a:lnTo>
                      <a:pt x="143" y="159"/>
                    </a:lnTo>
                    <a:lnTo>
                      <a:pt x="150" y="152"/>
                    </a:lnTo>
                    <a:lnTo>
                      <a:pt x="156" y="143"/>
                    </a:lnTo>
                    <a:lnTo>
                      <a:pt x="156" y="143"/>
                    </a:lnTo>
                    <a:lnTo>
                      <a:pt x="161" y="130"/>
                    </a:lnTo>
                    <a:lnTo>
                      <a:pt x="163" y="125"/>
                    </a:lnTo>
                    <a:lnTo>
                      <a:pt x="165" y="119"/>
                    </a:lnTo>
                    <a:lnTo>
                      <a:pt x="165" y="119"/>
                    </a:lnTo>
                    <a:lnTo>
                      <a:pt x="165" y="112"/>
                    </a:lnTo>
                    <a:lnTo>
                      <a:pt x="161" y="107"/>
                    </a:lnTo>
                    <a:lnTo>
                      <a:pt x="158" y="94"/>
                    </a:lnTo>
                    <a:lnTo>
                      <a:pt x="158" y="94"/>
                    </a:lnTo>
                  </a:path>
                </a:pathLst>
              </a:custGeom>
              <a:grpFill/>
              <a:ln w="9525">
                <a:noFill/>
                <a:round/>
              </a:ln>
            </p:spPr>
            <p:txBody>
              <a:bodyPr lIns="121920" tIns="60960" rIns="121920" bIns="60960"/>
              <a:p>
                <a:pPr eaLnBrk="1" fontAlgn="auto" hangingPunct="1">
                  <a:spcBef>
                    <a:spcPts val="0"/>
                  </a:spcBef>
                  <a:spcAft>
                    <a:spcPts val="0"/>
                  </a:spcAft>
                  <a:defRPr/>
                </a:pPr>
                <a:endParaRPr lang="en-US" sz="3200">
                  <a:latin typeface="+mn-ea"/>
                  <a:ea typeface="+mn-ea"/>
                </a:endParaRPr>
              </a:p>
            </p:txBody>
          </p:sp>
          <p:sp>
            <p:nvSpPr>
              <p:cNvPr id="87" name="Freeform 74"/>
              <p:cNvSpPr/>
              <p:nvPr/>
            </p:nvSpPr>
            <p:spPr bwMode="auto">
              <a:xfrm>
                <a:off x="3521609" y="897922"/>
                <a:ext cx="12458" cy="51909"/>
              </a:xfrm>
              <a:custGeom>
                <a:avLst/>
                <a:gdLst/>
                <a:ahLst/>
                <a:cxnLst>
                  <a:cxn ang="0">
                    <a:pos x="10" y="27"/>
                  </a:cxn>
                  <a:cxn ang="0">
                    <a:pos x="10" y="27"/>
                  </a:cxn>
                  <a:cxn ang="0">
                    <a:pos x="5" y="38"/>
                  </a:cxn>
                  <a:cxn ang="0">
                    <a:pos x="5" y="38"/>
                  </a:cxn>
                  <a:cxn ang="0">
                    <a:pos x="0" y="49"/>
                  </a:cxn>
                  <a:cxn ang="0">
                    <a:pos x="0" y="0"/>
                  </a:cxn>
                  <a:cxn ang="0">
                    <a:pos x="0" y="0"/>
                  </a:cxn>
                  <a:cxn ang="0">
                    <a:pos x="7" y="13"/>
                  </a:cxn>
                  <a:cxn ang="0">
                    <a:pos x="12" y="26"/>
                  </a:cxn>
                  <a:cxn ang="0">
                    <a:pos x="12" y="26"/>
                  </a:cxn>
                  <a:cxn ang="0">
                    <a:pos x="10" y="27"/>
                  </a:cxn>
                  <a:cxn ang="0">
                    <a:pos x="10" y="27"/>
                  </a:cxn>
                </a:cxnLst>
                <a:rect l="0" t="0" r="r" b="b"/>
                <a:pathLst>
                  <a:path w="12" h="49">
                    <a:moveTo>
                      <a:pt x="10" y="27"/>
                    </a:moveTo>
                    <a:lnTo>
                      <a:pt x="10" y="27"/>
                    </a:lnTo>
                    <a:lnTo>
                      <a:pt x="5" y="38"/>
                    </a:lnTo>
                    <a:lnTo>
                      <a:pt x="5" y="38"/>
                    </a:lnTo>
                    <a:lnTo>
                      <a:pt x="0" y="49"/>
                    </a:lnTo>
                    <a:lnTo>
                      <a:pt x="0" y="0"/>
                    </a:lnTo>
                    <a:lnTo>
                      <a:pt x="0" y="0"/>
                    </a:lnTo>
                    <a:lnTo>
                      <a:pt x="7" y="13"/>
                    </a:lnTo>
                    <a:lnTo>
                      <a:pt x="12" y="26"/>
                    </a:lnTo>
                    <a:lnTo>
                      <a:pt x="12" y="26"/>
                    </a:lnTo>
                    <a:lnTo>
                      <a:pt x="10" y="27"/>
                    </a:lnTo>
                    <a:lnTo>
                      <a:pt x="10" y="27"/>
                    </a:lnTo>
                  </a:path>
                </a:pathLst>
              </a:custGeom>
              <a:grpFill/>
              <a:ln w="9525">
                <a:noFill/>
                <a:round/>
              </a:ln>
            </p:spPr>
            <p:txBody>
              <a:bodyPr lIns="121920" tIns="60960" rIns="121920" bIns="60960"/>
              <a:p>
                <a:pPr eaLnBrk="1" fontAlgn="auto" hangingPunct="1">
                  <a:spcBef>
                    <a:spcPts val="0"/>
                  </a:spcBef>
                  <a:spcAft>
                    <a:spcPts val="0"/>
                  </a:spcAft>
                  <a:defRPr/>
                </a:pPr>
                <a:endParaRPr lang="en-US" sz="3200">
                  <a:latin typeface="+mn-ea"/>
                  <a:ea typeface="+mn-ea"/>
                </a:endParaRPr>
              </a:p>
            </p:txBody>
          </p:sp>
          <p:sp>
            <p:nvSpPr>
              <p:cNvPr id="88" name="Line 75"/>
              <p:cNvSpPr>
                <a:spLocks noChangeShapeType="1"/>
              </p:cNvSpPr>
              <p:nvPr/>
            </p:nvSpPr>
            <p:spPr bwMode="auto">
              <a:xfrm>
                <a:off x="3534067" y="924914"/>
                <a:ext cx="2077" cy="2077"/>
              </a:xfrm>
              <a:prstGeom prst="line">
                <a:avLst/>
              </a:prstGeom>
              <a:grpFill/>
              <a:ln w="9525">
                <a:noFill/>
                <a:round/>
              </a:ln>
            </p:spPr>
            <p:txBody>
              <a:bodyPr lIns="121920" tIns="60960" rIns="121920" bIns="60960"/>
              <a:p>
                <a:pPr eaLnBrk="1" fontAlgn="auto" hangingPunct="1">
                  <a:spcBef>
                    <a:spcPts val="0"/>
                  </a:spcBef>
                  <a:spcAft>
                    <a:spcPts val="0"/>
                  </a:spcAft>
                  <a:defRPr/>
                </a:pPr>
                <a:endParaRPr lang="en-US" sz="3200">
                  <a:latin typeface="+mn-ea"/>
                  <a:ea typeface="+mn-ea"/>
                </a:endParaRPr>
              </a:p>
            </p:txBody>
          </p:sp>
        </p:grpSp>
        <p:grpSp>
          <p:nvGrpSpPr>
            <p:cNvPr id="35" name="Group 75"/>
            <p:cNvGrpSpPr/>
            <p:nvPr/>
          </p:nvGrpSpPr>
          <p:grpSpPr>
            <a:xfrm>
              <a:off x="6309928" y="1061138"/>
              <a:ext cx="474691" cy="462672"/>
              <a:chOff x="4080141" y="798258"/>
              <a:chExt cx="328062" cy="319755"/>
            </a:xfrm>
            <a:grpFill/>
          </p:grpSpPr>
          <p:sp>
            <p:nvSpPr>
              <p:cNvPr id="82" name="Freeform 76"/>
              <p:cNvSpPr/>
              <p:nvPr/>
            </p:nvSpPr>
            <p:spPr bwMode="auto">
              <a:xfrm>
                <a:off x="4080141" y="823174"/>
                <a:ext cx="294839" cy="294839"/>
              </a:xfrm>
              <a:custGeom>
                <a:avLst/>
                <a:gdLst/>
                <a:ahLst/>
                <a:cxnLst>
                  <a:cxn ang="0">
                    <a:pos x="141" y="141"/>
                  </a:cxn>
                  <a:cxn ang="0">
                    <a:pos x="284" y="141"/>
                  </a:cxn>
                  <a:cxn ang="0">
                    <a:pos x="284" y="141"/>
                  </a:cxn>
                  <a:cxn ang="0">
                    <a:pos x="283" y="156"/>
                  </a:cxn>
                  <a:cxn ang="0">
                    <a:pos x="281" y="170"/>
                  </a:cxn>
                  <a:cxn ang="0">
                    <a:pos x="277" y="185"/>
                  </a:cxn>
                  <a:cxn ang="0">
                    <a:pos x="274" y="197"/>
                  </a:cxn>
                  <a:cxn ang="0">
                    <a:pos x="266" y="210"/>
                  </a:cxn>
                  <a:cxn ang="0">
                    <a:pos x="259" y="221"/>
                  </a:cxn>
                  <a:cxn ang="0">
                    <a:pos x="252" y="232"/>
                  </a:cxn>
                  <a:cxn ang="0">
                    <a:pos x="243" y="243"/>
                  </a:cxn>
                  <a:cxn ang="0">
                    <a:pos x="232" y="252"/>
                  </a:cxn>
                  <a:cxn ang="0">
                    <a:pos x="221" y="259"/>
                  </a:cxn>
                  <a:cxn ang="0">
                    <a:pos x="210" y="266"/>
                  </a:cxn>
                  <a:cxn ang="0">
                    <a:pos x="197" y="273"/>
                  </a:cxn>
                  <a:cxn ang="0">
                    <a:pos x="185" y="277"/>
                  </a:cxn>
                  <a:cxn ang="0">
                    <a:pos x="170" y="281"/>
                  </a:cxn>
                  <a:cxn ang="0">
                    <a:pos x="156" y="283"/>
                  </a:cxn>
                  <a:cxn ang="0">
                    <a:pos x="141" y="284"/>
                  </a:cxn>
                  <a:cxn ang="0">
                    <a:pos x="141" y="284"/>
                  </a:cxn>
                  <a:cxn ang="0">
                    <a:pos x="127" y="283"/>
                  </a:cxn>
                  <a:cxn ang="0">
                    <a:pos x="112" y="281"/>
                  </a:cxn>
                  <a:cxn ang="0">
                    <a:pos x="100" y="277"/>
                  </a:cxn>
                  <a:cxn ang="0">
                    <a:pos x="87" y="273"/>
                  </a:cxn>
                  <a:cxn ang="0">
                    <a:pos x="74" y="266"/>
                  </a:cxn>
                  <a:cxn ang="0">
                    <a:pos x="62" y="259"/>
                  </a:cxn>
                  <a:cxn ang="0">
                    <a:pos x="51" y="252"/>
                  </a:cxn>
                  <a:cxn ang="0">
                    <a:pos x="42" y="243"/>
                  </a:cxn>
                  <a:cxn ang="0">
                    <a:pos x="33" y="232"/>
                  </a:cxn>
                  <a:cxn ang="0">
                    <a:pos x="23" y="221"/>
                  </a:cxn>
                  <a:cxn ang="0">
                    <a:pos x="16" y="210"/>
                  </a:cxn>
                  <a:cxn ang="0">
                    <a:pos x="11" y="197"/>
                  </a:cxn>
                  <a:cxn ang="0">
                    <a:pos x="5" y="185"/>
                  </a:cxn>
                  <a:cxn ang="0">
                    <a:pos x="2" y="170"/>
                  </a:cxn>
                  <a:cxn ang="0">
                    <a:pos x="0" y="156"/>
                  </a:cxn>
                  <a:cxn ang="0">
                    <a:pos x="0" y="141"/>
                  </a:cxn>
                  <a:cxn ang="0">
                    <a:pos x="0" y="141"/>
                  </a:cxn>
                  <a:cxn ang="0">
                    <a:pos x="0" y="127"/>
                  </a:cxn>
                  <a:cxn ang="0">
                    <a:pos x="2" y="114"/>
                  </a:cxn>
                  <a:cxn ang="0">
                    <a:pos x="5" y="99"/>
                  </a:cxn>
                  <a:cxn ang="0">
                    <a:pos x="11" y="87"/>
                  </a:cxn>
                  <a:cxn ang="0">
                    <a:pos x="16" y="74"/>
                  </a:cxn>
                  <a:cxn ang="0">
                    <a:pos x="23" y="63"/>
                  </a:cxn>
                  <a:cxn ang="0">
                    <a:pos x="33" y="52"/>
                  </a:cxn>
                  <a:cxn ang="0">
                    <a:pos x="42" y="41"/>
                  </a:cxn>
                  <a:cxn ang="0">
                    <a:pos x="51" y="32"/>
                  </a:cxn>
                  <a:cxn ang="0">
                    <a:pos x="62" y="23"/>
                  </a:cxn>
                  <a:cxn ang="0">
                    <a:pos x="74" y="16"/>
                  </a:cxn>
                  <a:cxn ang="0">
                    <a:pos x="87" y="11"/>
                  </a:cxn>
                  <a:cxn ang="0">
                    <a:pos x="100" y="7"/>
                  </a:cxn>
                  <a:cxn ang="0">
                    <a:pos x="112" y="3"/>
                  </a:cxn>
                  <a:cxn ang="0">
                    <a:pos x="127" y="0"/>
                  </a:cxn>
                  <a:cxn ang="0">
                    <a:pos x="141" y="0"/>
                  </a:cxn>
                  <a:cxn ang="0">
                    <a:pos x="141" y="141"/>
                  </a:cxn>
                </a:cxnLst>
                <a:rect l="0" t="0" r="r" b="b"/>
                <a:pathLst>
                  <a:path w="284" h="284">
                    <a:moveTo>
                      <a:pt x="141" y="141"/>
                    </a:moveTo>
                    <a:lnTo>
                      <a:pt x="284" y="141"/>
                    </a:lnTo>
                    <a:lnTo>
                      <a:pt x="284" y="141"/>
                    </a:lnTo>
                    <a:lnTo>
                      <a:pt x="283" y="156"/>
                    </a:lnTo>
                    <a:lnTo>
                      <a:pt x="281" y="170"/>
                    </a:lnTo>
                    <a:lnTo>
                      <a:pt x="277" y="185"/>
                    </a:lnTo>
                    <a:lnTo>
                      <a:pt x="274" y="197"/>
                    </a:lnTo>
                    <a:lnTo>
                      <a:pt x="266" y="210"/>
                    </a:lnTo>
                    <a:lnTo>
                      <a:pt x="259" y="221"/>
                    </a:lnTo>
                    <a:lnTo>
                      <a:pt x="252" y="232"/>
                    </a:lnTo>
                    <a:lnTo>
                      <a:pt x="243" y="243"/>
                    </a:lnTo>
                    <a:lnTo>
                      <a:pt x="232" y="252"/>
                    </a:lnTo>
                    <a:lnTo>
                      <a:pt x="221" y="259"/>
                    </a:lnTo>
                    <a:lnTo>
                      <a:pt x="210" y="266"/>
                    </a:lnTo>
                    <a:lnTo>
                      <a:pt x="197" y="273"/>
                    </a:lnTo>
                    <a:lnTo>
                      <a:pt x="185" y="277"/>
                    </a:lnTo>
                    <a:lnTo>
                      <a:pt x="170" y="281"/>
                    </a:lnTo>
                    <a:lnTo>
                      <a:pt x="156" y="283"/>
                    </a:lnTo>
                    <a:lnTo>
                      <a:pt x="141" y="284"/>
                    </a:lnTo>
                    <a:lnTo>
                      <a:pt x="141" y="284"/>
                    </a:lnTo>
                    <a:lnTo>
                      <a:pt x="127" y="283"/>
                    </a:lnTo>
                    <a:lnTo>
                      <a:pt x="112" y="281"/>
                    </a:lnTo>
                    <a:lnTo>
                      <a:pt x="100" y="277"/>
                    </a:lnTo>
                    <a:lnTo>
                      <a:pt x="87" y="273"/>
                    </a:lnTo>
                    <a:lnTo>
                      <a:pt x="74" y="266"/>
                    </a:lnTo>
                    <a:lnTo>
                      <a:pt x="62" y="259"/>
                    </a:lnTo>
                    <a:lnTo>
                      <a:pt x="51" y="252"/>
                    </a:lnTo>
                    <a:lnTo>
                      <a:pt x="42" y="243"/>
                    </a:lnTo>
                    <a:lnTo>
                      <a:pt x="33" y="232"/>
                    </a:lnTo>
                    <a:lnTo>
                      <a:pt x="23" y="221"/>
                    </a:lnTo>
                    <a:lnTo>
                      <a:pt x="16" y="210"/>
                    </a:lnTo>
                    <a:lnTo>
                      <a:pt x="11" y="197"/>
                    </a:lnTo>
                    <a:lnTo>
                      <a:pt x="5" y="185"/>
                    </a:lnTo>
                    <a:lnTo>
                      <a:pt x="2" y="170"/>
                    </a:lnTo>
                    <a:lnTo>
                      <a:pt x="0" y="156"/>
                    </a:lnTo>
                    <a:lnTo>
                      <a:pt x="0" y="141"/>
                    </a:lnTo>
                    <a:lnTo>
                      <a:pt x="0" y="141"/>
                    </a:lnTo>
                    <a:lnTo>
                      <a:pt x="0" y="127"/>
                    </a:lnTo>
                    <a:lnTo>
                      <a:pt x="2" y="114"/>
                    </a:lnTo>
                    <a:lnTo>
                      <a:pt x="5" y="99"/>
                    </a:lnTo>
                    <a:lnTo>
                      <a:pt x="11" y="87"/>
                    </a:lnTo>
                    <a:lnTo>
                      <a:pt x="16" y="74"/>
                    </a:lnTo>
                    <a:lnTo>
                      <a:pt x="23" y="63"/>
                    </a:lnTo>
                    <a:lnTo>
                      <a:pt x="33" y="52"/>
                    </a:lnTo>
                    <a:lnTo>
                      <a:pt x="42" y="41"/>
                    </a:lnTo>
                    <a:lnTo>
                      <a:pt x="51" y="32"/>
                    </a:lnTo>
                    <a:lnTo>
                      <a:pt x="62" y="23"/>
                    </a:lnTo>
                    <a:lnTo>
                      <a:pt x="74" y="16"/>
                    </a:lnTo>
                    <a:lnTo>
                      <a:pt x="87" y="11"/>
                    </a:lnTo>
                    <a:lnTo>
                      <a:pt x="100" y="7"/>
                    </a:lnTo>
                    <a:lnTo>
                      <a:pt x="112" y="3"/>
                    </a:lnTo>
                    <a:lnTo>
                      <a:pt x="127" y="0"/>
                    </a:lnTo>
                    <a:lnTo>
                      <a:pt x="141" y="0"/>
                    </a:lnTo>
                    <a:lnTo>
                      <a:pt x="141" y="141"/>
                    </a:lnTo>
                    <a:close/>
                  </a:path>
                </a:pathLst>
              </a:custGeom>
              <a:grpFill/>
              <a:ln w="9525">
                <a:noFill/>
                <a:round/>
              </a:ln>
            </p:spPr>
            <p:txBody>
              <a:bodyPr lIns="121920" tIns="60960" rIns="121920" bIns="60960"/>
              <a:p>
                <a:pPr eaLnBrk="1" fontAlgn="auto" hangingPunct="1">
                  <a:spcBef>
                    <a:spcPts val="0"/>
                  </a:spcBef>
                  <a:spcAft>
                    <a:spcPts val="0"/>
                  </a:spcAft>
                  <a:defRPr/>
                </a:pPr>
                <a:endParaRPr lang="en-US" sz="3200">
                  <a:latin typeface="+mn-ea"/>
                  <a:ea typeface="+mn-ea"/>
                </a:endParaRPr>
              </a:p>
            </p:txBody>
          </p:sp>
          <p:sp>
            <p:nvSpPr>
              <p:cNvPr id="83" name="Freeform 77"/>
              <p:cNvSpPr/>
              <p:nvPr/>
            </p:nvSpPr>
            <p:spPr bwMode="auto">
              <a:xfrm>
                <a:off x="4260783" y="798258"/>
                <a:ext cx="147420" cy="147420"/>
              </a:xfrm>
              <a:custGeom>
                <a:avLst/>
                <a:gdLst/>
                <a:ahLst/>
                <a:cxnLst>
                  <a:cxn ang="0">
                    <a:pos x="0" y="142"/>
                  </a:cxn>
                  <a:cxn ang="0">
                    <a:pos x="141" y="142"/>
                  </a:cxn>
                  <a:cxn ang="0">
                    <a:pos x="141" y="142"/>
                  </a:cxn>
                  <a:cxn ang="0">
                    <a:pos x="141" y="127"/>
                  </a:cxn>
                  <a:cxn ang="0">
                    <a:pos x="139" y="113"/>
                  </a:cxn>
                  <a:cxn ang="0">
                    <a:pos x="136" y="100"/>
                  </a:cxn>
                  <a:cxn ang="0">
                    <a:pos x="130" y="87"/>
                  </a:cxn>
                  <a:cxn ang="0">
                    <a:pos x="125" y="74"/>
                  </a:cxn>
                  <a:cxn ang="0">
                    <a:pos x="118" y="62"/>
                  </a:cxn>
                  <a:cxn ang="0">
                    <a:pos x="109" y="51"/>
                  </a:cxn>
                  <a:cxn ang="0">
                    <a:pos x="100" y="42"/>
                  </a:cxn>
                  <a:cxn ang="0">
                    <a:pos x="91" y="33"/>
                  </a:cxn>
                  <a:cxn ang="0">
                    <a:pos x="80" y="24"/>
                  </a:cxn>
                  <a:cxn ang="0">
                    <a:pos x="67" y="16"/>
                  </a:cxn>
                  <a:cxn ang="0">
                    <a:pos x="54" y="11"/>
                  </a:cxn>
                  <a:cxn ang="0">
                    <a:pos x="42" y="6"/>
                  </a:cxn>
                  <a:cxn ang="0">
                    <a:pos x="29" y="2"/>
                  </a:cxn>
                  <a:cxn ang="0">
                    <a:pos x="14" y="0"/>
                  </a:cxn>
                  <a:cxn ang="0">
                    <a:pos x="0" y="0"/>
                  </a:cxn>
                  <a:cxn ang="0">
                    <a:pos x="0" y="142"/>
                  </a:cxn>
                </a:cxnLst>
                <a:rect l="0" t="0" r="r" b="b"/>
                <a:pathLst>
                  <a:path w="141" h="142">
                    <a:moveTo>
                      <a:pt x="0" y="142"/>
                    </a:moveTo>
                    <a:lnTo>
                      <a:pt x="141" y="142"/>
                    </a:lnTo>
                    <a:lnTo>
                      <a:pt x="141" y="142"/>
                    </a:lnTo>
                    <a:lnTo>
                      <a:pt x="141" y="127"/>
                    </a:lnTo>
                    <a:lnTo>
                      <a:pt x="139" y="113"/>
                    </a:lnTo>
                    <a:lnTo>
                      <a:pt x="136" y="100"/>
                    </a:lnTo>
                    <a:lnTo>
                      <a:pt x="130" y="87"/>
                    </a:lnTo>
                    <a:lnTo>
                      <a:pt x="125" y="74"/>
                    </a:lnTo>
                    <a:lnTo>
                      <a:pt x="118" y="62"/>
                    </a:lnTo>
                    <a:lnTo>
                      <a:pt x="109" y="51"/>
                    </a:lnTo>
                    <a:lnTo>
                      <a:pt x="100" y="42"/>
                    </a:lnTo>
                    <a:lnTo>
                      <a:pt x="91" y="33"/>
                    </a:lnTo>
                    <a:lnTo>
                      <a:pt x="80" y="24"/>
                    </a:lnTo>
                    <a:lnTo>
                      <a:pt x="67" y="16"/>
                    </a:lnTo>
                    <a:lnTo>
                      <a:pt x="54" y="11"/>
                    </a:lnTo>
                    <a:lnTo>
                      <a:pt x="42" y="6"/>
                    </a:lnTo>
                    <a:lnTo>
                      <a:pt x="29" y="2"/>
                    </a:lnTo>
                    <a:lnTo>
                      <a:pt x="14" y="0"/>
                    </a:lnTo>
                    <a:lnTo>
                      <a:pt x="0" y="0"/>
                    </a:lnTo>
                    <a:lnTo>
                      <a:pt x="0" y="142"/>
                    </a:lnTo>
                    <a:close/>
                  </a:path>
                </a:pathLst>
              </a:custGeom>
              <a:grpFill/>
              <a:ln w="9525">
                <a:noFill/>
                <a:round/>
              </a:ln>
            </p:spPr>
            <p:txBody>
              <a:bodyPr lIns="121920" tIns="60960" rIns="121920" bIns="60960"/>
              <a:p>
                <a:pPr eaLnBrk="1" fontAlgn="auto" hangingPunct="1">
                  <a:spcBef>
                    <a:spcPts val="0"/>
                  </a:spcBef>
                  <a:spcAft>
                    <a:spcPts val="0"/>
                  </a:spcAft>
                  <a:defRPr/>
                </a:pPr>
                <a:endParaRPr lang="en-US" sz="3200">
                  <a:latin typeface="+mn-ea"/>
                  <a:ea typeface="+mn-ea"/>
                </a:endParaRPr>
              </a:p>
            </p:txBody>
          </p:sp>
        </p:grpSp>
        <p:grpSp>
          <p:nvGrpSpPr>
            <p:cNvPr id="36" name="Group 73"/>
            <p:cNvGrpSpPr/>
            <p:nvPr/>
          </p:nvGrpSpPr>
          <p:grpSpPr>
            <a:xfrm>
              <a:off x="3812500" y="1064261"/>
              <a:ext cx="513747" cy="453656"/>
              <a:chOff x="2549886" y="800334"/>
              <a:chExt cx="355053" cy="313526"/>
            </a:xfrm>
            <a:grpFill/>
          </p:grpSpPr>
          <p:sp>
            <p:nvSpPr>
              <p:cNvPr id="79" name="Freeform 88"/>
              <p:cNvSpPr/>
              <p:nvPr/>
            </p:nvSpPr>
            <p:spPr bwMode="auto">
              <a:xfrm>
                <a:off x="2653702" y="1055723"/>
                <a:ext cx="58137" cy="58137"/>
              </a:xfrm>
              <a:custGeom>
                <a:avLst/>
                <a:gdLst/>
                <a:ahLst/>
                <a:cxnLst>
                  <a:cxn ang="0">
                    <a:pos x="27" y="0"/>
                  </a:cxn>
                  <a:cxn ang="0">
                    <a:pos x="27" y="0"/>
                  </a:cxn>
                  <a:cxn ang="0">
                    <a:pos x="34" y="0"/>
                  </a:cxn>
                  <a:cxn ang="0">
                    <a:pos x="40" y="2"/>
                  </a:cxn>
                  <a:cxn ang="0">
                    <a:pos x="49" y="10"/>
                  </a:cxn>
                  <a:cxn ang="0">
                    <a:pos x="54" y="19"/>
                  </a:cxn>
                  <a:cxn ang="0">
                    <a:pos x="56" y="24"/>
                  </a:cxn>
                  <a:cxn ang="0">
                    <a:pos x="56" y="30"/>
                  </a:cxn>
                  <a:cxn ang="0">
                    <a:pos x="56" y="30"/>
                  </a:cxn>
                  <a:cxn ang="0">
                    <a:pos x="56" y="35"/>
                  </a:cxn>
                  <a:cxn ang="0">
                    <a:pos x="54" y="40"/>
                  </a:cxn>
                  <a:cxn ang="0">
                    <a:pos x="49" y="49"/>
                  </a:cxn>
                  <a:cxn ang="0">
                    <a:pos x="40" y="55"/>
                  </a:cxn>
                  <a:cxn ang="0">
                    <a:pos x="34" y="57"/>
                  </a:cxn>
                  <a:cxn ang="0">
                    <a:pos x="27" y="57"/>
                  </a:cxn>
                  <a:cxn ang="0">
                    <a:pos x="27" y="57"/>
                  </a:cxn>
                  <a:cxn ang="0">
                    <a:pos x="22" y="57"/>
                  </a:cxn>
                  <a:cxn ang="0">
                    <a:pos x="16" y="55"/>
                  </a:cxn>
                  <a:cxn ang="0">
                    <a:pos x="7" y="49"/>
                  </a:cxn>
                  <a:cxn ang="0">
                    <a:pos x="2" y="40"/>
                  </a:cxn>
                  <a:cxn ang="0">
                    <a:pos x="0" y="35"/>
                  </a:cxn>
                  <a:cxn ang="0">
                    <a:pos x="0" y="30"/>
                  </a:cxn>
                  <a:cxn ang="0">
                    <a:pos x="0" y="30"/>
                  </a:cxn>
                  <a:cxn ang="0">
                    <a:pos x="0" y="24"/>
                  </a:cxn>
                  <a:cxn ang="0">
                    <a:pos x="2" y="19"/>
                  </a:cxn>
                  <a:cxn ang="0">
                    <a:pos x="7" y="10"/>
                  </a:cxn>
                  <a:cxn ang="0">
                    <a:pos x="16" y="2"/>
                  </a:cxn>
                  <a:cxn ang="0">
                    <a:pos x="22" y="0"/>
                  </a:cxn>
                  <a:cxn ang="0">
                    <a:pos x="27" y="0"/>
                  </a:cxn>
                  <a:cxn ang="0">
                    <a:pos x="27" y="0"/>
                  </a:cxn>
                </a:cxnLst>
                <a:rect l="0" t="0" r="r" b="b"/>
                <a:pathLst>
                  <a:path w="56" h="57">
                    <a:moveTo>
                      <a:pt x="27" y="0"/>
                    </a:moveTo>
                    <a:lnTo>
                      <a:pt x="27" y="0"/>
                    </a:lnTo>
                    <a:lnTo>
                      <a:pt x="34" y="0"/>
                    </a:lnTo>
                    <a:lnTo>
                      <a:pt x="40" y="2"/>
                    </a:lnTo>
                    <a:lnTo>
                      <a:pt x="49" y="10"/>
                    </a:lnTo>
                    <a:lnTo>
                      <a:pt x="54" y="19"/>
                    </a:lnTo>
                    <a:lnTo>
                      <a:pt x="56" y="24"/>
                    </a:lnTo>
                    <a:lnTo>
                      <a:pt x="56" y="30"/>
                    </a:lnTo>
                    <a:lnTo>
                      <a:pt x="56" y="30"/>
                    </a:lnTo>
                    <a:lnTo>
                      <a:pt x="56" y="35"/>
                    </a:lnTo>
                    <a:lnTo>
                      <a:pt x="54" y="40"/>
                    </a:lnTo>
                    <a:lnTo>
                      <a:pt x="49" y="49"/>
                    </a:lnTo>
                    <a:lnTo>
                      <a:pt x="40" y="55"/>
                    </a:lnTo>
                    <a:lnTo>
                      <a:pt x="34" y="57"/>
                    </a:lnTo>
                    <a:lnTo>
                      <a:pt x="27" y="57"/>
                    </a:lnTo>
                    <a:lnTo>
                      <a:pt x="27" y="57"/>
                    </a:lnTo>
                    <a:lnTo>
                      <a:pt x="22" y="57"/>
                    </a:lnTo>
                    <a:lnTo>
                      <a:pt x="16" y="55"/>
                    </a:lnTo>
                    <a:lnTo>
                      <a:pt x="7" y="49"/>
                    </a:lnTo>
                    <a:lnTo>
                      <a:pt x="2" y="40"/>
                    </a:lnTo>
                    <a:lnTo>
                      <a:pt x="0" y="35"/>
                    </a:lnTo>
                    <a:lnTo>
                      <a:pt x="0" y="30"/>
                    </a:lnTo>
                    <a:lnTo>
                      <a:pt x="0" y="30"/>
                    </a:lnTo>
                    <a:lnTo>
                      <a:pt x="0" y="24"/>
                    </a:lnTo>
                    <a:lnTo>
                      <a:pt x="2" y="19"/>
                    </a:lnTo>
                    <a:lnTo>
                      <a:pt x="7" y="10"/>
                    </a:lnTo>
                    <a:lnTo>
                      <a:pt x="16" y="2"/>
                    </a:lnTo>
                    <a:lnTo>
                      <a:pt x="22" y="0"/>
                    </a:lnTo>
                    <a:lnTo>
                      <a:pt x="27" y="0"/>
                    </a:lnTo>
                    <a:lnTo>
                      <a:pt x="27" y="0"/>
                    </a:lnTo>
                    <a:close/>
                  </a:path>
                </a:pathLst>
              </a:custGeom>
              <a:grpFill/>
              <a:ln w="9525">
                <a:noFill/>
                <a:round/>
              </a:ln>
            </p:spPr>
            <p:txBody>
              <a:bodyPr lIns="121920" tIns="60960" rIns="121920" bIns="60960"/>
              <a:p>
                <a:pPr eaLnBrk="1" fontAlgn="auto" hangingPunct="1">
                  <a:spcBef>
                    <a:spcPts val="0"/>
                  </a:spcBef>
                  <a:spcAft>
                    <a:spcPts val="0"/>
                  </a:spcAft>
                  <a:defRPr/>
                </a:pPr>
                <a:endParaRPr lang="en-US" sz="3200">
                  <a:latin typeface="+mn-ea"/>
                  <a:ea typeface="+mn-ea"/>
                </a:endParaRPr>
              </a:p>
            </p:txBody>
          </p:sp>
          <p:sp>
            <p:nvSpPr>
              <p:cNvPr id="80" name="Freeform 89"/>
              <p:cNvSpPr/>
              <p:nvPr/>
            </p:nvSpPr>
            <p:spPr bwMode="auto">
              <a:xfrm>
                <a:off x="2782435" y="1055723"/>
                <a:ext cx="60214" cy="58137"/>
              </a:xfrm>
              <a:custGeom>
                <a:avLst/>
                <a:gdLst/>
                <a:ahLst/>
                <a:cxnLst>
                  <a:cxn ang="0">
                    <a:pos x="29" y="0"/>
                  </a:cxn>
                  <a:cxn ang="0">
                    <a:pos x="29" y="0"/>
                  </a:cxn>
                  <a:cxn ang="0">
                    <a:pos x="35" y="0"/>
                  </a:cxn>
                  <a:cxn ang="0">
                    <a:pos x="40" y="2"/>
                  </a:cxn>
                  <a:cxn ang="0">
                    <a:pos x="49" y="10"/>
                  </a:cxn>
                  <a:cxn ang="0">
                    <a:pos x="55" y="19"/>
                  </a:cxn>
                  <a:cxn ang="0">
                    <a:pos x="56" y="24"/>
                  </a:cxn>
                  <a:cxn ang="0">
                    <a:pos x="58" y="30"/>
                  </a:cxn>
                  <a:cxn ang="0">
                    <a:pos x="58" y="30"/>
                  </a:cxn>
                  <a:cxn ang="0">
                    <a:pos x="56" y="35"/>
                  </a:cxn>
                  <a:cxn ang="0">
                    <a:pos x="55" y="40"/>
                  </a:cxn>
                  <a:cxn ang="0">
                    <a:pos x="49" y="49"/>
                  </a:cxn>
                  <a:cxn ang="0">
                    <a:pos x="40" y="55"/>
                  </a:cxn>
                  <a:cxn ang="0">
                    <a:pos x="35" y="57"/>
                  </a:cxn>
                  <a:cxn ang="0">
                    <a:pos x="29" y="57"/>
                  </a:cxn>
                  <a:cxn ang="0">
                    <a:pos x="29" y="57"/>
                  </a:cxn>
                  <a:cxn ang="0">
                    <a:pos x="24" y="57"/>
                  </a:cxn>
                  <a:cxn ang="0">
                    <a:pos x="18" y="55"/>
                  </a:cxn>
                  <a:cxn ang="0">
                    <a:pos x="9" y="49"/>
                  </a:cxn>
                  <a:cxn ang="0">
                    <a:pos x="4" y="40"/>
                  </a:cxn>
                  <a:cxn ang="0">
                    <a:pos x="2" y="35"/>
                  </a:cxn>
                  <a:cxn ang="0">
                    <a:pos x="0" y="30"/>
                  </a:cxn>
                  <a:cxn ang="0">
                    <a:pos x="0" y="30"/>
                  </a:cxn>
                  <a:cxn ang="0">
                    <a:pos x="2" y="24"/>
                  </a:cxn>
                  <a:cxn ang="0">
                    <a:pos x="4" y="19"/>
                  </a:cxn>
                  <a:cxn ang="0">
                    <a:pos x="9" y="10"/>
                  </a:cxn>
                  <a:cxn ang="0">
                    <a:pos x="18" y="2"/>
                  </a:cxn>
                  <a:cxn ang="0">
                    <a:pos x="24" y="0"/>
                  </a:cxn>
                  <a:cxn ang="0">
                    <a:pos x="29" y="0"/>
                  </a:cxn>
                  <a:cxn ang="0">
                    <a:pos x="29" y="0"/>
                  </a:cxn>
                </a:cxnLst>
                <a:rect l="0" t="0" r="r" b="b"/>
                <a:pathLst>
                  <a:path w="58" h="57">
                    <a:moveTo>
                      <a:pt x="29" y="0"/>
                    </a:moveTo>
                    <a:lnTo>
                      <a:pt x="29" y="0"/>
                    </a:lnTo>
                    <a:lnTo>
                      <a:pt x="35" y="0"/>
                    </a:lnTo>
                    <a:lnTo>
                      <a:pt x="40" y="2"/>
                    </a:lnTo>
                    <a:lnTo>
                      <a:pt x="49" y="10"/>
                    </a:lnTo>
                    <a:lnTo>
                      <a:pt x="55" y="19"/>
                    </a:lnTo>
                    <a:lnTo>
                      <a:pt x="56" y="24"/>
                    </a:lnTo>
                    <a:lnTo>
                      <a:pt x="58" y="30"/>
                    </a:lnTo>
                    <a:lnTo>
                      <a:pt x="58" y="30"/>
                    </a:lnTo>
                    <a:lnTo>
                      <a:pt x="56" y="35"/>
                    </a:lnTo>
                    <a:lnTo>
                      <a:pt x="55" y="40"/>
                    </a:lnTo>
                    <a:lnTo>
                      <a:pt x="49" y="49"/>
                    </a:lnTo>
                    <a:lnTo>
                      <a:pt x="40" y="55"/>
                    </a:lnTo>
                    <a:lnTo>
                      <a:pt x="35" y="57"/>
                    </a:lnTo>
                    <a:lnTo>
                      <a:pt x="29" y="57"/>
                    </a:lnTo>
                    <a:lnTo>
                      <a:pt x="29" y="57"/>
                    </a:lnTo>
                    <a:lnTo>
                      <a:pt x="24" y="57"/>
                    </a:lnTo>
                    <a:lnTo>
                      <a:pt x="18" y="55"/>
                    </a:lnTo>
                    <a:lnTo>
                      <a:pt x="9" y="49"/>
                    </a:lnTo>
                    <a:lnTo>
                      <a:pt x="4" y="40"/>
                    </a:lnTo>
                    <a:lnTo>
                      <a:pt x="2" y="35"/>
                    </a:lnTo>
                    <a:lnTo>
                      <a:pt x="0" y="30"/>
                    </a:lnTo>
                    <a:lnTo>
                      <a:pt x="0" y="30"/>
                    </a:lnTo>
                    <a:lnTo>
                      <a:pt x="2" y="24"/>
                    </a:lnTo>
                    <a:lnTo>
                      <a:pt x="4" y="19"/>
                    </a:lnTo>
                    <a:lnTo>
                      <a:pt x="9" y="10"/>
                    </a:lnTo>
                    <a:lnTo>
                      <a:pt x="18" y="2"/>
                    </a:lnTo>
                    <a:lnTo>
                      <a:pt x="24" y="0"/>
                    </a:lnTo>
                    <a:lnTo>
                      <a:pt x="29" y="0"/>
                    </a:lnTo>
                    <a:lnTo>
                      <a:pt x="29" y="0"/>
                    </a:lnTo>
                    <a:close/>
                  </a:path>
                </a:pathLst>
              </a:custGeom>
              <a:grpFill/>
              <a:ln w="9525">
                <a:noFill/>
                <a:round/>
              </a:ln>
            </p:spPr>
            <p:txBody>
              <a:bodyPr lIns="121920" tIns="60960" rIns="121920" bIns="60960"/>
              <a:p>
                <a:pPr eaLnBrk="1" fontAlgn="auto" hangingPunct="1">
                  <a:spcBef>
                    <a:spcPts val="0"/>
                  </a:spcBef>
                  <a:spcAft>
                    <a:spcPts val="0"/>
                  </a:spcAft>
                  <a:defRPr/>
                </a:pPr>
                <a:endParaRPr lang="en-US" sz="3200">
                  <a:latin typeface="+mn-ea"/>
                  <a:ea typeface="+mn-ea"/>
                </a:endParaRPr>
              </a:p>
            </p:txBody>
          </p:sp>
          <p:sp>
            <p:nvSpPr>
              <p:cNvPr id="81" name="Freeform 90"/>
              <p:cNvSpPr/>
              <p:nvPr/>
            </p:nvSpPr>
            <p:spPr bwMode="auto">
              <a:xfrm>
                <a:off x="2549886" y="800334"/>
                <a:ext cx="355053" cy="247084"/>
              </a:xfrm>
              <a:custGeom>
                <a:avLst/>
                <a:gdLst/>
                <a:ahLst/>
                <a:cxnLst>
                  <a:cxn ang="0">
                    <a:pos x="325" y="91"/>
                  </a:cxn>
                  <a:cxn ang="0">
                    <a:pos x="149" y="91"/>
                  </a:cxn>
                  <a:cxn ang="0">
                    <a:pos x="140" y="98"/>
                  </a:cxn>
                  <a:cxn ang="0">
                    <a:pos x="138" y="105"/>
                  </a:cxn>
                  <a:cxn ang="0">
                    <a:pos x="143" y="116"/>
                  </a:cxn>
                  <a:cxn ang="0">
                    <a:pos x="307" y="120"/>
                  </a:cxn>
                  <a:cxn ang="0">
                    <a:pos x="297" y="149"/>
                  </a:cxn>
                  <a:cxn ang="0">
                    <a:pos x="143" y="149"/>
                  </a:cxn>
                  <a:cxn ang="0">
                    <a:pos x="134" y="156"/>
                  </a:cxn>
                  <a:cxn ang="0">
                    <a:pos x="132" y="161"/>
                  </a:cxn>
                  <a:cxn ang="0">
                    <a:pos x="138" y="172"/>
                  </a:cxn>
                  <a:cxn ang="0">
                    <a:pos x="290" y="176"/>
                  </a:cxn>
                  <a:cxn ang="0">
                    <a:pos x="281" y="203"/>
                  </a:cxn>
                  <a:cxn ang="0">
                    <a:pos x="111" y="120"/>
                  </a:cxn>
                  <a:cxn ang="0">
                    <a:pos x="107" y="91"/>
                  </a:cxn>
                  <a:cxn ang="0">
                    <a:pos x="103" y="53"/>
                  </a:cxn>
                  <a:cxn ang="0">
                    <a:pos x="96" y="45"/>
                  </a:cxn>
                  <a:cxn ang="0">
                    <a:pos x="53" y="20"/>
                  </a:cxn>
                  <a:cxn ang="0">
                    <a:pos x="15" y="2"/>
                  </a:cxn>
                  <a:cxn ang="0">
                    <a:pos x="6" y="2"/>
                  </a:cxn>
                  <a:cxn ang="0">
                    <a:pos x="0" y="11"/>
                  </a:cxn>
                  <a:cxn ang="0">
                    <a:pos x="2" y="22"/>
                  </a:cxn>
                  <a:cxn ang="0">
                    <a:pos x="15" y="34"/>
                  </a:cxn>
                  <a:cxn ang="0">
                    <a:pos x="62" y="56"/>
                  </a:cxn>
                  <a:cxn ang="0">
                    <a:pos x="71" y="63"/>
                  </a:cxn>
                  <a:cxn ang="0">
                    <a:pos x="73" y="71"/>
                  </a:cxn>
                  <a:cxn ang="0">
                    <a:pos x="93" y="217"/>
                  </a:cxn>
                  <a:cxn ang="0">
                    <a:pos x="94" y="227"/>
                  </a:cxn>
                  <a:cxn ang="0">
                    <a:pos x="100" y="234"/>
                  </a:cxn>
                  <a:cxn ang="0">
                    <a:pos x="111" y="237"/>
                  </a:cxn>
                  <a:cxn ang="0">
                    <a:pos x="288" y="237"/>
                  </a:cxn>
                  <a:cxn ang="0">
                    <a:pos x="292" y="236"/>
                  </a:cxn>
                  <a:cxn ang="0">
                    <a:pos x="303" y="230"/>
                  </a:cxn>
                  <a:cxn ang="0">
                    <a:pos x="305" y="221"/>
                  </a:cxn>
                  <a:cxn ang="0">
                    <a:pos x="341" y="118"/>
                  </a:cxn>
                  <a:cxn ang="0">
                    <a:pos x="343" y="103"/>
                  </a:cxn>
                  <a:cxn ang="0">
                    <a:pos x="337" y="94"/>
                  </a:cxn>
                  <a:cxn ang="0">
                    <a:pos x="325" y="91"/>
                  </a:cxn>
                </a:cxnLst>
                <a:rect l="0" t="0" r="r" b="b"/>
                <a:pathLst>
                  <a:path w="343" h="237">
                    <a:moveTo>
                      <a:pt x="325" y="91"/>
                    </a:moveTo>
                    <a:lnTo>
                      <a:pt x="325" y="91"/>
                    </a:lnTo>
                    <a:lnTo>
                      <a:pt x="149" y="91"/>
                    </a:lnTo>
                    <a:lnTo>
                      <a:pt x="149" y="91"/>
                    </a:lnTo>
                    <a:lnTo>
                      <a:pt x="143" y="92"/>
                    </a:lnTo>
                    <a:lnTo>
                      <a:pt x="140" y="98"/>
                    </a:lnTo>
                    <a:lnTo>
                      <a:pt x="138" y="105"/>
                    </a:lnTo>
                    <a:lnTo>
                      <a:pt x="138" y="105"/>
                    </a:lnTo>
                    <a:lnTo>
                      <a:pt x="140" y="111"/>
                    </a:lnTo>
                    <a:lnTo>
                      <a:pt x="143" y="116"/>
                    </a:lnTo>
                    <a:lnTo>
                      <a:pt x="149" y="120"/>
                    </a:lnTo>
                    <a:lnTo>
                      <a:pt x="307" y="120"/>
                    </a:lnTo>
                    <a:lnTo>
                      <a:pt x="297" y="149"/>
                    </a:lnTo>
                    <a:lnTo>
                      <a:pt x="297" y="149"/>
                    </a:lnTo>
                    <a:lnTo>
                      <a:pt x="143" y="149"/>
                    </a:lnTo>
                    <a:lnTo>
                      <a:pt x="143" y="149"/>
                    </a:lnTo>
                    <a:lnTo>
                      <a:pt x="138" y="152"/>
                    </a:lnTo>
                    <a:lnTo>
                      <a:pt x="134" y="156"/>
                    </a:lnTo>
                    <a:lnTo>
                      <a:pt x="132" y="161"/>
                    </a:lnTo>
                    <a:lnTo>
                      <a:pt x="132" y="161"/>
                    </a:lnTo>
                    <a:lnTo>
                      <a:pt x="134" y="169"/>
                    </a:lnTo>
                    <a:lnTo>
                      <a:pt x="138" y="172"/>
                    </a:lnTo>
                    <a:lnTo>
                      <a:pt x="143" y="176"/>
                    </a:lnTo>
                    <a:lnTo>
                      <a:pt x="290" y="176"/>
                    </a:lnTo>
                    <a:lnTo>
                      <a:pt x="290" y="176"/>
                    </a:lnTo>
                    <a:lnTo>
                      <a:pt x="281" y="203"/>
                    </a:lnTo>
                    <a:lnTo>
                      <a:pt x="122" y="203"/>
                    </a:lnTo>
                    <a:lnTo>
                      <a:pt x="111" y="120"/>
                    </a:lnTo>
                    <a:lnTo>
                      <a:pt x="107" y="91"/>
                    </a:lnTo>
                    <a:lnTo>
                      <a:pt x="107" y="91"/>
                    </a:lnTo>
                    <a:lnTo>
                      <a:pt x="103" y="53"/>
                    </a:lnTo>
                    <a:lnTo>
                      <a:pt x="103" y="53"/>
                    </a:lnTo>
                    <a:lnTo>
                      <a:pt x="102" y="49"/>
                    </a:lnTo>
                    <a:lnTo>
                      <a:pt x="96" y="45"/>
                    </a:lnTo>
                    <a:lnTo>
                      <a:pt x="80" y="33"/>
                    </a:lnTo>
                    <a:lnTo>
                      <a:pt x="53" y="20"/>
                    </a:lnTo>
                    <a:lnTo>
                      <a:pt x="15" y="2"/>
                    </a:lnTo>
                    <a:lnTo>
                      <a:pt x="15" y="2"/>
                    </a:lnTo>
                    <a:lnTo>
                      <a:pt x="9" y="0"/>
                    </a:lnTo>
                    <a:lnTo>
                      <a:pt x="6" y="2"/>
                    </a:lnTo>
                    <a:lnTo>
                      <a:pt x="2" y="5"/>
                    </a:lnTo>
                    <a:lnTo>
                      <a:pt x="0" y="11"/>
                    </a:lnTo>
                    <a:lnTo>
                      <a:pt x="0" y="16"/>
                    </a:lnTo>
                    <a:lnTo>
                      <a:pt x="2" y="22"/>
                    </a:lnTo>
                    <a:lnTo>
                      <a:pt x="7" y="29"/>
                    </a:lnTo>
                    <a:lnTo>
                      <a:pt x="15" y="34"/>
                    </a:lnTo>
                    <a:lnTo>
                      <a:pt x="62" y="56"/>
                    </a:lnTo>
                    <a:lnTo>
                      <a:pt x="62" y="56"/>
                    </a:lnTo>
                    <a:lnTo>
                      <a:pt x="67" y="60"/>
                    </a:lnTo>
                    <a:lnTo>
                      <a:pt x="71" y="63"/>
                    </a:lnTo>
                    <a:lnTo>
                      <a:pt x="73" y="71"/>
                    </a:lnTo>
                    <a:lnTo>
                      <a:pt x="73" y="71"/>
                    </a:lnTo>
                    <a:lnTo>
                      <a:pt x="93" y="217"/>
                    </a:lnTo>
                    <a:lnTo>
                      <a:pt x="93" y="217"/>
                    </a:lnTo>
                    <a:lnTo>
                      <a:pt x="93" y="221"/>
                    </a:lnTo>
                    <a:lnTo>
                      <a:pt x="94" y="227"/>
                    </a:lnTo>
                    <a:lnTo>
                      <a:pt x="98" y="230"/>
                    </a:lnTo>
                    <a:lnTo>
                      <a:pt x="100" y="234"/>
                    </a:lnTo>
                    <a:lnTo>
                      <a:pt x="105" y="236"/>
                    </a:lnTo>
                    <a:lnTo>
                      <a:pt x="111" y="237"/>
                    </a:lnTo>
                    <a:lnTo>
                      <a:pt x="111" y="237"/>
                    </a:lnTo>
                    <a:lnTo>
                      <a:pt x="288" y="237"/>
                    </a:lnTo>
                    <a:lnTo>
                      <a:pt x="288" y="237"/>
                    </a:lnTo>
                    <a:lnTo>
                      <a:pt x="292" y="236"/>
                    </a:lnTo>
                    <a:lnTo>
                      <a:pt x="297" y="234"/>
                    </a:lnTo>
                    <a:lnTo>
                      <a:pt x="303" y="230"/>
                    </a:lnTo>
                    <a:lnTo>
                      <a:pt x="305" y="225"/>
                    </a:lnTo>
                    <a:lnTo>
                      <a:pt x="305" y="221"/>
                    </a:lnTo>
                    <a:lnTo>
                      <a:pt x="341" y="118"/>
                    </a:lnTo>
                    <a:lnTo>
                      <a:pt x="341" y="118"/>
                    </a:lnTo>
                    <a:lnTo>
                      <a:pt x="341" y="114"/>
                    </a:lnTo>
                    <a:lnTo>
                      <a:pt x="343" y="103"/>
                    </a:lnTo>
                    <a:lnTo>
                      <a:pt x="341" y="100"/>
                    </a:lnTo>
                    <a:lnTo>
                      <a:pt x="337" y="94"/>
                    </a:lnTo>
                    <a:lnTo>
                      <a:pt x="334" y="92"/>
                    </a:lnTo>
                    <a:lnTo>
                      <a:pt x="325" y="91"/>
                    </a:lnTo>
                    <a:lnTo>
                      <a:pt x="325" y="91"/>
                    </a:lnTo>
                    <a:close/>
                  </a:path>
                </a:pathLst>
              </a:custGeom>
              <a:grpFill/>
              <a:ln w="9525">
                <a:noFill/>
                <a:round/>
              </a:ln>
            </p:spPr>
            <p:txBody>
              <a:bodyPr lIns="121920" tIns="60960" rIns="121920" bIns="60960"/>
              <a:p>
                <a:pPr eaLnBrk="1" fontAlgn="auto" hangingPunct="1">
                  <a:spcBef>
                    <a:spcPts val="0"/>
                  </a:spcBef>
                  <a:spcAft>
                    <a:spcPts val="0"/>
                  </a:spcAft>
                  <a:defRPr/>
                </a:pPr>
                <a:endParaRPr lang="en-US" sz="3200">
                  <a:latin typeface="+mn-ea"/>
                  <a:ea typeface="+mn-ea"/>
                </a:endParaRPr>
              </a:p>
            </p:txBody>
          </p:sp>
        </p:grpSp>
        <p:grpSp>
          <p:nvGrpSpPr>
            <p:cNvPr id="37" name="Group 81"/>
            <p:cNvGrpSpPr/>
            <p:nvPr/>
          </p:nvGrpSpPr>
          <p:grpSpPr>
            <a:xfrm>
              <a:off x="7503651" y="3067022"/>
              <a:ext cx="465677" cy="423619"/>
              <a:chOff x="4821392" y="2301522"/>
              <a:chExt cx="321831" cy="292764"/>
            </a:xfrm>
            <a:grpFill/>
          </p:grpSpPr>
          <p:sp>
            <p:nvSpPr>
              <p:cNvPr id="75" name="Freeform 91"/>
              <p:cNvSpPr/>
              <p:nvPr/>
            </p:nvSpPr>
            <p:spPr bwMode="auto">
              <a:xfrm>
                <a:off x="4856689" y="2301522"/>
                <a:ext cx="147420" cy="126657"/>
              </a:xfrm>
              <a:custGeom>
                <a:avLst/>
                <a:gdLst/>
                <a:ahLst/>
                <a:cxnLst>
                  <a:cxn ang="0">
                    <a:pos x="141" y="14"/>
                  </a:cxn>
                  <a:cxn ang="0">
                    <a:pos x="141" y="14"/>
                  </a:cxn>
                  <a:cxn ang="0">
                    <a:pos x="137" y="43"/>
                  </a:cxn>
                  <a:cxn ang="0">
                    <a:pos x="130" y="70"/>
                  </a:cxn>
                  <a:cxn ang="0">
                    <a:pos x="123" y="96"/>
                  </a:cxn>
                  <a:cxn ang="0">
                    <a:pos x="116" y="121"/>
                  </a:cxn>
                  <a:cxn ang="0">
                    <a:pos x="116" y="121"/>
                  </a:cxn>
                  <a:cxn ang="0">
                    <a:pos x="88" y="112"/>
                  </a:cxn>
                  <a:cxn ang="0">
                    <a:pos x="74" y="110"/>
                  </a:cxn>
                  <a:cxn ang="0">
                    <a:pos x="59" y="108"/>
                  </a:cxn>
                  <a:cxn ang="0">
                    <a:pos x="45" y="107"/>
                  </a:cxn>
                  <a:cxn ang="0">
                    <a:pos x="30" y="108"/>
                  </a:cxn>
                  <a:cxn ang="0">
                    <a:pos x="14" y="110"/>
                  </a:cxn>
                  <a:cxn ang="0">
                    <a:pos x="0" y="114"/>
                  </a:cxn>
                  <a:cxn ang="0">
                    <a:pos x="0" y="114"/>
                  </a:cxn>
                  <a:cxn ang="0">
                    <a:pos x="14" y="65"/>
                  </a:cxn>
                  <a:cxn ang="0">
                    <a:pos x="27" y="14"/>
                  </a:cxn>
                  <a:cxn ang="0">
                    <a:pos x="27" y="14"/>
                  </a:cxn>
                  <a:cxn ang="0">
                    <a:pos x="39" y="7"/>
                  </a:cxn>
                  <a:cxn ang="0">
                    <a:pos x="52" y="3"/>
                  </a:cxn>
                  <a:cxn ang="0">
                    <a:pos x="67" y="0"/>
                  </a:cxn>
                  <a:cxn ang="0">
                    <a:pos x="83" y="0"/>
                  </a:cxn>
                  <a:cxn ang="0">
                    <a:pos x="99" y="1"/>
                  </a:cxn>
                  <a:cxn ang="0">
                    <a:pos x="114" y="5"/>
                  </a:cxn>
                  <a:cxn ang="0">
                    <a:pos x="128" y="9"/>
                  </a:cxn>
                  <a:cxn ang="0">
                    <a:pos x="141" y="14"/>
                  </a:cxn>
                  <a:cxn ang="0">
                    <a:pos x="141" y="14"/>
                  </a:cxn>
                </a:cxnLst>
                <a:rect l="0" t="0" r="r" b="b"/>
                <a:pathLst>
                  <a:path w="141" h="121">
                    <a:moveTo>
                      <a:pt x="141" y="14"/>
                    </a:moveTo>
                    <a:lnTo>
                      <a:pt x="141" y="14"/>
                    </a:lnTo>
                    <a:lnTo>
                      <a:pt x="137" y="43"/>
                    </a:lnTo>
                    <a:lnTo>
                      <a:pt x="130" y="70"/>
                    </a:lnTo>
                    <a:lnTo>
                      <a:pt x="123" y="96"/>
                    </a:lnTo>
                    <a:lnTo>
                      <a:pt x="116" y="121"/>
                    </a:lnTo>
                    <a:lnTo>
                      <a:pt x="116" y="121"/>
                    </a:lnTo>
                    <a:lnTo>
                      <a:pt x="88" y="112"/>
                    </a:lnTo>
                    <a:lnTo>
                      <a:pt x="74" y="110"/>
                    </a:lnTo>
                    <a:lnTo>
                      <a:pt x="59" y="108"/>
                    </a:lnTo>
                    <a:lnTo>
                      <a:pt x="45" y="107"/>
                    </a:lnTo>
                    <a:lnTo>
                      <a:pt x="30" y="108"/>
                    </a:lnTo>
                    <a:lnTo>
                      <a:pt x="14" y="110"/>
                    </a:lnTo>
                    <a:lnTo>
                      <a:pt x="0" y="114"/>
                    </a:lnTo>
                    <a:lnTo>
                      <a:pt x="0" y="114"/>
                    </a:lnTo>
                    <a:lnTo>
                      <a:pt x="14" y="65"/>
                    </a:lnTo>
                    <a:lnTo>
                      <a:pt x="27" y="14"/>
                    </a:lnTo>
                    <a:lnTo>
                      <a:pt x="27" y="14"/>
                    </a:lnTo>
                    <a:lnTo>
                      <a:pt x="39" y="7"/>
                    </a:lnTo>
                    <a:lnTo>
                      <a:pt x="52" y="3"/>
                    </a:lnTo>
                    <a:lnTo>
                      <a:pt x="67" y="0"/>
                    </a:lnTo>
                    <a:lnTo>
                      <a:pt x="83" y="0"/>
                    </a:lnTo>
                    <a:lnTo>
                      <a:pt x="99" y="1"/>
                    </a:lnTo>
                    <a:lnTo>
                      <a:pt x="114" y="5"/>
                    </a:lnTo>
                    <a:lnTo>
                      <a:pt x="128" y="9"/>
                    </a:lnTo>
                    <a:lnTo>
                      <a:pt x="141" y="14"/>
                    </a:lnTo>
                    <a:lnTo>
                      <a:pt x="141" y="14"/>
                    </a:lnTo>
                    <a:close/>
                  </a:path>
                </a:pathLst>
              </a:custGeom>
              <a:grpFill/>
              <a:ln w="9525">
                <a:noFill/>
                <a:round/>
              </a:ln>
            </p:spPr>
            <p:txBody>
              <a:bodyPr lIns="121920" tIns="60960" rIns="121920" bIns="60960"/>
              <a:p>
                <a:pPr eaLnBrk="1" fontAlgn="auto" hangingPunct="1">
                  <a:spcBef>
                    <a:spcPts val="0"/>
                  </a:spcBef>
                  <a:spcAft>
                    <a:spcPts val="0"/>
                  </a:spcAft>
                  <a:defRPr/>
                </a:pPr>
                <a:endParaRPr lang="en-US" sz="3200">
                  <a:latin typeface="+mn-ea"/>
                  <a:ea typeface="+mn-ea"/>
                </a:endParaRPr>
              </a:p>
            </p:txBody>
          </p:sp>
          <p:sp>
            <p:nvSpPr>
              <p:cNvPr id="76" name="Freeform 92"/>
              <p:cNvSpPr/>
              <p:nvPr/>
            </p:nvSpPr>
            <p:spPr bwMode="auto">
              <a:xfrm>
                <a:off x="4993727" y="2338896"/>
                <a:ext cx="149496" cy="124580"/>
              </a:xfrm>
              <a:custGeom>
                <a:avLst/>
                <a:gdLst/>
                <a:ahLst/>
                <a:cxnLst>
                  <a:cxn ang="0">
                    <a:pos x="31" y="0"/>
                  </a:cxn>
                  <a:cxn ang="0">
                    <a:pos x="31" y="0"/>
                  </a:cxn>
                  <a:cxn ang="0">
                    <a:pos x="42" y="6"/>
                  </a:cxn>
                  <a:cxn ang="0">
                    <a:pos x="56" y="9"/>
                  </a:cxn>
                  <a:cxn ang="0">
                    <a:pos x="69" y="13"/>
                  </a:cxn>
                  <a:cxn ang="0">
                    <a:pos x="85" y="15"/>
                  </a:cxn>
                  <a:cxn ang="0">
                    <a:pos x="100" y="15"/>
                  </a:cxn>
                  <a:cxn ang="0">
                    <a:pos x="116" y="13"/>
                  </a:cxn>
                  <a:cxn ang="0">
                    <a:pos x="131" y="11"/>
                  </a:cxn>
                  <a:cxn ang="0">
                    <a:pos x="145" y="7"/>
                  </a:cxn>
                  <a:cxn ang="0">
                    <a:pos x="145" y="7"/>
                  </a:cxn>
                  <a:cxn ang="0">
                    <a:pos x="138" y="33"/>
                  </a:cxn>
                  <a:cxn ang="0">
                    <a:pos x="131" y="60"/>
                  </a:cxn>
                  <a:cxn ang="0">
                    <a:pos x="123" y="85"/>
                  </a:cxn>
                  <a:cxn ang="0">
                    <a:pos x="114" y="111"/>
                  </a:cxn>
                  <a:cxn ang="0">
                    <a:pos x="114" y="111"/>
                  </a:cxn>
                  <a:cxn ang="0">
                    <a:pos x="102" y="116"/>
                  </a:cxn>
                  <a:cxn ang="0">
                    <a:pos x="87" y="120"/>
                  </a:cxn>
                  <a:cxn ang="0">
                    <a:pos x="71" y="122"/>
                  </a:cxn>
                  <a:cxn ang="0">
                    <a:pos x="54" y="122"/>
                  </a:cxn>
                  <a:cxn ang="0">
                    <a:pos x="38" y="120"/>
                  </a:cxn>
                  <a:cxn ang="0">
                    <a:pos x="24" y="116"/>
                  </a:cxn>
                  <a:cxn ang="0">
                    <a:pos x="11" y="111"/>
                  </a:cxn>
                  <a:cxn ang="0">
                    <a:pos x="0" y="103"/>
                  </a:cxn>
                  <a:cxn ang="0">
                    <a:pos x="0" y="103"/>
                  </a:cxn>
                  <a:cxn ang="0">
                    <a:pos x="15" y="51"/>
                  </a:cxn>
                  <a:cxn ang="0">
                    <a:pos x="31" y="0"/>
                  </a:cxn>
                  <a:cxn ang="0">
                    <a:pos x="31" y="0"/>
                  </a:cxn>
                </a:cxnLst>
                <a:rect l="0" t="0" r="r" b="b"/>
                <a:pathLst>
                  <a:path w="145" h="122">
                    <a:moveTo>
                      <a:pt x="31" y="0"/>
                    </a:moveTo>
                    <a:lnTo>
                      <a:pt x="31" y="0"/>
                    </a:lnTo>
                    <a:lnTo>
                      <a:pt x="42" y="6"/>
                    </a:lnTo>
                    <a:lnTo>
                      <a:pt x="56" y="9"/>
                    </a:lnTo>
                    <a:lnTo>
                      <a:pt x="69" y="13"/>
                    </a:lnTo>
                    <a:lnTo>
                      <a:pt x="85" y="15"/>
                    </a:lnTo>
                    <a:lnTo>
                      <a:pt x="100" y="15"/>
                    </a:lnTo>
                    <a:lnTo>
                      <a:pt x="116" y="13"/>
                    </a:lnTo>
                    <a:lnTo>
                      <a:pt x="131" y="11"/>
                    </a:lnTo>
                    <a:lnTo>
                      <a:pt x="145" y="7"/>
                    </a:lnTo>
                    <a:lnTo>
                      <a:pt x="145" y="7"/>
                    </a:lnTo>
                    <a:lnTo>
                      <a:pt x="138" y="33"/>
                    </a:lnTo>
                    <a:lnTo>
                      <a:pt x="131" y="60"/>
                    </a:lnTo>
                    <a:lnTo>
                      <a:pt x="123" y="85"/>
                    </a:lnTo>
                    <a:lnTo>
                      <a:pt x="114" y="111"/>
                    </a:lnTo>
                    <a:lnTo>
                      <a:pt x="114" y="111"/>
                    </a:lnTo>
                    <a:lnTo>
                      <a:pt x="102" y="116"/>
                    </a:lnTo>
                    <a:lnTo>
                      <a:pt x="87" y="120"/>
                    </a:lnTo>
                    <a:lnTo>
                      <a:pt x="71" y="122"/>
                    </a:lnTo>
                    <a:lnTo>
                      <a:pt x="54" y="122"/>
                    </a:lnTo>
                    <a:lnTo>
                      <a:pt x="38" y="120"/>
                    </a:lnTo>
                    <a:lnTo>
                      <a:pt x="24" y="116"/>
                    </a:lnTo>
                    <a:lnTo>
                      <a:pt x="11" y="111"/>
                    </a:lnTo>
                    <a:lnTo>
                      <a:pt x="0" y="103"/>
                    </a:lnTo>
                    <a:lnTo>
                      <a:pt x="0" y="103"/>
                    </a:lnTo>
                    <a:lnTo>
                      <a:pt x="15" y="51"/>
                    </a:lnTo>
                    <a:lnTo>
                      <a:pt x="31" y="0"/>
                    </a:lnTo>
                    <a:lnTo>
                      <a:pt x="31" y="0"/>
                    </a:lnTo>
                    <a:close/>
                  </a:path>
                </a:pathLst>
              </a:custGeom>
              <a:grpFill/>
              <a:ln w="9525">
                <a:noFill/>
                <a:round/>
              </a:ln>
            </p:spPr>
            <p:txBody>
              <a:bodyPr lIns="121920" tIns="60960" rIns="121920" bIns="60960"/>
              <a:p>
                <a:pPr eaLnBrk="1" fontAlgn="auto" hangingPunct="1">
                  <a:spcBef>
                    <a:spcPts val="0"/>
                  </a:spcBef>
                  <a:spcAft>
                    <a:spcPts val="0"/>
                  </a:spcAft>
                  <a:defRPr/>
                </a:pPr>
                <a:endParaRPr lang="en-US" sz="3200">
                  <a:latin typeface="+mn-ea"/>
                  <a:ea typeface="+mn-ea"/>
                </a:endParaRPr>
              </a:p>
            </p:txBody>
          </p:sp>
          <p:sp>
            <p:nvSpPr>
              <p:cNvPr id="77" name="Freeform 93"/>
              <p:cNvSpPr/>
              <p:nvPr/>
            </p:nvSpPr>
            <p:spPr bwMode="auto">
              <a:xfrm>
                <a:off x="4821392" y="2432330"/>
                <a:ext cx="147420" cy="128733"/>
              </a:xfrm>
              <a:custGeom>
                <a:avLst/>
                <a:gdLst/>
                <a:ahLst/>
                <a:cxnLst>
                  <a:cxn ang="0">
                    <a:pos x="141" y="16"/>
                  </a:cxn>
                  <a:cxn ang="0">
                    <a:pos x="141" y="16"/>
                  </a:cxn>
                  <a:cxn ang="0">
                    <a:pos x="136" y="43"/>
                  </a:cxn>
                  <a:cxn ang="0">
                    <a:pos x="129" y="69"/>
                  </a:cxn>
                  <a:cxn ang="0">
                    <a:pos x="122" y="94"/>
                  </a:cxn>
                  <a:cxn ang="0">
                    <a:pos x="116" y="123"/>
                  </a:cxn>
                  <a:cxn ang="0">
                    <a:pos x="116" y="123"/>
                  </a:cxn>
                  <a:cxn ang="0">
                    <a:pos x="89" y="112"/>
                  </a:cxn>
                  <a:cxn ang="0">
                    <a:pos x="74" y="109"/>
                  </a:cxn>
                  <a:cxn ang="0">
                    <a:pos x="60" y="107"/>
                  </a:cxn>
                  <a:cxn ang="0">
                    <a:pos x="45" y="105"/>
                  </a:cxn>
                  <a:cxn ang="0">
                    <a:pos x="29" y="107"/>
                  </a:cxn>
                  <a:cxn ang="0">
                    <a:pos x="15" y="109"/>
                  </a:cxn>
                  <a:cxn ang="0">
                    <a:pos x="0" y="116"/>
                  </a:cxn>
                  <a:cxn ang="0">
                    <a:pos x="0" y="116"/>
                  </a:cxn>
                  <a:cxn ang="0">
                    <a:pos x="6" y="87"/>
                  </a:cxn>
                  <a:cxn ang="0">
                    <a:pos x="13" y="61"/>
                  </a:cxn>
                  <a:cxn ang="0">
                    <a:pos x="27" y="12"/>
                  </a:cxn>
                  <a:cxn ang="0">
                    <a:pos x="27" y="12"/>
                  </a:cxn>
                  <a:cxn ang="0">
                    <a:pos x="40" y="5"/>
                  </a:cxn>
                  <a:cxn ang="0">
                    <a:pos x="54" y="2"/>
                  </a:cxn>
                  <a:cxn ang="0">
                    <a:pos x="69" y="0"/>
                  </a:cxn>
                  <a:cxn ang="0">
                    <a:pos x="85" y="0"/>
                  </a:cxn>
                  <a:cxn ang="0">
                    <a:pos x="102" y="2"/>
                  </a:cxn>
                  <a:cxn ang="0">
                    <a:pos x="118" y="5"/>
                  </a:cxn>
                  <a:cxn ang="0">
                    <a:pos x="131" y="11"/>
                  </a:cxn>
                  <a:cxn ang="0">
                    <a:pos x="141" y="16"/>
                  </a:cxn>
                  <a:cxn ang="0">
                    <a:pos x="141" y="16"/>
                  </a:cxn>
                </a:cxnLst>
                <a:rect l="0" t="0" r="r" b="b"/>
                <a:pathLst>
                  <a:path w="141" h="123">
                    <a:moveTo>
                      <a:pt x="141" y="16"/>
                    </a:moveTo>
                    <a:lnTo>
                      <a:pt x="141" y="16"/>
                    </a:lnTo>
                    <a:lnTo>
                      <a:pt x="136" y="43"/>
                    </a:lnTo>
                    <a:lnTo>
                      <a:pt x="129" y="69"/>
                    </a:lnTo>
                    <a:lnTo>
                      <a:pt x="122" y="94"/>
                    </a:lnTo>
                    <a:lnTo>
                      <a:pt x="116" y="123"/>
                    </a:lnTo>
                    <a:lnTo>
                      <a:pt x="116" y="123"/>
                    </a:lnTo>
                    <a:lnTo>
                      <a:pt x="89" y="112"/>
                    </a:lnTo>
                    <a:lnTo>
                      <a:pt x="74" y="109"/>
                    </a:lnTo>
                    <a:lnTo>
                      <a:pt x="60" y="107"/>
                    </a:lnTo>
                    <a:lnTo>
                      <a:pt x="45" y="105"/>
                    </a:lnTo>
                    <a:lnTo>
                      <a:pt x="29" y="107"/>
                    </a:lnTo>
                    <a:lnTo>
                      <a:pt x="15" y="109"/>
                    </a:lnTo>
                    <a:lnTo>
                      <a:pt x="0" y="116"/>
                    </a:lnTo>
                    <a:lnTo>
                      <a:pt x="0" y="116"/>
                    </a:lnTo>
                    <a:lnTo>
                      <a:pt x="6" y="87"/>
                    </a:lnTo>
                    <a:lnTo>
                      <a:pt x="13" y="61"/>
                    </a:lnTo>
                    <a:lnTo>
                      <a:pt x="27" y="12"/>
                    </a:lnTo>
                    <a:lnTo>
                      <a:pt x="27" y="12"/>
                    </a:lnTo>
                    <a:lnTo>
                      <a:pt x="40" y="5"/>
                    </a:lnTo>
                    <a:lnTo>
                      <a:pt x="54" y="2"/>
                    </a:lnTo>
                    <a:lnTo>
                      <a:pt x="69" y="0"/>
                    </a:lnTo>
                    <a:lnTo>
                      <a:pt x="85" y="0"/>
                    </a:lnTo>
                    <a:lnTo>
                      <a:pt x="102" y="2"/>
                    </a:lnTo>
                    <a:lnTo>
                      <a:pt x="118" y="5"/>
                    </a:lnTo>
                    <a:lnTo>
                      <a:pt x="131" y="11"/>
                    </a:lnTo>
                    <a:lnTo>
                      <a:pt x="141" y="16"/>
                    </a:lnTo>
                    <a:lnTo>
                      <a:pt x="141" y="16"/>
                    </a:lnTo>
                    <a:close/>
                  </a:path>
                </a:pathLst>
              </a:custGeom>
              <a:grpFill/>
              <a:ln w="9525">
                <a:noFill/>
                <a:round/>
              </a:ln>
            </p:spPr>
            <p:txBody>
              <a:bodyPr lIns="121920" tIns="60960" rIns="121920" bIns="60960"/>
              <a:p>
                <a:pPr eaLnBrk="1" fontAlgn="auto" hangingPunct="1">
                  <a:spcBef>
                    <a:spcPts val="0"/>
                  </a:spcBef>
                  <a:spcAft>
                    <a:spcPts val="0"/>
                  </a:spcAft>
                  <a:defRPr/>
                </a:pPr>
                <a:endParaRPr lang="en-US" sz="3200">
                  <a:latin typeface="+mn-ea"/>
                  <a:ea typeface="+mn-ea"/>
                </a:endParaRPr>
              </a:p>
            </p:txBody>
          </p:sp>
          <p:sp>
            <p:nvSpPr>
              <p:cNvPr id="78" name="Freeform 94"/>
              <p:cNvSpPr/>
              <p:nvPr/>
            </p:nvSpPr>
            <p:spPr bwMode="auto">
              <a:xfrm>
                <a:off x="4956353" y="2463476"/>
                <a:ext cx="151573" cy="130810"/>
              </a:xfrm>
              <a:custGeom>
                <a:avLst/>
                <a:gdLst/>
                <a:ahLst/>
                <a:cxnLst>
                  <a:cxn ang="0">
                    <a:pos x="30" y="0"/>
                  </a:cxn>
                  <a:cxn ang="0">
                    <a:pos x="30" y="0"/>
                  </a:cxn>
                  <a:cxn ang="0">
                    <a:pos x="41" y="7"/>
                  </a:cxn>
                  <a:cxn ang="0">
                    <a:pos x="56" y="12"/>
                  </a:cxn>
                  <a:cxn ang="0">
                    <a:pos x="70" y="16"/>
                  </a:cxn>
                  <a:cxn ang="0">
                    <a:pos x="85" y="16"/>
                  </a:cxn>
                  <a:cxn ang="0">
                    <a:pos x="99" y="16"/>
                  </a:cxn>
                  <a:cxn ang="0">
                    <a:pos x="116" y="16"/>
                  </a:cxn>
                  <a:cxn ang="0">
                    <a:pos x="130" y="12"/>
                  </a:cxn>
                  <a:cxn ang="0">
                    <a:pos x="145" y="7"/>
                  </a:cxn>
                  <a:cxn ang="0">
                    <a:pos x="145" y="7"/>
                  </a:cxn>
                  <a:cxn ang="0">
                    <a:pos x="130" y="59"/>
                  </a:cxn>
                  <a:cxn ang="0">
                    <a:pos x="114" y="110"/>
                  </a:cxn>
                  <a:cxn ang="0">
                    <a:pos x="114" y="110"/>
                  </a:cxn>
                  <a:cxn ang="0">
                    <a:pos x="101" y="117"/>
                  </a:cxn>
                  <a:cxn ang="0">
                    <a:pos x="88" y="121"/>
                  </a:cxn>
                  <a:cxn ang="0">
                    <a:pos x="72" y="125"/>
                  </a:cxn>
                  <a:cxn ang="0">
                    <a:pos x="56" y="125"/>
                  </a:cxn>
                  <a:cxn ang="0">
                    <a:pos x="39" y="123"/>
                  </a:cxn>
                  <a:cxn ang="0">
                    <a:pos x="25" y="119"/>
                  </a:cxn>
                  <a:cxn ang="0">
                    <a:pos x="10" y="114"/>
                  </a:cxn>
                  <a:cxn ang="0">
                    <a:pos x="0" y="107"/>
                  </a:cxn>
                  <a:cxn ang="0">
                    <a:pos x="0" y="107"/>
                  </a:cxn>
                  <a:cxn ang="0">
                    <a:pos x="5" y="79"/>
                  </a:cxn>
                  <a:cxn ang="0">
                    <a:pos x="12" y="52"/>
                  </a:cxn>
                  <a:cxn ang="0">
                    <a:pos x="21" y="25"/>
                  </a:cxn>
                  <a:cxn ang="0">
                    <a:pos x="30" y="0"/>
                  </a:cxn>
                  <a:cxn ang="0">
                    <a:pos x="30" y="0"/>
                  </a:cxn>
                </a:cxnLst>
                <a:rect l="0" t="0" r="r" b="b"/>
                <a:pathLst>
                  <a:path w="145" h="125">
                    <a:moveTo>
                      <a:pt x="30" y="0"/>
                    </a:moveTo>
                    <a:lnTo>
                      <a:pt x="30" y="0"/>
                    </a:lnTo>
                    <a:lnTo>
                      <a:pt x="41" y="7"/>
                    </a:lnTo>
                    <a:lnTo>
                      <a:pt x="56" y="12"/>
                    </a:lnTo>
                    <a:lnTo>
                      <a:pt x="70" y="16"/>
                    </a:lnTo>
                    <a:lnTo>
                      <a:pt x="85" y="16"/>
                    </a:lnTo>
                    <a:lnTo>
                      <a:pt x="99" y="16"/>
                    </a:lnTo>
                    <a:lnTo>
                      <a:pt x="116" y="16"/>
                    </a:lnTo>
                    <a:lnTo>
                      <a:pt x="130" y="12"/>
                    </a:lnTo>
                    <a:lnTo>
                      <a:pt x="145" y="7"/>
                    </a:lnTo>
                    <a:lnTo>
                      <a:pt x="145" y="7"/>
                    </a:lnTo>
                    <a:lnTo>
                      <a:pt x="130" y="59"/>
                    </a:lnTo>
                    <a:lnTo>
                      <a:pt x="114" y="110"/>
                    </a:lnTo>
                    <a:lnTo>
                      <a:pt x="114" y="110"/>
                    </a:lnTo>
                    <a:lnTo>
                      <a:pt x="101" y="117"/>
                    </a:lnTo>
                    <a:lnTo>
                      <a:pt x="88" y="121"/>
                    </a:lnTo>
                    <a:lnTo>
                      <a:pt x="72" y="125"/>
                    </a:lnTo>
                    <a:lnTo>
                      <a:pt x="56" y="125"/>
                    </a:lnTo>
                    <a:lnTo>
                      <a:pt x="39" y="123"/>
                    </a:lnTo>
                    <a:lnTo>
                      <a:pt x="25" y="119"/>
                    </a:lnTo>
                    <a:lnTo>
                      <a:pt x="10" y="114"/>
                    </a:lnTo>
                    <a:lnTo>
                      <a:pt x="0" y="107"/>
                    </a:lnTo>
                    <a:lnTo>
                      <a:pt x="0" y="107"/>
                    </a:lnTo>
                    <a:lnTo>
                      <a:pt x="5" y="79"/>
                    </a:lnTo>
                    <a:lnTo>
                      <a:pt x="12" y="52"/>
                    </a:lnTo>
                    <a:lnTo>
                      <a:pt x="21" y="25"/>
                    </a:lnTo>
                    <a:lnTo>
                      <a:pt x="30" y="0"/>
                    </a:lnTo>
                    <a:lnTo>
                      <a:pt x="30" y="0"/>
                    </a:lnTo>
                    <a:close/>
                  </a:path>
                </a:pathLst>
              </a:custGeom>
              <a:grpFill/>
              <a:ln w="9525">
                <a:noFill/>
                <a:round/>
              </a:ln>
            </p:spPr>
            <p:txBody>
              <a:bodyPr lIns="121920" tIns="60960" rIns="121920" bIns="60960"/>
              <a:p>
                <a:pPr eaLnBrk="1" fontAlgn="auto" hangingPunct="1">
                  <a:spcBef>
                    <a:spcPts val="0"/>
                  </a:spcBef>
                  <a:spcAft>
                    <a:spcPts val="0"/>
                  </a:spcAft>
                  <a:defRPr/>
                </a:pPr>
                <a:endParaRPr lang="en-US" sz="3200">
                  <a:latin typeface="+mn-ea"/>
                  <a:ea typeface="+mn-ea"/>
                </a:endParaRPr>
              </a:p>
            </p:txBody>
          </p:sp>
        </p:grpSp>
        <p:sp>
          <p:nvSpPr>
            <p:cNvPr id="38" name="Freeform 95"/>
            <p:cNvSpPr>
              <a:spLocks noEditPoints="1"/>
            </p:cNvSpPr>
            <p:nvPr/>
          </p:nvSpPr>
          <p:spPr bwMode="auto">
            <a:xfrm>
              <a:off x="2555875" y="2084086"/>
              <a:ext cx="492125" cy="434975"/>
            </a:xfrm>
            <a:custGeom>
              <a:avLst/>
              <a:gdLst/>
              <a:ahLst/>
              <a:cxnLst>
                <a:cxn ang="0">
                  <a:pos x="296" y="7"/>
                </a:cxn>
                <a:cxn ang="0">
                  <a:pos x="285" y="5"/>
                </a:cxn>
                <a:cxn ang="0">
                  <a:pos x="279" y="11"/>
                </a:cxn>
                <a:cxn ang="0">
                  <a:pos x="276" y="16"/>
                </a:cxn>
                <a:cxn ang="0">
                  <a:pos x="196" y="94"/>
                </a:cxn>
                <a:cxn ang="0">
                  <a:pos x="192" y="112"/>
                </a:cxn>
                <a:cxn ang="0">
                  <a:pos x="200" y="121"/>
                </a:cxn>
                <a:cxn ang="0">
                  <a:pos x="129" y="83"/>
                </a:cxn>
                <a:cxn ang="0">
                  <a:pos x="131" y="58"/>
                </a:cxn>
                <a:cxn ang="0">
                  <a:pos x="124" y="33"/>
                </a:cxn>
                <a:cxn ang="0">
                  <a:pos x="113" y="18"/>
                </a:cxn>
                <a:cxn ang="0">
                  <a:pos x="91" y="4"/>
                </a:cxn>
                <a:cxn ang="0">
                  <a:pos x="66" y="0"/>
                </a:cxn>
                <a:cxn ang="0">
                  <a:pos x="86" y="40"/>
                </a:cxn>
                <a:cxn ang="0">
                  <a:pos x="2" y="49"/>
                </a:cxn>
                <a:cxn ang="0">
                  <a:pos x="0" y="65"/>
                </a:cxn>
                <a:cxn ang="0">
                  <a:pos x="4" y="91"/>
                </a:cxn>
                <a:cxn ang="0">
                  <a:pos x="18" y="112"/>
                </a:cxn>
                <a:cxn ang="0">
                  <a:pos x="35" y="123"/>
                </a:cxn>
                <a:cxn ang="0">
                  <a:pos x="60" y="131"/>
                </a:cxn>
                <a:cxn ang="0">
                  <a:pos x="86" y="129"/>
                </a:cxn>
                <a:cxn ang="0">
                  <a:pos x="89" y="234"/>
                </a:cxn>
                <a:cxn ang="0">
                  <a:pos x="47" y="281"/>
                </a:cxn>
                <a:cxn ang="0">
                  <a:pos x="104" y="248"/>
                </a:cxn>
                <a:cxn ang="0">
                  <a:pos x="240" y="281"/>
                </a:cxn>
                <a:cxn ang="0">
                  <a:pos x="250" y="288"/>
                </a:cxn>
                <a:cxn ang="0">
                  <a:pos x="261" y="290"/>
                </a:cxn>
                <a:cxn ang="0">
                  <a:pos x="278" y="285"/>
                </a:cxn>
                <a:cxn ang="0">
                  <a:pos x="287" y="277"/>
                </a:cxn>
                <a:cxn ang="0">
                  <a:pos x="292" y="259"/>
                </a:cxn>
                <a:cxn ang="0">
                  <a:pos x="287" y="243"/>
                </a:cxn>
                <a:cxn ang="0">
                  <a:pos x="212" y="134"/>
                </a:cxn>
                <a:cxn ang="0">
                  <a:pos x="229" y="136"/>
                </a:cxn>
                <a:cxn ang="0">
                  <a:pos x="314" y="60"/>
                </a:cxn>
                <a:cxn ang="0">
                  <a:pos x="316" y="56"/>
                </a:cxn>
                <a:cxn ang="0">
                  <a:pos x="321" y="53"/>
                </a:cxn>
                <a:cxn ang="0">
                  <a:pos x="328" y="47"/>
                </a:cxn>
                <a:cxn ang="0">
                  <a:pos x="325" y="36"/>
                </a:cxn>
                <a:cxn ang="0">
                  <a:pos x="263" y="252"/>
                </a:cxn>
                <a:cxn ang="0">
                  <a:pos x="276" y="259"/>
                </a:cxn>
                <a:cxn ang="0">
                  <a:pos x="276" y="268"/>
                </a:cxn>
                <a:cxn ang="0">
                  <a:pos x="263" y="276"/>
                </a:cxn>
                <a:cxn ang="0">
                  <a:pos x="256" y="272"/>
                </a:cxn>
                <a:cxn ang="0">
                  <a:pos x="252" y="265"/>
                </a:cxn>
                <a:cxn ang="0">
                  <a:pos x="260" y="254"/>
                </a:cxn>
                <a:cxn ang="0">
                  <a:pos x="221" y="98"/>
                </a:cxn>
                <a:cxn ang="0">
                  <a:pos x="278" y="42"/>
                </a:cxn>
                <a:cxn ang="0">
                  <a:pos x="234" y="111"/>
                </a:cxn>
                <a:cxn ang="0">
                  <a:pos x="240" y="116"/>
                </a:cxn>
              </a:cxnLst>
              <a:rect l="0" t="0" r="r" b="b"/>
              <a:pathLst>
                <a:path w="328" h="290">
                  <a:moveTo>
                    <a:pt x="325" y="36"/>
                  </a:moveTo>
                  <a:lnTo>
                    <a:pt x="296" y="7"/>
                  </a:lnTo>
                  <a:lnTo>
                    <a:pt x="296" y="7"/>
                  </a:lnTo>
                  <a:lnTo>
                    <a:pt x="292" y="5"/>
                  </a:lnTo>
                  <a:lnTo>
                    <a:pt x="289" y="4"/>
                  </a:lnTo>
                  <a:lnTo>
                    <a:pt x="285" y="5"/>
                  </a:lnTo>
                  <a:lnTo>
                    <a:pt x="281" y="7"/>
                  </a:lnTo>
                  <a:lnTo>
                    <a:pt x="281" y="7"/>
                  </a:lnTo>
                  <a:lnTo>
                    <a:pt x="279" y="11"/>
                  </a:lnTo>
                  <a:lnTo>
                    <a:pt x="279" y="16"/>
                  </a:lnTo>
                  <a:lnTo>
                    <a:pt x="279" y="16"/>
                  </a:lnTo>
                  <a:lnTo>
                    <a:pt x="276" y="16"/>
                  </a:lnTo>
                  <a:lnTo>
                    <a:pt x="272" y="18"/>
                  </a:lnTo>
                  <a:lnTo>
                    <a:pt x="272" y="18"/>
                  </a:lnTo>
                  <a:lnTo>
                    <a:pt x="196" y="94"/>
                  </a:lnTo>
                  <a:lnTo>
                    <a:pt x="196" y="94"/>
                  </a:lnTo>
                  <a:lnTo>
                    <a:pt x="196" y="103"/>
                  </a:lnTo>
                  <a:lnTo>
                    <a:pt x="192" y="112"/>
                  </a:lnTo>
                  <a:lnTo>
                    <a:pt x="200" y="121"/>
                  </a:lnTo>
                  <a:lnTo>
                    <a:pt x="200" y="121"/>
                  </a:lnTo>
                  <a:lnTo>
                    <a:pt x="200" y="121"/>
                  </a:lnTo>
                  <a:lnTo>
                    <a:pt x="183" y="138"/>
                  </a:lnTo>
                  <a:lnTo>
                    <a:pt x="129" y="83"/>
                  </a:lnTo>
                  <a:lnTo>
                    <a:pt x="129" y="83"/>
                  </a:lnTo>
                  <a:lnTo>
                    <a:pt x="131" y="74"/>
                  </a:lnTo>
                  <a:lnTo>
                    <a:pt x="131" y="67"/>
                  </a:lnTo>
                  <a:lnTo>
                    <a:pt x="131" y="58"/>
                  </a:lnTo>
                  <a:lnTo>
                    <a:pt x="129" y="49"/>
                  </a:lnTo>
                  <a:lnTo>
                    <a:pt x="127" y="42"/>
                  </a:lnTo>
                  <a:lnTo>
                    <a:pt x="124" y="33"/>
                  </a:lnTo>
                  <a:lnTo>
                    <a:pt x="118" y="25"/>
                  </a:lnTo>
                  <a:lnTo>
                    <a:pt x="113" y="18"/>
                  </a:lnTo>
                  <a:lnTo>
                    <a:pt x="113" y="18"/>
                  </a:lnTo>
                  <a:lnTo>
                    <a:pt x="105" y="13"/>
                  </a:lnTo>
                  <a:lnTo>
                    <a:pt x="98" y="9"/>
                  </a:lnTo>
                  <a:lnTo>
                    <a:pt x="91" y="4"/>
                  </a:lnTo>
                  <a:lnTo>
                    <a:pt x="82" y="2"/>
                  </a:lnTo>
                  <a:lnTo>
                    <a:pt x="73" y="0"/>
                  </a:lnTo>
                  <a:lnTo>
                    <a:pt x="66" y="0"/>
                  </a:lnTo>
                  <a:lnTo>
                    <a:pt x="57" y="0"/>
                  </a:lnTo>
                  <a:lnTo>
                    <a:pt x="47" y="2"/>
                  </a:lnTo>
                  <a:lnTo>
                    <a:pt x="86" y="40"/>
                  </a:lnTo>
                  <a:lnTo>
                    <a:pt x="76" y="76"/>
                  </a:lnTo>
                  <a:lnTo>
                    <a:pt x="38" y="85"/>
                  </a:lnTo>
                  <a:lnTo>
                    <a:pt x="2" y="49"/>
                  </a:lnTo>
                  <a:lnTo>
                    <a:pt x="2" y="49"/>
                  </a:lnTo>
                  <a:lnTo>
                    <a:pt x="0" y="56"/>
                  </a:lnTo>
                  <a:lnTo>
                    <a:pt x="0" y="65"/>
                  </a:lnTo>
                  <a:lnTo>
                    <a:pt x="0" y="74"/>
                  </a:lnTo>
                  <a:lnTo>
                    <a:pt x="2" y="82"/>
                  </a:lnTo>
                  <a:lnTo>
                    <a:pt x="4" y="91"/>
                  </a:lnTo>
                  <a:lnTo>
                    <a:pt x="8" y="98"/>
                  </a:lnTo>
                  <a:lnTo>
                    <a:pt x="13" y="105"/>
                  </a:lnTo>
                  <a:lnTo>
                    <a:pt x="18" y="112"/>
                  </a:lnTo>
                  <a:lnTo>
                    <a:pt x="18" y="112"/>
                  </a:lnTo>
                  <a:lnTo>
                    <a:pt x="26" y="118"/>
                  </a:lnTo>
                  <a:lnTo>
                    <a:pt x="35" y="123"/>
                  </a:lnTo>
                  <a:lnTo>
                    <a:pt x="42" y="127"/>
                  </a:lnTo>
                  <a:lnTo>
                    <a:pt x="51" y="129"/>
                  </a:lnTo>
                  <a:lnTo>
                    <a:pt x="60" y="131"/>
                  </a:lnTo>
                  <a:lnTo>
                    <a:pt x="69" y="131"/>
                  </a:lnTo>
                  <a:lnTo>
                    <a:pt x="76" y="131"/>
                  </a:lnTo>
                  <a:lnTo>
                    <a:pt x="86" y="129"/>
                  </a:lnTo>
                  <a:lnTo>
                    <a:pt x="86" y="129"/>
                  </a:lnTo>
                  <a:lnTo>
                    <a:pt x="140" y="181"/>
                  </a:lnTo>
                  <a:lnTo>
                    <a:pt x="89" y="234"/>
                  </a:lnTo>
                  <a:lnTo>
                    <a:pt x="86" y="230"/>
                  </a:lnTo>
                  <a:lnTo>
                    <a:pt x="71" y="243"/>
                  </a:lnTo>
                  <a:lnTo>
                    <a:pt x="47" y="281"/>
                  </a:lnTo>
                  <a:lnTo>
                    <a:pt x="53" y="286"/>
                  </a:lnTo>
                  <a:lnTo>
                    <a:pt x="91" y="263"/>
                  </a:lnTo>
                  <a:lnTo>
                    <a:pt x="104" y="248"/>
                  </a:lnTo>
                  <a:lnTo>
                    <a:pt x="100" y="245"/>
                  </a:lnTo>
                  <a:lnTo>
                    <a:pt x="153" y="194"/>
                  </a:lnTo>
                  <a:lnTo>
                    <a:pt x="240" y="281"/>
                  </a:lnTo>
                  <a:lnTo>
                    <a:pt x="240" y="281"/>
                  </a:lnTo>
                  <a:lnTo>
                    <a:pt x="245" y="285"/>
                  </a:lnTo>
                  <a:lnTo>
                    <a:pt x="250" y="288"/>
                  </a:lnTo>
                  <a:lnTo>
                    <a:pt x="256" y="290"/>
                  </a:lnTo>
                  <a:lnTo>
                    <a:pt x="261" y="290"/>
                  </a:lnTo>
                  <a:lnTo>
                    <a:pt x="261" y="290"/>
                  </a:lnTo>
                  <a:lnTo>
                    <a:pt x="267" y="290"/>
                  </a:lnTo>
                  <a:lnTo>
                    <a:pt x="272" y="288"/>
                  </a:lnTo>
                  <a:lnTo>
                    <a:pt x="278" y="285"/>
                  </a:lnTo>
                  <a:lnTo>
                    <a:pt x="283" y="281"/>
                  </a:lnTo>
                  <a:lnTo>
                    <a:pt x="283" y="281"/>
                  </a:lnTo>
                  <a:lnTo>
                    <a:pt x="287" y="277"/>
                  </a:lnTo>
                  <a:lnTo>
                    <a:pt x="290" y="272"/>
                  </a:lnTo>
                  <a:lnTo>
                    <a:pt x="292" y="265"/>
                  </a:lnTo>
                  <a:lnTo>
                    <a:pt x="292" y="259"/>
                  </a:lnTo>
                  <a:lnTo>
                    <a:pt x="292" y="254"/>
                  </a:lnTo>
                  <a:lnTo>
                    <a:pt x="290" y="248"/>
                  </a:lnTo>
                  <a:lnTo>
                    <a:pt x="287" y="243"/>
                  </a:lnTo>
                  <a:lnTo>
                    <a:pt x="283" y="237"/>
                  </a:lnTo>
                  <a:lnTo>
                    <a:pt x="196" y="150"/>
                  </a:lnTo>
                  <a:lnTo>
                    <a:pt x="212" y="134"/>
                  </a:lnTo>
                  <a:lnTo>
                    <a:pt x="220" y="141"/>
                  </a:lnTo>
                  <a:lnTo>
                    <a:pt x="220" y="141"/>
                  </a:lnTo>
                  <a:lnTo>
                    <a:pt x="229" y="136"/>
                  </a:lnTo>
                  <a:lnTo>
                    <a:pt x="240" y="136"/>
                  </a:lnTo>
                  <a:lnTo>
                    <a:pt x="314" y="62"/>
                  </a:lnTo>
                  <a:lnTo>
                    <a:pt x="314" y="60"/>
                  </a:lnTo>
                  <a:lnTo>
                    <a:pt x="314" y="60"/>
                  </a:lnTo>
                  <a:lnTo>
                    <a:pt x="314" y="60"/>
                  </a:lnTo>
                  <a:lnTo>
                    <a:pt x="316" y="56"/>
                  </a:lnTo>
                  <a:lnTo>
                    <a:pt x="318" y="54"/>
                  </a:lnTo>
                  <a:lnTo>
                    <a:pt x="318" y="54"/>
                  </a:lnTo>
                  <a:lnTo>
                    <a:pt x="321" y="53"/>
                  </a:lnTo>
                  <a:lnTo>
                    <a:pt x="325" y="51"/>
                  </a:lnTo>
                  <a:lnTo>
                    <a:pt x="325" y="51"/>
                  </a:lnTo>
                  <a:lnTo>
                    <a:pt x="328" y="47"/>
                  </a:lnTo>
                  <a:lnTo>
                    <a:pt x="328" y="44"/>
                  </a:lnTo>
                  <a:lnTo>
                    <a:pt x="328" y="40"/>
                  </a:lnTo>
                  <a:lnTo>
                    <a:pt x="325" y="36"/>
                  </a:lnTo>
                  <a:lnTo>
                    <a:pt x="325" y="36"/>
                  </a:lnTo>
                  <a:close/>
                  <a:moveTo>
                    <a:pt x="263" y="252"/>
                  </a:moveTo>
                  <a:lnTo>
                    <a:pt x="263" y="252"/>
                  </a:lnTo>
                  <a:lnTo>
                    <a:pt x="269" y="254"/>
                  </a:lnTo>
                  <a:lnTo>
                    <a:pt x="272" y="256"/>
                  </a:lnTo>
                  <a:lnTo>
                    <a:pt x="276" y="259"/>
                  </a:lnTo>
                  <a:lnTo>
                    <a:pt x="276" y="265"/>
                  </a:lnTo>
                  <a:lnTo>
                    <a:pt x="276" y="265"/>
                  </a:lnTo>
                  <a:lnTo>
                    <a:pt x="276" y="268"/>
                  </a:lnTo>
                  <a:lnTo>
                    <a:pt x="272" y="272"/>
                  </a:lnTo>
                  <a:lnTo>
                    <a:pt x="269" y="276"/>
                  </a:lnTo>
                  <a:lnTo>
                    <a:pt x="263" y="276"/>
                  </a:lnTo>
                  <a:lnTo>
                    <a:pt x="263" y="276"/>
                  </a:lnTo>
                  <a:lnTo>
                    <a:pt x="260" y="276"/>
                  </a:lnTo>
                  <a:lnTo>
                    <a:pt x="256" y="272"/>
                  </a:lnTo>
                  <a:lnTo>
                    <a:pt x="252" y="268"/>
                  </a:lnTo>
                  <a:lnTo>
                    <a:pt x="252" y="265"/>
                  </a:lnTo>
                  <a:lnTo>
                    <a:pt x="252" y="265"/>
                  </a:lnTo>
                  <a:lnTo>
                    <a:pt x="252" y="259"/>
                  </a:lnTo>
                  <a:lnTo>
                    <a:pt x="256" y="256"/>
                  </a:lnTo>
                  <a:lnTo>
                    <a:pt x="260" y="254"/>
                  </a:lnTo>
                  <a:lnTo>
                    <a:pt x="263" y="252"/>
                  </a:lnTo>
                  <a:lnTo>
                    <a:pt x="263" y="252"/>
                  </a:lnTo>
                  <a:close/>
                  <a:moveTo>
                    <a:pt x="221" y="98"/>
                  </a:moveTo>
                  <a:lnTo>
                    <a:pt x="216" y="92"/>
                  </a:lnTo>
                  <a:lnTo>
                    <a:pt x="272" y="36"/>
                  </a:lnTo>
                  <a:lnTo>
                    <a:pt x="278" y="42"/>
                  </a:lnTo>
                  <a:lnTo>
                    <a:pt x="221" y="98"/>
                  </a:lnTo>
                  <a:close/>
                  <a:moveTo>
                    <a:pt x="240" y="116"/>
                  </a:moveTo>
                  <a:lnTo>
                    <a:pt x="234" y="111"/>
                  </a:lnTo>
                  <a:lnTo>
                    <a:pt x="290" y="54"/>
                  </a:lnTo>
                  <a:lnTo>
                    <a:pt x="296" y="60"/>
                  </a:lnTo>
                  <a:lnTo>
                    <a:pt x="240" y="116"/>
                  </a:lnTo>
                  <a:close/>
                </a:path>
              </a:pathLst>
            </a:custGeom>
            <a:grpFill/>
            <a:ln w="9525">
              <a:noFill/>
              <a:round/>
            </a:ln>
          </p:spPr>
          <p:txBody>
            <a:bodyPr lIns="121920" tIns="60960" rIns="121920" bIns="60960"/>
            <a:p>
              <a:pPr eaLnBrk="1" fontAlgn="auto" hangingPunct="1">
                <a:spcBef>
                  <a:spcPts val="0"/>
                </a:spcBef>
                <a:spcAft>
                  <a:spcPts val="0"/>
                </a:spcAft>
                <a:defRPr/>
              </a:pPr>
              <a:endParaRPr lang="en-US" sz="3200">
                <a:latin typeface="+mn-ea"/>
                <a:ea typeface="+mn-ea"/>
              </a:endParaRPr>
            </a:p>
          </p:txBody>
        </p:sp>
        <p:grpSp>
          <p:nvGrpSpPr>
            <p:cNvPr id="39" name="Group 77"/>
            <p:cNvGrpSpPr/>
            <p:nvPr/>
          </p:nvGrpSpPr>
          <p:grpSpPr>
            <a:xfrm>
              <a:off x="8722321" y="2071211"/>
              <a:ext cx="525763" cy="402584"/>
              <a:chOff x="5552261" y="1554043"/>
              <a:chExt cx="363359" cy="278229"/>
            </a:xfrm>
            <a:grpFill/>
          </p:grpSpPr>
          <p:sp>
            <p:nvSpPr>
              <p:cNvPr id="72" name="Freeform 96"/>
              <p:cNvSpPr/>
              <p:nvPr/>
            </p:nvSpPr>
            <p:spPr bwMode="auto">
              <a:xfrm>
                <a:off x="5552261" y="1715997"/>
                <a:ext cx="363359" cy="116275"/>
              </a:xfrm>
              <a:custGeom>
                <a:avLst/>
                <a:gdLst/>
                <a:ahLst/>
                <a:cxnLst>
                  <a:cxn ang="0">
                    <a:pos x="211" y="31"/>
                  </a:cxn>
                  <a:cxn ang="0">
                    <a:pos x="140" y="31"/>
                  </a:cxn>
                  <a:cxn ang="0">
                    <a:pos x="140" y="0"/>
                  </a:cxn>
                  <a:cxn ang="0">
                    <a:pos x="0" y="0"/>
                  </a:cxn>
                  <a:cxn ang="0">
                    <a:pos x="0" y="96"/>
                  </a:cxn>
                  <a:cxn ang="0">
                    <a:pos x="0" y="96"/>
                  </a:cxn>
                  <a:cxn ang="0">
                    <a:pos x="2" y="102"/>
                  </a:cxn>
                  <a:cxn ang="0">
                    <a:pos x="4" y="107"/>
                  </a:cxn>
                  <a:cxn ang="0">
                    <a:pos x="9" y="111"/>
                  </a:cxn>
                  <a:cxn ang="0">
                    <a:pos x="17" y="112"/>
                  </a:cxn>
                  <a:cxn ang="0">
                    <a:pos x="334" y="112"/>
                  </a:cxn>
                  <a:cxn ang="0">
                    <a:pos x="334" y="112"/>
                  </a:cxn>
                  <a:cxn ang="0">
                    <a:pos x="341" y="111"/>
                  </a:cxn>
                  <a:cxn ang="0">
                    <a:pos x="347" y="107"/>
                  </a:cxn>
                  <a:cxn ang="0">
                    <a:pos x="350" y="102"/>
                  </a:cxn>
                  <a:cxn ang="0">
                    <a:pos x="350" y="96"/>
                  </a:cxn>
                  <a:cxn ang="0">
                    <a:pos x="350" y="0"/>
                  </a:cxn>
                  <a:cxn ang="0">
                    <a:pos x="211" y="0"/>
                  </a:cxn>
                  <a:cxn ang="0">
                    <a:pos x="211" y="31"/>
                  </a:cxn>
                </a:cxnLst>
                <a:rect l="0" t="0" r="r" b="b"/>
                <a:pathLst>
                  <a:path w="350" h="112">
                    <a:moveTo>
                      <a:pt x="211" y="31"/>
                    </a:moveTo>
                    <a:lnTo>
                      <a:pt x="140" y="31"/>
                    </a:lnTo>
                    <a:lnTo>
                      <a:pt x="140" y="0"/>
                    </a:lnTo>
                    <a:lnTo>
                      <a:pt x="0" y="0"/>
                    </a:lnTo>
                    <a:lnTo>
                      <a:pt x="0" y="96"/>
                    </a:lnTo>
                    <a:lnTo>
                      <a:pt x="0" y="96"/>
                    </a:lnTo>
                    <a:lnTo>
                      <a:pt x="2" y="102"/>
                    </a:lnTo>
                    <a:lnTo>
                      <a:pt x="4" y="107"/>
                    </a:lnTo>
                    <a:lnTo>
                      <a:pt x="9" y="111"/>
                    </a:lnTo>
                    <a:lnTo>
                      <a:pt x="17" y="112"/>
                    </a:lnTo>
                    <a:lnTo>
                      <a:pt x="334" y="112"/>
                    </a:lnTo>
                    <a:lnTo>
                      <a:pt x="334" y="112"/>
                    </a:lnTo>
                    <a:lnTo>
                      <a:pt x="341" y="111"/>
                    </a:lnTo>
                    <a:lnTo>
                      <a:pt x="347" y="107"/>
                    </a:lnTo>
                    <a:lnTo>
                      <a:pt x="350" y="102"/>
                    </a:lnTo>
                    <a:lnTo>
                      <a:pt x="350" y="96"/>
                    </a:lnTo>
                    <a:lnTo>
                      <a:pt x="350" y="0"/>
                    </a:lnTo>
                    <a:lnTo>
                      <a:pt x="211" y="0"/>
                    </a:lnTo>
                    <a:lnTo>
                      <a:pt x="211" y="31"/>
                    </a:lnTo>
                    <a:close/>
                  </a:path>
                </a:pathLst>
              </a:custGeom>
              <a:grpFill/>
              <a:ln w="9525">
                <a:noFill/>
                <a:round/>
              </a:ln>
            </p:spPr>
            <p:txBody>
              <a:bodyPr lIns="121920" tIns="60960" rIns="121920" bIns="60960"/>
              <a:p>
                <a:pPr eaLnBrk="1" fontAlgn="auto" hangingPunct="1">
                  <a:spcBef>
                    <a:spcPts val="0"/>
                  </a:spcBef>
                  <a:spcAft>
                    <a:spcPts val="0"/>
                  </a:spcAft>
                  <a:defRPr/>
                </a:pPr>
                <a:endParaRPr lang="en-US" sz="3200">
                  <a:latin typeface="+mn-ea"/>
                  <a:ea typeface="+mn-ea"/>
                </a:endParaRPr>
              </a:p>
            </p:txBody>
          </p:sp>
          <p:sp>
            <p:nvSpPr>
              <p:cNvPr id="73" name="Freeform 97"/>
              <p:cNvSpPr>
                <a:spLocks noEditPoints="1"/>
              </p:cNvSpPr>
              <p:nvPr/>
            </p:nvSpPr>
            <p:spPr bwMode="auto">
              <a:xfrm>
                <a:off x="5552261" y="1554043"/>
                <a:ext cx="363359" cy="137038"/>
              </a:xfrm>
              <a:custGeom>
                <a:avLst/>
                <a:gdLst/>
                <a:ahLst/>
                <a:cxnLst>
                  <a:cxn ang="0">
                    <a:pos x="334" y="42"/>
                  </a:cxn>
                  <a:cxn ang="0">
                    <a:pos x="225" y="42"/>
                  </a:cxn>
                  <a:cxn ang="0">
                    <a:pos x="225" y="42"/>
                  </a:cxn>
                  <a:cxn ang="0">
                    <a:pos x="225" y="5"/>
                  </a:cxn>
                  <a:cxn ang="0">
                    <a:pos x="225" y="5"/>
                  </a:cxn>
                  <a:cxn ang="0">
                    <a:pos x="225" y="2"/>
                  </a:cxn>
                  <a:cxn ang="0">
                    <a:pos x="223" y="0"/>
                  </a:cxn>
                  <a:cxn ang="0">
                    <a:pos x="222" y="0"/>
                  </a:cxn>
                  <a:cxn ang="0">
                    <a:pos x="120" y="0"/>
                  </a:cxn>
                  <a:cxn ang="0">
                    <a:pos x="120" y="0"/>
                  </a:cxn>
                  <a:cxn ang="0">
                    <a:pos x="118" y="2"/>
                  </a:cxn>
                  <a:cxn ang="0">
                    <a:pos x="116" y="4"/>
                  </a:cxn>
                  <a:cxn ang="0">
                    <a:pos x="115" y="5"/>
                  </a:cxn>
                  <a:cxn ang="0">
                    <a:pos x="115" y="5"/>
                  </a:cxn>
                  <a:cxn ang="0">
                    <a:pos x="115" y="42"/>
                  </a:cxn>
                  <a:cxn ang="0">
                    <a:pos x="17" y="42"/>
                  </a:cxn>
                  <a:cxn ang="0">
                    <a:pos x="17" y="42"/>
                  </a:cxn>
                  <a:cxn ang="0">
                    <a:pos x="9" y="42"/>
                  </a:cxn>
                  <a:cxn ang="0">
                    <a:pos x="4" y="45"/>
                  </a:cxn>
                  <a:cxn ang="0">
                    <a:pos x="2" y="51"/>
                  </a:cxn>
                  <a:cxn ang="0">
                    <a:pos x="0" y="58"/>
                  </a:cxn>
                  <a:cxn ang="0">
                    <a:pos x="0" y="130"/>
                  </a:cxn>
                  <a:cxn ang="0">
                    <a:pos x="350" y="130"/>
                  </a:cxn>
                  <a:cxn ang="0">
                    <a:pos x="350" y="58"/>
                  </a:cxn>
                  <a:cxn ang="0">
                    <a:pos x="350" y="58"/>
                  </a:cxn>
                  <a:cxn ang="0">
                    <a:pos x="350" y="51"/>
                  </a:cxn>
                  <a:cxn ang="0">
                    <a:pos x="347" y="45"/>
                  </a:cxn>
                  <a:cxn ang="0">
                    <a:pos x="341" y="42"/>
                  </a:cxn>
                  <a:cxn ang="0">
                    <a:pos x="334" y="42"/>
                  </a:cxn>
                  <a:cxn ang="0">
                    <a:pos x="334" y="42"/>
                  </a:cxn>
                  <a:cxn ang="0">
                    <a:pos x="133" y="42"/>
                  </a:cxn>
                  <a:cxn ang="0">
                    <a:pos x="133" y="13"/>
                  </a:cxn>
                  <a:cxn ang="0">
                    <a:pos x="209" y="13"/>
                  </a:cxn>
                  <a:cxn ang="0">
                    <a:pos x="209" y="42"/>
                  </a:cxn>
                  <a:cxn ang="0">
                    <a:pos x="133" y="42"/>
                  </a:cxn>
                </a:cxnLst>
                <a:rect l="0" t="0" r="r" b="b"/>
                <a:pathLst>
                  <a:path w="350" h="130">
                    <a:moveTo>
                      <a:pt x="334" y="42"/>
                    </a:moveTo>
                    <a:lnTo>
                      <a:pt x="225" y="42"/>
                    </a:lnTo>
                    <a:lnTo>
                      <a:pt x="225" y="42"/>
                    </a:lnTo>
                    <a:lnTo>
                      <a:pt x="225" y="5"/>
                    </a:lnTo>
                    <a:lnTo>
                      <a:pt x="225" y="5"/>
                    </a:lnTo>
                    <a:lnTo>
                      <a:pt x="225" y="2"/>
                    </a:lnTo>
                    <a:lnTo>
                      <a:pt x="223" y="0"/>
                    </a:lnTo>
                    <a:lnTo>
                      <a:pt x="222" y="0"/>
                    </a:lnTo>
                    <a:lnTo>
                      <a:pt x="120" y="0"/>
                    </a:lnTo>
                    <a:lnTo>
                      <a:pt x="120" y="0"/>
                    </a:lnTo>
                    <a:lnTo>
                      <a:pt x="118" y="2"/>
                    </a:lnTo>
                    <a:lnTo>
                      <a:pt x="116" y="4"/>
                    </a:lnTo>
                    <a:lnTo>
                      <a:pt x="115" y="5"/>
                    </a:lnTo>
                    <a:lnTo>
                      <a:pt x="115" y="5"/>
                    </a:lnTo>
                    <a:lnTo>
                      <a:pt x="115" y="42"/>
                    </a:lnTo>
                    <a:lnTo>
                      <a:pt x="17" y="42"/>
                    </a:lnTo>
                    <a:lnTo>
                      <a:pt x="17" y="42"/>
                    </a:lnTo>
                    <a:lnTo>
                      <a:pt x="9" y="42"/>
                    </a:lnTo>
                    <a:lnTo>
                      <a:pt x="4" y="45"/>
                    </a:lnTo>
                    <a:lnTo>
                      <a:pt x="2" y="51"/>
                    </a:lnTo>
                    <a:lnTo>
                      <a:pt x="0" y="58"/>
                    </a:lnTo>
                    <a:lnTo>
                      <a:pt x="0" y="130"/>
                    </a:lnTo>
                    <a:lnTo>
                      <a:pt x="350" y="130"/>
                    </a:lnTo>
                    <a:lnTo>
                      <a:pt x="350" y="58"/>
                    </a:lnTo>
                    <a:lnTo>
                      <a:pt x="350" y="58"/>
                    </a:lnTo>
                    <a:lnTo>
                      <a:pt x="350" y="51"/>
                    </a:lnTo>
                    <a:lnTo>
                      <a:pt x="347" y="45"/>
                    </a:lnTo>
                    <a:lnTo>
                      <a:pt x="341" y="42"/>
                    </a:lnTo>
                    <a:lnTo>
                      <a:pt x="334" y="42"/>
                    </a:lnTo>
                    <a:lnTo>
                      <a:pt x="334" y="42"/>
                    </a:lnTo>
                    <a:close/>
                    <a:moveTo>
                      <a:pt x="133" y="42"/>
                    </a:moveTo>
                    <a:lnTo>
                      <a:pt x="133" y="13"/>
                    </a:lnTo>
                    <a:lnTo>
                      <a:pt x="209" y="13"/>
                    </a:lnTo>
                    <a:lnTo>
                      <a:pt x="209" y="42"/>
                    </a:lnTo>
                    <a:lnTo>
                      <a:pt x="133" y="42"/>
                    </a:lnTo>
                    <a:close/>
                  </a:path>
                </a:pathLst>
              </a:custGeom>
              <a:grpFill/>
              <a:ln w="9525">
                <a:noFill/>
                <a:round/>
              </a:ln>
            </p:spPr>
            <p:txBody>
              <a:bodyPr lIns="121920" tIns="60960" rIns="121920" bIns="60960"/>
              <a:p>
                <a:pPr eaLnBrk="1" fontAlgn="auto" hangingPunct="1">
                  <a:spcBef>
                    <a:spcPts val="0"/>
                  </a:spcBef>
                  <a:spcAft>
                    <a:spcPts val="0"/>
                  </a:spcAft>
                  <a:defRPr/>
                </a:pPr>
                <a:endParaRPr lang="en-US" sz="3200">
                  <a:latin typeface="+mn-ea"/>
                  <a:ea typeface="+mn-ea"/>
                </a:endParaRPr>
              </a:p>
            </p:txBody>
          </p:sp>
          <p:sp>
            <p:nvSpPr>
              <p:cNvPr id="74" name="Rectangle 98"/>
              <p:cNvSpPr>
                <a:spLocks noChangeArrowheads="1"/>
              </p:cNvSpPr>
              <p:nvPr/>
            </p:nvSpPr>
            <p:spPr bwMode="auto">
              <a:xfrm>
                <a:off x="5710062" y="1715997"/>
                <a:ext cx="45679" cy="18688"/>
              </a:xfrm>
              <a:prstGeom prst="rect">
                <a:avLst/>
              </a:prstGeom>
              <a:grpFill/>
              <a:ln w="9525">
                <a:noFill/>
                <a:miter lim="800000"/>
              </a:ln>
            </p:spPr>
            <p:txBody>
              <a:bodyPr lIns="121920" tIns="60960" rIns="121920" bIns="60960"/>
              <a:p>
                <a:pPr eaLnBrk="1" fontAlgn="auto" hangingPunct="1">
                  <a:spcBef>
                    <a:spcPts val="0"/>
                  </a:spcBef>
                  <a:spcAft>
                    <a:spcPts val="0"/>
                  </a:spcAft>
                  <a:defRPr/>
                </a:pPr>
                <a:endParaRPr lang="en-US" sz="3200">
                  <a:latin typeface="+mn-ea"/>
                  <a:ea typeface="+mn-ea"/>
                </a:endParaRPr>
              </a:p>
            </p:txBody>
          </p:sp>
        </p:grpSp>
        <p:sp>
          <p:nvSpPr>
            <p:cNvPr id="40" name="Freeform 99"/>
            <p:cNvSpPr>
              <a:spLocks noEditPoints="1"/>
            </p:cNvSpPr>
            <p:nvPr/>
          </p:nvSpPr>
          <p:spPr bwMode="auto">
            <a:xfrm>
              <a:off x="7591425" y="2045986"/>
              <a:ext cx="293688" cy="469900"/>
            </a:xfrm>
            <a:custGeom>
              <a:avLst/>
              <a:gdLst/>
              <a:ahLst/>
              <a:cxnLst>
                <a:cxn ang="0">
                  <a:pos x="98" y="0"/>
                </a:cxn>
                <a:cxn ang="0">
                  <a:pos x="60" y="7"/>
                </a:cxn>
                <a:cxn ang="0">
                  <a:pos x="29" y="27"/>
                </a:cxn>
                <a:cxn ang="0">
                  <a:pos x="7" y="59"/>
                </a:cxn>
                <a:cxn ang="0">
                  <a:pos x="0" y="98"/>
                </a:cxn>
                <a:cxn ang="0">
                  <a:pos x="0" y="116"/>
                </a:cxn>
                <a:cxn ang="0">
                  <a:pos x="9" y="154"/>
                </a:cxn>
                <a:cxn ang="0">
                  <a:pos x="31" y="208"/>
                </a:cxn>
                <a:cxn ang="0">
                  <a:pos x="67" y="270"/>
                </a:cxn>
                <a:cxn ang="0">
                  <a:pos x="98" y="311"/>
                </a:cxn>
                <a:cxn ang="0">
                  <a:pos x="112" y="291"/>
                </a:cxn>
                <a:cxn ang="0">
                  <a:pos x="147" y="241"/>
                </a:cxn>
                <a:cxn ang="0">
                  <a:pos x="180" y="172"/>
                </a:cxn>
                <a:cxn ang="0">
                  <a:pos x="190" y="134"/>
                </a:cxn>
                <a:cxn ang="0">
                  <a:pos x="196" y="98"/>
                </a:cxn>
                <a:cxn ang="0">
                  <a:pos x="194" y="78"/>
                </a:cxn>
                <a:cxn ang="0">
                  <a:pos x="178" y="41"/>
                </a:cxn>
                <a:cxn ang="0">
                  <a:pos x="152" y="16"/>
                </a:cxn>
                <a:cxn ang="0">
                  <a:pos x="118" y="1"/>
                </a:cxn>
                <a:cxn ang="0">
                  <a:pos x="98" y="0"/>
                </a:cxn>
                <a:cxn ang="0">
                  <a:pos x="98" y="157"/>
                </a:cxn>
                <a:cxn ang="0">
                  <a:pos x="74" y="152"/>
                </a:cxn>
                <a:cxn ang="0">
                  <a:pos x="54" y="139"/>
                </a:cxn>
                <a:cxn ang="0">
                  <a:pos x="42" y="119"/>
                </a:cxn>
                <a:cxn ang="0">
                  <a:pos x="38" y="98"/>
                </a:cxn>
                <a:cxn ang="0">
                  <a:pos x="38" y="85"/>
                </a:cxn>
                <a:cxn ang="0">
                  <a:pos x="47" y="63"/>
                </a:cxn>
                <a:cxn ang="0">
                  <a:pos x="64" y="47"/>
                </a:cxn>
                <a:cxn ang="0">
                  <a:pos x="85" y="38"/>
                </a:cxn>
                <a:cxn ang="0">
                  <a:pos x="98" y="36"/>
                </a:cxn>
                <a:cxn ang="0">
                  <a:pos x="122" y="41"/>
                </a:cxn>
                <a:cxn ang="0">
                  <a:pos x="140" y="54"/>
                </a:cxn>
                <a:cxn ang="0">
                  <a:pos x="152" y="74"/>
                </a:cxn>
                <a:cxn ang="0">
                  <a:pos x="158" y="98"/>
                </a:cxn>
                <a:cxn ang="0">
                  <a:pos x="156" y="108"/>
                </a:cxn>
                <a:cxn ang="0">
                  <a:pos x="147" y="130"/>
                </a:cxn>
                <a:cxn ang="0">
                  <a:pos x="131" y="146"/>
                </a:cxn>
                <a:cxn ang="0">
                  <a:pos x="109" y="156"/>
                </a:cxn>
                <a:cxn ang="0">
                  <a:pos x="98" y="157"/>
                </a:cxn>
                <a:cxn ang="0">
                  <a:pos x="60" y="98"/>
                </a:cxn>
                <a:cxn ang="0">
                  <a:pos x="62" y="112"/>
                </a:cxn>
                <a:cxn ang="0">
                  <a:pos x="71" y="123"/>
                </a:cxn>
                <a:cxn ang="0">
                  <a:pos x="83" y="132"/>
                </a:cxn>
                <a:cxn ang="0">
                  <a:pos x="98" y="134"/>
                </a:cxn>
                <a:cxn ang="0">
                  <a:pos x="105" y="134"/>
                </a:cxn>
                <a:cxn ang="0">
                  <a:pos x="118" y="128"/>
                </a:cxn>
                <a:cxn ang="0">
                  <a:pos x="129" y="117"/>
                </a:cxn>
                <a:cxn ang="0">
                  <a:pos x="134" y="105"/>
                </a:cxn>
                <a:cxn ang="0">
                  <a:pos x="136" y="98"/>
                </a:cxn>
                <a:cxn ang="0">
                  <a:pos x="132" y="81"/>
                </a:cxn>
                <a:cxn ang="0">
                  <a:pos x="125" y="70"/>
                </a:cxn>
                <a:cxn ang="0">
                  <a:pos x="112" y="61"/>
                </a:cxn>
                <a:cxn ang="0">
                  <a:pos x="98" y="59"/>
                </a:cxn>
                <a:cxn ang="0">
                  <a:pos x="89" y="59"/>
                </a:cxn>
                <a:cxn ang="0">
                  <a:pos x="76" y="65"/>
                </a:cxn>
                <a:cxn ang="0">
                  <a:pos x="65" y="76"/>
                </a:cxn>
                <a:cxn ang="0">
                  <a:pos x="60" y="88"/>
                </a:cxn>
                <a:cxn ang="0">
                  <a:pos x="60" y="98"/>
                </a:cxn>
              </a:cxnLst>
              <a:rect l="0" t="0" r="r" b="b"/>
              <a:pathLst>
                <a:path w="196" h="311">
                  <a:moveTo>
                    <a:pt x="98" y="0"/>
                  </a:moveTo>
                  <a:lnTo>
                    <a:pt x="98" y="0"/>
                  </a:lnTo>
                  <a:lnTo>
                    <a:pt x="78" y="1"/>
                  </a:lnTo>
                  <a:lnTo>
                    <a:pt x="60" y="7"/>
                  </a:lnTo>
                  <a:lnTo>
                    <a:pt x="44" y="16"/>
                  </a:lnTo>
                  <a:lnTo>
                    <a:pt x="29" y="27"/>
                  </a:lnTo>
                  <a:lnTo>
                    <a:pt x="16" y="41"/>
                  </a:lnTo>
                  <a:lnTo>
                    <a:pt x="7" y="59"/>
                  </a:lnTo>
                  <a:lnTo>
                    <a:pt x="2" y="78"/>
                  </a:lnTo>
                  <a:lnTo>
                    <a:pt x="0" y="98"/>
                  </a:lnTo>
                  <a:lnTo>
                    <a:pt x="0" y="98"/>
                  </a:lnTo>
                  <a:lnTo>
                    <a:pt x="0" y="116"/>
                  </a:lnTo>
                  <a:lnTo>
                    <a:pt x="4" y="134"/>
                  </a:lnTo>
                  <a:lnTo>
                    <a:pt x="9" y="154"/>
                  </a:lnTo>
                  <a:lnTo>
                    <a:pt x="15" y="172"/>
                  </a:lnTo>
                  <a:lnTo>
                    <a:pt x="31" y="208"/>
                  </a:lnTo>
                  <a:lnTo>
                    <a:pt x="49" y="241"/>
                  </a:lnTo>
                  <a:lnTo>
                    <a:pt x="67" y="270"/>
                  </a:lnTo>
                  <a:lnTo>
                    <a:pt x="82" y="291"/>
                  </a:lnTo>
                  <a:lnTo>
                    <a:pt x="98" y="311"/>
                  </a:lnTo>
                  <a:lnTo>
                    <a:pt x="98" y="311"/>
                  </a:lnTo>
                  <a:lnTo>
                    <a:pt x="112" y="291"/>
                  </a:lnTo>
                  <a:lnTo>
                    <a:pt x="129" y="270"/>
                  </a:lnTo>
                  <a:lnTo>
                    <a:pt x="147" y="241"/>
                  </a:lnTo>
                  <a:lnTo>
                    <a:pt x="165" y="208"/>
                  </a:lnTo>
                  <a:lnTo>
                    <a:pt x="180" y="172"/>
                  </a:lnTo>
                  <a:lnTo>
                    <a:pt x="187" y="154"/>
                  </a:lnTo>
                  <a:lnTo>
                    <a:pt x="190" y="134"/>
                  </a:lnTo>
                  <a:lnTo>
                    <a:pt x="194" y="116"/>
                  </a:lnTo>
                  <a:lnTo>
                    <a:pt x="196" y="98"/>
                  </a:lnTo>
                  <a:lnTo>
                    <a:pt x="196" y="98"/>
                  </a:lnTo>
                  <a:lnTo>
                    <a:pt x="194" y="78"/>
                  </a:lnTo>
                  <a:lnTo>
                    <a:pt x="187" y="59"/>
                  </a:lnTo>
                  <a:lnTo>
                    <a:pt x="178" y="41"/>
                  </a:lnTo>
                  <a:lnTo>
                    <a:pt x="167" y="27"/>
                  </a:lnTo>
                  <a:lnTo>
                    <a:pt x="152" y="16"/>
                  </a:lnTo>
                  <a:lnTo>
                    <a:pt x="136" y="7"/>
                  </a:lnTo>
                  <a:lnTo>
                    <a:pt x="118" y="1"/>
                  </a:lnTo>
                  <a:lnTo>
                    <a:pt x="98" y="0"/>
                  </a:lnTo>
                  <a:lnTo>
                    <a:pt x="98" y="0"/>
                  </a:lnTo>
                  <a:close/>
                  <a:moveTo>
                    <a:pt x="98" y="157"/>
                  </a:moveTo>
                  <a:lnTo>
                    <a:pt x="98" y="157"/>
                  </a:lnTo>
                  <a:lnTo>
                    <a:pt x="85" y="156"/>
                  </a:lnTo>
                  <a:lnTo>
                    <a:pt x="74" y="152"/>
                  </a:lnTo>
                  <a:lnTo>
                    <a:pt x="64" y="146"/>
                  </a:lnTo>
                  <a:lnTo>
                    <a:pt x="54" y="139"/>
                  </a:lnTo>
                  <a:lnTo>
                    <a:pt x="47" y="130"/>
                  </a:lnTo>
                  <a:lnTo>
                    <a:pt x="42" y="119"/>
                  </a:lnTo>
                  <a:lnTo>
                    <a:pt x="38" y="108"/>
                  </a:lnTo>
                  <a:lnTo>
                    <a:pt x="38" y="98"/>
                  </a:lnTo>
                  <a:lnTo>
                    <a:pt x="38" y="98"/>
                  </a:lnTo>
                  <a:lnTo>
                    <a:pt x="38" y="85"/>
                  </a:lnTo>
                  <a:lnTo>
                    <a:pt x="42" y="74"/>
                  </a:lnTo>
                  <a:lnTo>
                    <a:pt x="47" y="63"/>
                  </a:lnTo>
                  <a:lnTo>
                    <a:pt x="54" y="54"/>
                  </a:lnTo>
                  <a:lnTo>
                    <a:pt x="64" y="47"/>
                  </a:lnTo>
                  <a:lnTo>
                    <a:pt x="74" y="41"/>
                  </a:lnTo>
                  <a:lnTo>
                    <a:pt x="85" y="38"/>
                  </a:lnTo>
                  <a:lnTo>
                    <a:pt x="98" y="36"/>
                  </a:lnTo>
                  <a:lnTo>
                    <a:pt x="98" y="36"/>
                  </a:lnTo>
                  <a:lnTo>
                    <a:pt x="109" y="38"/>
                  </a:lnTo>
                  <a:lnTo>
                    <a:pt x="122" y="41"/>
                  </a:lnTo>
                  <a:lnTo>
                    <a:pt x="131" y="47"/>
                  </a:lnTo>
                  <a:lnTo>
                    <a:pt x="140" y="54"/>
                  </a:lnTo>
                  <a:lnTo>
                    <a:pt x="147" y="63"/>
                  </a:lnTo>
                  <a:lnTo>
                    <a:pt x="152" y="74"/>
                  </a:lnTo>
                  <a:lnTo>
                    <a:pt x="156" y="85"/>
                  </a:lnTo>
                  <a:lnTo>
                    <a:pt x="158" y="98"/>
                  </a:lnTo>
                  <a:lnTo>
                    <a:pt x="158" y="98"/>
                  </a:lnTo>
                  <a:lnTo>
                    <a:pt x="156" y="108"/>
                  </a:lnTo>
                  <a:lnTo>
                    <a:pt x="152" y="119"/>
                  </a:lnTo>
                  <a:lnTo>
                    <a:pt x="147" y="130"/>
                  </a:lnTo>
                  <a:lnTo>
                    <a:pt x="140" y="139"/>
                  </a:lnTo>
                  <a:lnTo>
                    <a:pt x="131" y="146"/>
                  </a:lnTo>
                  <a:lnTo>
                    <a:pt x="122" y="152"/>
                  </a:lnTo>
                  <a:lnTo>
                    <a:pt x="109" y="156"/>
                  </a:lnTo>
                  <a:lnTo>
                    <a:pt x="98" y="157"/>
                  </a:lnTo>
                  <a:lnTo>
                    <a:pt x="98" y="157"/>
                  </a:lnTo>
                  <a:close/>
                  <a:moveTo>
                    <a:pt x="60" y="98"/>
                  </a:moveTo>
                  <a:lnTo>
                    <a:pt x="60" y="98"/>
                  </a:lnTo>
                  <a:lnTo>
                    <a:pt x="60" y="105"/>
                  </a:lnTo>
                  <a:lnTo>
                    <a:pt x="62" y="112"/>
                  </a:lnTo>
                  <a:lnTo>
                    <a:pt x="65" y="117"/>
                  </a:lnTo>
                  <a:lnTo>
                    <a:pt x="71" y="123"/>
                  </a:lnTo>
                  <a:lnTo>
                    <a:pt x="76" y="128"/>
                  </a:lnTo>
                  <a:lnTo>
                    <a:pt x="83" y="132"/>
                  </a:lnTo>
                  <a:lnTo>
                    <a:pt x="89" y="134"/>
                  </a:lnTo>
                  <a:lnTo>
                    <a:pt x="98" y="134"/>
                  </a:lnTo>
                  <a:lnTo>
                    <a:pt x="98" y="134"/>
                  </a:lnTo>
                  <a:lnTo>
                    <a:pt x="105" y="134"/>
                  </a:lnTo>
                  <a:lnTo>
                    <a:pt x="112" y="132"/>
                  </a:lnTo>
                  <a:lnTo>
                    <a:pt x="118" y="128"/>
                  </a:lnTo>
                  <a:lnTo>
                    <a:pt x="125" y="123"/>
                  </a:lnTo>
                  <a:lnTo>
                    <a:pt x="129" y="117"/>
                  </a:lnTo>
                  <a:lnTo>
                    <a:pt x="132" y="112"/>
                  </a:lnTo>
                  <a:lnTo>
                    <a:pt x="134" y="105"/>
                  </a:lnTo>
                  <a:lnTo>
                    <a:pt x="136" y="98"/>
                  </a:lnTo>
                  <a:lnTo>
                    <a:pt x="136" y="98"/>
                  </a:lnTo>
                  <a:lnTo>
                    <a:pt x="134" y="88"/>
                  </a:lnTo>
                  <a:lnTo>
                    <a:pt x="132" y="81"/>
                  </a:lnTo>
                  <a:lnTo>
                    <a:pt x="129" y="76"/>
                  </a:lnTo>
                  <a:lnTo>
                    <a:pt x="125" y="70"/>
                  </a:lnTo>
                  <a:lnTo>
                    <a:pt x="118" y="65"/>
                  </a:lnTo>
                  <a:lnTo>
                    <a:pt x="112" y="61"/>
                  </a:lnTo>
                  <a:lnTo>
                    <a:pt x="105" y="59"/>
                  </a:lnTo>
                  <a:lnTo>
                    <a:pt x="98" y="59"/>
                  </a:lnTo>
                  <a:lnTo>
                    <a:pt x="98" y="59"/>
                  </a:lnTo>
                  <a:lnTo>
                    <a:pt x="89" y="59"/>
                  </a:lnTo>
                  <a:lnTo>
                    <a:pt x="83" y="61"/>
                  </a:lnTo>
                  <a:lnTo>
                    <a:pt x="76" y="65"/>
                  </a:lnTo>
                  <a:lnTo>
                    <a:pt x="71" y="70"/>
                  </a:lnTo>
                  <a:lnTo>
                    <a:pt x="65" y="76"/>
                  </a:lnTo>
                  <a:lnTo>
                    <a:pt x="62" y="81"/>
                  </a:lnTo>
                  <a:lnTo>
                    <a:pt x="60" y="88"/>
                  </a:lnTo>
                  <a:lnTo>
                    <a:pt x="60" y="98"/>
                  </a:lnTo>
                  <a:lnTo>
                    <a:pt x="60" y="98"/>
                  </a:lnTo>
                  <a:close/>
                </a:path>
              </a:pathLst>
            </a:custGeom>
            <a:grpFill/>
            <a:ln w="9525">
              <a:noFill/>
              <a:round/>
            </a:ln>
          </p:spPr>
          <p:txBody>
            <a:bodyPr lIns="121920" tIns="60960" rIns="121920" bIns="60960"/>
            <a:p>
              <a:pPr eaLnBrk="1" fontAlgn="auto" hangingPunct="1">
                <a:spcBef>
                  <a:spcPts val="0"/>
                </a:spcBef>
                <a:spcAft>
                  <a:spcPts val="0"/>
                </a:spcAft>
                <a:defRPr/>
              </a:pPr>
              <a:endParaRPr lang="en-US" sz="3200">
                <a:latin typeface="+mn-ea"/>
                <a:ea typeface="+mn-ea"/>
              </a:endParaRPr>
            </a:p>
          </p:txBody>
        </p:sp>
        <p:sp>
          <p:nvSpPr>
            <p:cNvPr id="41" name="Freeform 100"/>
            <p:cNvSpPr/>
            <p:nvPr/>
          </p:nvSpPr>
          <p:spPr bwMode="auto">
            <a:xfrm>
              <a:off x="7524750" y="4036711"/>
              <a:ext cx="427038" cy="481013"/>
            </a:xfrm>
            <a:custGeom>
              <a:avLst/>
              <a:gdLst/>
              <a:ahLst/>
              <a:cxnLst>
                <a:cxn ang="0">
                  <a:pos x="230" y="212"/>
                </a:cxn>
                <a:cxn ang="0">
                  <a:pos x="212" y="216"/>
                </a:cxn>
                <a:cxn ang="0">
                  <a:pos x="197" y="223"/>
                </a:cxn>
                <a:cxn ang="0">
                  <a:pos x="105" y="169"/>
                </a:cxn>
                <a:cxn ang="0">
                  <a:pos x="105" y="160"/>
                </a:cxn>
                <a:cxn ang="0">
                  <a:pos x="197" y="96"/>
                </a:cxn>
                <a:cxn ang="0">
                  <a:pos x="204" y="100"/>
                </a:cxn>
                <a:cxn ang="0">
                  <a:pos x="221" y="105"/>
                </a:cxn>
                <a:cxn ang="0">
                  <a:pos x="230" y="107"/>
                </a:cxn>
                <a:cxn ang="0">
                  <a:pos x="250" y="102"/>
                </a:cxn>
                <a:cxn ang="0">
                  <a:pos x="266" y="91"/>
                </a:cxn>
                <a:cxn ang="0">
                  <a:pos x="277" y="75"/>
                </a:cxn>
                <a:cxn ang="0">
                  <a:pos x="282" y="53"/>
                </a:cxn>
                <a:cxn ang="0">
                  <a:pos x="281" y="44"/>
                </a:cxn>
                <a:cxn ang="0">
                  <a:pos x="273" y="24"/>
                </a:cxn>
                <a:cxn ang="0">
                  <a:pos x="259" y="9"/>
                </a:cxn>
                <a:cxn ang="0">
                  <a:pos x="239" y="2"/>
                </a:cxn>
                <a:cxn ang="0">
                  <a:pos x="230" y="0"/>
                </a:cxn>
                <a:cxn ang="0">
                  <a:pos x="208" y="4"/>
                </a:cxn>
                <a:cxn ang="0">
                  <a:pos x="192" y="17"/>
                </a:cxn>
                <a:cxn ang="0">
                  <a:pos x="181" y="33"/>
                </a:cxn>
                <a:cxn ang="0">
                  <a:pos x="175" y="53"/>
                </a:cxn>
                <a:cxn ang="0">
                  <a:pos x="177" y="62"/>
                </a:cxn>
                <a:cxn ang="0">
                  <a:pos x="85" y="118"/>
                </a:cxn>
                <a:cxn ang="0">
                  <a:pos x="68" y="109"/>
                </a:cxn>
                <a:cxn ang="0">
                  <a:pos x="52" y="107"/>
                </a:cxn>
                <a:cxn ang="0">
                  <a:pos x="41" y="107"/>
                </a:cxn>
                <a:cxn ang="0">
                  <a:pos x="23" y="116"/>
                </a:cxn>
                <a:cxn ang="0">
                  <a:pos x="9" y="131"/>
                </a:cxn>
                <a:cxn ang="0">
                  <a:pos x="0" y="149"/>
                </a:cxn>
                <a:cxn ang="0">
                  <a:pos x="0" y="160"/>
                </a:cxn>
                <a:cxn ang="0">
                  <a:pos x="3" y="180"/>
                </a:cxn>
                <a:cxn ang="0">
                  <a:pos x="14" y="198"/>
                </a:cxn>
                <a:cxn ang="0">
                  <a:pos x="30" y="209"/>
                </a:cxn>
                <a:cxn ang="0">
                  <a:pos x="52" y="212"/>
                </a:cxn>
                <a:cxn ang="0">
                  <a:pos x="61" y="212"/>
                </a:cxn>
                <a:cxn ang="0">
                  <a:pos x="78" y="207"/>
                </a:cxn>
                <a:cxn ang="0">
                  <a:pos x="177" y="258"/>
                </a:cxn>
                <a:cxn ang="0">
                  <a:pos x="175" y="267"/>
                </a:cxn>
                <a:cxn ang="0">
                  <a:pos x="177" y="278"/>
                </a:cxn>
                <a:cxn ang="0">
                  <a:pos x="184" y="296"/>
                </a:cxn>
                <a:cxn ang="0">
                  <a:pos x="199" y="310"/>
                </a:cxn>
                <a:cxn ang="0">
                  <a:pos x="219" y="318"/>
                </a:cxn>
                <a:cxn ang="0">
                  <a:pos x="230" y="319"/>
                </a:cxn>
                <a:cxn ang="0">
                  <a:pos x="250" y="316"/>
                </a:cxn>
                <a:cxn ang="0">
                  <a:pos x="266" y="303"/>
                </a:cxn>
                <a:cxn ang="0">
                  <a:pos x="277" y="287"/>
                </a:cxn>
                <a:cxn ang="0">
                  <a:pos x="282" y="267"/>
                </a:cxn>
                <a:cxn ang="0">
                  <a:pos x="281" y="256"/>
                </a:cxn>
                <a:cxn ang="0">
                  <a:pos x="273" y="236"/>
                </a:cxn>
                <a:cxn ang="0">
                  <a:pos x="259" y="221"/>
                </a:cxn>
                <a:cxn ang="0">
                  <a:pos x="239" y="214"/>
                </a:cxn>
                <a:cxn ang="0">
                  <a:pos x="230" y="212"/>
                </a:cxn>
              </a:cxnLst>
              <a:rect l="0" t="0" r="r" b="b"/>
              <a:pathLst>
                <a:path w="282" h="319">
                  <a:moveTo>
                    <a:pt x="230" y="212"/>
                  </a:moveTo>
                  <a:lnTo>
                    <a:pt x="230" y="212"/>
                  </a:lnTo>
                  <a:lnTo>
                    <a:pt x="221" y="214"/>
                  </a:lnTo>
                  <a:lnTo>
                    <a:pt x="212" y="216"/>
                  </a:lnTo>
                  <a:lnTo>
                    <a:pt x="204" y="220"/>
                  </a:lnTo>
                  <a:lnTo>
                    <a:pt x="197" y="223"/>
                  </a:lnTo>
                  <a:lnTo>
                    <a:pt x="105" y="169"/>
                  </a:lnTo>
                  <a:lnTo>
                    <a:pt x="105" y="169"/>
                  </a:lnTo>
                  <a:lnTo>
                    <a:pt x="105" y="160"/>
                  </a:lnTo>
                  <a:lnTo>
                    <a:pt x="105" y="160"/>
                  </a:lnTo>
                  <a:lnTo>
                    <a:pt x="105" y="151"/>
                  </a:lnTo>
                  <a:lnTo>
                    <a:pt x="197" y="96"/>
                  </a:lnTo>
                  <a:lnTo>
                    <a:pt x="197" y="96"/>
                  </a:lnTo>
                  <a:lnTo>
                    <a:pt x="204" y="100"/>
                  </a:lnTo>
                  <a:lnTo>
                    <a:pt x="212" y="104"/>
                  </a:lnTo>
                  <a:lnTo>
                    <a:pt x="221" y="105"/>
                  </a:lnTo>
                  <a:lnTo>
                    <a:pt x="230" y="107"/>
                  </a:lnTo>
                  <a:lnTo>
                    <a:pt x="230" y="107"/>
                  </a:lnTo>
                  <a:lnTo>
                    <a:pt x="239" y="105"/>
                  </a:lnTo>
                  <a:lnTo>
                    <a:pt x="250" y="102"/>
                  </a:lnTo>
                  <a:lnTo>
                    <a:pt x="259" y="98"/>
                  </a:lnTo>
                  <a:lnTo>
                    <a:pt x="266" y="91"/>
                  </a:lnTo>
                  <a:lnTo>
                    <a:pt x="273" y="84"/>
                  </a:lnTo>
                  <a:lnTo>
                    <a:pt x="277" y="75"/>
                  </a:lnTo>
                  <a:lnTo>
                    <a:pt x="281" y="64"/>
                  </a:lnTo>
                  <a:lnTo>
                    <a:pt x="282" y="53"/>
                  </a:lnTo>
                  <a:lnTo>
                    <a:pt x="282" y="53"/>
                  </a:lnTo>
                  <a:lnTo>
                    <a:pt x="281" y="44"/>
                  </a:lnTo>
                  <a:lnTo>
                    <a:pt x="277" y="33"/>
                  </a:lnTo>
                  <a:lnTo>
                    <a:pt x="273" y="24"/>
                  </a:lnTo>
                  <a:lnTo>
                    <a:pt x="266" y="17"/>
                  </a:lnTo>
                  <a:lnTo>
                    <a:pt x="259" y="9"/>
                  </a:lnTo>
                  <a:lnTo>
                    <a:pt x="250" y="4"/>
                  </a:lnTo>
                  <a:lnTo>
                    <a:pt x="239" y="2"/>
                  </a:lnTo>
                  <a:lnTo>
                    <a:pt x="230" y="0"/>
                  </a:lnTo>
                  <a:lnTo>
                    <a:pt x="230" y="0"/>
                  </a:lnTo>
                  <a:lnTo>
                    <a:pt x="219" y="2"/>
                  </a:lnTo>
                  <a:lnTo>
                    <a:pt x="208" y="4"/>
                  </a:lnTo>
                  <a:lnTo>
                    <a:pt x="199" y="9"/>
                  </a:lnTo>
                  <a:lnTo>
                    <a:pt x="192" y="17"/>
                  </a:lnTo>
                  <a:lnTo>
                    <a:pt x="184" y="24"/>
                  </a:lnTo>
                  <a:lnTo>
                    <a:pt x="181" y="33"/>
                  </a:lnTo>
                  <a:lnTo>
                    <a:pt x="177" y="44"/>
                  </a:lnTo>
                  <a:lnTo>
                    <a:pt x="175" y="53"/>
                  </a:lnTo>
                  <a:lnTo>
                    <a:pt x="175" y="53"/>
                  </a:lnTo>
                  <a:lnTo>
                    <a:pt x="177" y="62"/>
                  </a:lnTo>
                  <a:lnTo>
                    <a:pt x="85" y="118"/>
                  </a:lnTo>
                  <a:lnTo>
                    <a:pt x="85" y="118"/>
                  </a:lnTo>
                  <a:lnTo>
                    <a:pt x="78" y="113"/>
                  </a:lnTo>
                  <a:lnTo>
                    <a:pt x="68" y="109"/>
                  </a:lnTo>
                  <a:lnTo>
                    <a:pt x="61" y="107"/>
                  </a:lnTo>
                  <a:lnTo>
                    <a:pt x="52" y="107"/>
                  </a:lnTo>
                  <a:lnTo>
                    <a:pt x="52" y="107"/>
                  </a:lnTo>
                  <a:lnTo>
                    <a:pt x="41" y="107"/>
                  </a:lnTo>
                  <a:lnTo>
                    <a:pt x="30" y="111"/>
                  </a:lnTo>
                  <a:lnTo>
                    <a:pt x="23" y="116"/>
                  </a:lnTo>
                  <a:lnTo>
                    <a:pt x="14" y="122"/>
                  </a:lnTo>
                  <a:lnTo>
                    <a:pt x="9" y="131"/>
                  </a:lnTo>
                  <a:lnTo>
                    <a:pt x="3" y="140"/>
                  </a:lnTo>
                  <a:lnTo>
                    <a:pt x="0" y="149"/>
                  </a:lnTo>
                  <a:lnTo>
                    <a:pt x="0" y="160"/>
                  </a:lnTo>
                  <a:lnTo>
                    <a:pt x="0" y="160"/>
                  </a:lnTo>
                  <a:lnTo>
                    <a:pt x="0" y="171"/>
                  </a:lnTo>
                  <a:lnTo>
                    <a:pt x="3" y="180"/>
                  </a:lnTo>
                  <a:lnTo>
                    <a:pt x="9" y="189"/>
                  </a:lnTo>
                  <a:lnTo>
                    <a:pt x="14" y="198"/>
                  </a:lnTo>
                  <a:lnTo>
                    <a:pt x="23" y="203"/>
                  </a:lnTo>
                  <a:lnTo>
                    <a:pt x="30" y="209"/>
                  </a:lnTo>
                  <a:lnTo>
                    <a:pt x="41" y="212"/>
                  </a:lnTo>
                  <a:lnTo>
                    <a:pt x="52" y="212"/>
                  </a:lnTo>
                  <a:lnTo>
                    <a:pt x="52" y="212"/>
                  </a:lnTo>
                  <a:lnTo>
                    <a:pt x="61" y="212"/>
                  </a:lnTo>
                  <a:lnTo>
                    <a:pt x="68" y="211"/>
                  </a:lnTo>
                  <a:lnTo>
                    <a:pt x="78" y="207"/>
                  </a:lnTo>
                  <a:lnTo>
                    <a:pt x="85" y="202"/>
                  </a:lnTo>
                  <a:lnTo>
                    <a:pt x="177" y="258"/>
                  </a:lnTo>
                  <a:lnTo>
                    <a:pt x="177" y="258"/>
                  </a:lnTo>
                  <a:lnTo>
                    <a:pt x="175" y="267"/>
                  </a:lnTo>
                  <a:lnTo>
                    <a:pt x="175" y="267"/>
                  </a:lnTo>
                  <a:lnTo>
                    <a:pt x="177" y="278"/>
                  </a:lnTo>
                  <a:lnTo>
                    <a:pt x="181" y="287"/>
                  </a:lnTo>
                  <a:lnTo>
                    <a:pt x="184" y="296"/>
                  </a:lnTo>
                  <a:lnTo>
                    <a:pt x="192" y="303"/>
                  </a:lnTo>
                  <a:lnTo>
                    <a:pt x="199" y="310"/>
                  </a:lnTo>
                  <a:lnTo>
                    <a:pt x="208" y="316"/>
                  </a:lnTo>
                  <a:lnTo>
                    <a:pt x="219" y="318"/>
                  </a:lnTo>
                  <a:lnTo>
                    <a:pt x="230" y="319"/>
                  </a:lnTo>
                  <a:lnTo>
                    <a:pt x="230" y="319"/>
                  </a:lnTo>
                  <a:lnTo>
                    <a:pt x="239" y="318"/>
                  </a:lnTo>
                  <a:lnTo>
                    <a:pt x="250" y="316"/>
                  </a:lnTo>
                  <a:lnTo>
                    <a:pt x="259" y="310"/>
                  </a:lnTo>
                  <a:lnTo>
                    <a:pt x="266" y="303"/>
                  </a:lnTo>
                  <a:lnTo>
                    <a:pt x="273" y="296"/>
                  </a:lnTo>
                  <a:lnTo>
                    <a:pt x="277" y="287"/>
                  </a:lnTo>
                  <a:lnTo>
                    <a:pt x="281" y="278"/>
                  </a:lnTo>
                  <a:lnTo>
                    <a:pt x="282" y="267"/>
                  </a:lnTo>
                  <a:lnTo>
                    <a:pt x="282" y="267"/>
                  </a:lnTo>
                  <a:lnTo>
                    <a:pt x="281" y="256"/>
                  </a:lnTo>
                  <a:lnTo>
                    <a:pt x="277" y="245"/>
                  </a:lnTo>
                  <a:lnTo>
                    <a:pt x="273" y="236"/>
                  </a:lnTo>
                  <a:lnTo>
                    <a:pt x="266" y="229"/>
                  </a:lnTo>
                  <a:lnTo>
                    <a:pt x="259" y="221"/>
                  </a:lnTo>
                  <a:lnTo>
                    <a:pt x="250" y="218"/>
                  </a:lnTo>
                  <a:lnTo>
                    <a:pt x="239" y="214"/>
                  </a:lnTo>
                  <a:lnTo>
                    <a:pt x="230" y="212"/>
                  </a:lnTo>
                  <a:lnTo>
                    <a:pt x="230" y="212"/>
                  </a:lnTo>
                  <a:close/>
                </a:path>
              </a:pathLst>
            </a:custGeom>
            <a:grpFill/>
            <a:ln w="9525">
              <a:noFill/>
              <a:round/>
            </a:ln>
          </p:spPr>
          <p:txBody>
            <a:bodyPr lIns="121920" tIns="60960" rIns="121920" bIns="60960"/>
            <a:p>
              <a:pPr eaLnBrk="1" fontAlgn="auto" hangingPunct="1">
                <a:spcBef>
                  <a:spcPts val="0"/>
                </a:spcBef>
                <a:spcAft>
                  <a:spcPts val="0"/>
                </a:spcAft>
                <a:defRPr/>
              </a:pPr>
              <a:endParaRPr lang="en-US" sz="3200">
                <a:latin typeface="+mn-ea"/>
                <a:ea typeface="+mn-ea"/>
              </a:endParaRPr>
            </a:p>
          </p:txBody>
        </p:sp>
        <p:grpSp>
          <p:nvGrpSpPr>
            <p:cNvPr id="42" name="Group 76"/>
            <p:cNvGrpSpPr/>
            <p:nvPr/>
          </p:nvGrpSpPr>
          <p:grpSpPr>
            <a:xfrm>
              <a:off x="8695280" y="1082875"/>
              <a:ext cx="579843" cy="402587"/>
              <a:chOff x="5533573" y="812792"/>
              <a:chExt cx="400733" cy="278229"/>
            </a:xfrm>
            <a:grpFill/>
          </p:grpSpPr>
          <p:sp>
            <p:nvSpPr>
              <p:cNvPr id="69" name="Freeform 101"/>
              <p:cNvSpPr/>
              <p:nvPr/>
            </p:nvSpPr>
            <p:spPr bwMode="auto">
              <a:xfrm>
                <a:off x="5730826" y="962288"/>
                <a:ext cx="93436" cy="128733"/>
              </a:xfrm>
              <a:custGeom>
                <a:avLst/>
                <a:gdLst/>
                <a:ahLst/>
                <a:cxnLst>
                  <a:cxn ang="0">
                    <a:pos x="0" y="34"/>
                  </a:cxn>
                  <a:cxn ang="0">
                    <a:pos x="0" y="34"/>
                  </a:cxn>
                  <a:cxn ang="0">
                    <a:pos x="14" y="52"/>
                  </a:cxn>
                  <a:cxn ang="0">
                    <a:pos x="23" y="74"/>
                  </a:cxn>
                  <a:cxn ang="0">
                    <a:pos x="30" y="96"/>
                  </a:cxn>
                  <a:cxn ang="0">
                    <a:pos x="30" y="109"/>
                  </a:cxn>
                  <a:cxn ang="0">
                    <a:pos x="32" y="120"/>
                  </a:cxn>
                  <a:cxn ang="0">
                    <a:pos x="32" y="120"/>
                  </a:cxn>
                  <a:cxn ang="0">
                    <a:pos x="32" y="123"/>
                  </a:cxn>
                  <a:cxn ang="0">
                    <a:pos x="32" y="123"/>
                  </a:cxn>
                  <a:cxn ang="0">
                    <a:pos x="34" y="123"/>
                  </a:cxn>
                  <a:cxn ang="0">
                    <a:pos x="87" y="123"/>
                  </a:cxn>
                  <a:cxn ang="0">
                    <a:pos x="87" y="123"/>
                  </a:cxn>
                  <a:cxn ang="0">
                    <a:pos x="88" y="121"/>
                  </a:cxn>
                  <a:cxn ang="0">
                    <a:pos x="90" y="120"/>
                  </a:cxn>
                  <a:cxn ang="0">
                    <a:pos x="90" y="120"/>
                  </a:cxn>
                  <a:cxn ang="0">
                    <a:pos x="88" y="103"/>
                  </a:cxn>
                  <a:cxn ang="0">
                    <a:pos x="87" y="87"/>
                  </a:cxn>
                  <a:cxn ang="0">
                    <a:pos x="83" y="71"/>
                  </a:cxn>
                  <a:cxn ang="0">
                    <a:pos x="78" y="54"/>
                  </a:cxn>
                  <a:cxn ang="0">
                    <a:pos x="72" y="40"/>
                  </a:cxn>
                  <a:cxn ang="0">
                    <a:pos x="65" y="25"/>
                  </a:cxn>
                  <a:cxn ang="0">
                    <a:pos x="56" y="13"/>
                  </a:cxn>
                  <a:cxn ang="0">
                    <a:pos x="47" y="0"/>
                  </a:cxn>
                  <a:cxn ang="0">
                    <a:pos x="47" y="0"/>
                  </a:cxn>
                  <a:cxn ang="0">
                    <a:pos x="34" y="5"/>
                  </a:cxn>
                  <a:cxn ang="0">
                    <a:pos x="21" y="14"/>
                  </a:cxn>
                  <a:cxn ang="0">
                    <a:pos x="10" y="23"/>
                  </a:cxn>
                  <a:cxn ang="0">
                    <a:pos x="0" y="34"/>
                  </a:cxn>
                  <a:cxn ang="0">
                    <a:pos x="0" y="34"/>
                  </a:cxn>
                </a:cxnLst>
                <a:rect l="0" t="0" r="r" b="b"/>
                <a:pathLst>
                  <a:path w="90" h="123">
                    <a:moveTo>
                      <a:pt x="0" y="34"/>
                    </a:moveTo>
                    <a:lnTo>
                      <a:pt x="0" y="34"/>
                    </a:lnTo>
                    <a:lnTo>
                      <a:pt x="14" y="52"/>
                    </a:lnTo>
                    <a:lnTo>
                      <a:pt x="23" y="74"/>
                    </a:lnTo>
                    <a:lnTo>
                      <a:pt x="30" y="96"/>
                    </a:lnTo>
                    <a:lnTo>
                      <a:pt x="30" y="109"/>
                    </a:lnTo>
                    <a:lnTo>
                      <a:pt x="32" y="120"/>
                    </a:lnTo>
                    <a:lnTo>
                      <a:pt x="32" y="120"/>
                    </a:lnTo>
                    <a:lnTo>
                      <a:pt x="32" y="123"/>
                    </a:lnTo>
                    <a:lnTo>
                      <a:pt x="32" y="123"/>
                    </a:lnTo>
                    <a:lnTo>
                      <a:pt x="34" y="123"/>
                    </a:lnTo>
                    <a:lnTo>
                      <a:pt x="87" y="123"/>
                    </a:lnTo>
                    <a:lnTo>
                      <a:pt x="87" y="123"/>
                    </a:lnTo>
                    <a:lnTo>
                      <a:pt x="88" y="121"/>
                    </a:lnTo>
                    <a:lnTo>
                      <a:pt x="90" y="120"/>
                    </a:lnTo>
                    <a:lnTo>
                      <a:pt x="90" y="120"/>
                    </a:lnTo>
                    <a:lnTo>
                      <a:pt x="88" y="103"/>
                    </a:lnTo>
                    <a:lnTo>
                      <a:pt x="87" y="87"/>
                    </a:lnTo>
                    <a:lnTo>
                      <a:pt x="83" y="71"/>
                    </a:lnTo>
                    <a:lnTo>
                      <a:pt x="78" y="54"/>
                    </a:lnTo>
                    <a:lnTo>
                      <a:pt x="72" y="40"/>
                    </a:lnTo>
                    <a:lnTo>
                      <a:pt x="65" y="25"/>
                    </a:lnTo>
                    <a:lnTo>
                      <a:pt x="56" y="13"/>
                    </a:lnTo>
                    <a:lnTo>
                      <a:pt x="47" y="0"/>
                    </a:lnTo>
                    <a:lnTo>
                      <a:pt x="47" y="0"/>
                    </a:lnTo>
                    <a:lnTo>
                      <a:pt x="34" y="5"/>
                    </a:lnTo>
                    <a:lnTo>
                      <a:pt x="21" y="14"/>
                    </a:lnTo>
                    <a:lnTo>
                      <a:pt x="10" y="23"/>
                    </a:lnTo>
                    <a:lnTo>
                      <a:pt x="0" y="34"/>
                    </a:lnTo>
                    <a:lnTo>
                      <a:pt x="0" y="34"/>
                    </a:lnTo>
                    <a:close/>
                  </a:path>
                </a:pathLst>
              </a:custGeom>
              <a:grpFill/>
              <a:ln w="9525">
                <a:noFill/>
                <a:round/>
              </a:ln>
            </p:spPr>
            <p:txBody>
              <a:bodyPr lIns="121920" tIns="60960" rIns="121920" bIns="60960"/>
              <a:p>
                <a:pPr eaLnBrk="1" fontAlgn="auto" hangingPunct="1">
                  <a:spcBef>
                    <a:spcPts val="0"/>
                  </a:spcBef>
                  <a:spcAft>
                    <a:spcPts val="0"/>
                  </a:spcAft>
                  <a:defRPr/>
                </a:pPr>
                <a:endParaRPr lang="en-US" sz="3200">
                  <a:latin typeface="+mn-ea"/>
                  <a:ea typeface="+mn-ea"/>
                </a:endParaRPr>
              </a:p>
            </p:txBody>
          </p:sp>
          <p:sp>
            <p:nvSpPr>
              <p:cNvPr id="70" name="Freeform 102"/>
              <p:cNvSpPr/>
              <p:nvPr/>
            </p:nvSpPr>
            <p:spPr bwMode="auto">
              <a:xfrm>
                <a:off x="5533573" y="814869"/>
                <a:ext cx="182717" cy="151573"/>
              </a:xfrm>
              <a:custGeom>
                <a:avLst/>
                <a:gdLst/>
                <a:ahLst/>
                <a:cxnLst>
                  <a:cxn ang="0">
                    <a:pos x="178" y="71"/>
                  </a:cxn>
                  <a:cxn ang="0">
                    <a:pos x="178" y="71"/>
                  </a:cxn>
                  <a:cxn ang="0">
                    <a:pos x="154" y="58"/>
                  </a:cxn>
                  <a:cxn ang="0">
                    <a:pos x="131" y="49"/>
                  </a:cxn>
                  <a:cxn ang="0">
                    <a:pos x="104" y="44"/>
                  </a:cxn>
                  <a:cxn ang="0">
                    <a:pos x="76" y="42"/>
                  </a:cxn>
                  <a:cxn ang="0">
                    <a:pos x="76" y="2"/>
                  </a:cxn>
                  <a:cxn ang="0">
                    <a:pos x="76" y="2"/>
                  </a:cxn>
                  <a:cxn ang="0">
                    <a:pos x="75" y="0"/>
                  </a:cxn>
                  <a:cxn ang="0">
                    <a:pos x="75" y="0"/>
                  </a:cxn>
                  <a:cxn ang="0">
                    <a:pos x="73" y="0"/>
                  </a:cxn>
                  <a:cxn ang="0">
                    <a:pos x="2" y="71"/>
                  </a:cxn>
                  <a:cxn ang="0">
                    <a:pos x="2" y="71"/>
                  </a:cxn>
                  <a:cxn ang="0">
                    <a:pos x="0" y="73"/>
                  </a:cxn>
                  <a:cxn ang="0">
                    <a:pos x="2" y="75"/>
                  </a:cxn>
                  <a:cxn ang="0">
                    <a:pos x="73" y="145"/>
                  </a:cxn>
                  <a:cxn ang="0">
                    <a:pos x="73" y="145"/>
                  </a:cxn>
                  <a:cxn ang="0">
                    <a:pos x="75" y="145"/>
                  </a:cxn>
                  <a:cxn ang="0">
                    <a:pos x="75" y="145"/>
                  </a:cxn>
                  <a:cxn ang="0">
                    <a:pos x="76" y="144"/>
                  </a:cxn>
                  <a:cxn ang="0">
                    <a:pos x="76" y="100"/>
                  </a:cxn>
                  <a:cxn ang="0">
                    <a:pos x="76" y="100"/>
                  </a:cxn>
                  <a:cxn ang="0">
                    <a:pos x="91" y="100"/>
                  </a:cxn>
                  <a:cxn ang="0">
                    <a:pos x="105" y="102"/>
                  </a:cxn>
                  <a:cxn ang="0">
                    <a:pos x="118" y="107"/>
                  </a:cxn>
                  <a:cxn ang="0">
                    <a:pos x="133" y="113"/>
                  </a:cxn>
                  <a:cxn ang="0">
                    <a:pos x="133" y="113"/>
                  </a:cxn>
                  <a:cxn ang="0">
                    <a:pos x="142" y="100"/>
                  </a:cxn>
                  <a:cxn ang="0">
                    <a:pos x="153" y="89"/>
                  </a:cxn>
                  <a:cxn ang="0">
                    <a:pos x="165" y="80"/>
                  </a:cxn>
                  <a:cxn ang="0">
                    <a:pos x="178" y="71"/>
                  </a:cxn>
                  <a:cxn ang="0">
                    <a:pos x="178" y="71"/>
                  </a:cxn>
                </a:cxnLst>
                <a:rect l="0" t="0" r="r" b="b"/>
                <a:pathLst>
                  <a:path w="178" h="145">
                    <a:moveTo>
                      <a:pt x="178" y="71"/>
                    </a:moveTo>
                    <a:lnTo>
                      <a:pt x="178" y="71"/>
                    </a:lnTo>
                    <a:lnTo>
                      <a:pt x="154" y="58"/>
                    </a:lnTo>
                    <a:lnTo>
                      <a:pt x="131" y="49"/>
                    </a:lnTo>
                    <a:lnTo>
                      <a:pt x="104" y="44"/>
                    </a:lnTo>
                    <a:lnTo>
                      <a:pt x="76" y="42"/>
                    </a:lnTo>
                    <a:lnTo>
                      <a:pt x="76" y="2"/>
                    </a:lnTo>
                    <a:lnTo>
                      <a:pt x="76" y="2"/>
                    </a:lnTo>
                    <a:lnTo>
                      <a:pt x="75" y="0"/>
                    </a:lnTo>
                    <a:lnTo>
                      <a:pt x="75" y="0"/>
                    </a:lnTo>
                    <a:lnTo>
                      <a:pt x="73" y="0"/>
                    </a:lnTo>
                    <a:lnTo>
                      <a:pt x="2" y="71"/>
                    </a:lnTo>
                    <a:lnTo>
                      <a:pt x="2" y="71"/>
                    </a:lnTo>
                    <a:lnTo>
                      <a:pt x="0" y="73"/>
                    </a:lnTo>
                    <a:lnTo>
                      <a:pt x="2" y="75"/>
                    </a:lnTo>
                    <a:lnTo>
                      <a:pt x="73" y="145"/>
                    </a:lnTo>
                    <a:lnTo>
                      <a:pt x="73" y="145"/>
                    </a:lnTo>
                    <a:lnTo>
                      <a:pt x="75" y="145"/>
                    </a:lnTo>
                    <a:lnTo>
                      <a:pt x="75" y="145"/>
                    </a:lnTo>
                    <a:lnTo>
                      <a:pt x="76" y="144"/>
                    </a:lnTo>
                    <a:lnTo>
                      <a:pt x="76" y="100"/>
                    </a:lnTo>
                    <a:lnTo>
                      <a:pt x="76" y="100"/>
                    </a:lnTo>
                    <a:lnTo>
                      <a:pt x="91" y="100"/>
                    </a:lnTo>
                    <a:lnTo>
                      <a:pt x="105" y="102"/>
                    </a:lnTo>
                    <a:lnTo>
                      <a:pt x="118" y="107"/>
                    </a:lnTo>
                    <a:lnTo>
                      <a:pt x="133" y="113"/>
                    </a:lnTo>
                    <a:lnTo>
                      <a:pt x="133" y="113"/>
                    </a:lnTo>
                    <a:lnTo>
                      <a:pt x="142" y="100"/>
                    </a:lnTo>
                    <a:lnTo>
                      <a:pt x="153" y="89"/>
                    </a:lnTo>
                    <a:lnTo>
                      <a:pt x="165" y="80"/>
                    </a:lnTo>
                    <a:lnTo>
                      <a:pt x="178" y="71"/>
                    </a:lnTo>
                    <a:lnTo>
                      <a:pt x="178" y="71"/>
                    </a:lnTo>
                    <a:close/>
                  </a:path>
                </a:pathLst>
              </a:custGeom>
              <a:grpFill/>
              <a:ln w="9525">
                <a:noFill/>
                <a:round/>
              </a:ln>
            </p:spPr>
            <p:txBody>
              <a:bodyPr lIns="121920" tIns="60960" rIns="121920" bIns="60960"/>
              <a:p>
                <a:pPr eaLnBrk="1" fontAlgn="auto" hangingPunct="1">
                  <a:spcBef>
                    <a:spcPts val="0"/>
                  </a:spcBef>
                  <a:spcAft>
                    <a:spcPts val="0"/>
                  </a:spcAft>
                  <a:defRPr/>
                </a:pPr>
                <a:endParaRPr lang="en-US" sz="3200">
                  <a:latin typeface="+mn-ea"/>
                  <a:ea typeface="+mn-ea"/>
                </a:endParaRPr>
              </a:p>
            </p:txBody>
          </p:sp>
          <p:sp>
            <p:nvSpPr>
              <p:cNvPr id="71" name="Freeform 103"/>
              <p:cNvSpPr/>
              <p:nvPr/>
            </p:nvSpPr>
            <p:spPr bwMode="auto">
              <a:xfrm>
                <a:off x="5620779" y="812792"/>
                <a:ext cx="313527" cy="278228"/>
              </a:xfrm>
              <a:custGeom>
                <a:avLst/>
                <a:gdLst/>
                <a:ahLst/>
                <a:cxnLst>
                  <a:cxn ang="0">
                    <a:pos x="300" y="79"/>
                  </a:cxn>
                  <a:cxn ang="0">
                    <a:pos x="220" y="1"/>
                  </a:cxn>
                  <a:cxn ang="0">
                    <a:pos x="220" y="1"/>
                  </a:cxn>
                  <a:cxn ang="0">
                    <a:pos x="218" y="0"/>
                  </a:cxn>
                  <a:cxn ang="0">
                    <a:pos x="218" y="0"/>
                  </a:cxn>
                  <a:cxn ang="0">
                    <a:pos x="216" y="3"/>
                  </a:cxn>
                  <a:cxn ang="0">
                    <a:pos x="216" y="47"/>
                  </a:cxn>
                  <a:cxn ang="0">
                    <a:pos x="216" y="47"/>
                  </a:cxn>
                  <a:cxn ang="0">
                    <a:pos x="200" y="49"/>
                  </a:cxn>
                  <a:cxn ang="0">
                    <a:pos x="185" y="50"/>
                  </a:cxn>
                  <a:cxn ang="0">
                    <a:pos x="155" y="56"/>
                  </a:cxn>
                  <a:cxn ang="0">
                    <a:pos x="127" y="67"/>
                  </a:cxn>
                  <a:cxn ang="0">
                    <a:pos x="102" y="81"/>
                  </a:cxn>
                  <a:cxn ang="0">
                    <a:pos x="102" y="81"/>
                  </a:cxn>
                  <a:cxn ang="0">
                    <a:pos x="87" y="90"/>
                  </a:cxn>
                  <a:cxn ang="0">
                    <a:pos x="75" y="101"/>
                  </a:cxn>
                  <a:cxn ang="0">
                    <a:pos x="62" y="114"/>
                  </a:cxn>
                  <a:cxn ang="0">
                    <a:pos x="49" y="127"/>
                  </a:cxn>
                  <a:cxn ang="0">
                    <a:pos x="49" y="127"/>
                  </a:cxn>
                  <a:cxn ang="0">
                    <a:pos x="39" y="141"/>
                  </a:cxn>
                  <a:cxn ang="0">
                    <a:pos x="29" y="157"/>
                  </a:cxn>
                  <a:cxn ang="0">
                    <a:pos x="20" y="172"/>
                  </a:cxn>
                  <a:cxn ang="0">
                    <a:pos x="15" y="190"/>
                  </a:cxn>
                  <a:cxn ang="0">
                    <a:pos x="10" y="206"/>
                  </a:cxn>
                  <a:cxn ang="0">
                    <a:pos x="4" y="224"/>
                  </a:cxn>
                  <a:cxn ang="0">
                    <a:pos x="2" y="244"/>
                  </a:cxn>
                  <a:cxn ang="0">
                    <a:pos x="0" y="263"/>
                  </a:cxn>
                  <a:cxn ang="0">
                    <a:pos x="0" y="263"/>
                  </a:cxn>
                  <a:cxn ang="0">
                    <a:pos x="2" y="266"/>
                  </a:cxn>
                  <a:cxn ang="0">
                    <a:pos x="4" y="266"/>
                  </a:cxn>
                  <a:cxn ang="0">
                    <a:pos x="64" y="266"/>
                  </a:cxn>
                  <a:cxn ang="0">
                    <a:pos x="64" y="266"/>
                  </a:cxn>
                  <a:cxn ang="0">
                    <a:pos x="66" y="266"/>
                  </a:cxn>
                  <a:cxn ang="0">
                    <a:pos x="66" y="266"/>
                  </a:cxn>
                  <a:cxn ang="0">
                    <a:pos x="66" y="263"/>
                  </a:cxn>
                  <a:cxn ang="0">
                    <a:pos x="66" y="263"/>
                  </a:cxn>
                  <a:cxn ang="0">
                    <a:pos x="68" y="250"/>
                  </a:cxn>
                  <a:cxn ang="0">
                    <a:pos x="69" y="237"/>
                  </a:cxn>
                  <a:cxn ang="0">
                    <a:pos x="71" y="223"/>
                  </a:cxn>
                  <a:cxn ang="0">
                    <a:pos x="77" y="212"/>
                  </a:cxn>
                  <a:cxn ang="0">
                    <a:pos x="80" y="199"/>
                  </a:cxn>
                  <a:cxn ang="0">
                    <a:pos x="87" y="188"/>
                  </a:cxn>
                  <a:cxn ang="0">
                    <a:pos x="102" y="166"/>
                  </a:cxn>
                  <a:cxn ang="0">
                    <a:pos x="102" y="166"/>
                  </a:cxn>
                  <a:cxn ang="0">
                    <a:pos x="113" y="154"/>
                  </a:cxn>
                  <a:cxn ang="0">
                    <a:pos x="126" y="145"/>
                  </a:cxn>
                  <a:cxn ang="0">
                    <a:pos x="138" y="134"/>
                  </a:cxn>
                  <a:cxn ang="0">
                    <a:pos x="153" y="127"/>
                  </a:cxn>
                  <a:cxn ang="0">
                    <a:pos x="153" y="127"/>
                  </a:cxn>
                  <a:cxn ang="0">
                    <a:pos x="167" y="121"/>
                  </a:cxn>
                  <a:cxn ang="0">
                    <a:pos x="184" y="116"/>
                  </a:cxn>
                  <a:cxn ang="0">
                    <a:pos x="198" y="114"/>
                  </a:cxn>
                  <a:cxn ang="0">
                    <a:pos x="216" y="112"/>
                  </a:cxn>
                  <a:cxn ang="0">
                    <a:pos x="216" y="161"/>
                  </a:cxn>
                  <a:cxn ang="0">
                    <a:pos x="216" y="161"/>
                  </a:cxn>
                  <a:cxn ang="0">
                    <a:pos x="218" y="165"/>
                  </a:cxn>
                  <a:cxn ang="0">
                    <a:pos x="218" y="165"/>
                  </a:cxn>
                  <a:cxn ang="0">
                    <a:pos x="220" y="165"/>
                  </a:cxn>
                  <a:cxn ang="0">
                    <a:pos x="300" y="85"/>
                  </a:cxn>
                  <a:cxn ang="0">
                    <a:pos x="300" y="85"/>
                  </a:cxn>
                  <a:cxn ang="0">
                    <a:pos x="301" y="83"/>
                  </a:cxn>
                  <a:cxn ang="0">
                    <a:pos x="300" y="79"/>
                  </a:cxn>
                  <a:cxn ang="0">
                    <a:pos x="300" y="79"/>
                  </a:cxn>
                </a:cxnLst>
                <a:rect l="0" t="0" r="r" b="b"/>
                <a:pathLst>
                  <a:path w="301" h="266">
                    <a:moveTo>
                      <a:pt x="300" y="79"/>
                    </a:moveTo>
                    <a:lnTo>
                      <a:pt x="220" y="1"/>
                    </a:lnTo>
                    <a:lnTo>
                      <a:pt x="220" y="1"/>
                    </a:lnTo>
                    <a:lnTo>
                      <a:pt x="218" y="0"/>
                    </a:lnTo>
                    <a:lnTo>
                      <a:pt x="218" y="0"/>
                    </a:lnTo>
                    <a:lnTo>
                      <a:pt x="216" y="3"/>
                    </a:lnTo>
                    <a:lnTo>
                      <a:pt x="216" y="47"/>
                    </a:lnTo>
                    <a:lnTo>
                      <a:pt x="216" y="47"/>
                    </a:lnTo>
                    <a:lnTo>
                      <a:pt x="200" y="49"/>
                    </a:lnTo>
                    <a:lnTo>
                      <a:pt x="185" y="50"/>
                    </a:lnTo>
                    <a:lnTo>
                      <a:pt x="155" y="56"/>
                    </a:lnTo>
                    <a:lnTo>
                      <a:pt x="127" y="67"/>
                    </a:lnTo>
                    <a:lnTo>
                      <a:pt x="102" y="81"/>
                    </a:lnTo>
                    <a:lnTo>
                      <a:pt x="102" y="81"/>
                    </a:lnTo>
                    <a:lnTo>
                      <a:pt x="87" y="90"/>
                    </a:lnTo>
                    <a:lnTo>
                      <a:pt x="75" y="101"/>
                    </a:lnTo>
                    <a:lnTo>
                      <a:pt x="62" y="114"/>
                    </a:lnTo>
                    <a:lnTo>
                      <a:pt x="49" y="127"/>
                    </a:lnTo>
                    <a:lnTo>
                      <a:pt x="49" y="127"/>
                    </a:lnTo>
                    <a:lnTo>
                      <a:pt x="39" y="141"/>
                    </a:lnTo>
                    <a:lnTo>
                      <a:pt x="29" y="157"/>
                    </a:lnTo>
                    <a:lnTo>
                      <a:pt x="20" y="172"/>
                    </a:lnTo>
                    <a:lnTo>
                      <a:pt x="15" y="190"/>
                    </a:lnTo>
                    <a:lnTo>
                      <a:pt x="10" y="206"/>
                    </a:lnTo>
                    <a:lnTo>
                      <a:pt x="4" y="224"/>
                    </a:lnTo>
                    <a:lnTo>
                      <a:pt x="2" y="244"/>
                    </a:lnTo>
                    <a:lnTo>
                      <a:pt x="0" y="263"/>
                    </a:lnTo>
                    <a:lnTo>
                      <a:pt x="0" y="263"/>
                    </a:lnTo>
                    <a:lnTo>
                      <a:pt x="2" y="266"/>
                    </a:lnTo>
                    <a:lnTo>
                      <a:pt x="4" y="266"/>
                    </a:lnTo>
                    <a:lnTo>
                      <a:pt x="64" y="266"/>
                    </a:lnTo>
                    <a:lnTo>
                      <a:pt x="64" y="266"/>
                    </a:lnTo>
                    <a:lnTo>
                      <a:pt x="66" y="266"/>
                    </a:lnTo>
                    <a:lnTo>
                      <a:pt x="66" y="266"/>
                    </a:lnTo>
                    <a:lnTo>
                      <a:pt x="66" y="263"/>
                    </a:lnTo>
                    <a:lnTo>
                      <a:pt x="66" y="263"/>
                    </a:lnTo>
                    <a:lnTo>
                      <a:pt x="68" y="250"/>
                    </a:lnTo>
                    <a:lnTo>
                      <a:pt x="69" y="237"/>
                    </a:lnTo>
                    <a:lnTo>
                      <a:pt x="71" y="223"/>
                    </a:lnTo>
                    <a:lnTo>
                      <a:pt x="77" y="212"/>
                    </a:lnTo>
                    <a:lnTo>
                      <a:pt x="80" y="199"/>
                    </a:lnTo>
                    <a:lnTo>
                      <a:pt x="87" y="188"/>
                    </a:lnTo>
                    <a:lnTo>
                      <a:pt x="102" y="166"/>
                    </a:lnTo>
                    <a:lnTo>
                      <a:pt x="102" y="166"/>
                    </a:lnTo>
                    <a:lnTo>
                      <a:pt x="113" y="154"/>
                    </a:lnTo>
                    <a:lnTo>
                      <a:pt x="126" y="145"/>
                    </a:lnTo>
                    <a:lnTo>
                      <a:pt x="138" y="134"/>
                    </a:lnTo>
                    <a:lnTo>
                      <a:pt x="153" y="127"/>
                    </a:lnTo>
                    <a:lnTo>
                      <a:pt x="153" y="127"/>
                    </a:lnTo>
                    <a:lnTo>
                      <a:pt x="167" y="121"/>
                    </a:lnTo>
                    <a:lnTo>
                      <a:pt x="184" y="116"/>
                    </a:lnTo>
                    <a:lnTo>
                      <a:pt x="198" y="114"/>
                    </a:lnTo>
                    <a:lnTo>
                      <a:pt x="216" y="112"/>
                    </a:lnTo>
                    <a:lnTo>
                      <a:pt x="216" y="161"/>
                    </a:lnTo>
                    <a:lnTo>
                      <a:pt x="216" y="161"/>
                    </a:lnTo>
                    <a:lnTo>
                      <a:pt x="218" y="165"/>
                    </a:lnTo>
                    <a:lnTo>
                      <a:pt x="218" y="165"/>
                    </a:lnTo>
                    <a:lnTo>
                      <a:pt x="220" y="165"/>
                    </a:lnTo>
                    <a:lnTo>
                      <a:pt x="300" y="85"/>
                    </a:lnTo>
                    <a:lnTo>
                      <a:pt x="300" y="85"/>
                    </a:lnTo>
                    <a:lnTo>
                      <a:pt x="301" y="83"/>
                    </a:lnTo>
                    <a:lnTo>
                      <a:pt x="300" y="79"/>
                    </a:lnTo>
                    <a:lnTo>
                      <a:pt x="300" y="79"/>
                    </a:lnTo>
                    <a:close/>
                  </a:path>
                </a:pathLst>
              </a:custGeom>
              <a:grpFill/>
              <a:ln w="9525">
                <a:noFill/>
                <a:round/>
              </a:ln>
            </p:spPr>
            <p:txBody>
              <a:bodyPr lIns="121920" tIns="60960" rIns="121920" bIns="60960"/>
              <a:p>
                <a:pPr eaLnBrk="1" fontAlgn="auto" hangingPunct="1">
                  <a:spcBef>
                    <a:spcPts val="0"/>
                  </a:spcBef>
                  <a:spcAft>
                    <a:spcPts val="0"/>
                  </a:spcAft>
                  <a:defRPr/>
                </a:pPr>
                <a:endParaRPr lang="en-US" sz="3200">
                  <a:latin typeface="+mn-ea"/>
                  <a:ea typeface="+mn-ea"/>
                </a:endParaRPr>
              </a:p>
            </p:txBody>
          </p:sp>
        </p:grpSp>
        <p:sp>
          <p:nvSpPr>
            <p:cNvPr id="43" name="Freeform 104"/>
            <p:cNvSpPr>
              <a:spLocks noEditPoints="1"/>
            </p:cNvSpPr>
            <p:nvPr/>
          </p:nvSpPr>
          <p:spPr bwMode="auto">
            <a:xfrm>
              <a:off x="8751888" y="3074686"/>
              <a:ext cx="466725" cy="452438"/>
            </a:xfrm>
            <a:custGeom>
              <a:avLst/>
              <a:gdLst/>
              <a:ahLst/>
              <a:cxnLst>
                <a:cxn ang="0">
                  <a:pos x="243" y="45"/>
                </a:cxn>
                <a:cxn ang="0">
                  <a:pos x="243" y="20"/>
                </a:cxn>
                <a:cxn ang="0">
                  <a:pos x="238" y="6"/>
                </a:cxn>
                <a:cxn ang="0">
                  <a:pos x="221" y="0"/>
                </a:cxn>
                <a:cxn ang="0">
                  <a:pos x="214" y="2"/>
                </a:cxn>
                <a:cxn ang="0">
                  <a:pos x="203" y="13"/>
                </a:cxn>
                <a:cxn ang="0">
                  <a:pos x="202" y="45"/>
                </a:cxn>
                <a:cxn ang="0">
                  <a:pos x="109" y="20"/>
                </a:cxn>
                <a:cxn ang="0">
                  <a:pos x="107" y="13"/>
                </a:cxn>
                <a:cxn ang="0">
                  <a:pos x="96" y="2"/>
                </a:cxn>
                <a:cxn ang="0">
                  <a:pos x="87" y="0"/>
                </a:cxn>
                <a:cxn ang="0">
                  <a:pos x="73" y="6"/>
                </a:cxn>
                <a:cxn ang="0">
                  <a:pos x="67" y="20"/>
                </a:cxn>
                <a:cxn ang="0">
                  <a:pos x="17" y="45"/>
                </a:cxn>
                <a:cxn ang="0">
                  <a:pos x="9" y="47"/>
                </a:cxn>
                <a:cxn ang="0">
                  <a:pos x="2" y="54"/>
                </a:cxn>
                <a:cxn ang="0">
                  <a:pos x="0" y="287"/>
                </a:cxn>
                <a:cxn ang="0">
                  <a:pos x="2" y="292"/>
                </a:cxn>
                <a:cxn ang="0">
                  <a:pos x="9" y="301"/>
                </a:cxn>
                <a:cxn ang="0">
                  <a:pos x="294" y="301"/>
                </a:cxn>
                <a:cxn ang="0">
                  <a:pos x="301" y="301"/>
                </a:cxn>
                <a:cxn ang="0">
                  <a:pos x="308" y="292"/>
                </a:cxn>
                <a:cxn ang="0">
                  <a:pos x="310" y="62"/>
                </a:cxn>
                <a:cxn ang="0">
                  <a:pos x="308" y="54"/>
                </a:cxn>
                <a:cxn ang="0">
                  <a:pos x="301" y="47"/>
                </a:cxn>
                <a:cxn ang="0">
                  <a:pos x="294" y="45"/>
                </a:cxn>
                <a:cxn ang="0">
                  <a:pos x="145" y="156"/>
                </a:cxn>
                <a:cxn ang="0">
                  <a:pos x="96" y="114"/>
                </a:cxn>
                <a:cxn ang="0">
                  <a:pos x="165" y="114"/>
                </a:cxn>
                <a:cxn ang="0">
                  <a:pos x="214" y="156"/>
                </a:cxn>
                <a:cxn ang="0">
                  <a:pos x="165" y="114"/>
                </a:cxn>
                <a:cxn ang="0">
                  <a:pos x="75" y="156"/>
                </a:cxn>
                <a:cxn ang="0">
                  <a:pos x="31" y="114"/>
                </a:cxn>
                <a:cxn ang="0">
                  <a:pos x="75" y="178"/>
                </a:cxn>
                <a:cxn ang="0">
                  <a:pos x="31" y="209"/>
                </a:cxn>
                <a:cxn ang="0">
                  <a:pos x="75" y="178"/>
                </a:cxn>
                <a:cxn ang="0">
                  <a:pos x="145" y="178"/>
                </a:cxn>
                <a:cxn ang="0">
                  <a:pos x="96" y="209"/>
                </a:cxn>
                <a:cxn ang="0">
                  <a:pos x="145" y="229"/>
                </a:cxn>
                <a:cxn ang="0">
                  <a:pos x="96" y="270"/>
                </a:cxn>
                <a:cxn ang="0">
                  <a:pos x="145" y="229"/>
                </a:cxn>
                <a:cxn ang="0">
                  <a:pos x="214" y="229"/>
                </a:cxn>
                <a:cxn ang="0">
                  <a:pos x="165" y="270"/>
                </a:cxn>
                <a:cxn ang="0">
                  <a:pos x="165" y="209"/>
                </a:cxn>
                <a:cxn ang="0">
                  <a:pos x="214" y="178"/>
                </a:cxn>
                <a:cxn ang="0">
                  <a:pos x="165" y="209"/>
                </a:cxn>
                <a:cxn ang="0">
                  <a:pos x="279" y="178"/>
                </a:cxn>
                <a:cxn ang="0">
                  <a:pos x="236" y="209"/>
                </a:cxn>
                <a:cxn ang="0">
                  <a:pos x="236" y="156"/>
                </a:cxn>
                <a:cxn ang="0">
                  <a:pos x="279" y="114"/>
                </a:cxn>
                <a:cxn ang="0">
                  <a:pos x="236" y="156"/>
                </a:cxn>
                <a:cxn ang="0">
                  <a:pos x="75" y="229"/>
                </a:cxn>
                <a:cxn ang="0">
                  <a:pos x="31" y="270"/>
                </a:cxn>
                <a:cxn ang="0">
                  <a:pos x="236" y="270"/>
                </a:cxn>
                <a:cxn ang="0">
                  <a:pos x="279" y="229"/>
                </a:cxn>
                <a:cxn ang="0">
                  <a:pos x="236" y="270"/>
                </a:cxn>
              </a:cxnLst>
              <a:rect l="0" t="0" r="r" b="b"/>
              <a:pathLst>
                <a:path w="310" h="301">
                  <a:moveTo>
                    <a:pt x="294" y="45"/>
                  </a:moveTo>
                  <a:lnTo>
                    <a:pt x="243" y="45"/>
                  </a:lnTo>
                  <a:lnTo>
                    <a:pt x="243" y="20"/>
                  </a:lnTo>
                  <a:lnTo>
                    <a:pt x="243" y="20"/>
                  </a:lnTo>
                  <a:lnTo>
                    <a:pt x="241" y="13"/>
                  </a:lnTo>
                  <a:lnTo>
                    <a:pt x="238" y="6"/>
                  </a:lnTo>
                  <a:lnTo>
                    <a:pt x="231" y="2"/>
                  </a:lnTo>
                  <a:lnTo>
                    <a:pt x="221" y="0"/>
                  </a:lnTo>
                  <a:lnTo>
                    <a:pt x="221" y="0"/>
                  </a:lnTo>
                  <a:lnTo>
                    <a:pt x="214" y="2"/>
                  </a:lnTo>
                  <a:lnTo>
                    <a:pt x="207" y="6"/>
                  </a:lnTo>
                  <a:lnTo>
                    <a:pt x="203" y="13"/>
                  </a:lnTo>
                  <a:lnTo>
                    <a:pt x="202" y="20"/>
                  </a:lnTo>
                  <a:lnTo>
                    <a:pt x="202" y="45"/>
                  </a:lnTo>
                  <a:lnTo>
                    <a:pt x="109" y="45"/>
                  </a:lnTo>
                  <a:lnTo>
                    <a:pt x="109" y="20"/>
                  </a:lnTo>
                  <a:lnTo>
                    <a:pt x="109" y="20"/>
                  </a:lnTo>
                  <a:lnTo>
                    <a:pt x="107" y="13"/>
                  </a:lnTo>
                  <a:lnTo>
                    <a:pt x="102" y="6"/>
                  </a:lnTo>
                  <a:lnTo>
                    <a:pt x="96" y="2"/>
                  </a:lnTo>
                  <a:lnTo>
                    <a:pt x="87" y="0"/>
                  </a:lnTo>
                  <a:lnTo>
                    <a:pt x="87" y="0"/>
                  </a:lnTo>
                  <a:lnTo>
                    <a:pt x="80" y="2"/>
                  </a:lnTo>
                  <a:lnTo>
                    <a:pt x="73" y="6"/>
                  </a:lnTo>
                  <a:lnTo>
                    <a:pt x="69" y="13"/>
                  </a:lnTo>
                  <a:lnTo>
                    <a:pt x="67" y="20"/>
                  </a:lnTo>
                  <a:lnTo>
                    <a:pt x="67" y="45"/>
                  </a:lnTo>
                  <a:lnTo>
                    <a:pt x="17" y="45"/>
                  </a:lnTo>
                  <a:lnTo>
                    <a:pt x="17" y="45"/>
                  </a:lnTo>
                  <a:lnTo>
                    <a:pt x="9" y="47"/>
                  </a:lnTo>
                  <a:lnTo>
                    <a:pt x="4" y="51"/>
                  </a:lnTo>
                  <a:lnTo>
                    <a:pt x="2" y="54"/>
                  </a:lnTo>
                  <a:lnTo>
                    <a:pt x="0" y="62"/>
                  </a:lnTo>
                  <a:lnTo>
                    <a:pt x="0" y="287"/>
                  </a:lnTo>
                  <a:lnTo>
                    <a:pt x="0" y="287"/>
                  </a:lnTo>
                  <a:lnTo>
                    <a:pt x="2" y="292"/>
                  </a:lnTo>
                  <a:lnTo>
                    <a:pt x="4" y="297"/>
                  </a:lnTo>
                  <a:lnTo>
                    <a:pt x="9" y="301"/>
                  </a:lnTo>
                  <a:lnTo>
                    <a:pt x="17" y="301"/>
                  </a:lnTo>
                  <a:lnTo>
                    <a:pt x="294" y="301"/>
                  </a:lnTo>
                  <a:lnTo>
                    <a:pt x="294" y="301"/>
                  </a:lnTo>
                  <a:lnTo>
                    <a:pt x="301" y="301"/>
                  </a:lnTo>
                  <a:lnTo>
                    <a:pt x="305" y="297"/>
                  </a:lnTo>
                  <a:lnTo>
                    <a:pt x="308" y="292"/>
                  </a:lnTo>
                  <a:lnTo>
                    <a:pt x="310" y="287"/>
                  </a:lnTo>
                  <a:lnTo>
                    <a:pt x="310" y="62"/>
                  </a:lnTo>
                  <a:lnTo>
                    <a:pt x="310" y="62"/>
                  </a:lnTo>
                  <a:lnTo>
                    <a:pt x="308" y="54"/>
                  </a:lnTo>
                  <a:lnTo>
                    <a:pt x="305" y="51"/>
                  </a:lnTo>
                  <a:lnTo>
                    <a:pt x="301" y="47"/>
                  </a:lnTo>
                  <a:lnTo>
                    <a:pt x="294" y="45"/>
                  </a:lnTo>
                  <a:lnTo>
                    <a:pt x="294" y="45"/>
                  </a:lnTo>
                  <a:close/>
                  <a:moveTo>
                    <a:pt x="145" y="114"/>
                  </a:moveTo>
                  <a:lnTo>
                    <a:pt x="145" y="156"/>
                  </a:lnTo>
                  <a:lnTo>
                    <a:pt x="96" y="156"/>
                  </a:lnTo>
                  <a:lnTo>
                    <a:pt x="96" y="114"/>
                  </a:lnTo>
                  <a:lnTo>
                    <a:pt x="145" y="114"/>
                  </a:lnTo>
                  <a:close/>
                  <a:moveTo>
                    <a:pt x="165" y="114"/>
                  </a:moveTo>
                  <a:lnTo>
                    <a:pt x="214" y="114"/>
                  </a:lnTo>
                  <a:lnTo>
                    <a:pt x="214" y="156"/>
                  </a:lnTo>
                  <a:lnTo>
                    <a:pt x="165" y="156"/>
                  </a:lnTo>
                  <a:lnTo>
                    <a:pt x="165" y="114"/>
                  </a:lnTo>
                  <a:close/>
                  <a:moveTo>
                    <a:pt x="75" y="114"/>
                  </a:moveTo>
                  <a:lnTo>
                    <a:pt x="75" y="156"/>
                  </a:lnTo>
                  <a:lnTo>
                    <a:pt x="31" y="156"/>
                  </a:lnTo>
                  <a:lnTo>
                    <a:pt x="31" y="114"/>
                  </a:lnTo>
                  <a:lnTo>
                    <a:pt x="75" y="114"/>
                  </a:lnTo>
                  <a:close/>
                  <a:moveTo>
                    <a:pt x="75" y="178"/>
                  </a:moveTo>
                  <a:lnTo>
                    <a:pt x="75" y="209"/>
                  </a:lnTo>
                  <a:lnTo>
                    <a:pt x="31" y="209"/>
                  </a:lnTo>
                  <a:lnTo>
                    <a:pt x="31" y="178"/>
                  </a:lnTo>
                  <a:lnTo>
                    <a:pt x="75" y="178"/>
                  </a:lnTo>
                  <a:close/>
                  <a:moveTo>
                    <a:pt x="96" y="178"/>
                  </a:moveTo>
                  <a:lnTo>
                    <a:pt x="145" y="178"/>
                  </a:lnTo>
                  <a:lnTo>
                    <a:pt x="145" y="209"/>
                  </a:lnTo>
                  <a:lnTo>
                    <a:pt x="96" y="209"/>
                  </a:lnTo>
                  <a:lnTo>
                    <a:pt x="96" y="178"/>
                  </a:lnTo>
                  <a:close/>
                  <a:moveTo>
                    <a:pt x="145" y="229"/>
                  </a:moveTo>
                  <a:lnTo>
                    <a:pt x="145" y="270"/>
                  </a:lnTo>
                  <a:lnTo>
                    <a:pt x="96" y="270"/>
                  </a:lnTo>
                  <a:lnTo>
                    <a:pt x="96" y="229"/>
                  </a:lnTo>
                  <a:lnTo>
                    <a:pt x="145" y="229"/>
                  </a:lnTo>
                  <a:close/>
                  <a:moveTo>
                    <a:pt x="165" y="229"/>
                  </a:moveTo>
                  <a:lnTo>
                    <a:pt x="214" y="229"/>
                  </a:lnTo>
                  <a:lnTo>
                    <a:pt x="214" y="270"/>
                  </a:lnTo>
                  <a:lnTo>
                    <a:pt x="165" y="270"/>
                  </a:lnTo>
                  <a:lnTo>
                    <a:pt x="165" y="229"/>
                  </a:lnTo>
                  <a:close/>
                  <a:moveTo>
                    <a:pt x="165" y="209"/>
                  </a:moveTo>
                  <a:lnTo>
                    <a:pt x="165" y="178"/>
                  </a:lnTo>
                  <a:lnTo>
                    <a:pt x="214" y="178"/>
                  </a:lnTo>
                  <a:lnTo>
                    <a:pt x="214" y="209"/>
                  </a:lnTo>
                  <a:lnTo>
                    <a:pt x="165" y="209"/>
                  </a:lnTo>
                  <a:close/>
                  <a:moveTo>
                    <a:pt x="236" y="178"/>
                  </a:moveTo>
                  <a:lnTo>
                    <a:pt x="279" y="178"/>
                  </a:lnTo>
                  <a:lnTo>
                    <a:pt x="279" y="209"/>
                  </a:lnTo>
                  <a:lnTo>
                    <a:pt x="236" y="209"/>
                  </a:lnTo>
                  <a:lnTo>
                    <a:pt x="236" y="178"/>
                  </a:lnTo>
                  <a:close/>
                  <a:moveTo>
                    <a:pt x="236" y="156"/>
                  </a:moveTo>
                  <a:lnTo>
                    <a:pt x="236" y="114"/>
                  </a:lnTo>
                  <a:lnTo>
                    <a:pt x="279" y="114"/>
                  </a:lnTo>
                  <a:lnTo>
                    <a:pt x="279" y="156"/>
                  </a:lnTo>
                  <a:lnTo>
                    <a:pt x="236" y="156"/>
                  </a:lnTo>
                  <a:close/>
                  <a:moveTo>
                    <a:pt x="31" y="229"/>
                  </a:moveTo>
                  <a:lnTo>
                    <a:pt x="75" y="229"/>
                  </a:lnTo>
                  <a:lnTo>
                    <a:pt x="75" y="270"/>
                  </a:lnTo>
                  <a:lnTo>
                    <a:pt x="31" y="270"/>
                  </a:lnTo>
                  <a:lnTo>
                    <a:pt x="31" y="229"/>
                  </a:lnTo>
                  <a:close/>
                  <a:moveTo>
                    <a:pt x="236" y="270"/>
                  </a:moveTo>
                  <a:lnTo>
                    <a:pt x="236" y="229"/>
                  </a:lnTo>
                  <a:lnTo>
                    <a:pt x="279" y="229"/>
                  </a:lnTo>
                  <a:lnTo>
                    <a:pt x="279" y="270"/>
                  </a:lnTo>
                  <a:lnTo>
                    <a:pt x="236" y="270"/>
                  </a:lnTo>
                  <a:close/>
                </a:path>
              </a:pathLst>
            </a:custGeom>
            <a:grpFill/>
            <a:ln w="9525">
              <a:noFill/>
              <a:round/>
            </a:ln>
          </p:spPr>
          <p:txBody>
            <a:bodyPr lIns="121920" tIns="60960" rIns="121920" bIns="60960"/>
            <a:p>
              <a:pPr eaLnBrk="1" fontAlgn="auto" hangingPunct="1">
                <a:spcBef>
                  <a:spcPts val="0"/>
                </a:spcBef>
                <a:spcAft>
                  <a:spcPts val="0"/>
                </a:spcAft>
                <a:defRPr/>
              </a:pPr>
              <a:endParaRPr lang="en-US" sz="3200">
                <a:latin typeface="+mn-ea"/>
                <a:ea typeface="+mn-ea"/>
              </a:endParaRPr>
            </a:p>
          </p:txBody>
        </p:sp>
        <p:sp>
          <p:nvSpPr>
            <p:cNvPr id="44" name="Freeform 105"/>
            <p:cNvSpPr/>
            <p:nvPr/>
          </p:nvSpPr>
          <p:spPr bwMode="auto">
            <a:xfrm>
              <a:off x="7539038" y="5078111"/>
              <a:ext cx="393700" cy="393700"/>
            </a:xfrm>
            <a:custGeom>
              <a:avLst/>
              <a:gdLst/>
              <a:ahLst/>
              <a:cxnLst>
                <a:cxn ang="0">
                  <a:pos x="255" y="58"/>
                </a:cxn>
                <a:cxn ang="0">
                  <a:pos x="257" y="53"/>
                </a:cxn>
                <a:cxn ang="0">
                  <a:pos x="262" y="38"/>
                </a:cxn>
                <a:cxn ang="0">
                  <a:pos x="257" y="24"/>
                </a:cxn>
                <a:cxn ang="0">
                  <a:pos x="244" y="9"/>
                </a:cxn>
                <a:cxn ang="0">
                  <a:pos x="241" y="5"/>
                </a:cxn>
                <a:cxn ang="0">
                  <a:pos x="224" y="0"/>
                </a:cxn>
                <a:cxn ang="0">
                  <a:pos x="210" y="5"/>
                </a:cxn>
                <a:cxn ang="0">
                  <a:pos x="132" y="82"/>
                </a:cxn>
                <a:cxn ang="0">
                  <a:pos x="58" y="9"/>
                </a:cxn>
                <a:cxn ang="0">
                  <a:pos x="49" y="2"/>
                </a:cxn>
                <a:cxn ang="0">
                  <a:pos x="27" y="2"/>
                </a:cxn>
                <a:cxn ang="0">
                  <a:pos x="18" y="9"/>
                </a:cxn>
                <a:cxn ang="0">
                  <a:pos x="9" y="18"/>
                </a:cxn>
                <a:cxn ang="0">
                  <a:pos x="3" y="27"/>
                </a:cxn>
                <a:cxn ang="0">
                  <a:pos x="3" y="49"/>
                </a:cxn>
                <a:cxn ang="0">
                  <a:pos x="9" y="58"/>
                </a:cxn>
                <a:cxn ang="0">
                  <a:pos x="9" y="205"/>
                </a:cxn>
                <a:cxn ang="0">
                  <a:pos x="5" y="210"/>
                </a:cxn>
                <a:cxn ang="0">
                  <a:pos x="0" y="225"/>
                </a:cxn>
                <a:cxn ang="0">
                  <a:pos x="5" y="241"/>
                </a:cxn>
                <a:cxn ang="0">
                  <a:pos x="18" y="254"/>
                </a:cxn>
                <a:cxn ang="0">
                  <a:pos x="23" y="257"/>
                </a:cxn>
                <a:cxn ang="0">
                  <a:pos x="38" y="263"/>
                </a:cxn>
                <a:cxn ang="0">
                  <a:pos x="54" y="257"/>
                </a:cxn>
                <a:cxn ang="0">
                  <a:pos x="132" y="181"/>
                </a:cxn>
                <a:cxn ang="0">
                  <a:pos x="204" y="254"/>
                </a:cxn>
                <a:cxn ang="0">
                  <a:pos x="214" y="261"/>
                </a:cxn>
                <a:cxn ang="0">
                  <a:pos x="235" y="261"/>
                </a:cxn>
                <a:cxn ang="0">
                  <a:pos x="244" y="254"/>
                </a:cxn>
                <a:cxn ang="0">
                  <a:pos x="255" y="245"/>
                </a:cxn>
                <a:cxn ang="0">
                  <a:pos x="261" y="236"/>
                </a:cxn>
                <a:cxn ang="0">
                  <a:pos x="261" y="214"/>
                </a:cxn>
                <a:cxn ang="0">
                  <a:pos x="255" y="205"/>
                </a:cxn>
              </a:cxnLst>
              <a:rect l="0" t="0" r="r" b="b"/>
              <a:pathLst>
                <a:path w="262" h="263">
                  <a:moveTo>
                    <a:pt x="181" y="132"/>
                  </a:moveTo>
                  <a:lnTo>
                    <a:pt x="255" y="58"/>
                  </a:lnTo>
                  <a:lnTo>
                    <a:pt x="255" y="58"/>
                  </a:lnTo>
                  <a:lnTo>
                    <a:pt x="257" y="53"/>
                  </a:lnTo>
                  <a:lnTo>
                    <a:pt x="261" y="49"/>
                  </a:lnTo>
                  <a:lnTo>
                    <a:pt x="262" y="38"/>
                  </a:lnTo>
                  <a:lnTo>
                    <a:pt x="261" y="27"/>
                  </a:lnTo>
                  <a:lnTo>
                    <a:pt x="257" y="24"/>
                  </a:lnTo>
                  <a:lnTo>
                    <a:pt x="255" y="18"/>
                  </a:lnTo>
                  <a:lnTo>
                    <a:pt x="244" y="9"/>
                  </a:lnTo>
                  <a:lnTo>
                    <a:pt x="244" y="9"/>
                  </a:lnTo>
                  <a:lnTo>
                    <a:pt x="241" y="5"/>
                  </a:lnTo>
                  <a:lnTo>
                    <a:pt x="235" y="2"/>
                  </a:lnTo>
                  <a:lnTo>
                    <a:pt x="224" y="0"/>
                  </a:lnTo>
                  <a:lnTo>
                    <a:pt x="214" y="2"/>
                  </a:lnTo>
                  <a:lnTo>
                    <a:pt x="210" y="5"/>
                  </a:lnTo>
                  <a:lnTo>
                    <a:pt x="204" y="9"/>
                  </a:lnTo>
                  <a:lnTo>
                    <a:pt x="132" y="82"/>
                  </a:lnTo>
                  <a:lnTo>
                    <a:pt x="58" y="9"/>
                  </a:lnTo>
                  <a:lnTo>
                    <a:pt x="58" y="9"/>
                  </a:lnTo>
                  <a:lnTo>
                    <a:pt x="54" y="5"/>
                  </a:lnTo>
                  <a:lnTo>
                    <a:pt x="49" y="2"/>
                  </a:lnTo>
                  <a:lnTo>
                    <a:pt x="38" y="0"/>
                  </a:lnTo>
                  <a:lnTo>
                    <a:pt x="27" y="2"/>
                  </a:lnTo>
                  <a:lnTo>
                    <a:pt x="23" y="5"/>
                  </a:lnTo>
                  <a:lnTo>
                    <a:pt x="18" y="9"/>
                  </a:lnTo>
                  <a:lnTo>
                    <a:pt x="9" y="18"/>
                  </a:lnTo>
                  <a:lnTo>
                    <a:pt x="9" y="18"/>
                  </a:lnTo>
                  <a:lnTo>
                    <a:pt x="5" y="24"/>
                  </a:lnTo>
                  <a:lnTo>
                    <a:pt x="3" y="27"/>
                  </a:lnTo>
                  <a:lnTo>
                    <a:pt x="0" y="38"/>
                  </a:lnTo>
                  <a:lnTo>
                    <a:pt x="3" y="49"/>
                  </a:lnTo>
                  <a:lnTo>
                    <a:pt x="5" y="53"/>
                  </a:lnTo>
                  <a:lnTo>
                    <a:pt x="9" y="58"/>
                  </a:lnTo>
                  <a:lnTo>
                    <a:pt x="83" y="132"/>
                  </a:lnTo>
                  <a:lnTo>
                    <a:pt x="9" y="205"/>
                  </a:lnTo>
                  <a:lnTo>
                    <a:pt x="9" y="205"/>
                  </a:lnTo>
                  <a:lnTo>
                    <a:pt x="5" y="210"/>
                  </a:lnTo>
                  <a:lnTo>
                    <a:pt x="3" y="214"/>
                  </a:lnTo>
                  <a:lnTo>
                    <a:pt x="0" y="225"/>
                  </a:lnTo>
                  <a:lnTo>
                    <a:pt x="3" y="236"/>
                  </a:lnTo>
                  <a:lnTo>
                    <a:pt x="5" y="241"/>
                  </a:lnTo>
                  <a:lnTo>
                    <a:pt x="9" y="245"/>
                  </a:lnTo>
                  <a:lnTo>
                    <a:pt x="18" y="254"/>
                  </a:lnTo>
                  <a:lnTo>
                    <a:pt x="18" y="254"/>
                  </a:lnTo>
                  <a:lnTo>
                    <a:pt x="23" y="257"/>
                  </a:lnTo>
                  <a:lnTo>
                    <a:pt x="27" y="261"/>
                  </a:lnTo>
                  <a:lnTo>
                    <a:pt x="38" y="263"/>
                  </a:lnTo>
                  <a:lnTo>
                    <a:pt x="49" y="261"/>
                  </a:lnTo>
                  <a:lnTo>
                    <a:pt x="54" y="257"/>
                  </a:lnTo>
                  <a:lnTo>
                    <a:pt x="58" y="254"/>
                  </a:lnTo>
                  <a:lnTo>
                    <a:pt x="132" y="181"/>
                  </a:lnTo>
                  <a:lnTo>
                    <a:pt x="204" y="254"/>
                  </a:lnTo>
                  <a:lnTo>
                    <a:pt x="204" y="254"/>
                  </a:lnTo>
                  <a:lnTo>
                    <a:pt x="210" y="257"/>
                  </a:lnTo>
                  <a:lnTo>
                    <a:pt x="214" y="261"/>
                  </a:lnTo>
                  <a:lnTo>
                    <a:pt x="224" y="263"/>
                  </a:lnTo>
                  <a:lnTo>
                    <a:pt x="235" y="261"/>
                  </a:lnTo>
                  <a:lnTo>
                    <a:pt x="241" y="257"/>
                  </a:lnTo>
                  <a:lnTo>
                    <a:pt x="244" y="254"/>
                  </a:lnTo>
                  <a:lnTo>
                    <a:pt x="255" y="245"/>
                  </a:lnTo>
                  <a:lnTo>
                    <a:pt x="255" y="245"/>
                  </a:lnTo>
                  <a:lnTo>
                    <a:pt x="257" y="241"/>
                  </a:lnTo>
                  <a:lnTo>
                    <a:pt x="261" y="236"/>
                  </a:lnTo>
                  <a:lnTo>
                    <a:pt x="262" y="225"/>
                  </a:lnTo>
                  <a:lnTo>
                    <a:pt x="261" y="214"/>
                  </a:lnTo>
                  <a:lnTo>
                    <a:pt x="257" y="210"/>
                  </a:lnTo>
                  <a:lnTo>
                    <a:pt x="255" y="205"/>
                  </a:lnTo>
                  <a:lnTo>
                    <a:pt x="181" y="132"/>
                  </a:lnTo>
                  <a:close/>
                </a:path>
              </a:pathLst>
            </a:custGeom>
            <a:grpFill/>
            <a:ln w="9525">
              <a:noFill/>
              <a:round/>
            </a:ln>
          </p:spPr>
          <p:txBody>
            <a:bodyPr lIns="121920" tIns="60960" rIns="121920" bIns="60960"/>
            <a:p>
              <a:pPr eaLnBrk="1" fontAlgn="auto" hangingPunct="1">
                <a:spcBef>
                  <a:spcPts val="0"/>
                </a:spcBef>
                <a:spcAft>
                  <a:spcPts val="0"/>
                </a:spcAft>
                <a:defRPr/>
              </a:pPr>
              <a:endParaRPr lang="en-US" sz="3200">
                <a:latin typeface="+mn-ea"/>
                <a:ea typeface="+mn-ea"/>
              </a:endParaRPr>
            </a:p>
          </p:txBody>
        </p:sp>
        <p:sp>
          <p:nvSpPr>
            <p:cNvPr id="45" name="Freeform 106"/>
            <p:cNvSpPr>
              <a:spLocks noEditPoints="1"/>
            </p:cNvSpPr>
            <p:nvPr/>
          </p:nvSpPr>
          <p:spPr bwMode="auto">
            <a:xfrm>
              <a:off x="2576513" y="4098624"/>
              <a:ext cx="517525" cy="384175"/>
            </a:xfrm>
            <a:custGeom>
              <a:avLst/>
              <a:gdLst/>
              <a:ahLst/>
              <a:cxnLst>
                <a:cxn ang="0">
                  <a:pos x="41" y="0"/>
                </a:cxn>
                <a:cxn ang="0">
                  <a:pos x="34" y="0"/>
                </a:cxn>
                <a:cxn ang="0">
                  <a:pos x="18" y="7"/>
                </a:cxn>
                <a:cxn ang="0">
                  <a:pos x="7" y="18"/>
                </a:cxn>
                <a:cxn ang="0">
                  <a:pos x="0" y="33"/>
                </a:cxn>
                <a:cxn ang="0">
                  <a:pos x="0" y="214"/>
                </a:cxn>
                <a:cxn ang="0">
                  <a:pos x="0" y="221"/>
                </a:cxn>
                <a:cxn ang="0">
                  <a:pos x="7" y="237"/>
                </a:cxn>
                <a:cxn ang="0">
                  <a:pos x="18" y="248"/>
                </a:cxn>
                <a:cxn ang="0">
                  <a:pos x="34" y="256"/>
                </a:cxn>
                <a:cxn ang="0">
                  <a:pos x="299" y="256"/>
                </a:cxn>
                <a:cxn ang="0">
                  <a:pos x="308" y="256"/>
                </a:cxn>
                <a:cxn ang="0">
                  <a:pos x="322" y="248"/>
                </a:cxn>
                <a:cxn ang="0">
                  <a:pos x="335" y="237"/>
                </a:cxn>
                <a:cxn ang="0">
                  <a:pos x="340" y="221"/>
                </a:cxn>
                <a:cxn ang="0">
                  <a:pos x="342" y="42"/>
                </a:cxn>
                <a:cxn ang="0">
                  <a:pos x="340" y="33"/>
                </a:cxn>
                <a:cxn ang="0">
                  <a:pos x="335" y="18"/>
                </a:cxn>
                <a:cxn ang="0">
                  <a:pos x="322" y="7"/>
                </a:cxn>
                <a:cxn ang="0">
                  <a:pos x="308" y="0"/>
                </a:cxn>
                <a:cxn ang="0">
                  <a:pos x="299" y="0"/>
                </a:cxn>
                <a:cxn ang="0">
                  <a:pos x="319" y="36"/>
                </a:cxn>
                <a:cxn ang="0">
                  <a:pos x="320" y="42"/>
                </a:cxn>
                <a:cxn ang="0">
                  <a:pos x="320" y="214"/>
                </a:cxn>
                <a:cxn ang="0">
                  <a:pos x="228" y="114"/>
                </a:cxn>
                <a:cxn ang="0">
                  <a:pos x="299" y="20"/>
                </a:cxn>
                <a:cxn ang="0">
                  <a:pos x="170" y="134"/>
                </a:cxn>
                <a:cxn ang="0">
                  <a:pos x="38" y="22"/>
                </a:cxn>
                <a:cxn ang="0">
                  <a:pos x="299" y="20"/>
                </a:cxn>
                <a:cxn ang="0">
                  <a:pos x="21" y="218"/>
                </a:cxn>
                <a:cxn ang="0">
                  <a:pos x="21" y="42"/>
                </a:cxn>
                <a:cxn ang="0">
                  <a:pos x="21" y="36"/>
                </a:cxn>
                <a:cxn ang="0">
                  <a:pos x="21" y="218"/>
                </a:cxn>
                <a:cxn ang="0">
                  <a:pos x="41" y="234"/>
                </a:cxn>
                <a:cxn ang="0">
                  <a:pos x="128" y="127"/>
                </a:cxn>
                <a:cxn ang="0">
                  <a:pos x="163" y="158"/>
                </a:cxn>
                <a:cxn ang="0">
                  <a:pos x="170" y="160"/>
                </a:cxn>
                <a:cxn ang="0">
                  <a:pos x="174" y="160"/>
                </a:cxn>
                <a:cxn ang="0">
                  <a:pos x="212" y="127"/>
                </a:cxn>
                <a:cxn ang="0">
                  <a:pos x="306" y="234"/>
                </a:cxn>
                <a:cxn ang="0">
                  <a:pos x="41" y="234"/>
                </a:cxn>
              </a:cxnLst>
              <a:rect l="0" t="0" r="r" b="b"/>
              <a:pathLst>
                <a:path w="342" h="256">
                  <a:moveTo>
                    <a:pt x="299" y="0"/>
                  </a:moveTo>
                  <a:lnTo>
                    <a:pt x="41" y="0"/>
                  </a:lnTo>
                  <a:lnTo>
                    <a:pt x="41" y="0"/>
                  </a:lnTo>
                  <a:lnTo>
                    <a:pt x="34" y="0"/>
                  </a:lnTo>
                  <a:lnTo>
                    <a:pt x="25" y="2"/>
                  </a:lnTo>
                  <a:lnTo>
                    <a:pt x="18" y="7"/>
                  </a:lnTo>
                  <a:lnTo>
                    <a:pt x="12" y="11"/>
                  </a:lnTo>
                  <a:lnTo>
                    <a:pt x="7" y="18"/>
                  </a:lnTo>
                  <a:lnTo>
                    <a:pt x="3" y="25"/>
                  </a:lnTo>
                  <a:lnTo>
                    <a:pt x="0" y="33"/>
                  </a:lnTo>
                  <a:lnTo>
                    <a:pt x="0" y="42"/>
                  </a:lnTo>
                  <a:lnTo>
                    <a:pt x="0" y="214"/>
                  </a:lnTo>
                  <a:lnTo>
                    <a:pt x="0" y="214"/>
                  </a:lnTo>
                  <a:lnTo>
                    <a:pt x="0" y="221"/>
                  </a:lnTo>
                  <a:lnTo>
                    <a:pt x="3" y="230"/>
                  </a:lnTo>
                  <a:lnTo>
                    <a:pt x="7" y="237"/>
                  </a:lnTo>
                  <a:lnTo>
                    <a:pt x="12" y="243"/>
                  </a:lnTo>
                  <a:lnTo>
                    <a:pt x="18" y="248"/>
                  </a:lnTo>
                  <a:lnTo>
                    <a:pt x="25" y="252"/>
                  </a:lnTo>
                  <a:lnTo>
                    <a:pt x="34" y="256"/>
                  </a:lnTo>
                  <a:lnTo>
                    <a:pt x="41" y="256"/>
                  </a:lnTo>
                  <a:lnTo>
                    <a:pt x="299" y="256"/>
                  </a:lnTo>
                  <a:lnTo>
                    <a:pt x="299" y="256"/>
                  </a:lnTo>
                  <a:lnTo>
                    <a:pt x="308" y="256"/>
                  </a:lnTo>
                  <a:lnTo>
                    <a:pt x="315" y="252"/>
                  </a:lnTo>
                  <a:lnTo>
                    <a:pt x="322" y="248"/>
                  </a:lnTo>
                  <a:lnTo>
                    <a:pt x="330" y="243"/>
                  </a:lnTo>
                  <a:lnTo>
                    <a:pt x="335" y="237"/>
                  </a:lnTo>
                  <a:lnTo>
                    <a:pt x="339" y="230"/>
                  </a:lnTo>
                  <a:lnTo>
                    <a:pt x="340" y="221"/>
                  </a:lnTo>
                  <a:lnTo>
                    <a:pt x="342" y="214"/>
                  </a:lnTo>
                  <a:lnTo>
                    <a:pt x="342" y="42"/>
                  </a:lnTo>
                  <a:lnTo>
                    <a:pt x="342" y="42"/>
                  </a:lnTo>
                  <a:lnTo>
                    <a:pt x="340" y="33"/>
                  </a:lnTo>
                  <a:lnTo>
                    <a:pt x="339" y="25"/>
                  </a:lnTo>
                  <a:lnTo>
                    <a:pt x="335" y="18"/>
                  </a:lnTo>
                  <a:lnTo>
                    <a:pt x="330" y="11"/>
                  </a:lnTo>
                  <a:lnTo>
                    <a:pt x="322" y="7"/>
                  </a:lnTo>
                  <a:lnTo>
                    <a:pt x="315" y="2"/>
                  </a:lnTo>
                  <a:lnTo>
                    <a:pt x="308" y="0"/>
                  </a:lnTo>
                  <a:lnTo>
                    <a:pt x="299" y="0"/>
                  </a:lnTo>
                  <a:lnTo>
                    <a:pt x="299" y="0"/>
                  </a:lnTo>
                  <a:close/>
                  <a:moveTo>
                    <a:pt x="228" y="114"/>
                  </a:moveTo>
                  <a:lnTo>
                    <a:pt x="319" y="36"/>
                  </a:lnTo>
                  <a:lnTo>
                    <a:pt x="319" y="36"/>
                  </a:lnTo>
                  <a:lnTo>
                    <a:pt x="320" y="42"/>
                  </a:lnTo>
                  <a:lnTo>
                    <a:pt x="320" y="214"/>
                  </a:lnTo>
                  <a:lnTo>
                    <a:pt x="320" y="214"/>
                  </a:lnTo>
                  <a:lnTo>
                    <a:pt x="320" y="218"/>
                  </a:lnTo>
                  <a:lnTo>
                    <a:pt x="228" y="114"/>
                  </a:lnTo>
                  <a:close/>
                  <a:moveTo>
                    <a:pt x="299" y="20"/>
                  </a:moveTo>
                  <a:lnTo>
                    <a:pt x="299" y="20"/>
                  </a:lnTo>
                  <a:lnTo>
                    <a:pt x="302" y="22"/>
                  </a:lnTo>
                  <a:lnTo>
                    <a:pt x="170" y="134"/>
                  </a:lnTo>
                  <a:lnTo>
                    <a:pt x="38" y="22"/>
                  </a:lnTo>
                  <a:lnTo>
                    <a:pt x="38" y="22"/>
                  </a:lnTo>
                  <a:lnTo>
                    <a:pt x="41" y="20"/>
                  </a:lnTo>
                  <a:lnTo>
                    <a:pt x="299" y="20"/>
                  </a:lnTo>
                  <a:close/>
                  <a:moveTo>
                    <a:pt x="21" y="218"/>
                  </a:moveTo>
                  <a:lnTo>
                    <a:pt x="21" y="218"/>
                  </a:lnTo>
                  <a:lnTo>
                    <a:pt x="21" y="214"/>
                  </a:lnTo>
                  <a:lnTo>
                    <a:pt x="21" y="42"/>
                  </a:lnTo>
                  <a:lnTo>
                    <a:pt x="21" y="42"/>
                  </a:lnTo>
                  <a:lnTo>
                    <a:pt x="21" y="36"/>
                  </a:lnTo>
                  <a:lnTo>
                    <a:pt x="112" y="114"/>
                  </a:lnTo>
                  <a:lnTo>
                    <a:pt x="21" y="218"/>
                  </a:lnTo>
                  <a:close/>
                  <a:moveTo>
                    <a:pt x="41" y="234"/>
                  </a:moveTo>
                  <a:lnTo>
                    <a:pt x="41" y="234"/>
                  </a:lnTo>
                  <a:lnTo>
                    <a:pt x="36" y="234"/>
                  </a:lnTo>
                  <a:lnTo>
                    <a:pt x="128" y="127"/>
                  </a:lnTo>
                  <a:lnTo>
                    <a:pt x="163" y="158"/>
                  </a:lnTo>
                  <a:lnTo>
                    <a:pt x="163" y="158"/>
                  </a:lnTo>
                  <a:lnTo>
                    <a:pt x="166" y="160"/>
                  </a:lnTo>
                  <a:lnTo>
                    <a:pt x="170" y="160"/>
                  </a:lnTo>
                  <a:lnTo>
                    <a:pt x="170" y="160"/>
                  </a:lnTo>
                  <a:lnTo>
                    <a:pt x="174" y="160"/>
                  </a:lnTo>
                  <a:lnTo>
                    <a:pt x="177" y="158"/>
                  </a:lnTo>
                  <a:lnTo>
                    <a:pt x="212" y="127"/>
                  </a:lnTo>
                  <a:lnTo>
                    <a:pt x="306" y="234"/>
                  </a:lnTo>
                  <a:lnTo>
                    <a:pt x="306" y="234"/>
                  </a:lnTo>
                  <a:lnTo>
                    <a:pt x="299" y="234"/>
                  </a:lnTo>
                  <a:lnTo>
                    <a:pt x="41" y="234"/>
                  </a:lnTo>
                  <a:close/>
                </a:path>
              </a:pathLst>
            </a:custGeom>
            <a:grpFill/>
            <a:ln w="9525">
              <a:noFill/>
              <a:round/>
            </a:ln>
          </p:spPr>
          <p:txBody>
            <a:bodyPr lIns="121920" tIns="60960" rIns="121920" bIns="60960"/>
            <a:p>
              <a:pPr eaLnBrk="1" fontAlgn="auto" hangingPunct="1">
                <a:spcBef>
                  <a:spcPts val="0"/>
                </a:spcBef>
                <a:spcAft>
                  <a:spcPts val="0"/>
                </a:spcAft>
                <a:defRPr/>
              </a:pPr>
              <a:endParaRPr lang="en-US" sz="3200">
                <a:latin typeface="+mn-ea"/>
                <a:ea typeface="+mn-ea"/>
              </a:endParaRPr>
            </a:p>
          </p:txBody>
        </p:sp>
        <p:sp>
          <p:nvSpPr>
            <p:cNvPr id="46" name="Freeform 107"/>
            <p:cNvSpPr>
              <a:spLocks noEditPoints="1"/>
            </p:cNvSpPr>
            <p:nvPr/>
          </p:nvSpPr>
          <p:spPr bwMode="auto">
            <a:xfrm>
              <a:off x="8728075" y="4054174"/>
              <a:ext cx="514350" cy="441325"/>
            </a:xfrm>
            <a:custGeom>
              <a:avLst/>
              <a:gdLst/>
              <a:ahLst/>
              <a:cxnLst>
                <a:cxn ang="0">
                  <a:pos x="337" y="165"/>
                </a:cxn>
                <a:cxn ang="0">
                  <a:pos x="170" y="0"/>
                </a:cxn>
                <a:cxn ang="0">
                  <a:pos x="5" y="165"/>
                </a:cxn>
                <a:cxn ang="0">
                  <a:pos x="5" y="165"/>
                </a:cxn>
                <a:cxn ang="0">
                  <a:pos x="0" y="172"/>
                </a:cxn>
                <a:cxn ang="0">
                  <a:pos x="0" y="181"/>
                </a:cxn>
                <a:cxn ang="0">
                  <a:pos x="0" y="189"/>
                </a:cxn>
                <a:cxn ang="0">
                  <a:pos x="5" y="196"/>
                </a:cxn>
                <a:cxn ang="0">
                  <a:pos x="5" y="196"/>
                </a:cxn>
                <a:cxn ang="0">
                  <a:pos x="13" y="201"/>
                </a:cxn>
                <a:cxn ang="0">
                  <a:pos x="20" y="201"/>
                </a:cxn>
                <a:cxn ang="0">
                  <a:pos x="29" y="201"/>
                </a:cxn>
                <a:cxn ang="0">
                  <a:pos x="36" y="196"/>
                </a:cxn>
                <a:cxn ang="0">
                  <a:pos x="42" y="189"/>
                </a:cxn>
                <a:cxn ang="0">
                  <a:pos x="42" y="294"/>
                </a:cxn>
                <a:cxn ang="0">
                  <a:pos x="301" y="294"/>
                </a:cxn>
                <a:cxn ang="0">
                  <a:pos x="301" y="189"/>
                </a:cxn>
                <a:cxn ang="0">
                  <a:pos x="306" y="196"/>
                </a:cxn>
                <a:cxn ang="0">
                  <a:pos x="306" y="196"/>
                </a:cxn>
                <a:cxn ang="0">
                  <a:pos x="314" y="201"/>
                </a:cxn>
                <a:cxn ang="0">
                  <a:pos x="321" y="201"/>
                </a:cxn>
                <a:cxn ang="0">
                  <a:pos x="321" y="201"/>
                </a:cxn>
                <a:cxn ang="0">
                  <a:pos x="330" y="201"/>
                </a:cxn>
                <a:cxn ang="0">
                  <a:pos x="337" y="196"/>
                </a:cxn>
                <a:cxn ang="0">
                  <a:pos x="337" y="196"/>
                </a:cxn>
                <a:cxn ang="0">
                  <a:pos x="341" y="189"/>
                </a:cxn>
                <a:cxn ang="0">
                  <a:pos x="343" y="181"/>
                </a:cxn>
                <a:cxn ang="0">
                  <a:pos x="341" y="172"/>
                </a:cxn>
                <a:cxn ang="0">
                  <a:pos x="337" y="165"/>
                </a:cxn>
                <a:cxn ang="0">
                  <a:pos x="337" y="165"/>
                </a:cxn>
                <a:cxn ang="0">
                  <a:pos x="279" y="272"/>
                </a:cxn>
                <a:cxn ang="0">
                  <a:pos x="214" y="272"/>
                </a:cxn>
                <a:cxn ang="0">
                  <a:pos x="214" y="187"/>
                </a:cxn>
                <a:cxn ang="0">
                  <a:pos x="129" y="187"/>
                </a:cxn>
                <a:cxn ang="0">
                  <a:pos x="129" y="272"/>
                </a:cxn>
                <a:cxn ang="0">
                  <a:pos x="63" y="272"/>
                </a:cxn>
                <a:cxn ang="0">
                  <a:pos x="63" y="169"/>
                </a:cxn>
                <a:cxn ang="0">
                  <a:pos x="170" y="60"/>
                </a:cxn>
                <a:cxn ang="0">
                  <a:pos x="279" y="169"/>
                </a:cxn>
                <a:cxn ang="0">
                  <a:pos x="279" y="272"/>
                </a:cxn>
              </a:cxnLst>
              <a:rect l="0" t="0" r="r" b="b"/>
              <a:pathLst>
                <a:path w="343" h="294">
                  <a:moveTo>
                    <a:pt x="337" y="165"/>
                  </a:moveTo>
                  <a:lnTo>
                    <a:pt x="170" y="0"/>
                  </a:lnTo>
                  <a:lnTo>
                    <a:pt x="5" y="165"/>
                  </a:lnTo>
                  <a:lnTo>
                    <a:pt x="5" y="165"/>
                  </a:lnTo>
                  <a:lnTo>
                    <a:pt x="0" y="172"/>
                  </a:lnTo>
                  <a:lnTo>
                    <a:pt x="0" y="181"/>
                  </a:lnTo>
                  <a:lnTo>
                    <a:pt x="0" y="189"/>
                  </a:lnTo>
                  <a:lnTo>
                    <a:pt x="5" y="196"/>
                  </a:lnTo>
                  <a:lnTo>
                    <a:pt x="5" y="196"/>
                  </a:lnTo>
                  <a:lnTo>
                    <a:pt x="13" y="201"/>
                  </a:lnTo>
                  <a:lnTo>
                    <a:pt x="20" y="201"/>
                  </a:lnTo>
                  <a:lnTo>
                    <a:pt x="29" y="201"/>
                  </a:lnTo>
                  <a:lnTo>
                    <a:pt x="36" y="196"/>
                  </a:lnTo>
                  <a:lnTo>
                    <a:pt x="42" y="189"/>
                  </a:lnTo>
                  <a:lnTo>
                    <a:pt x="42" y="294"/>
                  </a:lnTo>
                  <a:lnTo>
                    <a:pt x="301" y="294"/>
                  </a:lnTo>
                  <a:lnTo>
                    <a:pt x="301" y="189"/>
                  </a:lnTo>
                  <a:lnTo>
                    <a:pt x="306" y="196"/>
                  </a:lnTo>
                  <a:lnTo>
                    <a:pt x="306" y="196"/>
                  </a:lnTo>
                  <a:lnTo>
                    <a:pt x="314" y="201"/>
                  </a:lnTo>
                  <a:lnTo>
                    <a:pt x="321" y="201"/>
                  </a:lnTo>
                  <a:lnTo>
                    <a:pt x="321" y="201"/>
                  </a:lnTo>
                  <a:lnTo>
                    <a:pt x="330" y="201"/>
                  </a:lnTo>
                  <a:lnTo>
                    <a:pt x="337" y="196"/>
                  </a:lnTo>
                  <a:lnTo>
                    <a:pt x="337" y="196"/>
                  </a:lnTo>
                  <a:lnTo>
                    <a:pt x="341" y="189"/>
                  </a:lnTo>
                  <a:lnTo>
                    <a:pt x="343" y="181"/>
                  </a:lnTo>
                  <a:lnTo>
                    <a:pt x="341" y="172"/>
                  </a:lnTo>
                  <a:lnTo>
                    <a:pt x="337" y="165"/>
                  </a:lnTo>
                  <a:lnTo>
                    <a:pt x="337" y="165"/>
                  </a:lnTo>
                  <a:close/>
                  <a:moveTo>
                    <a:pt x="279" y="272"/>
                  </a:moveTo>
                  <a:lnTo>
                    <a:pt x="214" y="272"/>
                  </a:lnTo>
                  <a:lnTo>
                    <a:pt x="214" y="187"/>
                  </a:lnTo>
                  <a:lnTo>
                    <a:pt x="129" y="187"/>
                  </a:lnTo>
                  <a:lnTo>
                    <a:pt x="129" y="272"/>
                  </a:lnTo>
                  <a:lnTo>
                    <a:pt x="63" y="272"/>
                  </a:lnTo>
                  <a:lnTo>
                    <a:pt x="63" y="169"/>
                  </a:lnTo>
                  <a:lnTo>
                    <a:pt x="170" y="60"/>
                  </a:lnTo>
                  <a:lnTo>
                    <a:pt x="279" y="169"/>
                  </a:lnTo>
                  <a:lnTo>
                    <a:pt x="279" y="272"/>
                  </a:lnTo>
                  <a:close/>
                </a:path>
              </a:pathLst>
            </a:custGeom>
            <a:grpFill/>
            <a:ln w="9525">
              <a:noFill/>
              <a:round/>
            </a:ln>
          </p:spPr>
          <p:txBody>
            <a:bodyPr lIns="121920" tIns="60960" rIns="121920" bIns="60960"/>
            <a:p>
              <a:pPr eaLnBrk="1" fontAlgn="auto" hangingPunct="1">
                <a:spcBef>
                  <a:spcPts val="0"/>
                </a:spcBef>
                <a:spcAft>
                  <a:spcPts val="0"/>
                </a:spcAft>
                <a:defRPr/>
              </a:pPr>
              <a:endParaRPr lang="en-US" sz="3200">
                <a:latin typeface="+mn-ea"/>
                <a:ea typeface="+mn-ea"/>
              </a:endParaRPr>
            </a:p>
          </p:txBody>
        </p:sp>
        <p:grpSp>
          <p:nvGrpSpPr>
            <p:cNvPr id="47" name="Group 85"/>
            <p:cNvGrpSpPr/>
            <p:nvPr/>
          </p:nvGrpSpPr>
          <p:grpSpPr>
            <a:xfrm>
              <a:off x="8755486" y="4970053"/>
              <a:ext cx="456661" cy="606883"/>
              <a:chOff x="5575100" y="3734191"/>
              <a:chExt cx="315602" cy="419419"/>
            </a:xfrm>
            <a:grpFill/>
          </p:grpSpPr>
          <p:sp>
            <p:nvSpPr>
              <p:cNvPr id="67" name="Freeform 108"/>
              <p:cNvSpPr>
                <a:spLocks noEditPoints="1"/>
              </p:cNvSpPr>
              <p:nvPr/>
            </p:nvSpPr>
            <p:spPr bwMode="auto">
              <a:xfrm>
                <a:off x="5575100" y="3734191"/>
                <a:ext cx="315602" cy="419419"/>
              </a:xfrm>
              <a:custGeom>
                <a:avLst/>
                <a:gdLst/>
                <a:ahLst/>
                <a:cxnLst>
                  <a:cxn ang="0">
                    <a:pos x="136" y="2"/>
                  </a:cxn>
                  <a:cxn ang="0">
                    <a:pos x="92" y="13"/>
                  </a:cxn>
                  <a:cxn ang="0">
                    <a:pos x="56" y="35"/>
                  </a:cxn>
                  <a:cxn ang="0">
                    <a:pos x="25" y="67"/>
                  </a:cxn>
                  <a:cxn ang="0">
                    <a:pos x="7" y="107"/>
                  </a:cxn>
                  <a:cxn ang="0">
                    <a:pos x="0" y="153"/>
                  </a:cxn>
                  <a:cxn ang="0">
                    <a:pos x="5" y="187"/>
                  </a:cxn>
                  <a:cxn ang="0">
                    <a:pos x="25" y="236"/>
                  </a:cxn>
                  <a:cxn ang="0">
                    <a:pos x="63" y="274"/>
                  </a:cxn>
                  <a:cxn ang="0">
                    <a:pos x="69" y="278"/>
                  </a:cxn>
                  <a:cxn ang="0">
                    <a:pos x="76" y="301"/>
                  </a:cxn>
                  <a:cxn ang="0">
                    <a:pos x="76" y="354"/>
                  </a:cxn>
                  <a:cxn ang="0">
                    <a:pos x="83" y="372"/>
                  </a:cxn>
                  <a:cxn ang="0">
                    <a:pos x="140" y="401"/>
                  </a:cxn>
                  <a:cxn ang="0">
                    <a:pos x="150" y="405"/>
                  </a:cxn>
                  <a:cxn ang="0">
                    <a:pos x="214" y="376"/>
                  </a:cxn>
                  <a:cxn ang="0">
                    <a:pos x="225" y="367"/>
                  </a:cxn>
                  <a:cxn ang="0">
                    <a:pos x="228" y="303"/>
                  </a:cxn>
                  <a:cxn ang="0">
                    <a:pos x="230" y="289"/>
                  </a:cxn>
                  <a:cxn ang="0">
                    <a:pos x="243" y="270"/>
                  </a:cxn>
                  <a:cxn ang="0">
                    <a:pos x="261" y="256"/>
                  </a:cxn>
                  <a:cxn ang="0">
                    <a:pos x="288" y="216"/>
                  </a:cxn>
                  <a:cxn ang="0">
                    <a:pos x="301" y="169"/>
                  </a:cxn>
                  <a:cxn ang="0">
                    <a:pos x="301" y="136"/>
                  </a:cxn>
                  <a:cxn ang="0">
                    <a:pos x="290" y="93"/>
                  </a:cxn>
                  <a:cxn ang="0">
                    <a:pos x="268" y="57"/>
                  </a:cxn>
                  <a:cxn ang="0">
                    <a:pos x="236" y="28"/>
                  </a:cxn>
                  <a:cxn ang="0">
                    <a:pos x="196" y="8"/>
                  </a:cxn>
                  <a:cxn ang="0">
                    <a:pos x="150" y="0"/>
                  </a:cxn>
                  <a:cxn ang="0">
                    <a:pos x="100" y="354"/>
                  </a:cxn>
                  <a:cxn ang="0">
                    <a:pos x="203" y="303"/>
                  </a:cxn>
                  <a:cxn ang="0">
                    <a:pos x="100" y="303"/>
                  </a:cxn>
                  <a:cxn ang="0">
                    <a:pos x="203" y="303"/>
                  </a:cxn>
                  <a:cxn ang="0">
                    <a:pos x="230" y="249"/>
                  </a:cxn>
                  <a:cxn ang="0">
                    <a:pos x="210" y="270"/>
                  </a:cxn>
                  <a:cxn ang="0">
                    <a:pos x="96" y="278"/>
                  </a:cxn>
                  <a:cxn ang="0">
                    <a:pos x="85" y="260"/>
                  </a:cxn>
                  <a:cxn ang="0">
                    <a:pos x="67" y="245"/>
                  </a:cxn>
                  <a:cxn ang="0">
                    <a:pos x="40" y="211"/>
                  </a:cxn>
                  <a:cxn ang="0">
                    <a:pos x="27" y="167"/>
                  </a:cxn>
                  <a:cxn ang="0">
                    <a:pos x="25" y="140"/>
                  </a:cxn>
                  <a:cxn ang="0">
                    <a:pos x="36" y="104"/>
                  </a:cxn>
                  <a:cxn ang="0">
                    <a:pos x="54" y="71"/>
                  </a:cxn>
                  <a:cxn ang="0">
                    <a:pos x="82" y="47"/>
                  </a:cxn>
                  <a:cxn ang="0">
                    <a:pos x="114" y="31"/>
                  </a:cxn>
                  <a:cxn ang="0">
                    <a:pos x="150" y="26"/>
                  </a:cxn>
                  <a:cxn ang="0">
                    <a:pos x="176" y="29"/>
                  </a:cxn>
                  <a:cxn ang="0">
                    <a:pos x="212" y="42"/>
                  </a:cxn>
                  <a:cxn ang="0">
                    <a:pos x="239" y="64"/>
                  </a:cxn>
                  <a:cxn ang="0">
                    <a:pos x="261" y="93"/>
                  </a:cxn>
                  <a:cxn ang="0">
                    <a:pos x="274" y="127"/>
                  </a:cxn>
                  <a:cxn ang="0">
                    <a:pos x="277" y="153"/>
                  </a:cxn>
                  <a:cxn ang="0">
                    <a:pos x="270" y="192"/>
                  </a:cxn>
                  <a:cxn ang="0">
                    <a:pos x="250" y="229"/>
                  </a:cxn>
                  <a:cxn ang="0">
                    <a:pos x="232" y="249"/>
                  </a:cxn>
                </a:cxnLst>
                <a:rect l="0" t="0" r="r" b="b"/>
                <a:pathLst>
                  <a:path w="303" h="405">
                    <a:moveTo>
                      <a:pt x="150" y="0"/>
                    </a:moveTo>
                    <a:lnTo>
                      <a:pt x="150" y="0"/>
                    </a:lnTo>
                    <a:lnTo>
                      <a:pt x="136" y="2"/>
                    </a:lnTo>
                    <a:lnTo>
                      <a:pt x="121" y="4"/>
                    </a:lnTo>
                    <a:lnTo>
                      <a:pt x="107" y="8"/>
                    </a:lnTo>
                    <a:lnTo>
                      <a:pt x="92" y="13"/>
                    </a:lnTo>
                    <a:lnTo>
                      <a:pt x="80" y="18"/>
                    </a:lnTo>
                    <a:lnTo>
                      <a:pt x="67" y="28"/>
                    </a:lnTo>
                    <a:lnTo>
                      <a:pt x="56" y="35"/>
                    </a:lnTo>
                    <a:lnTo>
                      <a:pt x="45" y="46"/>
                    </a:lnTo>
                    <a:lnTo>
                      <a:pt x="34" y="57"/>
                    </a:lnTo>
                    <a:lnTo>
                      <a:pt x="25" y="67"/>
                    </a:lnTo>
                    <a:lnTo>
                      <a:pt x="18" y="80"/>
                    </a:lnTo>
                    <a:lnTo>
                      <a:pt x="13" y="93"/>
                    </a:lnTo>
                    <a:lnTo>
                      <a:pt x="7" y="107"/>
                    </a:lnTo>
                    <a:lnTo>
                      <a:pt x="4" y="122"/>
                    </a:lnTo>
                    <a:lnTo>
                      <a:pt x="2" y="136"/>
                    </a:lnTo>
                    <a:lnTo>
                      <a:pt x="0" y="153"/>
                    </a:lnTo>
                    <a:lnTo>
                      <a:pt x="0" y="153"/>
                    </a:lnTo>
                    <a:lnTo>
                      <a:pt x="2" y="171"/>
                    </a:lnTo>
                    <a:lnTo>
                      <a:pt x="5" y="187"/>
                    </a:lnTo>
                    <a:lnTo>
                      <a:pt x="9" y="205"/>
                    </a:lnTo>
                    <a:lnTo>
                      <a:pt x="16" y="221"/>
                    </a:lnTo>
                    <a:lnTo>
                      <a:pt x="25" y="236"/>
                    </a:lnTo>
                    <a:lnTo>
                      <a:pt x="36" y="251"/>
                    </a:lnTo>
                    <a:lnTo>
                      <a:pt x="49" y="263"/>
                    </a:lnTo>
                    <a:lnTo>
                      <a:pt x="63" y="274"/>
                    </a:lnTo>
                    <a:lnTo>
                      <a:pt x="65" y="276"/>
                    </a:lnTo>
                    <a:lnTo>
                      <a:pt x="65" y="276"/>
                    </a:lnTo>
                    <a:lnTo>
                      <a:pt x="69" y="278"/>
                    </a:lnTo>
                    <a:lnTo>
                      <a:pt x="71" y="281"/>
                    </a:lnTo>
                    <a:lnTo>
                      <a:pt x="74" y="290"/>
                    </a:lnTo>
                    <a:lnTo>
                      <a:pt x="76" y="301"/>
                    </a:lnTo>
                    <a:lnTo>
                      <a:pt x="76" y="303"/>
                    </a:lnTo>
                    <a:lnTo>
                      <a:pt x="76" y="354"/>
                    </a:lnTo>
                    <a:lnTo>
                      <a:pt x="76" y="354"/>
                    </a:lnTo>
                    <a:lnTo>
                      <a:pt x="76" y="359"/>
                    </a:lnTo>
                    <a:lnTo>
                      <a:pt x="80" y="367"/>
                    </a:lnTo>
                    <a:lnTo>
                      <a:pt x="83" y="372"/>
                    </a:lnTo>
                    <a:lnTo>
                      <a:pt x="89" y="376"/>
                    </a:lnTo>
                    <a:lnTo>
                      <a:pt x="140" y="401"/>
                    </a:lnTo>
                    <a:lnTo>
                      <a:pt x="140" y="401"/>
                    </a:lnTo>
                    <a:lnTo>
                      <a:pt x="145" y="403"/>
                    </a:lnTo>
                    <a:lnTo>
                      <a:pt x="150" y="405"/>
                    </a:lnTo>
                    <a:lnTo>
                      <a:pt x="150" y="405"/>
                    </a:lnTo>
                    <a:lnTo>
                      <a:pt x="158" y="403"/>
                    </a:lnTo>
                    <a:lnTo>
                      <a:pt x="163" y="401"/>
                    </a:lnTo>
                    <a:lnTo>
                      <a:pt x="214" y="376"/>
                    </a:lnTo>
                    <a:lnTo>
                      <a:pt x="214" y="376"/>
                    </a:lnTo>
                    <a:lnTo>
                      <a:pt x="219" y="372"/>
                    </a:lnTo>
                    <a:lnTo>
                      <a:pt x="225" y="367"/>
                    </a:lnTo>
                    <a:lnTo>
                      <a:pt x="227" y="359"/>
                    </a:lnTo>
                    <a:lnTo>
                      <a:pt x="228" y="354"/>
                    </a:lnTo>
                    <a:lnTo>
                      <a:pt x="228" y="303"/>
                    </a:lnTo>
                    <a:lnTo>
                      <a:pt x="228" y="303"/>
                    </a:lnTo>
                    <a:lnTo>
                      <a:pt x="228" y="296"/>
                    </a:lnTo>
                    <a:lnTo>
                      <a:pt x="230" y="289"/>
                    </a:lnTo>
                    <a:lnTo>
                      <a:pt x="236" y="278"/>
                    </a:lnTo>
                    <a:lnTo>
                      <a:pt x="241" y="272"/>
                    </a:lnTo>
                    <a:lnTo>
                      <a:pt x="243" y="270"/>
                    </a:lnTo>
                    <a:lnTo>
                      <a:pt x="248" y="267"/>
                    </a:lnTo>
                    <a:lnTo>
                      <a:pt x="248" y="267"/>
                    </a:lnTo>
                    <a:lnTo>
                      <a:pt x="261" y="256"/>
                    </a:lnTo>
                    <a:lnTo>
                      <a:pt x="272" y="243"/>
                    </a:lnTo>
                    <a:lnTo>
                      <a:pt x="281" y="231"/>
                    </a:lnTo>
                    <a:lnTo>
                      <a:pt x="288" y="216"/>
                    </a:lnTo>
                    <a:lnTo>
                      <a:pt x="294" y="200"/>
                    </a:lnTo>
                    <a:lnTo>
                      <a:pt x="299" y="185"/>
                    </a:lnTo>
                    <a:lnTo>
                      <a:pt x="301" y="169"/>
                    </a:lnTo>
                    <a:lnTo>
                      <a:pt x="303" y="153"/>
                    </a:lnTo>
                    <a:lnTo>
                      <a:pt x="303" y="153"/>
                    </a:lnTo>
                    <a:lnTo>
                      <a:pt x="301" y="136"/>
                    </a:lnTo>
                    <a:lnTo>
                      <a:pt x="299" y="122"/>
                    </a:lnTo>
                    <a:lnTo>
                      <a:pt x="295" y="107"/>
                    </a:lnTo>
                    <a:lnTo>
                      <a:pt x="290" y="93"/>
                    </a:lnTo>
                    <a:lnTo>
                      <a:pt x="285" y="80"/>
                    </a:lnTo>
                    <a:lnTo>
                      <a:pt x="275" y="67"/>
                    </a:lnTo>
                    <a:lnTo>
                      <a:pt x="268" y="57"/>
                    </a:lnTo>
                    <a:lnTo>
                      <a:pt x="257" y="46"/>
                    </a:lnTo>
                    <a:lnTo>
                      <a:pt x="246" y="35"/>
                    </a:lnTo>
                    <a:lnTo>
                      <a:pt x="236" y="28"/>
                    </a:lnTo>
                    <a:lnTo>
                      <a:pt x="223" y="18"/>
                    </a:lnTo>
                    <a:lnTo>
                      <a:pt x="210" y="13"/>
                    </a:lnTo>
                    <a:lnTo>
                      <a:pt x="196" y="8"/>
                    </a:lnTo>
                    <a:lnTo>
                      <a:pt x="181" y="4"/>
                    </a:lnTo>
                    <a:lnTo>
                      <a:pt x="167" y="2"/>
                    </a:lnTo>
                    <a:lnTo>
                      <a:pt x="150" y="0"/>
                    </a:lnTo>
                    <a:lnTo>
                      <a:pt x="150" y="0"/>
                    </a:lnTo>
                    <a:close/>
                    <a:moveTo>
                      <a:pt x="150" y="379"/>
                    </a:moveTo>
                    <a:lnTo>
                      <a:pt x="100" y="354"/>
                    </a:lnTo>
                    <a:lnTo>
                      <a:pt x="203" y="354"/>
                    </a:lnTo>
                    <a:lnTo>
                      <a:pt x="150" y="379"/>
                    </a:lnTo>
                    <a:close/>
                    <a:moveTo>
                      <a:pt x="203" y="303"/>
                    </a:moveTo>
                    <a:lnTo>
                      <a:pt x="203" y="328"/>
                    </a:lnTo>
                    <a:lnTo>
                      <a:pt x="100" y="328"/>
                    </a:lnTo>
                    <a:lnTo>
                      <a:pt x="100" y="303"/>
                    </a:lnTo>
                    <a:lnTo>
                      <a:pt x="100" y="303"/>
                    </a:lnTo>
                    <a:lnTo>
                      <a:pt x="203" y="303"/>
                    </a:lnTo>
                    <a:lnTo>
                      <a:pt x="203" y="303"/>
                    </a:lnTo>
                    <a:close/>
                    <a:moveTo>
                      <a:pt x="232" y="249"/>
                    </a:moveTo>
                    <a:lnTo>
                      <a:pt x="232" y="249"/>
                    </a:lnTo>
                    <a:lnTo>
                      <a:pt x="230" y="249"/>
                    </a:lnTo>
                    <a:lnTo>
                      <a:pt x="223" y="254"/>
                    </a:lnTo>
                    <a:lnTo>
                      <a:pt x="214" y="263"/>
                    </a:lnTo>
                    <a:lnTo>
                      <a:pt x="210" y="270"/>
                    </a:lnTo>
                    <a:lnTo>
                      <a:pt x="207" y="278"/>
                    </a:lnTo>
                    <a:lnTo>
                      <a:pt x="96" y="278"/>
                    </a:lnTo>
                    <a:lnTo>
                      <a:pt x="96" y="278"/>
                    </a:lnTo>
                    <a:lnTo>
                      <a:pt x="94" y="270"/>
                    </a:lnTo>
                    <a:lnTo>
                      <a:pt x="91" y="265"/>
                    </a:lnTo>
                    <a:lnTo>
                      <a:pt x="85" y="260"/>
                    </a:lnTo>
                    <a:lnTo>
                      <a:pt x="78" y="254"/>
                    </a:lnTo>
                    <a:lnTo>
                      <a:pt x="78" y="254"/>
                    </a:lnTo>
                    <a:lnTo>
                      <a:pt x="67" y="245"/>
                    </a:lnTo>
                    <a:lnTo>
                      <a:pt x="56" y="234"/>
                    </a:lnTo>
                    <a:lnTo>
                      <a:pt x="47" y="223"/>
                    </a:lnTo>
                    <a:lnTo>
                      <a:pt x="40" y="211"/>
                    </a:lnTo>
                    <a:lnTo>
                      <a:pt x="34" y="196"/>
                    </a:lnTo>
                    <a:lnTo>
                      <a:pt x="29" y="182"/>
                    </a:lnTo>
                    <a:lnTo>
                      <a:pt x="27" y="167"/>
                    </a:lnTo>
                    <a:lnTo>
                      <a:pt x="25" y="153"/>
                    </a:lnTo>
                    <a:lnTo>
                      <a:pt x="25" y="153"/>
                    </a:lnTo>
                    <a:lnTo>
                      <a:pt x="25" y="140"/>
                    </a:lnTo>
                    <a:lnTo>
                      <a:pt x="27" y="127"/>
                    </a:lnTo>
                    <a:lnTo>
                      <a:pt x="31" y="115"/>
                    </a:lnTo>
                    <a:lnTo>
                      <a:pt x="36" y="104"/>
                    </a:lnTo>
                    <a:lnTo>
                      <a:pt x="40" y="93"/>
                    </a:lnTo>
                    <a:lnTo>
                      <a:pt x="47" y="82"/>
                    </a:lnTo>
                    <a:lnTo>
                      <a:pt x="54" y="71"/>
                    </a:lnTo>
                    <a:lnTo>
                      <a:pt x="62" y="64"/>
                    </a:lnTo>
                    <a:lnTo>
                      <a:pt x="71" y="55"/>
                    </a:lnTo>
                    <a:lnTo>
                      <a:pt x="82" y="47"/>
                    </a:lnTo>
                    <a:lnTo>
                      <a:pt x="91" y="42"/>
                    </a:lnTo>
                    <a:lnTo>
                      <a:pt x="101" y="37"/>
                    </a:lnTo>
                    <a:lnTo>
                      <a:pt x="114" y="31"/>
                    </a:lnTo>
                    <a:lnTo>
                      <a:pt x="125" y="29"/>
                    </a:lnTo>
                    <a:lnTo>
                      <a:pt x="138" y="28"/>
                    </a:lnTo>
                    <a:lnTo>
                      <a:pt x="150" y="26"/>
                    </a:lnTo>
                    <a:lnTo>
                      <a:pt x="150" y="26"/>
                    </a:lnTo>
                    <a:lnTo>
                      <a:pt x="165" y="28"/>
                    </a:lnTo>
                    <a:lnTo>
                      <a:pt x="176" y="29"/>
                    </a:lnTo>
                    <a:lnTo>
                      <a:pt x="188" y="31"/>
                    </a:lnTo>
                    <a:lnTo>
                      <a:pt x="199" y="37"/>
                    </a:lnTo>
                    <a:lnTo>
                      <a:pt x="212" y="42"/>
                    </a:lnTo>
                    <a:lnTo>
                      <a:pt x="221" y="47"/>
                    </a:lnTo>
                    <a:lnTo>
                      <a:pt x="232" y="55"/>
                    </a:lnTo>
                    <a:lnTo>
                      <a:pt x="239" y="64"/>
                    </a:lnTo>
                    <a:lnTo>
                      <a:pt x="248" y="71"/>
                    </a:lnTo>
                    <a:lnTo>
                      <a:pt x="256" y="82"/>
                    </a:lnTo>
                    <a:lnTo>
                      <a:pt x="261" y="93"/>
                    </a:lnTo>
                    <a:lnTo>
                      <a:pt x="266" y="104"/>
                    </a:lnTo>
                    <a:lnTo>
                      <a:pt x="272" y="115"/>
                    </a:lnTo>
                    <a:lnTo>
                      <a:pt x="274" y="127"/>
                    </a:lnTo>
                    <a:lnTo>
                      <a:pt x="275" y="140"/>
                    </a:lnTo>
                    <a:lnTo>
                      <a:pt x="277" y="153"/>
                    </a:lnTo>
                    <a:lnTo>
                      <a:pt x="277" y="153"/>
                    </a:lnTo>
                    <a:lnTo>
                      <a:pt x="275" y="165"/>
                    </a:lnTo>
                    <a:lnTo>
                      <a:pt x="274" y="180"/>
                    </a:lnTo>
                    <a:lnTo>
                      <a:pt x="270" y="192"/>
                    </a:lnTo>
                    <a:lnTo>
                      <a:pt x="265" y="205"/>
                    </a:lnTo>
                    <a:lnTo>
                      <a:pt x="259" y="218"/>
                    </a:lnTo>
                    <a:lnTo>
                      <a:pt x="250" y="229"/>
                    </a:lnTo>
                    <a:lnTo>
                      <a:pt x="243" y="240"/>
                    </a:lnTo>
                    <a:lnTo>
                      <a:pt x="232" y="249"/>
                    </a:lnTo>
                    <a:lnTo>
                      <a:pt x="232" y="249"/>
                    </a:lnTo>
                    <a:close/>
                  </a:path>
                </a:pathLst>
              </a:custGeom>
              <a:grpFill/>
              <a:ln w="9525">
                <a:noFill/>
                <a:round/>
              </a:ln>
            </p:spPr>
            <p:txBody>
              <a:bodyPr lIns="121920" tIns="60960" rIns="121920" bIns="60960"/>
              <a:p>
                <a:pPr eaLnBrk="1" fontAlgn="auto" hangingPunct="1">
                  <a:spcBef>
                    <a:spcPts val="0"/>
                  </a:spcBef>
                  <a:spcAft>
                    <a:spcPts val="0"/>
                  </a:spcAft>
                  <a:defRPr/>
                </a:pPr>
                <a:endParaRPr lang="en-US" sz="3200">
                  <a:latin typeface="+mn-ea"/>
                  <a:ea typeface="+mn-ea"/>
                </a:endParaRPr>
              </a:p>
            </p:txBody>
          </p:sp>
          <p:sp>
            <p:nvSpPr>
              <p:cNvPr id="68" name="Freeform 109"/>
              <p:cNvSpPr/>
              <p:nvPr/>
            </p:nvSpPr>
            <p:spPr bwMode="auto">
              <a:xfrm>
                <a:off x="5732901" y="3788176"/>
                <a:ext cx="103817" cy="103817"/>
              </a:xfrm>
              <a:custGeom>
                <a:avLst/>
                <a:gdLst/>
                <a:ahLst/>
                <a:cxnLst>
                  <a:cxn ang="0">
                    <a:pos x="13" y="0"/>
                  </a:cxn>
                  <a:cxn ang="0">
                    <a:pos x="13" y="0"/>
                  </a:cxn>
                  <a:cxn ang="0">
                    <a:pos x="9" y="2"/>
                  </a:cxn>
                  <a:cxn ang="0">
                    <a:pos x="4" y="4"/>
                  </a:cxn>
                  <a:cxn ang="0">
                    <a:pos x="2" y="7"/>
                  </a:cxn>
                  <a:cxn ang="0">
                    <a:pos x="0" y="13"/>
                  </a:cxn>
                  <a:cxn ang="0">
                    <a:pos x="0" y="13"/>
                  </a:cxn>
                  <a:cxn ang="0">
                    <a:pos x="2" y="18"/>
                  </a:cxn>
                  <a:cxn ang="0">
                    <a:pos x="4" y="22"/>
                  </a:cxn>
                  <a:cxn ang="0">
                    <a:pos x="9" y="24"/>
                  </a:cxn>
                  <a:cxn ang="0">
                    <a:pos x="13" y="25"/>
                  </a:cxn>
                  <a:cxn ang="0">
                    <a:pos x="13" y="25"/>
                  </a:cxn>
                  <a:cxn ang="0">
                    <a:pos x="24" y="27"/>
                  </a:cxn>
                  <a:cxn ang="0">
                    <a:pos x="35" y="31"/>
                  </a:cxn>
                  <a:cxn ang="0">
                    <a:pos x="46" y="36"/>
                  </a:cxn>
                  <a:cxn ang="0">
                    <a:pos x="57" y="44"/>
                  </a:cxn>
                  <a:cxn ang="0">
                    <a:pos x="64" y="53"/>
                  </a:cxn>
                  <a:cxn ang="0">
                    <a:pos x="71" y="64"/>
                  </a:cxn>
                  <a:cxn ang="0">
                    <a:pos x="75" y="76"/>
                  </a:cxn>
                  <a:cxn ang="0">
                    <a:pos x="77" y="89"/>
                  </a:cxn>
                  <a:cxn ang="0">
                    <a:pos x="77" y="89"/>
                  </a:cxn>
                  <a:cxn ang="0">
                    <a:pos x="78" y="94"/>
                  </a:cxn>
                  <a:cxn ang="0">
                    <a:pos x="80" y="98"/>
                  </a:cxn>
                  <a:cxn ang="0">
                    <a:pos x="84" y="102"/>
                  </a:cxn>
                  <a:cxn ang="0">
                    <a:pos x="89" y="102"/>
                  </a:cxn>
                  <a:cxn ang="0">
                    <a:pos x="89" y="102"/>
                  </a:cxn>
                  <a:cxn ang="0">
                    <a:pos x="95" y="102"/>
                  </a:cxn>
                  <a:cxn ang="0">
                    <a:pos x="98" y="98"/>
                  </a:cxn>
                  <a:cxn ang="0">
                    <a:pos x="100" y="94"/>
                  </a:cxn>
                  <a:cxn ang="0">
                    <a:pos x="102" y="89"/>
                  </a:cxn>
                  <a:cxn ang="0">
                    <a:pos x="102" y="89"/>
                  </a:cxn>
                  <a:cxn ang="0">
                    <a:pos x="100" y="69"/>
                  </a:cxn>
                  <a:cxn ang="0">
                    <a:pos x="95" y="51"/>
                  </a:cxn>
                  <a:cxn ang="0">
                    <a:pos x="86" y="36"/>
                  </a:cxn>
                  <a:cxn ang="0">
                    <a:pos x="75" y="24"/>
                  </a:cxn>
                  <a:cxn ang="0">
                    <a:pos x="60" y="13"/>
                  </a:cxn>
                  <a:cxn ang="0">
                    <a:pos x="46" y="6"/>
                  </a:cxn>
                  <a:cxn ang="0">
                    <a:pos x="29" y="2"/>
                  </a:cxn>
                  <a:cxn ang="0">
                    <a:pos x="13" y="0"/>
                  </a:cxn>
                  <a:cxn ang="0">
                    <a:pos x="13" y="0"/>
                  </a:cxn>
                </a:cxnLst>
                <a:rect l="0" t="0" r="r" b="b"/>
                <a:pathLst>
                  <a:path w="102" h="102">
                    <a:moveTo>
                      <a:pt x="13" y="0"/>
                    </a:moveTo>
                    <a:lnTo>
                      <a:pt x="13" y="0"/>
                    </a:lnTo>
                    <a:lnTo>
                      <a:pt x="9" y="2"/>
                    </a:lnTo>
                    <a:lnTo>
                      <a:pt x="4" y="4"/>
                    </a:lnTo>
                    <a:lnTo>
                      <a:pt x="2" y="7"/>
                    </a:lnTo>
                    <a:lnTo>
                      <a:pt x="0" y="13"/>
                    </a:lnTo>
                    <a:lnTo>
                      <a:pt x="0" y="13"/>
                    </a:lnTo>
                    <a:lnTo>
                      <a:pt x="2" y="18"/>
                    </a:lnTo>
                    <a:lnTo>
                      <a:pt x="4" y="22"/>
                    </a:lnTo>
                    <a:lnTo>
                      <a:pt x="9" y="24"/>
                    </a:lnTo>
                    <a:lnTo>
                      <a:pt x="13" y="25"/>
                    </a:lnTo>
                    <a:lnTo>
                      <a:pt x="13" y="25"/>
                    </a:lnTo>
                    <a:lnTo>
                      <a:pt x="24" y="27"/>
                    </a:lnTo>
                    <a:lnTo>
                      <a:pt x="35" y="31"/>
                    </a:lnTo>
                    <a:lnTo>
                      <a:pt x="46" y="36"/>
                    </a:lnTo>
                    <a:lnTo>
                      <a:pt x="57" y="44"/>
                    </a:lnTo>
                    <a:lnTo>
                      <a:pt x="64" y="53"/>
                    </a:lnTo>
                    <a:lnTo>
                      <a:pt x="71" y="64"/>
                    </a:lnTo>
                    <a:lnTo>
                      <a:pt x="75" y="76"/>
                    </a:lnTo>
                    <a:lnTo>
                      <a:pt x="77" y="89"/>
                    </a:lnTo>
                    <a:lnTo>
                      <a:pt x="77" y="89"/>
                    </a:lnTo>
                    <a:lnTo>
                      <a:pt x="78" y="94"/>
                    </a:lnTo>
                    <a:lnTo>
                      <a:pt x="80" y="98"/>
                    </a:lnTo>
                    <a:lnTo>
                      <a:pt x="84" y="102"/>
                    </a:lnTo>
                    <a:lnTo>
                      <a:pt x="89" y="102"/>
                    </a:lnTo>
                    <a:lnTo>
                      <a:pt x="89" y="102"/>
                    </a:lnTo>
                    <a:lnTo>
                      <a:pt x="95" y="102"/>
                    </a:lnTo>
                    <a:lnTo>
                      <a:pt x="98" y="98"/>
                    </a:lnTo>
                    <a:lnTo>
                      <a:pt x="100" y="94"/>
                    </a:lnTo>
                    <a:lnTo>
                      <a:pt x="102" y="89"/>
                    </a:lnTo>
                    <a:lnTo>
                      <a:pt x="102" y="89"/>
                    </a:lnTo>
                    <a:lnTo>
                      <a:pt x="100" y="69"/>
                    </a:lnTo>
                    <a:lnTo>
                      <a:pt x="95" y="51"/>
                    </a:lnTo>
                    <a:lnTo>
                      <a:pt x="86" y="36"/>
                    </a:lnTo>
                    <a:lnTo>
                      <a:pt x="75" y="24"/>
                    </a:lnTo>
                    <a:lnTo>
                      <a:pt x="60" y="13"/>
                    </a:lnTo>
                    <a:lnTo>
                      <a:pt x="46" y="6"/>
                    </a:lnTo>
                    <a:lnTo>
                      <a:pt x="29" y="2"/>
                    </a:lnTo>
                    <a:lnTo>
                      <a:pt x="13" y="0"/>
                    </a:lnTo>
                    <a:lnTo>
                      <a:pt x="13" y="0"/>
                    </a:lnTo>
                    <a:close/>
                  </a:path>
                </a:pathLst>
              </a:custGeom>
              <a:grpFill/>
              <a:ln w="9525">
                <a:noFill/>
                <a:round/>
              </a:ln>
            </p:spPr>
            <p:txBody>
              <a:bodyPr lIns="121920" tIns="60960" rIns="121920" bIns="60960"/>
              <a:p>
                <a:pPr eaLnBrk="1" fontAlgn="auto" hangingPunct="1">
                  <a:spcBef>
                    <a:spcPts val="0"/>
                  </a:spcBef>
                  <a:spcAft>
                    <a:spcPts val="0"/>
                  </a:spcAft>
                  <a:defRPr/>
                </a:pPr>
                <a:endParaRPr lang="en-US" sz="3200">
                  <a:latin typeface="+mn-ea"/>
                  <a:ea typeface="+mn-ea"/>
                </a:endParaRPr>
              </a:p>
            </p:txBody>
          </p:sp>
        </p:grpSp>
        <p:sp>
          <p:nvSpPr>
            <p:cNvPr id="48" name="Freeform 110"/>
            <p:cNvSpPr>
              <a:spLocks noEditPoints="1"/>
            </p:cNvSpPr>
            <p:nvPr/>
          </p:nvSpPr>
          <p:spPr bwMode="auto">
            <a:xfrm>
              <a:off x="7481888" y="1042686"/>
              <a:ext cx="511175" cy="501650"/>
            </a:xfrm>
            <a:custGeom>
              <a:avLst/>
              <a:gdLst/>
              <a:ahLst/>
              <a:cxnLst>
                <a:cxn ang="0">
                  <a:pos x="284" y="107"/>
                </a:cxn>
                <a:cxn ang="0">
                  <a:pos x="295" y="86"/>
                </a:cxn>
                <a:cxn ang="0">
                  <a:pos x="302" y="60"/>
                </a:cxn>
                <a:cxn ang="0">
                  <a:pos x="277" y="35"/>
                </a:cxn>
                <a:cxn ang="0">
                  <a:pos x="252" y="44"/>
                </a:cxn>
                <a:cxn ang="0">
                  <a:pos x="208" y="46"/>
                </a:cxn>
                <a:cxn ang="0">
                  <a:pos x="199" y="22"/>
                </a:cxn>
                <a:cxn ang="0">
                  <a:pos x="188" y="0"/>
                </a:cxn>
                <a:cxn ang="0">
                  <a:pos x="150" y="0"/>
                </a:cxn>
                <a:cxn ang="0">
                  <a:pos x="139" y="22"/>
                </a:cxn>
                <a:cxn ang="0">
                  <a:pos x="110" y="55"/>
                </a:cxn>
                <a:cxn ang="0">
                  <a:pos x="87" y="44"/>
                </a:cxn>
                <a:cxn ang="0">
                  <a:pos x="61" y="37"/>
                </a:cxn>
                <a:cxn ang="0">
                  <a:pos x="36" y="62"/>
                </a:cxn>
                <a:cxn ang="0">
                  <a:pos x="45" y="86"/>
                </a:cxn>
                <a:cxn ang="0">
                  <a:pos x="45" y="129"/>
                </a:cxn>
                <a:cxn ang="0">
                  <a:pos x="23" y="138"/>
                </a:cxn>
                <a:cxn ang="0">
                  <a:pos x="0" y="149"/>
                </a:cxn>
                <a:cxn ang="0">
                  <a:pos x="0" y="185"/>
                </a:cxn>
                <a:cxn ang="0">
                  <a:pos x="23" y="196"/>
                </a:cxn>
                <a:cxn ang="0">
                  <a:pos x="54" y="225"/>
                </a:cxn>
                <a:cxn ang="0">
                  <a:pos x="45" y="249"/>
                </a:cxn>
                <a:cxn ang="0">
                  <a:pos x="36" y="272"/>
                </a:cxn>
                <a:cxn ang="0">
                  <a:pos x="63" y="298"/>
                </a:cxn>
                <a:cxn ang="0">
                  <a:pos x="87" y="291"/>
                </a:cxn>
                <a:cxn ang="0">
                  <a:pos x="130" y="289"/>
                </a:cxn>
                <a:cxn ang="0">
                  <a:pos x="141" y="310"/>
                </a:cxn>
                <a:cxn ang="0">
                  <a:pos x="152" y="334"/>
                </a:cxn>
                <a:cxn ang="0">
                  <a:pos x="188" y="334"/>
                </a:cxn>
                <a:cxn ang="0">
                  <a:pos x="199" y="310"/>
                </a:cxn>
                <a:cxn ang="0">
                  <a:pos x="230" y="280"/>
                </a:cxn>
                <a:cxn ang="0">
                  <a:pos x="253" y="289"/>
                </a:cxn>
                <a:cxn ang="0">
                  <a:pos x="277" y="298"/>
                </a:cxn>
                <a:cxn ang="0">
                  <a:pos x="304" y="271"/>
                </a:cxn>
                <a:cxn ang="0">
                  <a:pos x="295" y="247"/>
                </a:cxn>
                <a:cxn ang="0">
                  <a:pos x="293" y="205"/>
                </a:cxn>
                <a:cxn ang="0">
                  <a:pos x="317" y="196"/>
                </a:cxn>
                <a:cxn ang="0">
                  <a:pos x="340" y="184"/>
                </a:cxn>
                <a:cxn ang="0">
                  <a:pos x="340" y="147"/>
                </a:cxn>
                <a:cxn ang="0">
                  <a:pos x="317" y="136"/>
                </a:cxn>
                <a:cxn ang="0">
                  <a:pos x="293" y="129"/>
                </a:cxn>
                <a:cxn ang="0">
                  <a:pos x="224" y="167"/>
                </a:cxn>
                <a:cxn ang="0">
                  <a:pos x="219" y="187"/>
                </a:cxn>
                <a:cxn ang="0">
                  <a:pos x="208" y="205"/>
                </a:cxn>
                <a:cxn ang="0">
                  <a:pos x="190" y="216"/>
                </a:cxn>
                <a:cxn ang="0">
                  <a:pos x="170" y="220"/>
                </a:cxn>
                <a:cxn ang="0">
                  <a:pos x="159" y="220"/>
                </a:cxn>
                <a:cxn ang="0">
                  <a:pos x="139" y="211"/>
                </a:cxn>
                <a:cxn ang="0">
                  <a:pos x="125" y="196"/>
                </a:cxn>
                <a:cxn ang="0">
                  <a:pos x="116" y="178"/>
                </a:cxn>
                <a:cxn ang="0">
                  <a:pos x="116" y="167"/>
                </a:cxn>
                <a:cxn ang="0">
                  <a:pos x="119" y="145"/>
                </a:cxn>
                <a:cxn ang="0">
                  <a:pos x="130" y="129"/>
                </a:cxn>
                <a:cxn ang="0">
                  <a:pos x="148" y="118"/>
                </a:cxn>
                <a:cxn ang="0">
                  <a:pos x="170" y="113"/>
                </a:cxn>
                <a:cxn ang="0">
                  <a:pos x="181" y="115"/>
                </a:cxn>
                <a:cxn ang="0">
                  <a:pos x="201" y="122"/>
                </a:cxn>
                <a:cxn ang="0">
                  <a:pos x="215" y="136"/>
                </a:cxn>
                <a:cxn ang="0">
                  <a:pos x="223" y="156"/>
                </a:cxn>
                <a:cxn ang="0">
                  <a:pos x="224" y="167"/>
                </a:cxn>
              </a:cxnLst>
              <a:rect l="0" t="0" r="r" b="b"/>
              <a:pathLst>
                <a:path w="340" h="334">
                  <a:moveTo>
                    <a:pt x="293" y="129"/>
                  </a:moveTo>
                  <a:lnTo>
                    <a:pt x="284" y="107"/>
                  </a:lnTo>
                  <a:lnTo>
                    <a:pt x="284" y="107"/>
                  </a:lnTo>
                  <a:lnTo>
                    <a:pt x="295" y="86"/>
                  </a:lnTo>
                  <a:lnTo>
                    <a:pt x="300" y="69"/>
                  </a:lnTo>
                  <a:lnTo>
                    <a:pt x="302" y="60"/>
                  </a:lnTo>
                  <a:lnTo>
                    <a:pt x="277" y="35"/>
                  </a:lnTo>
                  <a:lnTo>
                    <a:pt x="277" y="35"/>
                  </a:lnTo>
                  <a:lnTo>
                    <a:pt x="268" y="37"/>
                  </a:lnTo>
                  <a:lnTo>
                    <a:pt x="252" y="44"/>
                  </a:lnTo>
                  <a:lnTo>
                    <a:pt x="230" y="55"/>
                  </a:lnTo>
                  <a:lnTo>
                    <a:pt x="208" y="46"/>
                  </a:lnTo>
                  <a:lnTo>
                    <a:pt x="208" y="46"/>
                  </a:lnTo>
                  <a:lnTo>
                    <a:pt x="199" y="22"/>
                  </a:lnTo>
                  <a:lnTo>
                    <a:pt x="192" y="8"/>
                  </a:lnTo>
                  <a:lnTo>
                    <a:pt x="188" y="0"/>
                  </a:lnTo>
                  <a:lnTo>
                    <a:pt x="150" y="0"/>
                  </a:lnTo>
                  <a:lnTo>
                    <a:pt x="150" y="0"/>
                  </a:lnTo>
                  <a:lnTo>
                    <a:pt x="146" y="8"/>
                  </a:lnTo>
                  <a:lnTo>
                    <a:pt x="139" y="22"/>
                  </a:lnTo>
                  <a:lnTo>
                    <a:pt x="130" y="46"/>
                  </a:lnTo>
                  <a:lnTo>
                    <a:pt x="110" y="55"/>
                  </a:lnTo>
                  <a:lnTo>
                    <a:pt x="110" y="55"/>
                  </a:lnTo>
                  <a:lnTo>
                    <a:pt x="87" y="44"/>
                  </a:lnTo>
                  <a:lnTo>
                    <a:pt x="70" y="39"/>
                  </a:lnTo>
                  <a:lnTo>
                    <a:pt x="61" y="37"/>
                  </a:lnTo>
                  <a:lnTo>
                    <a:pt x="36" y="62"/>
                  </a:lnTo>
                  <a:lnTo>
                    <a:pt x="36" y="62"/>
                  </a:lnTo>
                  <a:lnTo>
                    <a:pt x="38" y="71"/>
                  </a:lnTo>
                  <a:lnTo>
                    <a:pt x="45" y="86"/>
                  </a:lnTo>
                  <a:lnTo>
                    <a:pt x="54" y="109"/>
                  </a:lnTo>
                  <a:lnTo>
                    <a:pt x="45" y="129"/>
                  </a:lnTo>
                  <a:lnTo>
                    <a:pt x="45" y="129"/>
                  </a:lnTo>
                  <a:lnTo>
                    <a:pt x="23" y="138"/>
                  </a:lnTo>
                  <a:lnTo>
                    <a:pt x="7" y="145"/>
                  </a:lnTo>
                  <a:lnTo>
                    <a:pt x="0" y="149"/>
                  </a:lnTo>
                  <a:lnTo>
                    <a:pt x="0" y="185"/>
                  </a:lnTo>
                  <a:lnTo>
                    <a:pt x="0" y="185"/>
                  </a:lnTo>
                  <a:lnTo>
                    <a:pt x="7" y="191"/>
                  </a:lnTo>
                  <a:lnTo>
                    <a:pt x="23" y="196"/>
                  </a:lnTo>
                  <a:lnTo>
                    <a:pt x="47" y="205"/>
                  </a:lnTo>
                  <a:lnTo>
                    <a:pt x="54" y="225"/>
                  </a:lnTo>
                  <a:lnTo>
                    <a:pt x="54" y="225"/>
                  </a:lnTo>
                  <a:lnTo>
                    <a:pt x="45" y="249"/>
                  </a:lnTo>
                  <a:lnTo>
                    <a:pt x="38" y="265"/>
                  </a:lnTo>
                  <a:lnTo>
                    <a:pt x="36" y="272"/>
                  </a:lnTo>
                  <a:lnTo>
                    <a:pt x="63" y="298"/>
                  </a:lnTo>
                  <a:lnTo>
                    <a:pt x="63" y="298"/>
                  </a:lnTo>
                  <a:lnTo>
                    <a:pt x="70" y="296"/>
                  </a:lnTo>
                  <a:lnTo>
                    <a:pt x="87" y="291"/>
                  </a:lnTo>
                  <a:lnTo>
                    <a:pt x="110" y="280"/>
                  </a:lnTo>
                  <a:lnTo>
                    <a:pt x="130" y="289"/>
                  </a:lnTo>
                  <a:lnTo>
                    <a:pt x="130" y="289"/>
                  </a:lnTo>
                  <a:lnTo>
                    <a:pt x="141" y="310"/>
                  </a:lnTo>
                  <a:lnTo>
                    <a:pt x="146" y="327"/>
                  </a:lnTo>
                  <a:lnTo>
                    <a:pt x="152" y="334"/>
                  </a:lnTo>
                  <a:lnTo>
                    <a:pt x="188" y="334"/>
                  </a:lnTo>
                  <a:lnTo>
                    <a:pt x="188" y="334"/>
                  </a:lnTo>
                  <a:lnTo>
                    <a:pt x="194" y="327"/>
                  </a:lnTo>
                  <a:lnTo>
                    <a:pt x="199" y="310"/>
                  </a:lnTo>
                  <a:lnTo>
                    <a:pt x="208" y="289"/>
                  </a:lnTo>
                  <a:lnTo>
                    <a:pt x="230" y="280"/>
                  </a:lnTo>
                  <a:lnTo>
                    <a:pt x="230" y="280"/>
                  </a:lnTo>
                  <a:lnTo>
                    <a:pt x="253" y="289"/>
                  </a:lnTo>
                  <a:lnTo>
                    <a:pt x="270" y="296"/>
                  </a:lnTo>
                  <a:lnTo>
                    <a:pt x="277" y="298"/>
                  </a:lnTo>
                  <a:lnTo>
                    <a:pt x="304" y="271"/>
                  </a:lnTo>
                  <a:lnTo>
                    <a:pt x="304" y="271"/>
                  </a:lnTo>
                  <a:lnTo>
                    <a:pt x="302" y="263"/>
                  </a:lnTo>
                  <a:lnTo>
                    <a:pt x="295" y="247"/>
                  </a:lnTo>
                  <a:lnTo>
                    <a:pt x="284" y="225"/>
                  </a:lnTo>
                  <a:lnTo>
                    <a:pt x="293" y="205"/>
                  </a:lnTo>
                  <a:lnTo>
                    <a:pt x="293" y="205"/>
                  </a:lnTo>
                  <a:lnTo>
                    <a:pt x="317" y="196"/>
                  </a:lnTo>
                  <a:lnTo>
                    <a:pt x="333" y="189"/>
                  </a:lnTo>
                  <a:lnTo>
                    <a:pt x="340" y="184"/>
                  </a:lnTo>
                  <a:lnTo>
                    <a:pt x="340" y="147"/>
                  </a:lnTo>
                  <a:lnTo>
                    <a:pt x="340" y="147"/>
                  </a:lnTo>
                  <a:lnTo>
                    <a:pt x="333" y="144"/>
                  </a:lnTo>
                  <a:lnTo>
                    <a:pt x="317" y="136"/>
                  </a:lnTo>
                  <a:lnTo>
                    <a:pt x="293" y="129"/>
                  </a:lnTo>
                  <a:lnTo>
                    <a:pt x="293" y="129"/>
                  </a:lnTo>
                  <a:close/>
                  <a:moveTo>
                    <a:pt x="224" y="167"/>
                  </a:moveTo>
                  <a:lnTo>
                    <a:pt x="224" y="167"/>
                  </a:lnTo>
                  <a:lnTo>
                    <a:pt x="223" y="178"/>
                  </a:lnTo>
                  <a:lnTo>
                    <a:pt x="219" y="187"/>
                  </a:lnTo>
                  <a:lnTo>
                    <a:pt x="215" y="196"/>
                  </a:lnTo>
                  <a:lnTo>
                    <a:pt x="208" y="205"/>
                  </a:lnTo>
                  <a:lnTo>
                    <a:pt x="201" y="211"/>
                  </a:lnTo>
                  <a:lnTo>
                    <a:pt x="190" y="216"/>
                  </a:lnTo>
                  <a:lnTo>
                    <a:pt x="181" y="220"/>
                  </a:lnTo>
                  <a:lnTo>
                    <a:pt x="170" y="220"/>
                  </a:lnTo>
                  <a:lnTo>
                    <a:pt x="170" y="220"/>
                  </a:lnTo>
                  <a:lnTo>
                    <a:pt x="159" y="220"/>
                  </a:lnTo>
                  <a:lnTo>
                    <a:pt x="148" y="216"/>
                  </a:lnTo>
                  <a:lnTo>
                    <a:pt x="139" y="211"/>
                  </a:lnTo>
                  <a:lnTo>
                    <a:pt x="130" y="205"/>
                  </a:lnTo>
                  <a:lnTo>
                    <a:pt x="125" y="196"/>
                  </a:lnTo>
                  <a:lnTo>
                    <a:pt x="119" y="187"/>
                  </a:lnTo>
                  <a:lnTo>
                    <a:pt x="116" y="178"/>
                  </a:lnTo>
                  <a:lnTo>
                    <a:pt x="116" y="167"/>
                  </a:lnTo>
                  <a:lnTo>
                    <a:pt x="116" y="167"/>
                  </a:lnTo>
                  <a:lnTo>
                    <a:pt x="116" y="156"/>
                  </a:lnTo>
                  <a:lnTo>
                    <a:pt x="119" y="145"/>
                  </a:lnTo>
                  <a:lnTo>
                    <a:pt x="125" y="136"/>
                  </a:lnTo>
                  <a:lnTo>
                    <a:pt x="130" y="129"/>
                  </a:lnTo>
                  <a:lnTo>
                    <a:pt x="139" y="122"/>
                  </a:lnTo>
                  <a:lnTo>
                    <a:pt x="148" y="118"/>
                  </a:lnTo>
                  <a:lnTo>
                    <a:pt x="159" y="115"/>
                  </a:lnTo>
                  <a:lnTo>
                    <a:pt x="170" y="113"/>
                  </a:lnTo>
                  <a:lnTo>
                    <a:pt x="170" y="113"/>
                  </a:lnTo>
                  <a:lnTo>
                    <a:pt x="181" y="115"/>
                  </a:lnTo>
                  <a:lnTo>
                    <a:pt x="190" y="118"/>
                  </a:lnTo>
                  <a:lnTo>
                    <a:pt x="201" y="122"/>
                  </a:lnTo>
                  <a:lnTo>
                    <a:pt x="208" y="129"/>
                  </a:lnTo>
                  <a:lnTo>
                    <a:pt x="215" y="136"/>
                  </a:lnTo>
                  <a:lnTo>
                    <a:pt x="219" y="145"/>
                  </a:lnTo>
                  <a:lnTo>
                    <a:pt x="223" y="156"/>
                  </a:lnTo>
                  <a:lnTo>
                    <a:pt x="224" y="167"/>
                  </a:lnTo>
                  <a:lnTo>
                    <a:pt x="224" y="167"/>
                  </a:lnTo>
                  <a:close/>
                </a:path>
              </a:pathLst>
            </a:custGeom>
            <a:grpFill/>
            <a:ln w="9525">
              <a:noFill/>
              <a:round/>
            </a:ln>
          </p:spPr>
          <p:txBody>
            <a:bodyPr lIns="121920" tIns="60960" rIns="121920" bIns="60960"/>
            <a:p>
              <a:pPr eaLnBrk="1" fontAlgn="auto" hangingPunct="1">
                <a:spcBef>
                  <a:spcPts val="0"/>
                </a:spcBef>
                <a:spcAft>
                  <a:spcPts val="0"/>
                </a:spcAft>
                <a:defRPr/>
              </a:pPr>
              <a:endParaRPr lang="en-US" sz="3200">
                <a:latin typeface="+mn-ea"/>
                <a:ea typeface="+mn-ea"/>
              </a:endParaRPr>
            </a:p>
          </p:txBody>
        </p:sp>
        <p:sp>
          <p:nvSpPr>
            <p:cNvPr id="49" name="Freeform 111"/>
            <p:cNvSpPr>
              <a:spLocks noEditPoints="1"/>
            </p:cNvSpPr>
            <p:nvPr/>
          </p:nvSpPr>
          <p:spPr bwMode="auto">
            <a:xfrm>
              <a:off x="2622550" y="3066749"/>
              <a:ext cx="420688" cy="423862"/>
            </a:xfrm>
            <a:custGeom>
              <a:avLst/>
              <a:gdLst/>
              <a:ahLst/>
              <a:cxnLst>
                <a:cxn ang="0">
                  <a:pos x="36" y="38"/>
                </a:cxn>
                <a:cxn ang="0">
                  <a:pos x="5" y="38"/>
                </a:cxn>
                <a:cxn ang="0">
                  <a:pos x="0" y="45"/>
                </a:cxn>
                <a:cxn ang="0">
                  <a:pos x="0" y="69"/>
                </a:cxn>
                <a:cxn ang="0">
                  <a:pos x="9" y="74"/>
                </a:cxn>
                <a:cxn ang="0">
                  <a:pos x="9" y="94"/>
                </a:cxn>
                <a:cxn ang="0">
                  <a:pos x="1" y="96"/>
                </a:cxn>
                <a:cxn ang="0">
                  <a:pos x="0" y="121"/>
                </a:cxn>
                <a:cxn ang="0">
                  <a:pos x="1" y="128"/>
                </a:cxn>
                <a:cxn ang="0">
                  <a:pos x="36" y="130"/>
                </a:cxn>
                <a:cxn ang="0">
                  <a:pos x="9" y="150"/>
                </a:cxn>
                <a:cxn ang="0">
                  <a:pos x="0" y="156"/>
                </a:cxn>
                <a:cxn ang="0">
                  <a:pos x="0" y="177"/>
                </a:cxn>
                <a:cxn ang="0">
                  <a:pos x="5" y="186"/>
                </a:cxn>
                <a:cxn ang="0">
                  <a:pos x="36" y="206"/>
                </a:cxn>
                <a:cxn ang="0">
                  <a:pos x="5" y="206"/>
                </a:cxn>
                <a:cxn ang="0">
                  <a:pos x="0" y="215"/>
                </a:cxn>
                <a:cxn ang="0">
                  <a:pos x="0" y="237"/>
                </a:cxn>
                <a:cxn ang="0">
                  <a:pos x="9" y="243"/>
                </a:cxn>
                <a:cxn ang="0">
                  <a:pos x="262" y="281"/>
                </a:cxn>
                <a:cxn ang="0">
                  <a:pos x="275" y="275"/>
                </a:cxn>
                <a:cxn ang="0">
                  <a:pos x="281" y="18"/>
                </a:cxn>
                <a:cxn ang="0">
                  <a:pos x="275" y="5"/>
                </a:cxn>
                <a:cxn ang="0">
                  <a:pos x="262" y="0"/>
                </a:cxn>
                <a:cxn ang="0">
                  <a:pos x="56" y="243"/>
                </a:cxn>
                <a:cxn ang="0">
                  <a:pos x="69" y="243"/>
                </a:cxn>
                <a:cxn ang="0">
                  <a:pos x="74" y="234"/>
                </a:cxn>
                <a:cxn ang="0">
                  <a:pos x="74" y="212"/>
                </a:cxn>
                <a:cxn ang="0">
                  <a:pos x="65" y="206"/>
                </a:cxn>
                <a:cxn ang="0">
                  <a:pos x="65" y="186"/>
                </a:cxn>
                <a:cxn ang="0">
                  <a:pos x="72" y="185"/>
                </a:cxn>
                <a:cxn ang="0">
                  <a:pos x="74" y="159"/>
                </a:cxn>
                <a:cxn ang="0">
                  <a:pos x="72" y="152"/>
                </a:cxn>
                <a:cxn ang="0">
                  <a:pos x="56" y="150"/>
                </a:cxn>
                <a:cxn ang="0">
                  <a:pos x="65" y="130"/>
                </a:cxn>
                <a:cxn ang="0">
                  <a:pos x="74" y="125"/>
                </a:cxn>
                <a:cxn ang="0">
                  <a:pos x="74" y="103"/>
                </a:cxn>
                <a:cxn ang="0">
                  <a:pos x="69" y="94"/>
                </a:cxn>
                <a:cxn ang="0">
                  <a:pos x="56" y="74"/>
                </a:cxn>
                <a:cxn ang="0">
                  <a:pos x="69" y="74"/>
                </a:cxn>
                <a:cxn ang="0">
                  <a:pos x="74" y="65"/>
                </a:cxn>
                <a:cxn ang="0">
                  <a:pos x="74" y="41"/>
                </a:cxn>
                <a:cxn ang="0">
                  <a:pos x="65" y="38"/>
                </a:cxn>
                <a:cxn ang="0">
                  <a:pos x="92" y="18"/>
                </a:cxn>
              </a:cxnLst>
              <a:rect l="0" t="0" r="r" b="b"/>
              <a:pathLst>
                <a:path w="281" h="281">
                  <a:moveTo>
                    <a:pt x="262" y="0"/>
                  </a:moveTo>
                  <a:lnTo>
                    <a:pt x="36" y="0"/>
                  </a:lnTo>
                  <a:lnTo>
                    <a:pt x="36" y="38"/>
                  </a:lnTo>
                  <a:lnTo>
                    <a:pt x="9" y="38"/>
                  </a:lnTo>
                  <a:lnTo>
                    <a:pt x="9" y="38"/>
                  </a:lnTo>
                  <a:lnTo>
                    <a:pt x="5" y="38"/>
                  </a:lnTo>
                  <a:lnTo>
                    <a:pt x="1" y="40"/>
                  </a:lnTo>
                  <a:lnTo>
                    <a:pt x="0" y="41"/>
                  </a:lnTo>
                  <a:lnTo>
                    <a:pt x="0" y="45"/>
                  </a:lnTo>
                  <a:lnTo>
                    <a:pt x="0" y="65"/>
                  </a:lnTo>
                  <a:lnTo>
                    <a:pt x="0" y="65"/>
                  </a:lnTo>
                  <a:lnTo>
                    <a:pt x="0" y="69"/>
                  </a:lnTo>
                  <a:lnTo>
                    <a:pt x="1" y="72"/>
                  </a:lnTo>
                  <a:lnTo>
                    <a:pt x="5" y="74"/>
                  </a:lnTo>
                  <a:lnTo>
                    <a:pt x="9" y="74"/>
                  </a:lnTo>
                  <a:lnTo>
                    <a:pt x="36" y="74"/>
                  </a:lnTo>
                  <a:lnTo>
                    <a:pt x="36" y="94"/>
                  </a:lnTo>
                  <a:lnTo>
                    <a:pt x="9" y="94"/>
                  </a:lnTo>
                  <a:lnTo>
                    <a:pt x="9" y="94"/>
                  </a:lnTo>
                  <a:lnTo>
                    <a:pt x="5" y="94"/>
                  </a:lnTo>
                  <a:lnTo>
                    <a:pt x="1" y="96"/>
                  </a:lnTo>
                  <a:lnTo>
                    <a:pt x="0" y="99"/>
                  </a:lnTo>
                  <a:lnTo>
                    <a:pt x="0" y="103"/>
                  </a:lnTo>
                  <a:lnTo>
                    <a:pt x="0" y="121"/>
                  </a:lnTo>
                  <a:lnTo>
                    <a:pt x="0" y="121"/>
                  </a:lnTo>
                  <a:lnTo>
                    <a:pt x="0" y="125"/>
                  </a:lnTo>
                  <a:lnTo>
                    <a:pt x="1" y="128"/>
                  </a:lnTo>
                  <a:lnTo>
                    <a:pt x="5" y="130"/>
                  </a:lnTo>
                  <a:lnTo>
                    <a:pt x="9" y="130"/>
                  </a:lnTo>
                  <a:lnTo>
                    <a:pt x="36" y="130"/>
                  </a:lnTo>
                  <a:lnTo>
                    <a:pt x="36" y="150"/>
                  </a:lnTo>
                  <a:lnTo>
                    <a:pt x="9" y="150"/>
                  </a:lnTo>
                  <a:lnTo>
                    <a:pt x="9" y="150"/>
                  </a:lnTo>
                  <a:lnTo>
                    <a:pt x="5" y="150"/>
                  </a:lnTo>
                  <a:lnTo>
                    <a:pt x="1" y="152"/>
                  </a:lnTo>
                  <a:lnTo>
                    <a:pt x="0" y="156"/>
                  </a:lnTo>
                  <a:lnTo>
                    <a:pt x="0" y="159"/>
                  </a:lnTo>
                  <a:lnTo>
                    <a:pt x="0" y="177"/>
                  </a:lnTo>
                  <a:lnTo>
                    <a:pt x="0" y="177"/>
                  </a:lnTo>
                  <a:lnTo>
                    <a:pt x="0" y="181"/>
                  </a:lnTo>
                  <a:lnTo>
                    <a:pt x="1" y="185"/>
                  </a:lnTo>
                  <a:lnTo>
                    <a:pt x="5" y="186"/>
                  </a:lnTo>
                  <a:lnTo>
                    <a:pt x="9" y="186"/>
                  </a:lnTo>
                  <a:lnTo>
                    <a:pt x="36" y="186"/>
                  </a:lnTo>
                  <a:lnTo>
                    <a:pt x="36" y="206"/>
                  </a:lnTo>
                  <a:lnTo>
                    <a:pt x="9" y="206"/>
                  </a:lnTo>
                  <a:lnTo>
                    <a:pt x="9" y="206"/>
                  </a:lnTo>
                  <a:lnTo>
                    <a:pt x="5" y="206"/>
                  </a:lnTo>
                  <a:lnTo>
                    <a:pt x="1" y="208"/>
                  </a:lnTo>
                  <a:lnTo>
                    <a:pt x="0" y="212"/>
                  </a:lnTo>
                  <a:lnTo>
                    <a:pt x="0" y="215"/>
                  </a:lnTo>
                  <a:lnTo>
                    <a:pt x="0" y="234"/>
                  </a:lnTo>
                  <a:lnTo>
                    <a:pt x="0" y="234"/>
                  </a:lnTo>
                  <a:lnTo>
                    <a:pt x="0" y="237"/>
                  </a:lnTo>
                  <a:lnTo>
                    <a:pt x="1" y="241"/>
                  </a:lnTo>
                  <a:lnTo>
                    <a:pt x="5" y="243"/>
                  </a:lnTo>
                  <a:lnTo>
                    <a:pt x="9" y="243"/>
                  </a:lnTo>
                  <a:lnTo>
                    <a:pt x="36" y="243"/>
                  </a:lnTo>
                  <a:lnTo>
                    <a:pt x="36" y="281"/>
                  </a:lnTo>
                  <a:lnTo>
                    <a:pt x="262" y="281"/>
                  </a:lnTo>
                  <a:lnTo>
                    <a:pt x="262" y="281"/>
                  </a:lnTo>
                  <a:lnTo>
                    <a:pt x="270" y="279"/>
                  </a:lnTo>
                  <a:lnTo>
                    <a:pt x="275" y="275"/>
                  </a:lnTo>
                  <a:lnTo>
                    <a:pt x="279" y="270"/>
                  </a:lnTo>
                  <a:lnTo>
                    <a:pt x="281" y="261"/>
                  </a:lnTo>
                  <a:lnTo>
                    <a:pt x="281" y="18"/>
                  </a:lnTo>
                  <a:lnTo>
                    <a:pt x="281" y="18"/>
                  </a:lnTo>
                  <a:lnTo>
                    <a:pt x="279" y="11"/>
                  </a:lnTo>
                  <a:lnTo>
                    <a:pt x="275" y="5"/>
                  </a:lnTo>
                  <a:lnTo>
                    <a:pt x="270" y="1"/>
                  </a:lnTo>
                  <a:lnTo>
                    <a:pt x="262" y="0"/>
                  </a:lnTo>
                  <a:lnTo>
                    <a:pt x="262" y="0"/>
                  </a:lnTo>
                  <a:close/>
                  <a:moveTo>
                    <a:pt x="92" y="263"/>
                  </a:moveTo>
                  <a:lnTo>
                    <a:pt x="56" y="263"/>
                  </a:lnTo>
                  <a:lnTo>
                    <a:pt x="56" y="243"/>
                  </a:lnTo>
                  <a:lnTo>
                    <a:pt x="65" y="243"/>
                  </a:lnTo>
                  <a:lnTo>
                    <a:pt x="65" y="243"/>
                  </a:lnTo>
                  <a:lnTo>
                    <a:pt x="69" y="243"/>
                  </a:lnTo>
                  <a:lnTo>
                    <a:pt x="72" y="241"/>
                  </a:lnTo>
                  <a:lnTo>
                    <a:pt x="74" y="237"/>
                  </a:lnTo>
                  <a:lnTo>
                    <a:pt x="74" y="234"/>
                  </a:lnTo>
                  <a:lnTo>
                    <a:pt x="74" y="215"/>
                  </a:lnTo>
                  <a:lnTo>
                    <a:pt x="74" y="215"/>
                  </a:lnTo>
                  <a:lnTo>
                    <a:pt x="74" y="212"/>
                  </a:lnTo>
                  <a:lnTo>
                    <a:pt x="72" y="208"/>
                  </a:lnTo>
                  <a:lnTo>
                    <a:pt x="69" y="206"/>
                  </a:lnTo>
                  <a:lnTo>
                    <a:pt x="65" y="206"/>
                  </a:lnTo>
                  <a:lnTo>
                    <a:pt x="56" y="206"/>
                  </a:lnTo>
                  <a:lnTo>
                    <a:pt x="56" y="186"/>
                  </a:lnTo>
                  <a:lnTo>
                    <a:pt x="65" y="186"/>
                  </a:lnTo>
                  <a:lnTo>
                    <a:pt x="65" y="186"/>
                  </a:lnTo>
                  <a:lnTo>
                    <a:pt x="69" y="186"/>
                  </a:lnTo>
                  <a:lnTo>
                    <a:pt x="72" y="185"/>
                  </a:lnTo>
                  <a:lnTo>
                    <a:pt x="74" y="181"/>
                  </a:lnTo>
                  <a:lnTo>
                    <a:pt x="74" y="177"/>
                  </a:lnTo>
                  <a:lnTo>
                    <a:pt x="74" y="159"/>
                  </a:lnTo>
                  <a:lnTo>
                    <a:pt x="74" y="159"/>
                  </a:lnTo>
                  <a:lnTo>
                    <a:pt x="74" y="156"/>
                  </a:lnTo>
                  <a:lnTo>
                    <a:pt x="72" y="152"/>
                  </a:lnTo>
                  <a:lnTo>
                    <a:pt x="69" y="150"/>
                  </a:lnTo>
                  <a:lnTo>
                    <a:pt x="65" y="150"/>
                  </a:lnTo>
                  <a:lnTo>
                    <a:pt x="56" y="150"/>
                  </a:lnTo>
                  <a:lnTo>
                    <a:pt x="56" y="130"/>
                  </a:lnTo>
                  <a:lnTo>
                    <a:pt x="65" y="130"/>
                  </a:lnTo>
                  <a:lnTo>
                    <a:pt x="65" y="130"/>
                  </a:lnTo>
                  <a:lnTo>
                    <a:pt x="69" y="130"/>
                  </a:lnTo>
                  <a:lnTo>
                    <a:pt x="72" y="128"/>
                  </a:lnTo>
                  <a:lnTo>
                    <a:pt x="74" y="125"/>
                  </a:lnTo>
                  <a:lnTo>
                    <a:pt x="74" y="121"/>
                  </a:lnTo>
                  <a:lnTo>
                    <a:pt x="74" y="103"/>
                  </a:lnTo>
                  <a:lnTo>
                    <a:pt x="74" y="103"/>
                  </a:lnTo>
                  <a:lnTo>
                    <a:pt x="74" y="99"/>
                  </a:lnTo>
                  <a:lnTo>
                    <a:pt x="72" y="96"/>
                  </a:lnTo>
                  <a:lnTo>
                    <a:pt x="69" y="94"/>
                  </a:lnTo>
                  <a:lnTo>
                    <a:pt x="65" y="94"/>
                  </a:lnTo>
                  <a:lnTo>
                    <a:pt x="56" y="94"/>
                  </a:lnTo>
                  <a:lnTo>
                    <a:pt x="56" y="74"/>
                  </a:lnTo>
                  <a:lnTo>
                    <a:pt x="65" y="74"/>
                  </a:lnTo>
                  <a:lnTo>
                    <a:pt x="65" y="74"/>
                  </a:lnTo>
                  <a:lnTo>
                    <a:pt x="69" y="74"/>
                  </a:lnTo>
                  <a:lnTo>
                    <a:pt x="72" y="72"/>
                  </a:lnTo>
                  <a:lnTo>
                    <a:pt x="74" y="69"/>
                  </a:lnTo>
                  <a:lnTo>
                    <a:pt x="74" y="65"/>
                  </a:lnTo>
                  <a:lnTo>
                    <a:pt x="74" y="45"/>
                  </a:lnTo>
                  <a:lnTo>
                    <a:pt x="74" y="45"/>
                  </a:lnTo>
                  <a:lnTo>
                    <a:pt x="74" y="41"/>
                  </a:lnTo>
                  <a:lnTo>
                    <a:pt x="72" y="40"/>
                  </a:lnTo>
                  <a:lnTo>
                    <a:pt x="69" y="38"/>
                  </a:lnTo>
                  <a:lnTo>
                    <a:pt x="65" y="38"/>
                  </a:lnTo>
                  <a:lnTo>
                    <a:pt x="56" y="38"/>
                  </a:lnTo>
                  <a:lnTo>
                    <a:pt x="56" y="18"/>
                  </a:lnTo>
                  <a:lnTo>
                    <a:pt x="92" y="18"/>
                  </a:lnTo>
                  <a:lnTo>
                    <a:pt x="92" y="263"/>
                  </a:lnTo>
                  <a:close/>
                </a:path>
              </a:pathLst>
            </a:custGeom>
            <a:grpFill/>
            <a:ln w="9525">
              <a:noFill/>
              <a:round/>
            </a:ln>
          </p:spPr>
          <p:txBody>
            <a:bodyPr lIns="121920" tIns="60960" rIns="121920" bIns="60960"/>
            <a:p>
              <a:pPr eaLnBrk="1" fontAlgn="auto" hangingPunct="1">
                <a:spcBef>
                  <a:spcPts val="0"/>
                </a:spcBef>
                <a:spcAft>
                  <a:spcPts val="0"/>
                </a:spcAft>
                <a:defRPr/>
              </a:pPr>
              <a:endParaRPr lang="en-US" sz="3200">
                <a:latin typeface="+mn-ea"/>
                <a:ea typeface="+mn-ea"/>
              </a:endParaRPr>
            </a:p>
          </p:txBody>
        </p:sp>
        <p:grpSp>
          <p:nvGrpSpPr>
            <p:cNvPr id="50" name="Group 115"/>
            <p:cNvGrpSpPr/>
            <p:nvPr/>
          </p:nvGrpSpPr>
          <p:grpSpPr>
            <a:xfrm>
              <a:off x="9973111" y="1976117"/>
              <a:ext cx="646533" cy="541333"/>
              <a:chOff x="2951142" y="2589225"/>
              <a:chExt cx="468313" cy="392113"/>
            </a:xfrm>
            <a:grpFill/>
          </p:grpSpPr>
          <p:sp>
            <p:nvSpPr>
              <p:cNvPr id="64" name="Freeform 13"/>
              <p:cNvSpPr>
                <a:spLocks noEditPoints="1"/>
              </p:cNvSpPr>
              <p:nvPr/>
            </p:nvSpPr>
            <p:spPr bwMode="auto">
              <a:xfrm>
                <a:off x="2951142" y="2646375"/>
                <a:ext cx="284163" cy="284163"/>
              </a:xfrm>
              <a:custGeom>
                <a:avLst/>
                <a:gdLst/>
                <a:ahLst/>
                <a:cxnLst>
                  <a:cxn ang="0">
                    <a:pos x="208" y="331"/>
                  </a:cxn>
                  <a:cxn ang="0">
                    <a:pos x="239" y="322"/>
                  </a:cxn>
                  <a:cxn ang="0">
                    <a:pos x="286" y="326"/>
                  </a:cxn>
                  <a:cxn ang="0">
                    <a:pos x="307" y="267"/>
                  </a:cxn>
                  <a:cxn ang="0">
                    <a:pos x="328" y="223"/>
                  </a:cxn>
                  <a:cxn ang="0">
                    <a:pos x="359" y="150"/>
                  </a:cxn>
                  <a:cxn ang="0">
                    <a:pos x="328" y="136"/>
                  </a:cxn>
                  <a:cxn ang="0">
                    <a:pos x="307" y="91"/>
                  </a:cxn>
                  <a:cxn ang="0">
                    <a:pos x="267" y="51"/>
                  </a:cxn>
                  <a:cxn ang="0">
                    <a:pos x="239" y="37"/>
                  </a:cxn>
                  <a:cxn ang="0">
                    <a:pos x="208" y="0"/>
                  </a:cxn>
                  <a:cxn ang="0">
                    <a:pos x="179" y="65"/>
                  </a:cxn>
                  <a:cxn ang="0">
                    <a:pos x="213" y="70"/>
                  </a:cxn>
                  <a:cxn ang="0">
                    <a:pos x="244" y="85"/>
                  </a:cxn>
                  <a:cxn ang="0">
                    <a:pos x="267" y="106"/>
                  </a:cxn>
                  <a:cxn ang="0">
                    <a:pos x="284" y="134"/>
                  </a:cxn>
                  <a:cxn ang="0">
                    <a:pos x="293" y="168"/>
                  </a:cxn>
                  <a:cxn ang="0">
                    <a:pos x="293" y="191"/>
                  </a:cxn>
                  <a:cxn ang="0">
                    <a:pos x="284" y="223"/>
                  </a:cxn>
                  <a:cxn ang="0">
                    <a:pos x="267" y="252"/>
                  </a:cxn>
                  <a:cxn ang="0">
                    <a:pos x="244" y="274"/>
                  </a:cxn>
                  <a:cxn ang="0">
                    <a:pos x="213" y="289"/>
                  </a:cxn>
                  <a:cxn ang="0">
                    <a:pos x="179" y="294"/>
                  </a:cxn>
                  <a:cxn ang="0">
                    <a:pos x="32" y="286"/>
                  </a:cxn>
                  <a:cxn ang="0">
                    <a:pos x="92" y="307"/>
                  </a:cxn>
                  <a:cxn ang="0">
                    <a:pos x="135" y="327"/>
                  </a:cxn>
                  <a:cxn ang="0">
                    <a:pos x="179" y="358"/>
                  </a:cxn>
                  <a:cxn ang="0">
                    <a:pos x="179" y="294"/>
                  </a:cxn>
                  <a:cxn ang="0">
                    <a:pos x="145" y="289"/>
                  </a:cxn>
                  <a:cxn ang="0">
                    <a:pos x="115" y="274"/>
                  </a:cxn>
                  <a:cxn ang="0">
                    <a:pos x="92" y="252"/>
                  </a:cxn>
                  <a:cxn ang="0">
                    <a:pos x="74" y="223"/>
                  </a:cxn>
                  <a:cxn ang="0">
                    <a:pos x="66" y="191"/>
                  </a:cxn>
                  <a:cxn ang="0">
                    <a:pos x="66" y="168"/>
                  </a:cxn>
                  <a:cxn ang="0">
                    <a:pos x="74" y="134"/>
                  </a:cxn>
                  <a:cxn ang="0">
                    <a:pos x="92" y="106"/>
                  </a:cxn>
                  <a:cxn ang="0">
                    <a:pos x="115" y="85"/>
                  </a:cxn>
                  <a:cxn ang="0">
                    <a:pos x="145" y="70"/>
                  </a:cxn>
                  <a:cxn ang="0">
                    <a:pos x="179" y="65"/>
                  </a:cxn>
                  <a:cxn ang="0">
                    <a:pos x="179" y="0"/>
                  </a:cxn>
                  <a:cxn ang="0">
                    <a:pos x="151" y="27"/>
                  </a:cxn>
                  <a:cxn ang="0">
                    <a:pos x="105" y="43"/>
                  </a:cxn>
                  <a:cxn ang="0">
                    <a:pos x="32" y="72"/>
                  </a:cxn>
                  <a:cxn ang="0">
                    <a:pos x="43" y="105"/>
                  </a:cxn>
                  <a:cxn ang="0">
                    <a:pos x="27" y="150"/>
                  </a:cxn>
                  <a:cxn ang="0">
                    <a:pos x="27" y="207"/>
                  </a:cxn>
                  <a:cxn ang="0">
                    <a:pos x="36" y="238"/>
                  </a:cxn>
                  <a:cxn ang="0">
                    <a:pos x="52" y="267"/>
                  </a:cxn>
                </a:cxnLst>
                <a:rect l="0" t="0" r="r" b="b"/>
                <a:pathLst>
                  <a:path w="359" h="358">
                    <a:moveTo>
                      <a:pt x="179" y="358"/>
                    </a:moveTo>
                    <a:lnTo>
                      <a:pt x="208" y="358"/>
                    </a:lnTo>
                    <a:lnTo>
                      <a:pt x="208" y="331"/>
                    </a:lnTo>
                    <a:lnTo>
                      <a:pt x="208" y="331"/>
                    </a:lnTo>
                    <a:lnTo>
                      <a:pt x="224" y="327"/>
                    </a:lnTo>
                    <a:lnTo>
                      <a:pt x="239" y="322"/>
                    </a:lnTo>
                    <a:lnTo>
                      <a:pt x="254" y="315"/>
                    </a:lnTo>
                    <a:lnTo>
                      <a:pt x="267" y="307"/>
                    </a:lnTo>
                    <a:lnTo>
                      <a:pt x="286" y="326"/>
                    </a:lnTo>
                    <a:lnTo>
                      <a:pt x="326" y="286"/>
                    </a:lnTo>
                    <a:lnTo>
                      <a:pt x="307" y="267"/>
                    </a:lnTo>
                    <a:lnTo>
                      <a:pt x="307" y="267"/>
                    </a:lnTo>
                    <a:lnTo>
                      <a:pt x="315" y="253"/>
                    </a:lnTo>
                    <a:lnTo>
                      <a:pt x="323" y="238"/>
                    </a:lnTo>
                    <a:lnTo>
                      <a:pt x="328" y="223"/>
                    </a:lnTo>
                    <a:lnTo>
                      <a:pt x="331" y="207"/>
                    </a:lnTo>
                    <a:lnTo>
                      <a:pt x="359" y="207"/>
                    </a:lnTo>
                    <a:lnTo>
                      <a:pt x="359" y="150"/>
                    </a:lnTo>
                    <a:lnTo>
                      <a:pt x="331" y="150"/>
                    </a:lnTo>
                    <a:lnTo>
                      <a:pt x="331" y="150"/>
                    </a:lnTo>
                    <a:lnTo>
                      <a:pt x="328" y="136"/>
                    </a:lnTo>
                    <a:lnTo>
                      <a:pt x="323" y="119"/>
                    </a:lnTo>
                    <a:lnTo>
                      <a:pt x="315" y="105"/>
                    </a:lnTo>
                    <a:lnTo>
                      <a:pt x="307" y="91"/>
                    </a:lnTo>
                    <a:lnTo>
                      <a:pt x="326" y="72"/>
                    </a:lnTo>
                    <a:lnTo>
                      <a:pt x="286" y="33"/>
                    </a:lnTo>
                    <a:lnTo>
                      <a:pt x="267" y="51"/>
                    </a:lnTo>
                    <a:lnTo>
                      <a:pt x="267" y="51"/>
                    </a:lnTo>
                    <a:lnTo>
                      <a:pt x="254" y="43"/>
                    </a:lnTo>
                    <a:lnTo>
                      <a:pt x="239" y="37"/>
                    </a:lnTo>
                    <a:lnTo>
                      <a:pt x="224" y="30"/>
                    </a:lnTo>
                    <a:lnTo>
                      <a:pt x="208" y="27"/>
                    </a:lnTo>
                    <a:lnTo>
                      <a:pt x="208" y="0"/>
                    </a:lnTo>
                    <a:lnTo>
                      <a:pt x="179" y="0"/>
                    </a:lnTo>
                    <a:lnTo>
                      <a:pt x="179" y="65"/>
                    </a:lnTo>
                    <a:lnTo>
                      <a:pt x="179" y="65"/>
                    </a:lnTo>
                    <a:lnTo>
                      <a:pt x="190" y="65"/>
                    </a:lnTo>
                    <a:lnTo>
                      <a:pt x="203" y="68"/>
                    </a:lnTo>
                    <a:lnTo>
                      <a:pt x="213" y="70"/>
                    </a:lnTo>
                    <a:lnTo>
                      <a:pt x="224" y="74"/>
                    </a:lnTo>
                    <a:lnTo>
                      <a:pt x="234" y="79"/>
                    </a:lnTo>
                    <a:lnTo>
                      <a:pt x="244" y="85"/>
                    </a:lnTo>
                    <a:lnTo>
                      <a:pt x="252" y="91"/>
                    </a:lnTo>
                    <a:lnTo>
                      <a:pt x="260" y="98"/>
                    </a:lnTo>
                    <a:lnTo>
                      <a:pt x="267" y="106"/>
                    </a:lnTo>
                    <a:lnTo>
                      <a:pt x="275" y="116"/>
                    </a:lnTo>
                    <a:lnTo>
                      <a:pt x="279" y="124"/>
                    </a:lnTo>
                    <a:lnTo>
                      <a:pt x="284" y="134"/>
                    </a:lnTo>
                    <a:lnTo>
                      <a:pt x="288" y="145"/>
                    </a:lnTo>
                    <a:lnTo>
                      <a:pt x="292" y="157"/>
                    </a:lnTo>
                    <a:lnTo>
                      <a:pt x="293" y="168"/>
                    </a:lnTo>
                    <a:lnTo>
                      <a:pt x="293" y="179"/>
                    </a:lnTo>
                    <a:lnTo>
                      <a:pt x="293" y="179"/>
                    </a:lnTo>
                    <a:lnTo>
                      <a:pt x="293" y="191"/>
                    </a:lnTo>
                    <a:lnTo>
                      <a:pt x="292" y="202"/>
                    </a:lnTo>
                    <a:lnTo>
                      <a:pt x="288" y="213"/>
                    </a:lnTo>
                    <a:lnTo>
                      <a:pt x="284" y="223"/>
                    </a:lnTo>
                    <a:lnTo>
                      <a:pt x="279" y="233"/>
                    </a:lnTo>
                    <a:lnTo>
                      <a:pt x="275" y="243"/>
                    </a:lnTo>
                    <a:lnTo>
                      <a:pt x="267" y="252"/>
                    </a:lnTo>
                    <a:lnTo>
                      <a:pt x="260" y="260"/>
                    </a:lnTo>
                    <a:lnTo>
                      <a:pt x="252" y="268"/>
                    </a:lnTo>
                    <a:lnTo>
                      <a:pt x="244" y="274"/>
                    </a:lnTo>
                    <a:lnTo>
                      <a:pt x="234" y="280"/>
                    </a:lnTo>
                    <a:lnTo>
                      <a:pt x="224" y="285"/>
                    </a:lnTo>
                    <a:lnTo>
                      <a:pt x="213" y="289"/>
                    </a:lnTo>
                    <a:lnTo>
                      <a:pt x="203" y="291"/>
                    </a:lnTo>
                    <a:lnTo>
                      <a:pt x="190" y="293"/>
                    </a:lnTo>
                    <a:lnTo>
                      <a:pt x="179" y="294"/>
                    </a:lnTo>
                    <a:lnTo>
                      <a:pt x="179" y="358"/>
                    </a:lnTo>
                    <a:close/>
                    <a:moveTo>
                      <a:pt x="52" y="267"/>
                    </a:moveTo>
                    <a:lnTo>
                      <a:pt x="32" y="286"/>
                    </a:lnTo>
                    <a:lnTo>
                      <a:pt x="73" y="326"/>
                    </a:lnTo>
                    <a:lnTo>
                      <a:pt x="92" y="307"/>
                    </a:lnTo>
                    <a:lnTo>
                      <a:pt x="92" y="307"/>
                    </a:lnTo>
                    <a:lnTo>
                      <a:pt x="105" y="315"/>
                    </a:lnTo>
                    <a:lnTo>
                      <a:pt x="120" y="322"/>
                    </a:lnTo>
                    <a:lnTo>
                      <a:pt x="135" y="327"/>
                    </a:lnTo>
                    <a:lnTo>
                      <a:pt x="151" y="331"/>
                    </a:lnTo>
                    <a:lnTo>
                      <a:pt x="151" y="358"/>
                    </a:lnTo>
                    <a:lnTo>
                      <a:pt x="179" y="358"/>
                    </a:lnTo>
                    <a:lnTo>
                      <a:pt x="179" y="294"/>
                    </a:lnTo>
                    <a:lnTo>
                      <a:pt x="179" y="294"/>
                    </a:lnTo>
                    <a:lnTo>
                      <a:pt x="179" y="294"/>
                    </a:lnTo>
                    <a:lnTo>
                      <a:pt x="168" y="293"/>
                    </a:lnTo>
                    <a:lnTo>
                      <a:pt x="156" y="291"/>
                    </a:lnTo>
                    <a:lnTo>
                      <a:pt x="145" y="289"/>
                    </a:lnTo>
                    <a:lnTo>
                      <a:pt x="135" y="285"/>
                    </a:lnTo>
                    <a:lnTo>
                      <a:pt x="125" y="280"/>
                    </a:lnTo>
                    <a:lnTo>
                      <a:pt x="115" y="274"/>
                    </a:lnTo>
                    <a:lnTo>
                      <a:pt x="106" y="268"/>
                    </a:lnTo>
                    <a:lnTo>
                      <a:pt x="99" y="260"/>
                    </a:lnTo>
                    <a:lnTo>
                      <a:pt x="92" y="252"/>
                    </a:lnTo>
                    <a:lnTo>
                      <a:pt x="84" y="243"/>
                    </a:lnTo>
                    <a:lnTo>
                      <a:pt x="79" y="233"/>
                    </a:lnTo>
                    <a:lnTo>
                      <a:pt x="74" y="223"/>
                    </a:lnTo>
                    <a:lnTo>
                      <a:pt x="71" y="213"/>
                    </a:lnTo>
                    <a:lnTo>
                      <a:pt x="67" y="202"/>
                    </a:lnTo>
                    <a:lnTo>
                      <a:pt x="66" y="191"/>
                    </a:lnTo>
                    <a:lnTo>
                      <a:pt x="64" y="179"/>
                    </a:lnTo>
                    <a:lnTo>
                      <a:pt x="64" y="179"/>
                    </a:lnTo>
                    <a:lnTo>
                      <a:pt x="66" y="168"/>
                    </a:lnTo>
                    <a:lnTo>
                      <a:pt x="67" y="157"/>
                    </a:lnTo>
                    <a:lnTo>
                      <a:pt x="71" y="145"/>
                    </a:lnTo>
                    <a:lnTo>
                      <a:pt x="74" y="134"/>
                    </a:lnTo>
                    <a:lnTo>
                      <a:pt x="79" y="124"/>
                    </a:lnTo>
                    <a:lnTo>
                      <a:pt x="84" y="116"/>
                    </a:lnTo>
                    <a:lnTo>
                      <a:pt x="92" y="106"/>
                    </a:lnTo>
                    <a:lnTo>
                      <a:pt x="99" y="98"/>
                    </a:lnTo>
                    <a:lnTo>
                      <a:pt x="106" y="91"/>
                    </a:lnTo>
                    <a:lnTo>
                      <a:pt x="115" y="85"/>
                    </a:lnTo>
                    <a:lnTo>
                      <a:pt x="125" y="79"/>
                    </a:lnTo>
                    <a:lnTo>
                      <a:pt x="135" y="74"/>
                    </a:lnTo>
                    <a:lnTo>
                      <a:pt x="145" y="70"/>
                    </a:lnTo>
                    <a:lnTo>
                      <a:pt x="156" y="68"/>
                    </a:lnTo>
                    <a:lnTo>
                      <a:pt x="168" y="65"/>
                    </a:lnTo>
                    <a:lnTo>
                      <a:pt x="179" y="65"/>
                    </a:lnTo>
                    <a:lnTo>
                      <a:pt x="179" y="65"/>
                    </a:lnTo>
                    <a:lnTo>
                      <a:pt x="179" y="65"/>
                    </a:lnTo>
                    <a:lnTo>
                      <a:pt x="179" y="0"/>
                    </a:lnTo>
                    <a:lnTo>
                      <a:pt x="151" y="0"/>
                    </a:lnTo>
                    <a:lnTo>
                      <a:pt x="151" y="27"/>
                    </a:lnTo>
                    <a:lnTo>
                      <a:pt x="151" y="27"/>
                    </a:lnTo>
                    <a:lnTo>
                      <a:pt x="135" y="30"/>
                    </a:lnTo>
                    <a:lnTo>
                      <a:pt x="120" y="37"/>
                    </a:lnTo>
                    <a:lnTo>
                      <a:pt x="105" y="43"/>
                    </a:lnTo>
                    <a:lnTo>
                      <a:pt x="92" y="51"/>
                    </a:lnTo>
                    <a:lnTo>
                      <a:pt x="73" y="33"/>
                    </a:lnTo>
                    <a:lnTo>
                      <a:pt x="32" y="72"/>
                    </a:lnTo>
                    <a:lnTo>
                      <a:pt x="52" y="91"/>
                    </a:lnTo>
                    <a:lnTo>
                      <a:pt x="52" y="91"/>
                    </a:lnTo>
                    <a:lnTo>
                      <a:pt x="43" y="105"/>
                    </a:lnTo>
                    <a:lnTo>
                      <a:pt x="36" y="119"/>
                    </a:lnTo>
                    <a:lnTo>
                      <a:pt x="31" y="136"/>
                    </a:lnTo>
                    <a:lnTo>
                      <a:pt x="27" y="150"/>
                    </a:lnTo>
                    <a:lnTo>
                      <a:pt x="0" y="150"/>
                    </a:lnTo>
                    <a:lnTo>
                      <a:pt x="0" y="207"/>
                    </a:lnTo>
                    <a:lnTo>
                      <a:pt x="27" y="207"/>
                    </a:lnTo>
                    <a:lnTo>
                      <a:pt x="27" y="207"/>
                    </a:lnTo>
                    <a:lnTo>
                      <a:pt x="31" y="223"/>
                    </a:lnTo>
                    <a:lnTo>
                      <a:pt x="36" y="238"/>
                    </a:lnTo>
                    <a:lnTo>
                      <a:pt x="43" y="253"/>
                    </a:lnTo>
                    <a:lnTo>
                      <a:pt x="52" y="267"/>
                    </a:lnTo>
                    <a:lnTo>
                      <a:pt x="52" y="267"/>
                    </a:lnTo>
                    <a:close/>
                  </a:path>
                </a:pathLst>
              </a:custGeom>
              <a:grpFill/>
              <a:ln w="9525">
                <a:noFill/>
                <a:round/>
              </a:ln>
            </p:spPr>
            <p:txBody>
              <a:bodyPr lIns="121920" tIns="60960" rIns="121920" bIns="60960"/>
              <a:p>
                <a:pPr eaLnBrk="1" fontAlgn="auto" hangingPunct="1">
                  <a:spcBef>
                    <a:spcPts val="0"/>
                  </a:spcBef>
                  <a:spcAft>
                    <a:spcPts val="0"/>
                  </a:spcAft>
                  <a:defRPr/>
                </a:pPr>
                <a:endParaRPr lang="en-US" sz="3200">
                  <a:latin typeface="+mn-ea"/>
                  <a:ea typeface="+mn-ea"/>
                </a:endParaRPr>
              </a:p>
            </p:txBody>
          </p:sp>
          <p:sp>
            <p:nvSpPr>
              <p:cNvPr id="65" name="Freeform 14"/>
              <p:cNvSpPr>
                <a:spLocks noEditPoints="1"/>
              </p:cNvSpPr>
              <p:nvPr/>
            </p:nvSpPr>
            <p:spPr bwMode="auto">
              <a:xfrm>
                <a:off x="3233717" y="2798775"/>
                <a:ext cx="182563" cy="182563"/>
              </a:xfrm>
              <a:custGeom>
                <a:avLst/>
                <a:gdLst/>
                <a:ahLst/>
                <a:cxnLst>
                  <a:cxn ang="0">
                    <a:pos x="131" y="20"/>
                  </a:cxn>
                  <a:cxn ang="0">
                    <a:pos x="152" y="6"/>
                  </a:cxn>
                  <a:cxn ang="0">
                    <a:pos x="183" y="21"/>
                  </a:cxn>
                  <a:cxn ang="0">
                    <a:pos x="179" y="42"/>
                  </a:cxn>
                  <a:cxn ang="0">
                    <a:pos x="198" y="64"/>
                  </a:cxn>
                  <a:cxn ang="0">
                    <a:pos x="219" y="64"/>
                  </a:cxn>
                  <a:cxn ang="0">
                    <a:pos x="230" y="97"/>
                  </a:cxn>
                  <a:cxn ang="0">
                    <a:pos x="213" y="109"/>
                  </a:cxn>
                  <a:cxn ang="0">
                    <a:pos x="210" y="137"/>
                  </a:cxn>
                  <a:cxn ang="0">
                    <a:pos x="225" y="152"/>
                  </a:cxn>
                  <a:cxn ang="0">
                    <a:pos x="210" y="183"/>
                  </a:cxn>
                  <a:cxn ang="0">
                    <a:pos x="189" y="179"/>
                  </a:cxn>
                  <a:cxn ang="0">
                    <a:pos x="167" y="198"/>
                  </a:cxn>
                  <a:cxn ang="0">
                    <a:pos x="167" y="220"/>
                  </a:cxn>
                  <a:cxn ang="0">
                    <a:pos x="135" y="230"/>
                  </a:cxn>
                  <a:cxn ang="0">
                    <a:pos x="123" y="213"/>
                  </a:cxn>
                  <a:cxn ang="0">
                    <a:pos x="115" y="163"/>
                  </a:cxn>
                  <a:cxn ang="0">
                    <a:pos x="136" y="158"/>
                  </a:cxn>
                  <a:cxn ang="0">
                    <a:pos x="153" y="144"/>
                  </a:cxn>
                  <a:cxn ang="0">
                    <a:pos x="161" y="131"/>
                  </a:cxn>
                  <a:cxn ang="0">
                    <a:pos x="161" y="103"/>
                  </a:cxn>
                  <a:cxn ang="0">
                    <a:pos x="147" y="80"/>
                  </a:cxn>
                  <a:cxn ang="0">
                    <a:pos x="130" y="71"/>
                  </a:cxn>
                  <a:cxn ang="0">
                    <a:pos x="115" y="19"/>
                  </a:cxn>
                  <a:cxn ang="0">
                    <a:pos x="11" y="167"/>
                  </a:cxn>
                  <a:cxn ang="0">
                    <a:pos x="1" y="135"/>
                  </a:cxn>
                  <a:cxn ang="0">
                    <a:pos x="19" y="123"/>
                  </a:cxn>
                  <a:cxn ang="0">
                    <a:pos x="20" y="94"/>
                  </a:cxn>
                  <a:cxn ang="0">
                    <a:pos x="5" y="79"/>
                  </a:cxn>
                  <a:cxn ang="0">
                    <a:pos x="21" y="48"/>
                  </a:cxn>
                  <a:cxn ang="0">
                    <a:pos x="42" y="52"/>
                  </a:cxn>
                  <a:cxn ang="0">
                    <a:pos x="63" y="34"/>
                  </a:cxn>
                  <a:cxn ang="0">
                    <a:pos x="63" y="12"/>
                  </a:cxn>
                  <a:cxn ang="0">
                    <a:pos x="97" y="1"/>
                  </a:cxn>
                  <a:cxn ang="0">
                    <a:pos x="109" y="19"/>
                  </a:cxn>
                  <a:cxn ang="0">
                    <a:pos x="115" y="68"/>
                  </a:cxn>
                  <a:cxn ang="0">
                    <a:pos x="94" y="73"/>
                  </a:cxn>
                  <a:cxn ang="0">
                    <a:pos x="78" y="88"/>
                  </a:cxn>
                  <a:cxn ang="0">
                    <a:pos x="71" y="100"/>
                  </a:cxn>
                  <a:cxn ang="0">
                    <a:pos x="71" y="129"/>
                  </a:cxn>
                  <a:cxn ang="0">
                    <a:pos x="84" y="151"/>
                  </a:cxn>
                  <a:cxn ang="0">
                    <a:pos x="100" y="161"/>
                  </a:cxn>
                  <a:cxn ang="0">
                    <a:pos x="115" y="213"/>
                  </a:cxn>
                  <a:cxn ang="0">
                    <a:pos x="84" y="208"/>
                  </a:cxn>
                  <a:cxn ang="0">
                    <a:pos x="68" y="221"/>
                  </a:cxn>
                  <a:cxn ang="0">
                    <a:pos x="40" y="203"/>
                  </a:cxn>
                  <a:cxn ang="0">
                    <a:pos x="45" y="183"/>
                  </a:cxn>
                  <a:cxn ang="0">
                    <a:pos x="29" y="160"/>
                  </a:cxn>
                </a:cxnLst>
                <a:rect l="0" t="0" r="r" b="b"/>
                <a:pathLst>
                  <a:path w="231" h="231">
                    <a:moveTo>
                      <a:pt x="115" y="19"/>
                    </a:moveTo>
                    <a:lnTo>
                      <a:pt x="115" y="19"/>
                    </a:lnTo>
                    <a:lnTo>
                      <a:pt x="131" y="20"/>
                    </a:lnTo>
                    <a:lnTo>
                      <a:pt x="146" y="24"/>
                    </a:lnTo>
                    <a:lnTo>
                      <a:pt x="152" y="6"/>
                    </a:lnTo>
                    <a:lnTo>
                      <a:pt x="152" y="6"/>
                    </a:lnTo>
                    <a:lnTo>
                      <a:pt x="163" y="10"/>
                    </a:lnTo>
                    <a:lnTo>
                      <a:pt x="173" y="15"/>
                    </a:lnTo>
                    <a:lnTo>
                      <a:pt x="183" y="21"/>
                    </a:lnTo>
                    <a:lnTo>
                      <a:pt x="192" y="29"/>
                    </a:lnTo>
                    <a:lnTo>
                      <a:pt x="179" y="42"/>
                    </a:lnTo>
                    <a:lnTo>
                      <a:pt x="179" y="42"/>
                    </a:lnTo>
                    <a:lnTo>
                      <a:pt x="187" y="48"/>
                    </a:lnTo>
                    <a:lnTo>
                      <a:pt x="193" y="56"/>
                    </a:lnTo>
                    <a:lnTo>
                      <a:pt x="198" y="64"/>
                    </a:lnTo>
                    <a:lnTo>
                      <a:pt x="203" y="72"/>
                    </a:lnTo>
                    <a:lnTo>
                      <a:pt x="219" y="64"/>
                    </a:lnTo>
                    <a:lnTo>
                      <a:pt x="219" y="64"/>
                    </a:lnTo>
                    <a:lnTo>
                      <a:pt x="224" y="74"/>
                    </a:lnTo>
                    <a:lnTo>
                      <a:pt x="228" y="85"/>
                    </a:lnTo>
                    <a:lnTo>
                      <a:pt x="230" y="97"/>
                    </a:lnTo>
                    <a:lnTo>
                      <a:pt x="231" y="108"/>
                    </a:lnTo>
                    <a:lnTo>
                      <a:pt x="213" y="109"/>
                    </a:lnTo>
                    <a:lnTo>
                      <a:pt x="213" y="109"/>
                    </a:lnTo>
                    <a:lnTo>
                      <a:pt x="213" y="119"/>
                    </a:lnTo>
                    <a:lnTo>
                      <a:pt x="213" y="127"/>
                    </a:lnTo>
                    <a:lnTo>
                      <a:pt x="210" y="137"/>
                    </a:lnTo>
                    <a:lnTo>
                      <a:pt x="208" y="147"/>
                    </a:lnTo>
                    <a:lnTo>
                      <a:pt x="225" y="152"/>
                    </a:lnTo>
                    <a:lnTo>
                      <a:pt x="225" y="152"/>
                    </a:lnTo>
                    <a:lnTo>
                      <a:pt x="221" y="163"/>
                    </a:lnTo>
                    <a:lnTo>
                      <a:pt x="217" y="173"/>
                    </a:lnTo>
                    <a:lnTo>
                      <a:pt x="210" y="183"/>
                    </a:lnTo>
                    <a:lnTo>
                      <a:pt x="203" y="192"/>
                    </a:lnTo>
                    <a:lnTo>
                      <a:pt x="189" y="179"/>
                    </a:lnTo>
                    <a:lnTo>
                      <a:pt x="189" y="179"/>
                    </a:lnTo>
                    <a:lnTo>
                      <a:pt x="183" y="187"/>
                    </a:lnTo>
                    <a:lnTo>
                      <a:pt x="176" y="193"/>
                    </a:lnTo>
                    <a:lnTo>
                      <a:pt x="167" y="198"/>
                    </a:lnTo>
                    <a:lnTo>
                      <a:pt x="160" y="203"/>
                    </a:lnTo>
                    <a:lnTo>
                      <a:pt x="167" y="220"/>
                    </a:lnTo>
                    <a:lnTo>
                      <a:pt x="167" y="220"/>
                    </a:lnTo>
                    <a:lnTo>
                      <a:pt x="157" y="224"/>
                    </a:lnTo>
                    <a:lnTo>
                      <a:pt x="146" y="228"/>
                    </a:lnTo>
                    <a:lnTo>
                      <a:pt x="135" y="230"/>
                    </a:lnTo>
                    <a:lnTo>
                      <a:pt x="124" y="231"/>
                    </a:lnTo>
                    <a:lnTo>
                      <a:pt x="123" y="213"/>
                    </a:lnTo>
                    <a:lnTo>
                      <a:pt x="123" y="213"/>
                    </a:lnTo>
                    <a:lnTo>
                      <a:pt x="115" y="213"/>
                    </a:lnTo>
                    <a:lnTo>
                      <a:pt x="115" y="163"/>
                    </a:lnTo>
                    <a:lnTo>
                      <a:pt x="115" y="163"/>
                    </a:lnTo>
                    <a:lnTo>
                      <a:pt x="123" y="162"/>
                    </a:lnTo>
                    <a:lnTo>
                      <a:pt x="130" y="161"/>
                    </a:lnTo>
                    <a:lnTo>
                      <a:pt x="136" y="158"/>
                    </a:lnTo>
                    <a:lnTo>
                      <a:pt x="144" y="155"/>
                    </a:lnTo>
                    <a:lnTo>
                      <a:pt x="149" y="150"/>
                    </a:lnTo>
                    <a:lnTo>
                      <a:pt x="153" y="144"/>
                    </a:lnTo>
                    <a:lnTo>
                      <a:pt x="157" y="137"/>
                    </a:lnTo>
                    <a:lnTo>
                      <a:pt x="161" y="131"/>
                    </a:lnTo>
                    <a:lnTo>
                      <a:pt x="161" y="131"/>
                    </a:lnTo>
                    <a:lnTo>
                      <a:pt x="162" y="121"/>
                    </a:lnTo>
                    <a:lnTo>
                      <a:pt x="162" y="113"/>
                    </a:lnTo>
                    <a:lnTo>
                      <a:pt x="161" y="103"/>
                    </a:lnTo>
                    <a:lnTo>
                      <a:pt x="158" y="94"/>
                    </a:lnTo>
                    <a:lnTo>
                      <a:pt x="153" y="87"/>
                    </a:lnTo>
                    <a:lnTo>
                      <a:pt x="147" y="80"/>
                    </a:lnTo>
                    <a:lnTo>
                      <a:pt x="140" y="74"/>
                    </a:lnTo>
                    <a:lnTo>
                      <a:pt x="130" y="71"/>
                    </a:lnTo>
                    <a:lnTo>
                      <a:pt x="130" y="71"/>
                    </a:lnTo>
                    <a:lnTo>
                      <a:pt x="123" y="69"/>
                    </a:lnTo>
                    <a:lnTo>
                      <a:pt x="115" y="68"/>
                    </a:lnTo>
                    <a:lnTo>
                      <a:pt x="115" y="19"/>
                    </a:lnTo>
                    <a:close/>
                    <a:moveTo>
                      <a:pt x="29" y="160"/>
                    </a:moveTo>
                    <a:lnTo>
                      <a:pt x="11" y="167"/>
                    </a:lnTo>
                    <a:lnTo>
                      <a:pt x="11" y="167"/>
                    </a:lnTo>
                    <a:lnTo>
                      <a:pt x="8" y="157"/>
                    </a:lnTo>
                    <a:lnTo>
                      <a:pt x="4" y="146"/>
                    </a:lnTo>
                    <a:lnTo>
                      <a:pt x="1" y="135"/>
                    </a:lnTo>
                    <a:lnTo>
                      <a:pt x="0" y="124"/>
                    </a:lnTo>
                    <a:lnTo>
                      <a:pt x="19" y="123"/>
                    </a:lnTo>
                    <a:lnTo>
                      <a:pt x="19" y="123"/>
                    </a:lnTo>
                    <a:lnTo>
                      <a:pt x="17" y="114"/>
                    </a:lnTo>
                    <a:lnTo>
                      <a:pt x="19" y="104"/>
                    </a:lnTo>
                    <a:lnTo>
                      <a:pt x="20" y="94"/>
                    </a:lnTo>
                    <a:lnTo>
                      <a:pt x="24" y="85"/>
                    </a:lnTo>
                    <a:lnTo>
                      <a:pt x="5" y="79"/>
                    </a:lnTo>
                    <a:lnTo>
                      <a:pt x="5" y="79"/>
                    </a:lnTo>
                    <a:lnTo>
                      <a:pt x="10" y="68"/>
                    </a:lnTo>
                    <a:lnTo>
                      <a:pt x="15" y="58"/>
                    </a:lnTo>
                    <a:lnTo>
                      <a:pt x="21" y="48"/>
                    </a:lnTo>
                    <a:lnTo>
                      <a:pt x="29" y="40"/>
                    </a:lnTo>
                    <a:lnTo>
                      <a:pt x="42" y="52"/>
                    </a:lnTo>
                    <a:lnTo>
                      <a:pt x="42" y="52"/>
                    </a:lnTo>
                    <a:lnTo>
                      <a:pt x="48" y="45"/>
                    </a:lnTo>
                    <a:lnTo>
                      <a:pt x="56" y="38"/>
                    </a:lnTo>
                    <a:lnTo>
                      <a:pt x="63" y="34"/>
                    </a:lnTo>
                    <a:lnTo>
                      <a:pt x="72" y="29"/>
                    </a:lnTo>
                    <a:lnTo>
                      <a:pt x="63" y="12"/>
                    </a:lnTo>
                    <a:lnTo>
                      <a:pt x="63" y="12"/>
                    </a:lnTo>
                    <a:lnTo>
                      <a:pt x="74" y="8"/>
                    </a:lnTo>
                    <a:lnTo>
                      <a:pt x="85" y="4"/>
                    </a:lnTo>
                    <a:lnTo>
                      <a:pt x="97" y="1"/>
                    </a:lnTo>
                    <a:lnTo>
                      <a:pt x="108" y="0"/>
                    </a:lnTo>
                    <a:lnTo>
                      <a:pt x="109" y="19"/>
                    </a:lnTo>
                    <a:lnTo>
                      <a:pt x="109" y="19"/>
                    </a:lnTo>
                    <a:lnTo>
                      <a:pt x="115" y="19"/>
                    </a:lnTo>
                    <a:lnTo>
                      <a:pt x="115" y="68"/>
                    </a:lnTo>
                    <a:lnTo>
                      <a:pt x="115" y="68"/>
                    </a:lnTo>
                    <a:lnTo>
                      <a:pt x="108" y="69"/>
                    </a:lnTo>
                    <a:lnTo>
                      <a:pt x="102" y="71"/>
                    </a:lnTo>
                    <a:lnTo>
                      <a:pt x="94" y="73"/>
                    </a:lnTo>
                    <a:lnTo>
                      <a:pt x="88" y="77"/>
                    </a:lnTo>
                    <a:lnTo>
                      <a:pt x="83" y="82"/>
                    </a:lnTo>
                    <a:lnTo>
                      <a:pt x="78" y="88"/>
                    </a:lnTo>
                    <a:lnTo>
                      <a:pt x="74" y="94"/>
                    </a:lnTo>
                    <a:lnTo>
                      <a:pt x="71" y="100"/>
                    </a:lnTo>
                    <a:lnTo>
                      <a:pt x="71" y="100"/>
                    </a:lnTo>
                    <a:lnTo>
                      <a:pt x="68" y="110"/>
                    </a:lnTo>
                    <a:lnTo>
                      <a:pt x="68" y="120"/>
                    </a:lnTo>
                    <a:lnTo>
                      <a:pt x="71" y="129"/>
                    </a:lnTo>
                    <a:lnTo>
                      <a:pt x="73" y="137"/>
                    </a:lnTo>
                    <a:lnTo>
                      <a:pt x="78" y="145"/>
                    </a:lnTo>
                    <a:lnTo>
                      <a:pt x="84" y="151"/>
                    </a:lnTo>
                    <a:lnTo>
                      <a:pt x="92" y="157"/>
                    </a:lnTo>
                    <a:lnTo>
                      <a:pt x="100" y="161"/>
                    </a:lnTo>
                    <a:lnTo>
                      <a:pt x="100" y="161"/>
                    </a:lnTo>
                    <a:lnTo>
                      <a:pt x="108" y="162"/>
                    </a:lnTo>
                    <a:lnTo>
                      <a:pt x="115" y="163"/>
                    </a:lnTo>
                    <a:lnTo>
                      <a:pt x="115" y="213"/>
                    </a:lnTo>
                    <a:lnTo>
                      <a:pt x="115" y="213"/>
                    </a:lnTo>
                    <a:lnTo>
                      <a:pt x="100" y="212"/>
                    </a:lnTo>
                    <a:lnTo>
                      <a:pt x="84" y="208"/>
                    </a:lnTo>
                    <a:lnTo>
                      <a:pt x="79" y="226"/>
                    </a:lnTo>
                    <a:lnTo>
                      <a:pt x="79" y="226"/>
                    </a:lnTo>
                    <a:lnTo>
                      <a:pt x="68" y="221"/>
                    </a:lnTo>
                    <a:lnTo>
                      <a:pt x="58" y="216"/>
                    </a:lnTo>
                    <a:lnTo>
                      <a:pt x="48" y="210"/>
                    </a:lnTo>
                    <a:lnTo>
                      <a:pt x="40" y="203"/>
                    </a:lnTo>
                    <a:lnTo>
                      <a:pt x="52" y="189"/>
                    </a:lnTo>
                    <a:lnTo>
                      <a:pt x="52" y="189"/>
                    </a:lnTo>
                    <a:lnTo>
                      <a:pt x="45" y="183"/>
                    </a:lnTo>
                    <a:lnTo>
                      <a:pt x="38" y="176"/>
                    </a:lnTo>
                    <a:lnTo>
                      <a:pt x="34" y="168"/>
                    </a:lnTo>
                    <a:lnTo>
                      <a:pt x="29" y="160"/>
                    </a:lnTo>
                    <a:lnTo>
                      <a:pt x="29" y="160"/>
                    </a:lnTo>
                    <a:close/>
                  </a:path>
                </a:pathLst>
              </a:custGeom>
              <a:grpFill/>
              <a:ln w="9525">
                <a:noFill/>
                <a:round/>
              </a:ln>
            </p:spPr>
            <p:txBody>
              <a:bodyPr lIns="121920" tIns="60960" rIns="121920" bIns="60960"/>
              <a:p>
                <a:pPr eaLnBrk="1" fontAlgn="auto" hangingPunct="1">
                  <a:spcBef>
                    <a:spcPts val="0"/>
                  </a:spcBef>
                  <a:spcAft>
                    <a:spcPts val="0"/>
                  </a:spcAft>
                  <a:defRPr/>
                </a:pPr>
                <a:endParaRPr lang="en-US" sz="3200">
                  <a:latin typeface="+mn-ea"/>
                  <a:ea typeface="+mn-ea"/>
                </a:endParaRPr>
              </a:p>
            </p:txBody>
          </p:sp>
          <p:sp>
            <p:nvSpPr>
              <p:cNvPr id="66" name="Freeform 15"/>
              <p:cNvSpPr>
                <a:spLocks noEditPoints="1"/>
              </p:cNvSpPr>
              <p:nvPr/>
            </p:nvSpPr>
            <p:spPr bwMode="auto">
              <a:xfrm>
                <a:off x="3228955" y="2589225"/>
                <a:ext cx="190500" cy="190500"/>
              </a:xfrm>
              <a:custGeom>
                <a:avLst/>
                <a:gdLst/>
                <a:ahLst/>
                <a:cxnLst>
                  <a:cxn ang="0">
                    <a:pos x="131" y="0"/>
                  </a:cxn>
                  <a:cxn ang="0">
                    <a:pos x="170" y="10"/>
                  </a:cxn>
                  <a:cxn ang="0">
                    <a:pos x="163" y="47"/>
                  </a:cxn>
                  <a:cxn ang="0">
                    <a:pos x="186" y="65"/>
                  </a:cxn>
                  <a:cxn ang="0">
                    <a:pos x="222" y="53"/>
                  </a:cxn>
                  <a:cxn ang="0">
                    <a:pos x="234" y="76"/>
                  </a:cxn>
                  <a:cxn ang="0">
                    <a:pos x="204" y="107"/>
                  </a:cxn>
                  <a:cxn ang="0">
                    <a:pos x="205" y="127"/>
                  </a:cxn>
                  <a:cxn ang="0">
                    <a:pos x="236" y="157"/>
                  </a:cxn>
                  <a:cxn ang="0">
                    <a:pos x="225" y="180"/>
                  </a:cxn>
                  <a:cxn ang="0">
                    <a:pos x="182" y="178"/>
                  </a:cxn>
                  <a:cxn ang="0">
                    <a:pos x="168" y="190"/>
                  </a:cxn>
                  <a:cxn ang="0">
                    <a:pos x="151" y="199"/>
                  </a:cxn>
                  <a:cxn ang="0">
                    <a:pos x="154" y="236"/>
                  </a:cxn>
                  <a:cxn ang="0">
                    <a:pos x="121" y="240"/>
                  </a:cxn>
                  <a:cxn ang="0">
                    <a:pos x="134" y="189"/>
                  </a:cxn>
                  <a:cxn ang="0">
                    <a:pos x="158" y="179"/>
                  </a:cxn>
                  <a:cxn ang="0">
                    <a:pos x="184" y="148"/>
                  </a:cxn>
                  <a:cxn ang="0">
                    <a:pos x="191" y="109"/>
                  </a:cxn>
                  <a:cxn ang="0">
                    <a:pos x="182" y="85"/>
                  </a:cxn>
                  <a:cxn ang="0">
                    <a:pos x="160" y="62"/>
                  </a:cxn>
                  <a:cxn ang="0">
                    <a:pos x="131" y="50"/>
                  </a:cxn>
                  <a:cxn ang="0">
                    <a:pos x="121" y="34"/>
                  </a:cxn>
                  <a:cxn ang="0">
                    <a:pos x="121" y="240"/>
                  </a:cxn>
                  <a:cxn ang="0">
                    <a:pos x="114" y="204"/>
                  </a:cxn>
                  <a:cxn ang="0">
                    <a:pos x="95" y="200"/>
                  </a:cxn>
                  <a:cxn ang="0">
                    <a:pos x="60" y="224"/>
                  </a:cxn>
                  <a:cxn ang="0">
                    <a:pos x="39" y="208"/>
                  </a:cxn>
                  <a:cxn ang="0">
                    <a:pos x="51" y="167"/>
                  </a:cxn>
                  <a:cxn ang="0">
                    <a:pos x="42" y="149"/>
                  </a:cxn>
                  <a:cxn ang="0">
                    <a:pos x="37" y="131"/>
                  </a:cxn>
                  <a:cxn ang="0">
                    <a:pos x="0" y="122"/>
                  </a:cxn>
                  <a:cxn ang="0">
                    <a:pos x="6" y="83"/>
                  </a:cxn>
                  <a:cxn ang="0">
                    <a:pos x="43" y="85"/>
                  </a:cxn>
                  <a:cxn ang="0">
                    <a:pos x="60" y="62"/>
                  </a:cxn>
                  <a:cxn ang="0">
                    <a:pos x="42" y="27"/>
                  </a:cxn>
                  <a:cxn ang="0">
                    <a:pos x="78" y="7"/>
                  </a:cxn>
                  <a:cxn ang="0">
                    <a:pos x="105" y="37"/>
                  </a:cxn>
                  <a:cxn ang="0">
                    <a:pos x="121" y="49"/>
                  </a:cxn>
                  <a:cxn ang="0">
                    <a:pos x="95" y="54"/>
                  </a:cxn>
                  <a:cxn ang="0">
                    <a:pos x="63" y="79"/>
                  </a:cxn>
                  <a:cxn ang="0">
                    <a:pos x="51" y="117"/>
                  </a:cxn>
                  <a:cxn ang="0">
                    <a:pos x="55" y="144"/>
                  </a:cxn>
                  <a:cxn ang="0">
                    <a:pos x="73" y="172"/>
                  </a:cxn>
                  <a:cxn ang="0">
                    <a:pos x="100" y="186"/>
                  </a:cxn>
                  <a:cxn ang="0">
                    <a:pos x="121" y="240"/>
                  </a:cxn>
                </a:cxnLst>
                <a:rect l="0" t="0" r="r" b="b"/>
                <a:pathLst>
                  <a:path w="240" h="240">
                    <a:moveTo>
                      <a:pt x="128" y="36"/>
                    </a:moveTo>
                    <a:lnTo>
                      <a:pt x="131" y="0"/>
                    </a:lnTo>
                    <a:lnTo>
                      <a:pt x="131" y="0"/>
                    </a:lnTo>
                    <a:lnTo>
                      <a:pt x="145" y="1"/>
                    </a:lnTo>
                    <a:lnTo>
                      <a:pt x="157" y="5"/>
                    </a:lnTo>
                    <a:lnTo>
                      <a:pt x="170" y="10"/>
                    </a:lnTo>
                    <a:lnTo>
                      <a:pt x="182" y="16"/>
                    </a:lnTo>
                    <a:lnTo>
                      <a:pt x="163" y="47"/>
                    </a:lnTo>
                    <a:lnTo>
                      <a:pt x="163" y="47"/>
                    </a:lnTo>
                    <a:lnTo>
                      <a:pt x="172" y="52"/>
                    </a:lnTo>
                    <a:lnTo>
                      <a:pt x="178" y="58"/>
                    </a:lnTo>
                    <a:lnTo>
                      <a:pt x="186" y="65"/>
                    </a:lnTo>
                    <a:lnTo>
                      <a:pt x="191" y="73"/>
                    </a:lnTo>
                    <a:lnTo>
                      <a:pt x="222" y="53"/>
                    </a:lnTo>
                    <a:lnTo>
                      <a:pt x="222" y="53"/>
                    </a:lnTo>
                    <a:lnTo>
                      <a:pt x="228" y="64"/>
                    </a:lnTo>
                    <a:lnTo>
                      <a:pt x="234" y="76"/>
                    </a:lnTo>
                    <a:lnTo>
                      <a:pt x="234" y="76"/>
                    </a:lnTo>
                    <a:lnTo>
                      <a:pt x="238" y="90"/>
                    </a:lnTo>
                    <a:lnTo>
                      <a:pt x="240" y="102"/>
                    </a:lnTo>
                    <a:lnTo>
                      <a:pt x="204" y="107"/>
                    </a:lnTo>
                    <a:lnTo>
                      <a:pt x="204" y="107"/>
                    </a:lnTo>
                    <a:lnTo>
                      <a:pt x="205" y="117"/>
                    </a:lnTo>
                    <a:lnTo>
                      <a:pt x="205" y="127"/>
                    </a:lnTo>
                    <a:lnTo>
                      <a:pt x="204" y="136"/>
                    </a:lnTo>
                    <a:lnTo>
                      <a:pt x="202" y="146"/>
                    </a:lnTo>
                    <a:lnTo>
                      <a:pt x="236" y="157"/>
                    </a:lnTo>
                    <a:lnTo>
                      <a:pt x="236" y="157"/>
                    </a:lnTo>
                    <a:lnTo>
                      <a:pt x="231" y="169"/>
                    </a:lnTo>
                    <a:lnTo>
                      <a:pt x="225" y="180"/>
                    </a:lnTo>
                    <a:lnTo>
                      <a:pt x="218" y="193"/>
                    </a:lnTo>
                    <a:lnTo>
                      <a:pt x="208" y="203"/>
                    </a:lnTo>
                    <a:lnTo>
                      <a:pt x="182" y="178"/>
                    </a:lnTo>
                    <a:lnTo>
                      <a:pt x="182" y="178"/>
                    </a:lnTo>
                    <a:lnTo>
                      <a:pt x="176" y="184"/>
                    </a:lnTo>
                    <a:lnTo>
                      <a:pt x="168" y="190"/>
                    </a:lnTo>
                    <a:lnTo>
                      <a:pt x="160" y="195"/>
                    </a:lnTo>
                    <a:lnTo>
                      <a:pt x="151" y="199"/>
                    </a:lnTo>
                    <a:lnTo>
                      <a:pt x="151" y="199"/>
                    </a:lnTo>
                    <a:lnTo>
                      <a:pt x="163" y="232"/>
                    </a:lnTo>
                    <a:lnTo>
                      <a:pt x="163" y="232"/>
                    </a:lnTo>
                    <a:lnTo>
                      <a:pt x="154" y="236"/>
                    </a:lnTo>
                    <a:lnTo>
                      <a:pt x="142" y="238"/>
                    </a:lnTo>
                    <a:lnTo>
                      <a:pt x="131" y="240"/>
                    </a:lnTo>
                    <a:lnTo>
                      <a:pt x="121" y="240"/>
                    </a:lnTo>
                    <a:lnTo>
                      <a:pt x="121" y="190"/>
                    </a:lnTo>
                    <a:lnTo>
                      <a:pt x="121" y="190"/>
                    </a:lnTo>
                    <a:lnTo>
                      <a:pt x="134" y="189"/>
                    </a:lnTo>
                    <a:lnTo>
                      <a:pt x="146" y="185"/>
                    </a:lnTo>
                    <a:lnTo>
                      <a:pt x="146" y="185"/>
                    </a:lnTo>
                    <a:lnTo>
                      <a:pt x="158" y="179"/>
                    </a:lnTo>
                    <a:lnTo>
                      <a:pt x="170" y="170"/>
                    </a:lnTo>
                    <a:lnTo>
                      <a:pt x="178" y="161"/>
                    </a:lnTo>
                    <a:lnTo>
                      <a:pt x="184" y="148"/>
                    </a:lnTo>
                    <a:lnTo>
                      <a:pt x="189" y="136"/>
                    </a:lnTo>
                    <a:lnTo>
                      <a:pt x="191" y="122"/>
                    </a:lnTo>
                    <a:lnTo>
                      <a:pt x="191" y="109"/>
                    </a:lnTo>
                    <a:lnTo>
                      <a:pt x="187" y="95"/>
                    </a:lnTo>
                    <a:lnTo>
                      <a:pt x="187" y="95"/>
                    </a:lnTo>
                    <a:lnTo>
                      <a:pt x="182" y="85"/>
                    </a:lnTo>
                    <a:lnTo>
                      <a:pt x="176" y="75"/>
                    </a:lnTo>
                    <a:lnTo>
                      <a:pt x="168" y="68"/>
                    </a:lnTo>
                    <a:lnTo>
                      <a:pt x="160" y="62"/>
                    </a:lnTo>
                    <a:lnTo>
                      <a:pt x="151" y="57"/>
                    </a:lnTo>
                    <a:lnTo>
                      <a:pt x="141" y="53"/>
                    </a:lnTo>
                    <a:lnTo>
                      <a:pt x="131" y="50"/>
                    </a:lnTo>
                    <a:lnTo>
                      <a:pt x="121" y="49"/>
                    </a:lnTo>
                    <a:lnTo>
                      <a:pt x="121" y="34"/>
                    </a:lnTo>
                    <a:lnTo>
                      <a:pt x="121" y="34"/>
                    </a:lnTo>
                    <a:lnTo>
                      <a:pt x="128" y="36"/>
                    </a:lnTo>
                    <a:lnTo>
                      <a:pt x="128" y="36"/>
                    </a:lnTo>
                    <a:close/>
                    <a:moveTo>
                      <a:pt x="121" y="240"/>
                    </a:moveTo>
                    <a:lnTo>
                      <a:pt x="121" y="240"/>
                    </a:lnTo>
                    <a:lnTo>
                      <a:pt x="110" y="240"/>
                    </a:lnTo>
                    <a:lnTo>
                      <a:pt x="114" y="204"/>
                    </a:lnTo>
                    <a:lnTo>
                      <a:pt x="114" y="204"/>
                    </a:lnTo>
                    <a:lnTo>
                      <a:pt x="104" y="203"/>
                    </a:lnTo>
                    <a:lnTo>
                      <a:pt x="95" y="200"/>
                    </a:lnTo>
                    <a:lnTo>
                      <a:pt x="87" y="196"/>
                    </a:lnTo>
                    <a:lnTo>
                      <a:pt x="78" y="193"/>
                    </a:lnTo>
                    <a:lnTo>
                      <a:pt x="60" y="224"/>
                    </a:lnTo>
                    <a:lnTo>
                      <a:pt x="60" y="224"/>
                    </a:lnTo>
                    <a:lnTo>
                      <a:pt x="48" y="216"/>
                    </a:lnTo>
                    <a:lnTo>
                      <a:pt x="39" y="208"/>
                    </a:lnTo>
                    <a:lnTo>
                      <a:pt x="29" y="198"/>
                    </a:lnTo>
                    <a:lnTo>
                      <a:pt x="20" y="186"/>
                    </a:lnTo>
                    <a:lnTo>
                      <a:pt x="51" y="167"/>
                    </a:lnTo>
                    <a:lnTo>
                      <a:pt x="51" y="167"/>
                    </a:lnTo>
                    <a:lnTo>
                      <a:pt x="46" y="158"/>
                    </a:lnTo>
                    <a:lnTo>
                      <a:pt x="42" y="149"/>
                    </a:lnTo>
                    <a:lnTo>
                      <a:pt x="42" y="149"/>
                    </a:lnTo>
                    <a:lnTo>
                      <a:pt x="39" y="141"/>
                    </a:lnTo>
                    <a:lnTo>
                      <a:pt x="37" y="131"/>
                    </a:lnTo>
                    <a:lnTo>
                      <a:pt x="1" y="137"/>
                    </a:lnTo>
                    <a:lnTo>
                      <a:pt x="1" y="137"/>
                    </a:lnTo>
                    <a:lnTo>
                      <a:pt x="0" y="122"/>
                    </a:lnTo>
                    <a:lnTo>
                      <a:pt x="0" y="109"/>
                    </a:lnTo>
                    <a:lnTo>
                      <a:pt x="3" y="96"/>
                    </a:lnTo>
                    <a:lnTo>
                      <a:pt x="6" y="83"/>
                    </a:lnTo>
                    <a:lnTo>
                      <a:pt x="40" y="94"/>
                    </a:lnTo>
                    <a:lnTo>
                      <a:pt x="40" y="94"/>
                    </a:lnTo>
                    <a:lnTo>
                      <a:pt x="43" y="85"/>
                    </a:lnTo>
                    <a:lnTo>
                      <a:pt x="48" y="76"/>
                    </a:lnTo>
                    <a:lnTo>
                      <a:pt x="53" y="69"/>
                    </a:lnTo>
                    <a:lnTo>
                      <a:pt x="60" y="62"/>
                    </a:lnTo>
                    <a:lnTo>
                      <a:pt x="34" y="37"/>
                    </a:lnTo>
                    <a:lnTo>
                      <a:pt x="34" y="37"/>
                    </a:lnTo>
                    <a:lnTo>
                      <a:pt x="42" y="27"/>
                    </a:lnTo>
                    <a:lnTo>
                      <a:pt x="53" y="20"/>
                    </a:lnTo>
                    <a:lnTo>
                      <a:pt x="64" y="12"/>
                    </a:lnTo>
                    <a:lnTo>
                      <a:pt x="78" y="7"/>
                    </a:lnTo>
                    <a:lnTo>
                      <a:pt x="90" y="41"/>
                    </a:lnTo>
                    <a:lnTo>
                      <a:pt x="90" y="41"/>
                    </a:lnTo>
                    <a:lnTo>
                      <a:pt x="105" y="37"/>
                    </a:lnTo>
                    <a:lnTo>
                      <a:pt x="121" y="34"/>
                    </a:lnTo>
                    <a:lnTo>
                      <a:pt x="121" y="49"/>
                    </a:lnTo>
                    <a:lnTo>
                      <a:pt x="121" y="49"/>
                    </a:lnTo>
                    <a:lnTo>
                      <a:pt x="108" y="50"/>
                    </a:lnTo>
                    <a:lnTo>
                      <a:pt x="95" y="54"/>
                    </a:lnTo>
                    <a:lnTo>
                      <a:pt x="95" y="54"/>
                    </a:lnTo>
                    <a:lnTo>
                      <a:pt x="83" y="60"/>
                    </a:lnTo>
                    <a:lnTo>
                      <a:pt x="72" y="69"/>
                    </a:lnTo>
                    <a:lnTo>
                      <a:pt x="63" y="79"/>
                    </a:lnTo>
                    <a:lnTo>
                      <a:pt x="57" y="91"/>
                    </a:lnTo>
                    <a:lnTo>
                      <a:pt x="52" y="104"/>
                    </a:lnTo>
                    <a:lnTo>
                      <a:pt x="51" y="117"/>
                    </a:lnTo>
                    <a:lnTo>
                      <a:pt x="51" y="131"/>
                    </a:lnTo>
                    <a:lnTo>
                      <a:pt x="55" y="144"/>
                    </a:lnTo>
                    <a:lnTo>
                      <a:pt x="55" y="144"/>
                    </a:lnTo>
                    <a:lnTo>
                      <a:pt x="60" y="154"/>
                    </a:lnTo>
                    <a:lnTo>
                      <a:pt x="66" y="163"/>
                    </a:lnTo>
                    <a:lnTo>
                      <a:pt x="73" y="172"/>
                    </a:lnTo>
                    <a:lnTo>
                      <a:pt x="82" y="178"/>
                    </a:lnTo>
                    <a:lnTo>
                      <a:pt x="90" y="183"/>
                    </a:lnTo>
                    <a:lnTo>
                      <a:pt x="100" y="186"/>
                    </a:lnTo>
                    <a:lnTo>
                      <a:pt x="110" y="189"/>
                    </a:lnTo>
                    <a:lnTo>
                      <a:pt x="121" y="190"/>
                    </a:lnTo>
                    <a:lnTo>
                      <a:pt x="121" y="240"/>
                    </a:lnTo>
                    <a:close/>
                  </a:path>
                </a:pathLst>
              </a:custGeom>
              <a:grpFill/>
              <a:ln w="9525">
                <a:noFill/>
                <a:round/>
              </a:ln>
            </p:spPr>
            <p:txBody>
              <a:bodyPr lIns="121920" tIns="60960" rIns="121920" bIns="60960"/>
              <a:p>
                <a:pPr eaLnBrk="1" fontAlgn="auto" hangingPunct="1">
                  <a:spcBef>
                    <a:spcPts val="0"/>
                  </a:spcBef>
                  <a:spcAft>
                    <a:spcPts val="0"/>
                  </a:spcAft>
                  <a:defRPr/>
                </a:pPr>
                <a:endParaRPr lang="en-US" sz="3200">
                  <a:latin typeface="+mn-ea"/>
                  <a:ea typeface="+mn-ea"/>
                </a:endParaRPr>
              </a:p>
            </p:txBody>
          </p:sp>
        </p:grpSp>
        <p:grpSp>
          <p:nvGrpSpPr>
            <p:cNvPr id="51" name="Group 119"/>
            <p:cNvGrpSpPr/>
            <p:nvPr/>
          </p:nvGrpSpPr>
          <p:grpSpPr>
            <a:xfrm>
              <a:off x="10055853" y="3020009"/>
              <a:ext cx="525995" cy="504077"/>
              <a:chOff x="1168380" y="3486162"/>
              <a:chExt cx="381000" cy="365126"/>
            </a:xfrm>
            <a:grpFill/>
          </p:grpSpPr>
          <p:sp>
            <p:nvSpPr>
              <p:cNvPr id="61" name="Freeform 16"/>
              <p:cNvSpPr/>
              <p:nvPr/>
            </p:nvSpPr>
            <p:spPr bwMode="auto">
              <a:xfrm>
                <a:off x="1223942" y="3643325"/>
                <a:ext cx="146050" cy="207963"/>
              </a:xfrm>
              <a:custGeom>
                <a:avLst/>
                <a:gdLst/>
                <a:ahLst/>
                <a:cxnLst>
                  <a:cxn ang="0">
                    <a:pos x="125" y="101"/>
                  </a:cxn>
                  <a:cxn ang="0">
                    <a:pos x="125" y="231"/>
                  </a:cxn>
                  <a:cxn ang="0">
                    <a:pos x="125" y="231"/>
                  </a:cxn>
                  <a:cxn ang="0">
                    <a:pos x="124" y="237"/>
                  </a:cxn>
                  <a:cxn ang="0">
                    <a:pos x="122" y="243"/>
                  </a:cxn>
                  <a:cxn ang="0">
                    <a:pos x="119" y="248"/>
                  </a:cxn>
                  <a:cxn ang="0">
                    <a:pos x="115" y="253"/>
                  </a:cxn>
                  <a:cxn ang="0">
                    <a:pos x="110" y="257"/>
                  </a:cxn>
                  <a:cxn ang="0">
                    <a:pos x="105" y="260"/>
                  </a:cxn>
                  <a:cxn ang="0">
                    <a:pos x="99" y="262"/>
                  </a:cxn>
                  <a:cxn ang="0">
                    <a:pos x="93" y="263"/>
                  </a:cxn>
                  <a:cxn ang="0">
                    <a:pos x="93" y="263"/>
                  </a:cxn>
                  <a:cxn ang="0">
                    <a:pos x="93" y="263"/>
                  </a:cxn>
                  <a:cxn ang="0">
                    <a:pos x="87" y="262"/>
                  </a:cxn>
                  <a:cxn ang="0">
                    <a:pos x="80" y="260"/>
                  </a:cxn>
                  <a:cxn ang="0">
                    <a:pos x="74" y="257"/>
                  </a:cxn>
                  <a:cxn ang="0">
                    <a:pos x="69" y="253"/>
                  </a:cxn>
                  <a:cxn ang="0">
                    <a:pos x="66" y="248"/>
                  </a:cxn>
                  <a:cxn ang="0">
                    <a:pos x="63" y="243"/>
                  </a:cxn>
                  <a:cxn ang="0">
                    <a:pos x="61" y="237"/>
                  </a:cxn>
                  <a:cxn ang="0">
                    <a:pos x="61" y="231"/>
                  </a:cxn>
                  <a:cxn ang="0">
                    <a:pos x="61" y="101"/>
                  </a:cxn>
                  <a:cxn ang="0">
                    <a:pos x="16" y="101"/>
                  </a:cxn>
                  <a:cxn ang="0">
                    <a:pos x="16" y="101"/>
                  </a:cxn>
                  <a:cxn ang="0">
                    <a:pos x="10" y="100"/>
                  </a:cxn>
                  <a:cxn ang="0">
                    <a:pos x="5" y="99"/>
                  </a:cxn>
                  <a:cxn ang="0">
                    <a:pos x="1" y="95"/>
                  </a:cxn>
                  <a:cxn ang="0">
                    <a:pos x="0" y="91"/>
                  </a:cxn>
                  <a:cxn ang="0">
                    <a:pos x="0" y="87"/>
                  </a:cxn>
                  <a:cxn ang="0">
                    <a:pos x="0" y="82"/>
                  </a:cxn>
                  <a:cxn ang="0">
                    <a:pos x="3" y="77"/>
                  </a:cxn>
                  <a:cxn ang="0">
                    <a:pos x="7" y="73"/>
                  </a:cxn>
                  <a:cxn ang="0">
                    <a:pos x="69" y="11"/>
                  </a:cxn>
                  <a:cxn ang="0">
                    <a:pos x="69" y="11"/>
                  </a:cxn>
                  <a:cxn ang="0">
                    <a:pos x="75" y="6"/>
                  </a:cxn>
                  <a:cxn ang="0">
                    <a:pos x="80" y="2"/>
                  </a:cxn>
                  <a:cxn ang="0">
                    <a:pos x="87" y="0"/>
                  </a:cxn>
                  <a:cxn ang="0">
                    <a:pos x="93" y="0"/>
                  </a:cxn>
                  <a:cxn ang="0">
                    <a:pos x="98" y="0"/>
                  </a:cxn>
                  <a:cxn ang="0">
                    <a:pos x="104" y="2"/>
                  </a:cxn>
                  <a:cxn ang="0">
                    <a:pos x="110" y="6"/>
                  </a:cxn>
                  <a:cxn ang="0">
                    <a:pos x="115" y="11"/>
                  </a:cxn>
                  <a:cxn ang="0">
                    <a:pos x="178" y="73"/>
                  </a:cxn>
                  <a:cxn ang="0">
                    <a:pos x="178" y="73"/>
                  </a:cxn>
                  <a:cxn ang="0">
                    <a:pos x="182" y="77"/>
                  </a:cxn>
                  <a:cxn ang="0">
                    <a:pos x="184" y="82"/>
                  </a:cxn>
                  <a:cxn ang="0">
                    <a:pos x="184" y="86"/>
                  </a:cxn>
                  <a:cxn ang="0">
                    <a:pos x="184" y="91"/>
                  </a:cxn>
                  <a:cxn ang="0">
                    <a:pos x="182" y="95"/>
                  </a:cxn>
                  <a:cxn ang="0">
                    <a:pos x="178" y="97"/>
                  </a:cxn>
                  <a:cxn ang="0">
                    <a:pos x="173" y="100"/>
                  </a:cxn>
                  <a:cxn ang="0">
                    <a:pos x="166" y="101"/>
                  </a:cxn>
                  <a:cxn ang="0">
                    <a:pos x="125" y="101"/>
                  </a:cxn>
                </a:cxnLst>
                <a:rect l="0" t="0" r="r" b="b"/>
                <a:pathLst>
                  <a:path w="184" h="263">
                    <a:moveTo>
                      <a:pt x="125" y="101"/>
                    </a:moveTo>
                    <a:lnTo>
                      <a:pt x="125" y="231"/>
                    </a:lnTo>
                    <a:lnTo>
                      <a:pt x="125" y="231"/>
                    </a:lnTo>
                    <a:lnTo>
                      <a:pt x="124" y="237"/>
                    </a:lnTo>
                    <a:lnTo>
                      <a:pt x="122" y="243"/>
                    </a:lnTo>
                    <a:lnTo>
                      <a:pt x="119" y="248"/>
                    </a:lnTo>
                    <a:lnTo>
                      <a:pt x="115" y="253"/>
                    </a:lnTo>
                    <a:lnTo>
                      <a:pt x="110" y="257"/>
                    </a:lnTo>
                    <a:lnTo>
                      <a:pt x="105" y="260"/>
                    </a:lnTo>
                    <a:lnTo>
                      <a:pt x="99" y="262"/>
                    </a:lnTo>
                    <a:lnTo>
                      <a:pt x="93" y="263"/>
                    </a:lnTo>
                    <a:lnTo>
                      <a:pt x="93" y="263"/>
                    </a:lnTo>
                    <a:lnTo>
                      <a:pt x="93" y="263"/>
                    </a:lnTo>
                    <a:lnTo>
                      <a:pt x="87" y="262"/>
                    </a:lnTo>
                    <a:lnTo>
                      <a:pt x="80" y="260"/>
                    </a:lnTo>
                    <a:lnTo>
                      <a:pt x="74" y="257"/>
                    </a:lnTo>
                    <a:lnTo>
                      <a:pt x="69" y="253"/>
                    </a:lnTo>
                    <a:lnTo>
                      <a:pt x="66" y="248"/>
                    </a:lnTo>
                    <a:lnTo>
                      <a:pt x="63" y="243"/>
                    </a:lnTo>
                    <a:lnTo>
                      <a:pt x="61" y="237"/>
                    </a:lnTo>
                    <a:lnTo>
                      <a:pt x="61" y="231"/>
                    </a:lnTo>
                    <a:lnTo>
                      <a:pt x="61" y="101"/>
                    </a:lnTo>
                    <a:lnTo>
                      <a:pt x="16" y="101"/>
                    </a:lnTo>
                    <a:lnTo>
                      <a:pt x="16" y="101"/>
                    </a:lnTo>
                    <a:lnTo>
                      <a:pt x="10" y="100"/>
                    </a:lnTo>
                    <a:lnTo>
                      <a:pt x="5" y="99"/>
                    </a:lnTo>
                    <a:lnTo>
                      <a:pt x="1" y="95"/>
                    </a:lnTo>
                    <a:lnTo>
                      <a:pt x="0" y="91"/>
                    </a:lnTo>
                    <a:lnTo>
                      <a:pt x="0" y="87"/>
                    </a:lnTo>
                    <a:lnTo>
                      <a:pt x="0" y="82"/>
                    </a:lnTo>
                    <a:lnTo>
                      <a:pt x="3" y="77"/>
                    </a:lnTo>
                    <a:lnTo>
                      <a:pt x="7" y="73"/>
                    </a:lnTo>
                    <a:lnTo>
                      <a:pt x="69" y="11"/>
                    </a:lnTo>
                    <a:lnTo>
                      <a:pt x="69" y="11"/>
                    </a:lnTo>
                    <a:lnTo>
                      <a:pt x="75" y="6"/>
                    </a:lnTo>
                    <a:lnTo>
                      <a:pt x="80" y="2"/>
                    </a:lnTo>
                    <a:lnTo>
                      <a:pt x="87" y="0"/>
                    </a:lnTo>
                    <a:lnTo>
                      <a:pt x="93" y="0"/>
                    </a:lnTo>
                    <a:lnTo>
                      <a:pt x="98" y="0"/>
                    </a:lnTo>
                    <a:lnTo>
                      <a:pt x="104" y="2"/>
                    </a:lnTo>
                    <a:lnTo>
                      <a:pt x="110" y="6"/>
                    </a:lnTo>
                    <a:lnTo>
                      <a:pt x="115" y="11"/>
                    </a:lnTo>
                    <a:lnTo>
                      <a:pt x="178" y="73"/>
                    </a:lnTo>
                    <a:lnTo>
                      <a:pt x="178" y="73"/>
                    </a:lnTo>
                    <a:lnTo>
                      <a:pt x="182" y="77"/>
                    </a:lnTo>
                    <a:lnTo>
                      <a:pt x="184" y="82"/>
                    </a:lnTo>
                    <a:lnTo>
                      <a:pt x="184" y="86"/>
                    </a:lnTo>
                    <a:lnTo>
                      <a:pt x="184" y="91"/>
                    </a:lnTo>
                    <a:lnTo>
                      <a:pt x="182" y="95"/>
                    </a:lnTo>
                    <a:lnTo>
                      <a:pt x="178" y="97"/>
                    </a:lnTo>
                    <a:lnTo>
                      <a:pt x="173" y="100"/>
                    </a:lnTo>
                    <a:lnTo>
                      <a:pt x="166" y="101"/>
                    </a:lnTo>
                    <a:lnTo>
                      <a:pt x="125" y="101"/>
                    </a:lnTo>
                    <a:close/>
                  </a:path>
                </a:pathLst>
              </a:custGeom>
              <a:grpFill/>
              <a:ln w="9525">
                <a:noFill/>
                <a:round/>
              </a:ln>
            </p:spPr>
            <p:txBody>
              <a:bodyPr lIns="121920" tIns="60960" rIns="121920" bIns="60960"/>
              <a:p>
                <a:pPr eaLnBrk="1" fontAlgn="auto" hangingPunct="1">
                  <a:spcBef>
                    <a:spcPts val="0"/>
                  </a:spcBef>
                  <a:spcAft>
                    <a:spcPts val="0"/>
                  </a:spcAft>
                  <a:defRPr/>
                </a:pPr>
                <a:endParaRPr lang="en-US" sz="3200">
                  <a:latin typeface="+mn-ea"/>
                  <a:ea typeface="+mn-ea"/>
                </a:endParaRPr>
              </a:p>
            </p:txBody>
          </p:sp>
          <p:sp>
            <p:nvSpPr>
              <p:cNvPr id="62" name="Freeform 17"/>
              <p:cNvSpPr/>
              <p:nvPr/>
            </p:nvSpPr>
            <p:spPr bwMode="auto">
              <a:xfrm>
                <a:off x="1168380" y="3486162"/>
                <a:ext cx="381000" cy="266700"/>
              </a:xfrm>
              <a:custGeom>
                <a:avLst/>
                <a:gdLst/>
                <a:ahLst/>
                <a:cxnLst>
                  <a:cxn ang="0">
                    <a:pos x="392" y="125"/>
                  </a:cxn>
                  <a:cxn ang="0">
                    <a:pos x="420" y="136"/>
                  </a:cxn>
                  <a:cxn ang="0">
                    <a:pos x="445" y="153"/>
                  </a:cxn>
                  <a:cxn ang="0">
                    <a:pos x="463" y="175"/>
                  </a:cxn>
                  <a:cxn ang="0">
                    <a:pos x="476" y="200"/>
                  </a:cxn>
                  <a:cxn ang="0">
                    <a:pos x="480" y="227"/>
                  </a:cxn>
                  <a:cxn ang="0">
                    <a:pos x="480" y="237"/>
                  </a:cxn>
                  <a:cxn ang="0">
                    <a:pos x="472" y="264"/>
                  </a:cxn>
                  <a:cxn ang="0">
                    <a:pos x="457" y="289"/>
                  </a:cxn>
                  <a:cxn ang="0">
                    <a:pos x="435" y="310"/>
                  </a:cxn>
                  <a:cxn ang="0">
                    <a:pos x="408" y="325"/>
                  </a:cxn>
                  <a:cxn ang="0">
                    <a:pos x="376" y="334"/>
                  </a:cxn>
                  <a:cxn ang="0">
                    <a:pos x="376" y="220"/>
                  </a:cxn>
                  <a:cxn ang="0">
                    <a:pos x="362" y="195"/>
                  </a:cxn>
                  <a:cxn ang="0">
                    <a:pos x="347" y="185"/>
                  </a:cxn>
                  <a:cxn ang="0">
                    <a:pos x="329" y="182"/>
                  </a:cxn>
                  <a:cxn ang="0">
                    <a:pos x="301" y="190"/>
                  </a:cxn>
                  <a:cxn ang="0">
                    <a:pos x="288" y="203"/>
                  </a:cxn>
                  <a:cxn ang="0">
                    <a:pos x="280" y="230"/>
                  </a:cxn>
                  <a:cxn ang="0">
                    <a:pos x="210" y="315"/>
                  </a:cxn>
                  <a:cxn ang="0">
                    <a:pos x="246" y="313"/>
                  </a:cxn>
                  <a:cxn ang="0">
                    <a:pos x="259" y="306"/>
                  </a:cxn>
                  <a:cxn ang="0">
                    <a:pos x="268" y="295"/>
                  </a:cxn>
                  <a:cxn ang="0">
                    <a:pos x="268" y="277"/>
                  </a:cxn>
                  <a:cxn ang="0">
                    <a:pos x="258" y="259"/>
                  </a:cxn>
                  <a:cxn ang="0">
                    <a:pos x="188" y="190"/>
                  </a:cxn>
                  <a:cxn ang="0">
                    <a:pos x="162" y="182"/>
                  </a:cxn>
                  <a:cxn ang="0">
                    <a:pos x="143" y="185"/>
                  </a:cxn>
                  <a:cxn ang="0">
                    <a:pos x="65" y="259"/>
                  </a:cxn>
                  <a:cxn ang="0">
                    <a:pos x="54" y="278"/>
                  </a:cxn>
                  <a:cxn ang="0">
                    <a:pos x="54" y="295"/>
                  </a:cxn>
                  <a:cxn ang="0">
                    <a:pos x="59" y="304"/>
                  </a:cxn>
                  <a:cxn ang="0">
                    <a:pos x="67" y="310"/>
                  </a:cxn>
                  <a:cxn ang="0">
                    <a:pos x="114" y="315"/>
                  </a:cxn>
                  <a:cxn ang="0">
                    <a:pos x="101" y="334"/>
                  </a:cxn>
                  <a:cxn ang="0">
                    <a:pos x="69" y="324"/>
                  </a:cxn>
                  <a:cxn ang="0">
                    <a:pos x="41" y="306"/>
                  </a:cxn>
                  <a:cxn ang="0">
                    <a:pos x="20" y="284"/>
                  </a:cxn>
                  <a:cxn ang="0">
                    <a:pos x="5" y="257"/>
                  </a:cxn>
                  <a:cxn ang="0">
                    <a:pos x="0" y="227"/>
                  </a:cxn>
                  <a:cxn ang="0">
                    <a:pos x="1" y="219"/>
                  </a:cxn>
                  <a:cxn ang="0">
                    <a:pos x="7" y="191"/>
                  </a:cxn>
                  <a:cxn ang="0">
                    <a:pos x="22" y="167"/>
                  </a:cxn>
                  <a:cxn ang="0">
                    <a:pos x="43" y="147"/>
                  </a:cxn>
                  <a:cxn ang="0">
                    <a:pos x="69" y="132"/>
                  </a:cxn>
                  <a:cxn ang="0">
                    <a:pos x="99" y="122"/>
                  </a:cxn>
                  <a:cxn ang="0">
                    <a:pos x="99" y="118"/>
                  </a:cxn>
                  <a:cxn ang="0">
                    <a:pos x="105" y="84"/>
                  </a:cxn>
                  <a:cxn ang="0">
                    <a:pos x="123" y="53"/>
                  </a:cxn>
                  <a:cxn ang="0">
                    <a:pos x="151" y="27"/>
                  </a:cxn>
                  <a:cxn ang="0">
                    <a:pos x="185" y="10"/>
                  </a:cxn>
                  <a:cxn ang="0">
                    <a:pos x="226" y="1"/>
                  </a:cxn>
                  <a:cxn ang="0">
                    <a:pos x="255" y="1"/>
                  </a:cxn>
                  <a:cxn ang="0">
                    <a:pos x="295" y="10"/>
                  </a:cxn>
                  <a:cxn ang="0">
                    <a:pos x="330" y="27"/>
                  </a:cxn>
                  <a:cxn ang="0">
                    <a:pos x="357" y="53"/>
                  </a:cxn>
                  <a:cxn ang="0">
                    <a:pos x="374" y="84"/>
                  </a:cxn>
                  <a:cxn ang="0">
                    <a:pos x="381" y="118"/>
                  </a:cxn>
                  <a:cxn ang="0">
                    <a:pos x="381" y="122"/>
                  </a:cxn>
                </a:cxnLst>
                <a:rect l="0" t="0" r="r" b="b"/>
                <a:pathLst>
                  <a:path w="480" h="336">
                    <a:moveTo>
                      <a:pt x="381" y="122"/>
                    </a:moveTo>
                    <a:lnTo>
                      <a:pt x="381" y="122"/>
                    </a:lnTo>
                    <a:lnTo>
                      <a:pt x="392" y="125"/>
                    </a:lnTo>
                    <a:lnTo>
                      <a:pt x="402" y="127"/>
                    </a:lnTo>
                    <a:lnTo>
                      <a:pt x="412" y="132"/>
                    </a:lnTo>
                    <a:lnTo>
                      <a:pt x="420" y="136"/>
                    </a:lnTo>
                    <a:lnTo>
                      <a:pt x="429" y="141"/>
                    </a:lnTo>
                    <a:lnTo>
                      <a:pt x="438" y="147"/>
                    </a:lnTo>
                    <a:lnTo>
                      <a:pt x="445" y="153"/>
                    </a:lnTo>
                    <a:lnTo>
                      <a:pt x="451" y="161"/>
                    </a:lnTo>
                    <a:lnTo>
                      <a:pt x="457" y="167"/>
                    </a:lnTo>
                    <a:lnTo>
                      <a:pt x="463" y="175"/>
                    </a:lnTo>
                    <a:lnTo>
                      <a:pt x="468" y="183"/>
                    </a:lnTo>
                    <a:lnTo>
                      <a:pt x="472" y="191"/>
                    </a:lnTo>
                    <a:lnTo>
                      <a:pt x="476" y="200"/>
                    </a:lnTo>
                    <a:lnTo>
                      <a:pt x="478" y="209"/>
                    </a:lnTo>
                    <a:lnTo>
                      <a:pt x="480" y="219"/>
                    </a:lnTo>
                    <a:lnTo>
                      <a:pt x="480" y="227"/>
                    </a:lnTo>
                    <a:lnTo>
                      <a:pt x="480" y="227"/>
                    </a:lnTo>
                    <a:lnTo>
                      <a:pt x="480" y="227"/>
                    </a:lnTo>
                    <a:lnTo>
                      <a:pt x="480" y="237"/>
                    </a:lnTo>
                    <a:lnTo>
                      <a:pt x="478" y="247"/>
                    </a:lnTo>
                    <a:lnTo>
                      <a:pt x="476" y="256"/>
                    </a:lnTo>
                    <a:lnTo>
                      <a:pt x="472" y="264"/>
                    </a:lnTo>
                    <a:lnTo>
                      <a:pt x="467" y="273"/>
                    </a:lnTo>
                    <a:lnTo>
                      <a:pt x="462" y="282"/>
                    </a:lnTo>
                    <a:lnTo>
                      <a:pt x="457" y="289"/>
                    </a:lnTo>
                    <a:lnTo>
                      <a:pt x="450" y="297"/>
                    </a:lnTo>
                    <a:lnTo>
                      <a:pt x="442" y="304"/>
                    </a:lnTo>
                    <a:lnTo>
                      <a:pt x="435" y="310"/>
                    </a:lnTo>
                    <a:lnTo>
                      <a:pt x="426" y="315"/>
                    </a:lnTo>
                    <a:lnTo>
                      <a:pt x="418" y="320"/>
                    </a:lnTo>
                    <a:lnTo>
                      <a:pt x="408" y="325"/>
                    </a:lnTo>
                    <a:lnTo>
                      <a:pt x="398" y="329"/>
                    </a:lnTo>
                    <a:lnTo>
                      <a:pt x="387" y="331"/>
                    </a:lnTo>
                    <a:lnTo>
                      <a:pt x="376" y="334"/>
                    </a:lnTo>
                    <a:lnTo>
                      <a:pt x="376" y="230"/>
                    </a:lnTo>
                    <a:lnTo>
                      <a:pt x="376" y="230"/>
                    </a:lnTo>
                    <a:lnTo>
                      <a:pt x="376" y="220"/>
                    </a:lnTo>
                    <a:lnTo>
                      <a:pt x="372" y="211"/>
                    </a:lnTo>
                    <a:lnTo>
                      <a:pt x="368" y="203"/>
                    </a:lnTo>
                    <a:lnTo>
                      <a:pt x="362" y="195"/>
                    </a:lnTo>
                    <a:lnTo>
                      <a:pt x="362" y="195"/>
                    </a:lnTo>
                    <a:lnTo>
                      <a:pt x="355" y="190"/>
                    </a:lnTo>
                    <a:lnTo>
                      <a:pt x="347" y="185"/>
                    </a:lnTo>
                    <a:lnTo>
                      <a:pt x="337" y="183"/>
                    </a:lnTo>
                    <a:lnTo>
                      <a:pt x="329" y="182"/>
                    </a:lnTo>
                    <a:lnTo>
                      <a:pt x="329" y="182"/>
                    </a:lnTo>
                    <a:lnTo>
                      <a:pt x="319" y="183"/>
                    </a:lnTo>
                    <a:lnTo>
                      <a:pt x="309" y="185"/>
                    </a:lnTo>
                    <a:lnTo>
                      <a:pt x="301" y="190"/>
                    </a:lnTo>
                    <a:lnTo>
                      <a:pt x="294" y="195"/>
                    </a:lnTo>
                    <a:lnTo>
                      <a:pt x="294" y="195"/>
                    </a:lnTo>
                    <a:lnTo>
                      <a:pt x="288" y="203"/>
                    </a:lnTo>
                    <a:lnTo>
                      <a:pt x="284" y="211"/>
                    </a:lnTo>
                    <a:lnTo>
                      <a:pt x="280" y="220"/>
                    </a:lnTo>
                    <a:lnTo>
                      <a:pt x="280" y="230"/>
                    </a:lnTo>
                    <a:lnTo>
                      <a:pt x="280" y="336"/>
                    </a:lnTo>
                    <a:lnTo>
                      <a:pt x="210" y="336"/>
                    </a:lnTo>
                    <a:lnTo>
                      <a:pt x="210" y="315"/>
                    </a:lnTo>
                    <a:lnTo>
                      <a:pt x="235" y="315"/>
                    </a:lnTo>
                    <a:lnTo>
                      <a:pt x="235" y="315"/>
                    </a:lnTo>
                    <a:lnTo>
                      <a:pt x="246" y="313"/>
                    </a:lnTo>
                    <a:lnTo>
                      <a:pt x="255" y="310"/>
                    </a:lnTo>
                    <a:lnTo>
                      <a:pt x="255" y="310"/>
                    </a:lnTo>
                    <a:lnTo>
                      <a:pt x="259" y="306"/>
                    </a:lnTo>
                    <a:lnTo>
                      <a:pt x="263" y="303"/>
                    </a:lnTo>
                    <a:lnTo>
                      <a:pt x="266" y="299"/>
                    </a:lnTo>
                    <a:lnTo>
                      <a:pt x="268" y="295"/>
                    </a:lnTo>
                    <a:lnTo>
                      <a:pt x="268" y="295"/>
                    </a:lnTo>
                    <a:lnTo>
                      <a:pt x="269" y="285"/>
                    </a:lnTo>
                    <a:lnTo>
                      <a:pt x="268" y="277"/>
                    </a:lnTo>
                    <a:lnTo>
                      <a:pt x="268" y="277"/>
                    </a:lnTo>
                    <a:lnTo>
                      <a:pt x="264" y="268"/>
                    </a:lnTo>
                    <a:lnTo>
                      <a:pt x="258" y="259"/>
                    </a:lnTo>
                    <a:lnTo>
                      <a:pt x="195" y="198"/>
                    </a:lnTo>
                    <a:lnTo>
                      <a:pt x="195" y="198"/>
                    </a:lnTo>
                    <a:lnTo>
                      <a:pt x="188" y="190"/>
                    </a:lnTo>
                    <a:lnTo>
                      <a:pt x="179" y="185"/>
                    </a:lnTo>
                    <a:lnTo>
                      <a:pt x="170" y="183"/>
                    </a:lnTo>
                    <a:lnTo>
                      <a:pt x="162" y="182"/>
                    </a:lnTo>
                    <a:lnTo>
                      <a:pt x="162" y="182"/>
                    </a:lnTo>
                    <a:lnTo>
                      <a:pt x="152" y="183"/>
                    </a:lnTo>
                    <a:lnTo>
                      <a:pt x="143" y="185"/>
                    </a:lnTo>
                    <a:lnTo>
                      <a:pt x="136" y="190"/>
                    </a:lnTo>
                    <a:lnTo>
                      <a:pt x="127" y="198"/>
                    </a:lnTo>
                    <a:lnTo>
                      <a:pt x="65" y="259"/>
                    </a:lnTo>
                    <a:lnTo>
                      <a:pt x="65" y="259"/>
                    </a:lnTo>
                    <a:lnTo>
                      <a:pt x="58" y="268"/>
                    </a:lnTo>
                    <a:lnTo>
                      <a:pt x="54" y="278"/>
                    </a:lnTo>
                    <a:lnTo>
                      <a:pt x="54" y="278"/>
                    </a:lnTo>
                    <a:lnTo>
                      <a:pt x="53" y="287"/>
                    </a:lnTo>
                    <a:lnTo>
                      <a:pt x="54" y="295"/>
                    </a:lnTo>
                    <a:lnTo>
                      <a:pt x="54" y="295"/>
                    </a:lnTo>
                    <a:lnTo>
                      <a:pt x="57" y="300"/>
                    </a:lnTo>
                    <a:lnTo>
                      <a:pt x="59" y="304"/>
                    </a:lnTo>
                    <a:lnTo>
                      <a:pt x="63" y="306"/>
                    </a:lnTo>
                    <a:lnTo>
                      <a:pt x="67" y="310"/>
                    </a:lnTo>
                    <a:lnTo>
                      <a:pt x="67" y="310"/>
                    </a:lnTo>
                    <a:lnTo>
                      <a:pt x="75" y="314"/>
                    </a:lnTo>
                    <a:lnTo>
                      <a:pt x="85" y="315"/>
                    </a:lnTo>
                    <a:lnTo>
                      <a:pt x="114" y="315"/>
                    </a:lnTo>
                    <a:lnTo>
                      <a:pt x="114" y="335"/>
                    </a:lnTo>
                    <a:lnTo>
                      <a:pt x="114" y="335"/>
                    </a:lnTo>
                    <a:lnTo>
                      <a:pt x="101" y="334"/>
                    </a:lnTo>
                    <a:lnTo>
                      <a:pt x="90" y="331"/>
                    </a:lnTo>
                    <a:lnTo>
                      <a:pt x="79" y="327"/>
                    </a:lnTo>
                    <a:lnTo>
                      <a:pt x="69" y="324"/>
                    </a:lnTo>
                    <a:lnTo>
                      <a:pt x="59" y="319"/>
                    </a:lnTo>
                    <a:lnTo>
                      <a:pt x="49" y="313"/>
                    </a:lnTo>
                    <a:lnTo>
                      <a:pt x="41" y="306"/>
                    </a:lnTo>
                    <a:lnTo>
                      <a:pt x="33" y="300"/>
                    </a:lnTo>
                    <a:lnTo>
                      <a:pt x="26" y="292"/>
                    </a:lnTo>
                    <a:lnTo>
                      <a:pt x="20" y="284"/>
                    </a:lnTo>
                    <a:lnTo>
                      <a:pt x="13" y="275"/>
                    </a:lnTo>
                    <a:lnTo>
                      <a:pt x="8" y="267"/>
                    </a:lnTo>
                    <a:lnTo>
                      <a:pt x="5" y="257"/>
                    </a:lnTo>
                    <a:lnTo>
                      <a:pt x="2" y="248"/>
                    </a:lnTo>
                    <a:lnTo>
                      <a:pt x="1" y="237"/>
                    </a:lnTo>
                    <a:lnTo>
                      <a:pt x="0" y="227"/>
                    </a:lnTo>
                    <a:lnTo>
                      <a:pt x="0" y="227"/>
                    </a:lnTo>
                    <a:lnTo>
                      <a:pt x="0" y="227"/>
                    </a:lnTo>
                    <a:lnTo>
                      <a:pt x="1" y="219"/>
                    </a:lnTo>
                    <a:lnTo>
                      <a:pt x="2" y="209"/>
                    </a:lnTo>
                    <a:lnTo>
                      <a:pt x="5" y="200"/>
                    </a:lnTo>
                    <a:lnTo>
                      <a:pt x="7" y="191"/>
                    </a:lnTo>
                    <a:lnTo>
                      <a:pt x="12" y="183"/>
                    </a:lnTo>
                    <a:lnTo>
                      <a:pt x="16" y="175"/>
                    </a:lnTo>
                    <a:lnTo>
                      <a:pt x="22" y="167"/>
                    </a:lnTo>
                    <a:lnTo>
                      <a:pt x="28" y="161"/>
                    </a:lnTo>
                    <a:lnTo>
                      <a:pt x="36" y="153"/>
                    </a:lnTo>
                    <a:lnTo>
                      <a:pt x="43" y="147"/>
                    </a:lnTo>
                    <a:lnTo>
                      <a:pt x="50" y="141"/>
                    </a:lnTo>
                    <a:lnTo>
                      <a:pt x="59" y="136"/>
                    </a:lnTo>
                    <a:lnTo>
                      <a:pt x="69" y="132"/>
                    </a:lnTo>
                    <a:lnTo>
                      <a:pt x="79" y="127"/>
                    </a:lnTo>
                    <a:lnTo>
                      <a:pt x="89" y="125"/>
                    </a:lnTo>
                    <a:lnTo>
                      <a:pt x="99" y="122"/>
                    </a:lnTo>
                    <a:lnTo>
                      <a:pt x="99" y="122"/>
                    </a:lnTo>
                    <a:lnTo>
                      <a:pt x="99" y="118"/>
                    </a:lnTo>
                    <a:lnTo>
                      <a:pt x="99" y="118"/>
                    </a:lnTo>
                    <a:lnTo>
                      <a:pt x="100" y="107"/>
                    </a:lnTo>
                    <a:lnTo>
                      <a:pt x="101" y="95"/>
                    </a:lnTo>
                    <a:lnTo>
                      <a:pt x="105" y="84"/>
                    </a:lnTo>
                    <a:lnTo>
                      <a:pt x="110" y="73"/>
                    </a:lnTo>
                    <a:lnTo>
                      <a:pt x="116" y="63"/>
                    </a:lnTo>
                    <a:lnTo>
                      <a:pt x="123" y="53"/>
                    </a:lnTo>
                    <a:lnTo>
                      <a:pt x="131" y="43"/>
                    </a:lnTo>
                    <a:lnTo>
                      <a:pt x="141" y="36"/>
                    </a:lnTo>
                    <a:lnTo>
                      <a:pt x="151" y="27"/>
                    </a:lnTo>
                    <a:lnTo>
                      <a:pt x="161" y="21"/>
                    </a:lnTo>
                    <a:lnTo>
                      <a:pt x="173" y="15"/>
                    </a:lnTo>
                    <a:lnTo>
                      <a:pt x="185" y="10"/>
                    </a:lnTo>
                    <a:lnTo>
                      <a:pt x="198" y="6"/>
                    </a:lnTo>
                    <a:lnTo>
                      <a:pt x="211" y="2"/>
                    </a:lnTo>
                    <a:lnTo>
                      <a:pt x="226" y="1"/>
                    </a:lnTo>
                    <a:lnTo>
                      <a:pt x="240" y="0"/>
                    </a:lnTo>
                    <a:lnTo>
                      <a:pt x="240" y="0"/>
                    </a:lnTo>
                    <a:lnTo>
                      <a:pt x="255" y="1"/>
                    </a:lnTo>
                    <a:lnTo>
                      <a:pt x="268" y="2"/>
                    </a:lnTo>
                    <a:lnTo>
                      <a:pt x="282" y="6"/>
                    </a:lnTo>
                    <a:lnTo>
                      <a:pt x="295" y="10"/>
                    </a:lnTo>
                    <a:lnTo>
                      <a:pt x="308" y="15"/>
                    </a:lnTo>
                    <a:lnTo>
                      <a:pt x="319" y="21"/>
                    </a:lnTo>
                    <a:lnTo>
                      <a:pt x="330" y="27"/>
                    </a:lnTo>
                    <a:lnTo>
                      <a:pt x="340" y="36"/>
                    </a:lnTo>
                    <a:lnTo>
                      <a:pt x="348" y="43"/>
                    </a:lnTo>
                    <a:lnTo>
                      <a:pt x="357" y="53"/>
                    </a:lnTo>
                    <a:lnTo>
                      <a:pt x="365" y="63"/>
                    </a:lnTo>
                    <a:lnTo>
                      <a:pt x="369" y="73"/>
                    </a:lnTo>
                    <a:lnTo>
                      <a:pt x="374" y="84"/>
                    </a:lnTo>
                    <a:lnTo>
                      <a:pt x="378" y="95"/>
                    </a:lnTo>
                    <a:lnTo>
                      <a:pt x="381" y="107"/>
                    </a:lnTo>
                    <a:lnTo>
                      <a:pt x="381" y="118"/>
                    </a:lnTo>
                    <a:lnTo>
                      <a:pt x="381" y="118"/>
                    </a:lnTo>
                    <a:lnTo>
                      <a:pt x="381" y="122"/>
                    </a:lnTo>
                    <a:lnTo>
                      <a:pt x="381" y="122"/>
                    </a:lnTo>
                    <a:close/>
                  </a:path>
                </a:pathLst>
              </a:custGeom>
              <a:grpFill/>
              <a:ln w="9525">
                <a:noFill/>
                <a:round/>
              </a:ln>
            </p:spPr>
            <p:txBody>
              <a:bodyPr lIns="121920" tIns="60960" rIns="121920" bIns="60960"/>
              <a:p>
                <a:pPr eaLnBrk="1" fontAlgn="auto" hangingPunct="1">
                  <a:spcBef>
                    <a:spcPts val="0"/>
                  </a:spcBef>
                  <a:spcAft>
                    <a:spcPts val="0"/>
                  </a:spcAft>
                  <a:defRPr/>
                </a:pPr>
                <a:endParaRPr lang="en-US" sz="3200">
                  <a:latin typeface="+mn-ea"/>
                  <a:ea typeface="+mn-ea"/>
                </a:endParaRPr>
              </a:p>
            </p:txBody>
          </p:sp>
          <p:sp>
            <p:nvSpPr>
              <p:cNvPr id="63" name="Freeform 18"/>
              <p:cNvSpPr/>
              <p:nvPr/>
            </p:nvSpPr>
            <p:spPr bwMode="auto">
              <a:xfrm>
                <a:off x="1355705" y="3643325"/>
                <a:ext cx="147638" cy="207963"/>
              </a:xfrm>
              <a:custGeom>
                <a:avLst/>
                <a:gdLst/>
                <a:ahLst/>
                <a:cxnLst>
                  <a:cxn ang="0">
                    <a:pos x="126" y="162"/>
                  </a:cxn>
                  <a:cxn ang="0">
                    <a:pos x="126" y="32"/>
                  </a:cxn>
                  <a:cxn ang="0">
                    <a:pos x="126" y="32"/>
                  </a:cxn>
                  <a:cxn ang="0">
                    <a:pos x="125" y="26"/>
                  </a:cxn>
                  <a:cxn ang="0">
                    <a:pos x="123" y="19"/>
                  </a:cxn>
                  <a:cxn ang="0">
                    <a:pos x="120" y="13"/>
                  </a:cxn>
                  <a:cxn ang="0">
                    <a:pos x="116" y="8"/>
                  </a:cxn>
                  <a:cxn ang="0">
                    <a:pos x="111" y="5"/>
                  </a:cxn>
                  <a:cxn ang="0">
                    <a:pos x="106" y="2"/>
                  </a:cxn>
                  <a:cxn ang="0">
                    <a:pos x="100" y="0"/>
                  </a:cxn>
                  <a:cxn ang="0">
                    <a:pos x="94" y="0"/>
                  </a:cxn>
                  <a:cxn ang="0">
                    <a:pos x="94" y="0"/>
                  </a:cxn>
                  <a:cxn ang="0">
                    <a:pos x="94" y="0"/>
                  </a:cxn>
                  <a:cxn ang="0">
                    <a:pos x="86" y="0"/>
                  </a:cxn>
                  <a:cxn ang="0">
                    <a:pos x="80" y="2"/>
                  </a:cxn>
                  <a:cxn ang="0">
                    <a:pos x="75" y="5"/>
                  </a:cxn>
                  <a:cxn ang="0">
                    <a:pos x="70" y="8"/>
                  </a:cxn>
                  <a:cxn ang="0">
                    <a:pos x="66" y="13"/>
                  </a:cxn>
                  <a:cxn ang="0">
                    <a:pos x="64" y="19"/>
                  </a:cxn>
                  <a:cxn ang="0">
                    <a:pos x="62" y="26"/>
                  </a:cxn>
                  <a:cxn ang="0">
                    <a:pos x="62" y="32"/>
                  </a:cxn>
                  <a:cxn ang="0">
                    <a:pos x="62" y="162"/>
                  </a:cxn>
                  <a:cxn ang="0">
                    <a:pos x="17" y="162"/>
                  </a:cxn>
                  <a:cxn ang="0">
                    <a:pos x="17" y="162"/>
                  </a:cxn>
                  <a:cxn ang="0">
                    <a:pos x="11" y="162"/>
                  </a:cxn>
                  <a:cxn ang="0">
                    <a:pos x="6" y="164"/>
                  </a:cxn>
                  <a:cxn ang="0">
                    <a:pos x="2" y="167"/>
                  </a:cxn>
                  <a:cxn ang="0">
                    <a:pos x="1" y="170"/>
                  </a:cxn>
                  <a:cxn ang="0">
                    <a:pos x="0" y="175"/>
                  </a:cxn>
                  <a:cxn ang="0">
                    <a:pos x="1" y="179"/>
                  </a:cxn>
                  <a:cxn ang="0">
                    <a:pos x="3" y="184"/>
                  </a:cxn>
                  <a:cxn ang="0">
                    <a:pos x="7" y="189"/>
                  </a:cxn>
                  <a:cxn ang="0">
                    <a:pos x="70" y="251"/>
                  </a:cxn>
                  <a:cxn ang="0">
                    <a:pos x="70" y="251"/>
                  </a:cxn>
                  <a:cxn ang="0">
                    <a:pos x="76" y="256"/>
                  </a:cxn>
                  <a:cxn ang="0">
                    <a:pos x="81" y="259"/>
                  </a:cxn>
                  <a:cxn ang="0">
                    <a:pos x="88" y="262"/>
                  </a:cxn>
                  <a:cxn ang="0">
                    <a:pos x="92" y="263"/>
                  </a:cxn>
                  <a:cxn ang="0">
                    <a:pos x="99" y="262"/>
                  </a:cxn>
                  <a:cxn ang="0">
                    <a:pos x="105" y="259"/>
                  </a:cxn>
                  <a:cxn ang="0">
                    <a:pos x="110" y="256"/>
                  </a:cxn>
                  <a:cxn ang="0">
                    <a:pos x="116" y="251"/>
                  </a:cxn>
                  <a:cxn ang="0">
                    <a:pos x="179" y="189"/>
                  </a:cxn>
                  <a:cxn ang="0">
                    <a:pos x="179" y="189"/>
                  </a:cxn>
                  <a:cxn ang="0">
                    <a:pos x="183" y="185"/>
                  </a:cxn>
                  <a:cxn ang="0">
                    <a:pos x="184" y="180"/>
                  </a:cxn>
                  <a:cxn ang="0">
                    <a:pos x="185" y="175"/>
                  </a:cxn>
                  <a:cxn ang="0">
                    <a:pos x="185" y="171"/>
                  </a:cxn>
                  <a:cxn ang="0">
                    <a:pos x="183" y="168"/>
                  </a:cxn>
                  <a:cxn ang="0">
                    <a:pos x="179" y="164"/>
                  </a:cxn>
                  <a:cxn ang="0">
                    <a:pos x="173" y="162"/>
                  </a:cxn>
                  <a:cxn ang="0">
                    <a:pos x="165" y="162"/>
                  </a:cxn>
                  <a:cxn ang="0">
                    <a:pos x="126" y="162"/>
                  </a:cxn>
                </a:cxnLst>
                <a:rect l="0" t="0" r="r" b="b"/>
                <a:pathLst>
                  <a:path w="185" h="263">
                    <a:moveTo>
                      <a:pt x="126" y="162"/>
                    </a:moveTo>
                    <a:lnTo>
                      <a:pt x="126" y="32"/>
                    </a:lnTo>
                    <a:lnTo>
                      <a:pt x="126" y="32"/>
                    </a:lnTo>
                    <a:lnTo>
                      <a:pt x="125" y="26"/>
                    </a:lnTo>
                    <a:lnTo>
                      <a:pt x="123" y="19"/>
                    </a:lnTo>
                    <a:lnTo>
                      <a:pt x="120" y="13"/>
                    </a:lnTo>
                    <a:lnTo>
                      <a:pt x="116" y="8"/>
                    </a:lnTo>
                    <a:lnTo>
                      <a:pt x="111" y="5"/>
                    </a:lnTo>
                    <a:lnTo>
                      <a:pt x="106" y="2"/>
                    </a:lnTo>
                    <a:lnTo>
                      <a:pt x="100" y="0"/>
                    </a:lnTo>
                    <a:lnTo>
                      <a:pt x="94" y="0"/>
                    </a:lnTo>
                    <a:lnTo>
                      <a:pt x="94" y="0"/>
                    </a:lnTo>
                    <a:lnTo>
                      <a:pt x="94" y="0"/>
                    </a:lnTo>
                    <a:lnTo>
                      <a:pt x="86" y="0"/>
                    </a:lnTo>
                    <a:lnTo>
                      <a:pt x="80" y="2"/>
                    </a:lnTo>
                    <a:lnTo>
                      <a:pt x="75" y="5"/>
                    </a:lnTo>
                    <a:lnTo>
                      <a:pt x="70" y="8"/>
                    </a:lnTo>
                    <a:lnTo>
                      <a:pt x="66" y="13"/>
                    </a:lnTo>
                    <a:lnTo>
                      <a:pt x="64" y="19"/>
                    </a:lnTo>
                    <a:lnTo>
                      <a:pt x="62" y="26"/>
                    </a:lnTo>
                    <a:lnTo>
                      <a:pt x="62" y="32"/>
                    </a:lnTo>
                    <a:lnTo>
                      <a:pt x="62" y="162"/>
                    </a:lnTo>
                    <a:lnTo>
                      <a:pt x="17" y="162"/>
                    </a:lnTo>
                    <a:lnTo>
                      <a:pt x="17" y="162"/>
                    </a:lnTo>
                    <a:lnTo>
                      <a:pt x="11" y="162"/>
                    </a:lnTo>
                    <a:lnTo>
                      <a:pt x="6" y="164"/>
                    </a:lnTo>
                    <a:lnTo>
                      <a:pt x="2" y="167"/>
                    </a:lnTo>
                    <a:lnTo>
                      <a:pt x="1" y="170"/>
                    </a:lnTo>
                    <a:lnTo>
                      <a:pt x="0" y="175"/>
                    </a:lnTo>
                    <a:lnTo>
                      <a:pt x="1" y="179"/>
                    </a:lnTo>
                    <a:lnTo>
                      <a:pt x="3" y="184"/>
                    </a:lnTo>
                    <a:lnTo>
                      <a:pt x="7" y="189"/>
                    </a:lnTo>
                    <a:lnTo>
                      <a:pt x="70" y="251"/>
                    </a:lnTo>
                    <a:lnTo>
                      <a:pt x="70" y="251"/>
                    </a:lnTo>
                    <a:lnTo>
                      <a:pt x="76" y="256"/>
                    </a:lnTo>
                    <a:lnTo>
                      <a:pt x="81" y="259"/>
                    </a:lnTo>
                    <a:lnTo>
                      <a:pt x="88" y="262"/>
                    </a:lnTo>
                    <a:lnTo>
                      <a:pt x="92" y="263"/>
                    </a:lnTo>
                    <a:lnTo>
                      <a:pt x="99" y="262"/>
                    </a:lnTo>
                    <a:lnTo>
                      <a:pt x="105" y="259"/>
                    </a:lnTo>
                    <a:lnTo>
                      <a:pt x="110" y="256"/>
                    </a:lnTo>
                    <a:lnTo>
                      <a:pt x="116" y="251"/>
                    </a:lnTo>
                    <a:lnTo>
                      <a:pt x="179" y="189"/>
                    </a:lnTo>
                    <a:lnTo>
                      <a:pt x="179" y="189"/>
                    </a:lnTo>
                    <a:lnTo>
                      <a:pt x="183" y="185"/>
                    </a:lnTo>
                    <a:lnTo>
                      <a:pt x="184" y="180"/>
                    </a:lnTo>
                    <a:lnTo>
                      <a:pt x="185" y="175"/>
                    </a:lnTo>
                    <a:lnTo>
                      <a:pt x="185" y="171"/>
                    </a:lnTo>
                    <a:lnTo>
                      <a:pt x="183" y="168"/>
                    </a:lnTo>
                    <a:lnTo>
                      <a:pt x="179" y="164"/>
                    </a:lnTo>
                    <a:lnTo>
                      <a:pt x="173" y="162"/>
                    </a:lnTo>
                    <a:lnTo>
                      <a:pt x="165" y="162"/>
                    </a:lnTo>
                    <a:lnTo>
                      <a:pt x="126" y="162"/>
                    </a:lnTo>
                    <a:close/>
                  </a:path>
                </a:pathLst>
              </a:custGeom>
              <a:grpFill/>
              <a:ln w="9525">
                <a:noFill/>
                <a:round/>
              </a:ln>
            </p:spPr>
            <p:txBody>
              <a:bodyPr lIns="121920" tIns="60960" rIns="121920" bIns="60960"/>
              <a:p>
                <a:pPr eaLnBrk="1" fontAlgn="auto" hangingPunct="1">
                  <a:spcBef>
                    <a:spcPts val="0"/>
                  </a:spcBef>
                  <a:spcAft>
                    <a:spcPts val="0"/>
                  </a:spcAft>
                  <a:defRPr/>
                </a:pPr>
                <a:endParaRPr lang="en-US" sz="3200">
                  <a:latin typeface="+mn-ea"/>
                  <a:ea typeface="+mn-ea"/>
                </a:endParaRPr>
              </a:p>
            </p:txBody>
          </p:sp>
        </p:grpSp>
        <p:grpSp>
          <p:nvGrpSpPr>
            <p:cNvPr id="52" name="Group 123"/>
            <p:cNvGrpSpPr/>
            <p:nvPr/>
          </p:nvGrpSpPr>
          <p:grpSpPr>
            <a:xfrm>
              <a:off x="9978115" y="1183413"/>
              <a:ext cx="694744" cy="245461"/>
              <a:chOff x="1441430" y="4357700"/>
              <a:chExt cx="503238" cy="177800"/>
            </a:xfrm>
            <a:grpFill/>
          </p:grpSpPr>
          <p:sp>
            <p:nvSpPr>
              <p:cNvPr id="58" name="Freeform 19"/>
              <p:cNvSpPr/>
              <p:nvPr/>
            </p:nvSpPr>
            <p:spPr bwMode="auto">
              <a:xfrm>
                <a:off x="1441430" y="4357700"/>
                <a:ext cx="231775" cy="177800"/>
              </a:xfrm>
              <a:custGeom>
                <a:avLst/>
                <a:gdLst/>
                <a:ahLst/>
                <a:cxnLst>
                  <a:cxn ang="0">
                    <a:pos x="192" y="0"/>
                  </a:cxn>
                  <a:cxn ang="0">
                    <a:pos x="203" y="0"/>
                  </a:cxn>
                  <a:cxn ang="0">
                    <a:pos x="225" y="5"/>
                  </a:cxn>
                  <a:cxn ang="0">
                    <a:pos x="245" y="13"/>
                  </a:cxn>
                  <a:cxn ang="0">
                    <a:pos x="262" y="26"/>
                  </a:cxn>
                  <a:cxn ang="0">
                    <a:pos x="271" y="32"/>
                  </a:cxn>
                  <a:cxn ang="0">
                    <a:pos x="282" y="47"/>
                  </a:cxn>
                  <a:cxn ang="0">
                    <a:pos x="292" y="63"/>
                  </a:cxn>
                  <a:cxn ang="0">
                    <a:pos x="232" y="63"/>
                  </a:cxn>
                  <a:cxn ang="0">
                    <a:pos x="213" y="53"/>
                  </a:cxn>
                  <a:cxn ang="0">
                    <a:pos x="192" y="49"/>
                  </a:cxn>
                  <a:cxn ang="0">
                    <a:pos x="112" y="49"/>
                  </a:cxn>
                  <a:cxn ang="0">
                    <a:pos x="88" y="54"/>
                  </a:cxn>
                  <a:cxn ang="0">
                    <a:pos x="68" y="68"/>
                  </a:cxn>
                  <a:cxn ang="0">
                    <a:pos x="61" y="77"/>
                  </a:cxn>
                  <a:cxn ang="0">
                    <a:pos x="51" y="99"/>
                  </a:cxn>
                  <a:cxn ang="0">
                    <a:pos x="50" y="111"/>
                  </a:cxn>
                  <a:cxn ang="0">
                    <a:pos x="51" y="124"/>
                  </a:cxn>
                  <a:cxn ang="0">
                    <a:pos x="61" y="146"/>
                  </a:cxn>
                  <a:cxn ang="0">
                    <a:pos x="68" y="154"/>
                  </a:cxn>
                  <a:cxn ang="0">
                    <a:pos x="88" y="168"/>
                  </a:cxn>
                  <a:cxn ang="0">
                    <a:pos x="112" y="173"/>
                  </a:cxn>
                  <a:cxn ang="0">
                    <a:pos x="192" y="173"/>
                  </a:cxn>
                  <a:cxn ang="0">
                    <a:pos x="213" y="169"/>
                  </a:cxn>
                  <a:cxn ang="0">
                    <a:pos x="232" y="158"/>
                  </a:cxn>
                  <a:cxn ang="0">
                    <a:pos x="292" y="158"/>
                  </a:cxn>
                  <a:cxn ang="0">
                    <a:pos x="282" y="175"/>
                  </a:cxn>
                  <a:cxn ang="0">
                    <a:pos x="271" y="189"/>
                  </a:cxn>
                  <a:cxn ang="0">
                    <a:pos x="262" y="196"/>
                  </a:cxn>
                  <a:cxn ang="0">
                    <a:pos x="245" y="209"/>
                  </a:cxn>
                  <a:cxn ang="0">
                    <a:pos x="225" y="217"/>
                  </a:cxn>
                  <a:cxn ang="0">
                    <a:pos x="203" y="221"/>
                  </a:cxn>
                  <a:cxn ang="0">
                    <a:pos x="112" y="222"/>
                  </a:cxn>
                  <a:cxn ang="0">
                    <a:pos x="100" y="221"/>
                  </a:cxn>
                  <a:cxn ang="0">
                    <a:pos x="78" y="217"/>
                  </a:cxn>
                  <a:cxn ang="0">
                    <a:pos x="58" y="209"/>
                  </a:cxn>
                  <a:cxn ang="0">
                    <a:pos x="41" y="196"/>
                  </a:cxn>
                  <a:cxn ang="0">
                    <a:pos x="34" y="189"/>
                  </a:cxn>
                  <a:cxn ang="0">
                    <a:pos x="20" y="173"/>
                  </a:cxn>
                  <a:cxn ang="0">
                    <a:pos x="9" y="154"/>
                  </a:cxn>
                  <a:cxn ang="0">
                    <a:pos x="3" y="133"/>
                  </a:cxn>
                  <a:cxn ang="0">
                    <a:pos x="0" y="111"/>
                  </a:cxn>
                  <a:cxn ang="0">
                    <a:pos x="0" y="111"/>
                  </a:cxn>
                  <a:cxn ang="0">
                    <a:pos x="3" y="89"/>
                  </a:cxn>
                  <a:cxn ang="0">
                    <a:pos x="9" y="68"/>
                  </a:cxn>
                  <a:cxn ang="0">
                    <a:pos x="20" y="49"/>
                  </a:cxn>
                  <a:cxn ang="0">
                    <a:pos x="34" y="32"/>
                  </a:cxn>
                  <a:cxn ang="0">
                    <a:pos x="41" y="26"/>
                  </a:cxn>
                  <a:cxn ang="0">
                    <a:pos x="58" y="13"/>
                  </a:cxn>
                  <a:cxn ang="0">
                    <a:pos x="78" y="5"/>
                  </a:cxn>
                  <a:cxn ang="0">
                    <a:pos x="100" y="0"/>
                  </a:cxn>
                  <a:cxn ang="0">
                    <a:pos x="112" y="0"/>
                  </a:cxn>
                </a:cxnLst>
                <a:rect l="0" t="0" r="r" b="b"/>
                <a:pathLst>
                  <a:path w="292" h="222">
                    <a:moveTo>
                      <a:pt x="112" y="0"/>
                    </a:moveTo>
                    <a:lnTo>
                      <a:pt x="192" y="0"/>
                    </a:lnTo>
                    <a:lnTo>
                      <a:pt x="192" y="0"/>
                    </a:lnTo>
                    <a:lnTo>
                      <a:pt x="203" y="0"/>
                    </a:lnTo>
                    <a:lnTo>
                      <a:pt x="214" y="2"/>
                    </a:lnTo>
                    <a:lnTo>
                      <a:pt x="225" y="5"/>
                    </a:lnTo>
                    <a:lnTo>
                      <a:pt x="235" y="9"/>
                    </a:lnTo>
                    <a:lnTo>
                      <a:pt x="245" y="13"/>
                    </a:lnTo>
                    <a:lnTo>
                      <a:pt x="254" y="18"/>
                    </a:lnTo>
                    <a:lnTo>
                      <a:pt x="262" y="26"/>
                    </a:lnTo>
                    <a:lnTo>
                      <a:pt x="271" y="32"/>
                    </a:lnTo>
                    <a:lnTo>
                      <a:pt x="271" y="32"/>
                    </a:lnTo>
                    <a:lnTo>
                      <a:pt x="277" y="39"/>
                    </a:lnTo>
                    <a:lnTo>
                      <a:pt x="282" y="47"/>
                    </a:lnTo>
                    <a:lnTo>
                      <a:pt x="288" y="56"/>
                    </a:lnTo>
                    <a:lnTo>
                      <a:pt x="292" y="63"/>
                    </a:lnTo>
                    <a:lnTo>
                      <a:pt x="232" y="63"/>
                    </a:lnTo>
                    <a:lnTo>
                      <a:pt x="232" y="63"/>
                    </a:lnTo>
                    <a:lnTo>
                      <a:pt x="223" y="58"/>
                    </a:lnTo>
                    <a:lnTo>
                      <a:pt x="213" y="53"/>
                    </a:lnTo>
                    <a:lnTo>
                      <a:pt x="203" y="51"/>
                    </a:lnTo>
                    <a:lnTo>
                      <a:pt x="192" y="49"/>
                    </a:lnTo>
                    <a:lnTo>
                      <a:pt x="112" y="49"/>
                    </a:lnTo>
                    <a:lnTo>
                      <a:pt x="112" y="49"/>
                    </a:lnTo>
                    <a:lnTo>
                      <a:pt x="99" y="51"/>
                    </a:lnTo>
                    <a:lnTo>
                      <a:pt x="88" y="54"/>
                    </a:lnTo>
                    <a:lnTo>
                      <a:pt x="77" y="60"/>
                    </a:lnTo>
                    <a:lnTo>
                      <a:pt x="68" y="68"/>
                    </a:lnTo>
                    <a:lnTo>
                      <a:pt x="68" y="68"/>
                    </a:lnTo>
                    <a:lnTo>
                      <a:pt x="61" y="77"/>
                    </a:lnTo>
                    <a:lnTo>
                      <a:pt x="55" y="86"/>
                    </a:lnTo>
                    <a:lnTo>
                      <a:pt x="51" y="99"/>
                    </a:lnTo>
                    <a:lnTo>
                      <a:pt x="50" y="111"/>
                    </a:lnTo>
                    <a:lnTo>
                      <a:pt x="50" y="111"/>
                    </a:lnTo>
                    <a:lnTo>
                      <a:pt x="50" y="111"/>
                    </a:lnTo>
                    <a:lnTo>
                      <a:pt x="51" y="124"/>
                    </a:lnTo>
                    <a:lnTo>
                      <a:pt x="55" y="135"/>
                    </a:lnTo>
                    <a:lnTo>
                      <a:pt x="61" y="146"/>
                    </a:lnTo>
                    <a:lnTo>
                      <a:pt x="68" y="154"/>
                    </a:lnTo>
                    <a:lnTo>
                      <a:pt x="68" y="154"/>
                    </a:lnTo>
                    <a:lnTo>
                      <a:pt x="77" y="162"/>
                    </a:lnTo>
                    <a:lnTo>
                      <a:pt x="88" y="168"/>
                    </a:lnTo>
                    <a:lnTo>
                      <a:pt x="99" y="172"/>
                    </a:lnTo>
                    <a:lnTo>
                      <a:pt x="112" y="173"/>
                    </a:lnTo>
                    <a:lnTo>
                      <a:pt x="192" y="173"/>
                    </a:lnTo>
                    <a:lnTo>
                      <a:pt x="192" y="173"/>
                    </a:lnTo>
                    <a:lnTo>
                      <a:pt x="203" y="172"/>
                    </a:lnTo>
                    <a:lnTo>
                      <a:pt x="213" y="169"/>
                    </a:lnTo>
                    <a:lnTo>
                      <a:pt x="223" y="164"/>
                    </a:lnTo>
                    <a:lnTo>
                      <a:pt x="232" y="158"/>
                    </a:lnTo>
                    <a:lnTo>
                      <a:pt x="292" y="158"/>
                    </a:lnTo>
                    <a:lnTo>
                      <a:pt x="292" y="158"/>
                    </a:lnTo>
                    <a:lnTo>
                      <a:pt x="288" y="167"/>
                    </a:lnTo>
                    <a:lnTo>
                      <a:pt x="282" y="175"/>
                    </a:lnTo>
                    <a:lnTo>
                      <a:pt x="277" y="183"/>
                    </a:lnTo>
                    <a:lnTo>
                      <a:pt x="271" y="189"/>
                    </a:lnTo>
                    <a:lnTo>
                      <a:pt x="271" y="189"/>
                    </a:lnTo>
                    <a:lnTo>
                      <a:pt x="262" y="196"/>
                    </a:lnTo>
                    <a:lnTo>
                      <a:pt x="254" y="203"/>
                    </a:lnTo>
                    <a:lnTo>
                      <a:pt x="245" y="209"/>
                    </a:lnTo>
                    <a:lnTo>
                      <a:pt x="235" y="214"/>
                    </a:lnTo>
                    <a:lnTo>
                      <a:pt x="225" y="217"/>
                    </a:lnTo>
                    <a:lnTo>
                      <a:pt x="214" y="220"/>
                    </a:lnTo>
                    <a:lnTo>
                      <a:pt x="203" y="221"/>
                    </a:lnTo>
                    <a:lnTo>
                      <a:pt x="192" y="222"/>
                    </a:lnTo>
                    <a:lnTo>
                      <a:pt x="112" y="222"/>
                    </a:lnTo>
                    <a:lnTo>
                      <a:pt x="112" y="222"/>
                    </a:lnTo>
                    <a:lnTo>
                      <a:pt x="100" y="221"/>
                    </a:lnTo>
                    <a:lnTo>
                      <a:pt x="89" y="220"/>
                    </a:lnTo>
                    <a:lnTo>
                      <a:pt x="78" y="217"/>
                    </a:lnTo>
                    <a:lnTo>
                      <a:pt x="68" y="214"/>
                    </a:lnTo>
                    <a:lnTo>
                      <a:pt x="58" y="209"/>
                    </a:lnTo>
                    <a:lnTo>
                      <a:pt x="50" y="203"/>
                    </a:lnTo>
                    <a:lnTo>
                      <a:pt x="41" y="196"/>
                    </a:lnTo>
                    <a:lnTo>
                      <a:pt x="34" y="189"/>
                    </a:lnTo>
                    <a:lnTo>
                      <a:pt x="34" y="189"/>
                    </a:lnTo>
                    <a:lnTo>
                      <a:pt x="26" y="182"/>
                    </a:lnTo>
                    <a:lnTo>
                      <a:pt x="20" y="173"/>
                    </a:lnTo>
                    <a:lnTo>
                      <a:pt x="14" y="164"/>
                    </a:lnTo>
                    <a:lnTo>
                      <a:pt x="9" y="154"/>
                    </a:lnTo>
                    <a:lnTo>
                      <a:pt x="5" y="143"/>
                    </a:lnTo>
                    <a:lnTo>
                      <a:pt x="3" y="133"/>
                    </a:lnTo>
                    <a:lnTo>
                      <a:pt x="2" y="122"/>
                    </a:lnTo>
                    <a:lnTo>
                      <a:pt x="0" y="111"/>
                    </a:lnTo>
                    <a:lnTo>
                      <a:pt x="0" y="111"/>
                    </a:lnTo>
                    <a:lnTo>
                      <a:pt x="0" y="111"/>
                    </a:lnTo>
                    <a:lnTo>
                      <a:pt x="2" y="100"/>
                    </a:lnTo>
                    <a:lnTo>
                      <a:pt x="3" y="89"/>
                    </a:lnTo>
                    <a:lnTo>
                      <a:pt x="5" y="78"/>
                    </a:lnTo>
                    <a:lnTo>
                      <a:pt x="9" y="68"/>
                    </a:lnTo>
                    <a:lnTo>
                      <a:pt x="14" y="58"/>
                    </a:lnTo>
                    <a:lnTo>
                      <a:pt x="20" y="49"/>
                    </a:lnTo>
                    <a:lnTo>
                      <a:pt x="26" y="41"/>
                    </a:lnTo>
                    <a:lnTo>
                      <a:pt x="34" y="32"/>
                    </a:lnTo>
                    <a:lnTo>
                      <a:pt x="34" y="32"/>
                    </a:lnTo>
                    <a:lnTo>
                      <a:pt x="41" y="26"/>
                    </a:lnTo>
                    <a:lnTo>
                      <a:pt x="50" y="18"/>
                    </a:lnTo>
                    <a:lnTo>
                      <a:pt x="58" y="13"/>
                    </a:lnTo>
                    <a:lnTo>
                      <a:pt x="68" y="9"/>
                    </a:lnTo>
                    <a:lnTo>
                      <a:pt x="78" y="5"/>
                    </a:lnTo>
                    <a:lnTo>
                      <a:pt x="89" y="2"/>
                    </a:lnTo>
                    <a:lnTo>
                      <a:pt x="100" y="0"/>
                    </a:lnTo>
                    <a:lnTo>
                      <a:pt x="112" y="0"/>
                    </a:lnTo>
                    <a:lnTo>
                      <a:pt x="112" y="0"/>
                    </a:lnTo>
                    <a:close/>
                  </a:path>
                </a:pathLst>
              </a:custGeom>
              <a:grpFill/>
              <a:ln w="9525">
                <a:noFill/>
                <a:round/>
              </a:ln>
            </p:spPr>
            <p:txBody>
              <a:bodyPr lIns="121920" tIns="60960" rIns="121920" bIns="60960"/>
              <a:p>
                <a:pPr eaLnBrk="1" fontAlgn="auto" hangingPunct="1">
                  <a:spcBef>
                    <a:spcPts val="0"/>
                  </a:spcBef>
                  <a:spcAft>
                    <a:spcPts val="0"/>
                  </a:spcAft>
                  <a:defRPr/>
                </a:pPr>
                <a:endParaRPr lang="en-US" sz="3200">
                  <a:latin typeface="+mn-ea"/>
                  <a:ea typeface="+mn-ea"/>
                </a:endParaRPr>
              </a:p>
            </p:txBody>
          </p:sp>
          <p:sp>
            <p:nvSpPr>
              <p:cNvPr id="59" name="Freeform 20"/>
              <p:cNvSpPr/>
              <p:nvPr/>
            </p:nvSpPr>
            <p:spPr bwMode="auto">
              <a:xfrm>
                <a:off x="1714480" y="4357700"/>
                <a:ext cx="230188" cy="177800"/>
              </a:xfrm>
              <a:custGeom>
                <a:avLst/>
                <a:gdLst/>
                <a:ahLst/>
                <a:cxnLst>
                  <a:cxn ang="0">
                    <a:pos x="181" y="0"/>
                  </a:cxn>
                  <a:cxn ang="0">
                    <a:pos x="192" y="0"/>
                  </a:cxn>
                  <a:cxn ang="0">
                    <a:pos x="213" y="5"/>
                  </a:cxn>
                  <a:cxn ang="0">
                    <a:pos x="234" y="13"/>
                  </a:cxn>
                  <a:cxn ang="0">
                    <a:pos x="251" y="26"/>
                  </a:cxn>
                  <a:cxn ang="0">
                    <a:pos x="258" y="32"/>
                  </a:cxn>
                  <a:cxn ang="0">
                    <a:pos x="272" y="49"/>
                  </a:cxn>
                  <a:cxn ang="0">
                    <a:pos x="283" y="68"/>
                  </a:cxn>
                  <a:cxn ang="0">
                    <a:pos x="289" y="89"/>
                  </a:cxn>
                  <a:cxn ang="0">
                    <a:pos x="292" y="111"/>
                  </a:cxn>
                  <a:cxn ang="0">
                    <a:pos x="292" y="111"/>
                  </a:cxn>
                  <a:cxn ang="0">
                    <a:pos x="289" y="133"/>
                  </a:cxn>
                  <a:cxn ang="0">
                    <a:pos x="283" y="154"/>
                  </a:cxn>
                  <a:cxn ang="0">
                    <a:pos x="272" y="173"/>
                  </a:cxn>
                  <a:cxn ang="0">
                    <a:pos x="258" y="189"/>
                  </a:cxn>
                  <a:cxn ang="0">
                    <a:pos x="251" y="196"/>
                  </a:cxn>
                  <a:cxn ang="0">
                    <a:pos x="234" y="209"/>
                  </a:cxn>
                  <a:cxn ang="0">
                    <a:pos x="213" y="217"/>
                  </a:cxn>
                  <a:cxn ang="0">
                    <a:pos x="192" y="221"/>
                  </a:cxn>
                  <a:cxn ang="0">
                    <a:pos x="100" y="222"/>
                  </a:cxn>
                  <a:cxn ang="0">
                    <a:pos x="89" y="221"/>
                  </a:cxn>
                  <a:cxn ang="0">
                    <a:pos x="67" y="217"/>
                  </a:cxn>
                  <a:cxn ang="0">
                    <a:pos x="47" y="209"/>
                  </a:cxn>
                  <a:cxn ang="0">
                    <a:pos x="30" y="196"/>
                  </a:cxn>
                  <a:cxn ang="0">
                    <a:pos x="21" y="189"/>
                  </a:cxn>
                  <a:cxn ang="0">
                    <a:pos x="9" y="175"/>
                  </a:cxn>
                  <a:cxn ang="0">
                    <a:pos x="0" y="158"/>
                  </a:cxn>
                  <a:cxn ang="0">
                    <a:pos x="61" y="158"/>
                  </a:cxn>
                  <a:cxn ang="0">
                    <a:pos x="79" y="169"/>
                  </a:cxn>
                  <a:cxn ang="0">
                    <a:pos x="100" y="173"/>
                  </a:cxn>
                  <a:cxn ang="0">
                    <a:pos x="181" y="173"/>
                  </a:cxn>
                  <a:cxn ang="0">
                    <a:pos x="204" y="168"/>
                  </a:cxn>
                  <a:cxn ang="0">
                    <a:pos x="224" y="154"/>
                  </a:cxn>
                  <a:cxn ang="0">
                    <a:pos x="231" y="146"/>
                  </a:cxn>
                  <a:cxn ang="0">
                    <a:pos x="241" y="124"/>
                  </a:cxn>
                  <a:cxn ang="0">
                    <a:pos x="242" y="111"/>
                  </a:cxn>
                  <a:cxn ang="0">
                    <a:pos x="241" y="99"/>
                  </a:cxn>
                  <a:cxn ang="0">
                    <a:pos x="231" y="77"/>
                  </a:cxn>
                  <a:cxn ang="0">
                    <a:pos x="224" y="68"/>
                  </a:cxn>
                  <a:cxn ang="0">
                    <a:pos x="204" y="54"/>
                  </a:cxn>
                  <a:cxn ang="0">
                    <a:pos x="181" y="49"/>
                  </a:cxn>
                  <a:cxn ang="0">
                    <a:pos x="100" y="49"/>
                  </a:cxn>
                  <a:cxn ang="0">
                    <a:pos x="79" y="53"/>
                  </a:cxn>
                  <a:cxn ang="0">
                    <a:pos x="61" y="63"/>
                  </a:cxn>
                  <a:cxn ang="0">
                    <a:pos x="0" y="63"/>
                  </a:cxn>
                  <a:cxn ang="0">
                    <a:pos x="9" y="47"/>
                  </a:cxn>
                  <a:cxn ang="0">
                    <a:pos x="21" y="32"/>
                  </a:cxn>
                  <a:cxn ang="0">
                    <a:pos x="30" y="26"/>
                  </a:cxn>
                  <a:cxn ang="0">
                    <a:pos x="47" y="13"/>
                  </a:cxn>
                  <a:cxn ang="0">
                    <a:pos x="67" y="5"/>
                  </a:cxn>
                  <a:cxn ang="0">
                    <a:pos x="89" y="0"/>
                  </a:cxn>
                  <a:cxn ang="0">
                    <a:pos x="100" y="0"/>
                  </a:cxn>
                </a:cxnLst>
                <a:rect l="0" t="0" r="r" b="b"/>
                <a:pathLst>
                  <a:path w="292" h="222">
                    <a:moveTo>
                      <a:pt x="100" y="0"/>
                    </a:moveTo>
                    <a:lnTo>
                      <a:pt x="181" y="0"/>
                    </a:lnTo>
                    <a:lnTo>
                      <a:pt x="181" y="0"/>
                    </a:lnTo>
                    <a:lnTo>
                      <a:pt x="192" y="0"/>
                    </a:lnTo>
                    <a:lnTo>
                      <a:pt x="203" y="2"/>
                    </a:lnTo>
                    <a:lnTo>
                      <a:pt x="213" y="5"/>
                    </a:lnTo>
                    <a:lnTo>
                      <a:pt x="224" y="9"/>
                    </a:lnTo>
                    <a:lnTo>
                      <a:pt x="234" y="13"/>
                    </a:lnTo>
                    <a:lnTo>
                      <a:pt x="242" y="18"/>
                    </a:lnTo>
                    <a:lnTo>
                      <a:pt x="251" y="26"/>
                    </a:lnTo>
                    <a:lnTo>
                      <a:pt x="258" y="32"/>
                    </a:lnTo>
                    <a:lnTo>
                      <a:pt x="258" y="32"/>
                    </a:lnTo>
                    <a:lnTo>
                      <a:pt x="266" y="41"/>
                    </a:lnTo>
                    <a:lnTo>
                      <a:pt x="272" y="49"/>
                    </a:lnTo>
                    <a:lnTo>
                      <a:pt x="278" y="58"/>
                    </a:lnTo>
                    <a:lnTo>
                      <a:pt x="283" y="68"/>
                    </a:lnTo>
                    <a:lnTo>
                      <a:pt x="287" y="78"/>
                    </a:lnTo>
                    <a:lnTo>
                      <a:pt x="289" y="89"/>
                    </a:lnTo>
                    <a:lnTo>
                      <a:pt x="291" y="100"/>
                    </a:lnTo>
                    <a:lnTo>
                      <a:pt x="292" y="111"/>
                    </a:lnTo>
                    <a:lnTo>
                      <a:pt x="292" y="111"/>
                    </a:lnTo>
                    <a:lnTo>
                      <a:pt x="292" y="111"/>
                    </a:lnTo>
                    <a:lnTo>
                      <a:pt x="291" y="122"/>
                    </a:lnTo>
                    <a:lnTo>
                      <a:pt x="289" y="133"/>
                    </a:lnTo>
                    <a:lnTo>
                      <a:pt x="287" y="143"/>
                    </a:lnTo>
                    <a:lnTo>
                      <a:pt x="283" y="154"/>
                    </a:lnTo>
                    <a:lnTo>
                      <a:pt x="278" y="164"/>
                    </a:lnTo>
                    <a:lnTo>
                      <a:pt x="272" y="173"/>
                    </a:lnTo>
                    <a:lnTo>
                      <a:pt x="266" y="182"/>
                    </a:lnTo>
                    <a:lnTo>
                      <a:pt x="258" y="189"/>
                    </a:lnTo>
                    <a:lnTo>
                      <a:pt x="258" y="189"/>
                    </a:lnTo>
                    <a:lnTo>
                      <a:pt x="251" y="196"/>
                    </a:lnTo>
                    <a:lnTo>
                      <a:pt x="242" y="203"/>
                    </a:lnTo>
                    <a:lnTo>
                      <a:pt x="234" y="209"/>
                    </a:lnTo>
                    <a:lnTo>
                      <a:pt x="224" y="214"/>
                    </a:lnTo>
                    <a:lnTo>
                      <a:pt x="213" y="217"/>
                    </a:lnTo>
                    <a:lnTo>
                      <a:pt x="203" y="220"/>
                    </a:lnTo>
                    <a:lnTo>
                      <a:pt x="192" y="221"/>
                    </a:lnTo>
                    <a:lnTo>
                      <a:pt x="181" y="222"/>
                    </a:lnTo>
                    <a:lnTo>
                      <a:pt x="100" y="222"/>
                    </a:lnTo>
                    <a:lnTo>
                      <a:pt x="100" y="222"/>
                    </a:lnTo>
                    <a:lnTo>
                      <a:pt x="89" y="221"/>
                    </a:lnTo>
                    <a:lnTo>
                      <a:pt x="78" y="220"/>
                    </a:lnTo>
                    <a:lnTo>
                      <a:pt x="67" y="217"/>
                    </a:lnTo>
                    <a:lnTo>
                      <a:pt x="57" y="214"/>
                    </a:lnTo>
                    <a:lnTo>
                      <a:pt x="47" y="209"/>
                    </a:lnTo>
                    <a:lnTo>
                      <a:pt x="38" y="203"/>
                    </a:lnTo>
                    <a:lnTo>
                      <a:pt x="30" y="196"/>
                    </a:lnTo>
                    <a:lnTo>
                      <a:pt x="21" y="189"/>
                    </a:lnTo>
                    <a:lnTo>
                      <a:pt x="21" y="189"/>
                    </a:lnTo>
                    <a:lnTo>
                      <a:pt x="15" y="183"/>
                    </a:lnTo>
                    <a:lnTo>
                      <a:pt x="9" y="175"/>
                    </a:lnTo>
                    <a:lnTo>
                      <a:pt x="4" y="167"/>
                    </a:lnTo>
                    <a:lnTo>
                      <a:pt x="0" y="158"/>
                    </a:lnTo>
                    <a:lnTo>
                      <a:pt x="61" y="158"/>
                    </a:lnTo>
                    <a:lnTo>
                      <a:pt x="61" y="158"/>
                    </a:lnTo>
                    <a:lnTo>
                      <a:pt x="69" y="164"/>
                    </a:lnTo>
                    <a:lnTo>
                      <a:pt x="79" y="169"/>
                    </a:lnTo>
                    <a:lnTo>
                      <a:pt x="89" y="172"/>
                    </a:lnTo>
                    <a:lnTo>
                      <a:pt x="100" y="173"/>
                    </a:lnTo>
                    <a:lnTo>
                      <a:pt x="181" y="173"/>
                    </a:lnTo>
                    <a:lnTo>
                      <a:pt x="181" y="173"/>
                    </a:lnTo>
                    <a:lnTo>
                      <a:pt x="193" y="172"/>
                    </a:lnTo>
                    <a:lnTo>
                      <a:pt x="204" y="168"/>
                    </a:lnTo>
                    <a:lnTo>
                      <a:pt x="215" y="162"/>
                    </a:lnTo>
                    <a:lnTo>
                      <a:pt x="224" y="154"/>
                    </a:lnTo>
                    <a:lnTo>
                      <a:pt x="224" y="154"/>
                    </a:lnTo>
                    <a:lnTo>
                      <a:pt x="231" y="146"/>
                    </a:lnTo>
                    <a:lnTo>
                      <a:pt x="237" y="135"/>
                    </a:lnTo>
                    <a:lnTo>
                      <a:pt x="241" y="124"/>
                    </a:lnTo>
                    <a:lnTo>
                      <a:pt x="242" y="111"/>
                    </a:lnTo>
                    <a:lnTo>
                      <a:pt x="242" y="111"/>
                    </a:lnTo>
                    <a:lnTo>
                      <a:pt x="242" y="111"/>
                    </a:lnTo>
                    <a:lnTo>
                      <a:pt x="241" y="99"/>
                    </a:lnTo>
                    <a:lnTo>
                      <a:pt x="237" y="86"/>
                    </a:lnTo>
                    <a:lnTo>
                      <a:pt x="231" y="77"/>
                    </a:lnTo>
                    <a:lnTo>
                      <a:pt x="224" y="68"/>
                    </a:lnTo>
                    <a:lnTo>
                      <a:pt x="224" y="68"/>
                    </a:lnTo>
                    <a:lnTo>
                      <a:pt x="215" y="60"/>
                    </a:lnTo>
                    <a:lnTo>
                      <a:pt x="204" y="54"/>
                    </a:lnTo>
                    <a:lnTo>
                      <a:pt x="193" y="51"/>
                    </a:lnTo>
                    <a:lnTo>
                      <a:pt x="181" y="49"/>
                    </a:lnTo>
                    <a:lnTo>
                      <a:pt x="100" y="49"/>
                    </a:lnTo>
                    <a:lnTo>
                      <a:pt x="100" y="49"/>
                    </a:lnTo>
                    <a:lnTo>
                      <a:pt x="89" y="51"/>
                    </a:lnTo>
                    <a:lnTo>
                      <a:pt x="79" y="53"/>
                    </a:lnTo>
                    <a:lnTo>
                      <a:pt x="69" y="58"/>
                    </a:lnTo>
                    <a:lnTo>
                      <a:pt x="61" y="63"/>
                    </a:lnTo>
                    <a:lnTo>
                      <a:pt x="0" y="63"/>
                    </a:lnTo>
                    <a:lnTo>
                      <a:pt x="0" y="63"/>
                    </a:lnTo>
                    <a:lnTo>
                      <a:pt x="4" y="56"/>
                    </a:lnTo>
                    <a:lnTo>
                      <a:pt x="9" y="47"/>
                    </a:lnTo>
                    <a:lnTo>
                      <a:pt x="15" y="39"/>
                    </a:lnTo>
                    <a:lnTo>
                      <a:pt x="21" y="32"/>
                    </a:lnTo>
                    <a:lnTo>
                      <a:pt x="21" y="32"/>
                    </a:lnTo>
                    <a:lnTo>
                      <a:pt x="30" y="26"/>
                    </a:lnTo>
                    <a:lnTo>
                      <a:pt x="38" y="18"/>
                    </a:lnTo>
                    <a:lnTo>
                      <a:pt x="47" y="13"/>
                    </a:lnTo>
                    <a:lnTo>
                      <a:pt x="57" y="9"/>
                    </a:lnTo>
                    <a:lnTo>
                      <a:pt x="67" y="5"/>
                    </a:lnTo>
                    <a:lnTo>
                      <a:pt x="78" y="2"/>
                    </a:lnTo>
                    <a:lnTo>
                      <a:pt x="89" y="0"/>
                    </a:lnTo>
                    <a:lnTo>
                      <a:pt x="100" y="0"/>
                    </a:lnTo>
                    <a:lnTo>
                      <a:pt x="100" y="0"/>
                    </a:lnTo>
                    <a:close/>
                  </a:path>
                </a:pathLst>
              </a:custGeom>
              <a:grpFill/>
              <a:ln w="9525">
                <a:noFill/>
                <a:round/>
              </a:ln>
            </p:spPr>
            <p:txBody>
              <a:bodyPr lIns="121920" tIns="60960" rIns="121920" bIns="60960"/>
              <a:p>
                <a:pPr eaLnBrk="1" fontAlgn="auto" hangingPunct="1">
                  <a:spcBef>
                    <a:spcPts val="0"/>
                  </a:spcBef>
                  <a:spcAft>
                    <a:spcPts val="0"/>
                  </a:spcAft>
                  <a:defRPr/>
                </a:pPr>
                <a:endParaRPr lang="en-US" sz="3200">
                  <a:latin typeface="+mn-ea"/>
                  <a:ea typeface="+mn-ea"/>
                </a:endParaRPr>
              </a:p>
            </p:txBody>
          </p:sp>
          <p:sp>
            <p:nvSpPr>
              <p:cNvPr id="60" name="Freeform 21"/>
              <p:cNvSpPr/>
              <p:nvPr/>
            </p:nvSpPr>
            <p:spPr bwMode="auto">
              <a:xfrm>
                <a:off x="1601767" y="4427550"/>
                <a:ext cx="195263" cy="36513"/>
              </a:xfrm>
              <a:custGeom>
                <a:avLst/>
                <a:gdLst/>
                <a:ahLst/>
                <a:cxnLst>
                  <a:cxn ang="0">
                    <a:pos x="24" y="0"/>
                  </a:cxn>
                  <a:cxn ang="0">
                    <a:pos x="224" y="0"/>
                  </a:cxn>
                  <a:cxn ang="0">
                    <a:pos x="224" y="0"/>
                  </a:cxn>
                  <a:cxn ang="0">
                    <a:pos x="229" y="1"/>
                  </a:cxn>
                  <a:cxn ang="0">
                    <a:pos x="233" y="2"/>
                  </a:cxn>
                  <a:cxn ang="0">
                    <a:pos x="236" y="5"/>
                  </a:cxn>
                  <a:cxn ang="0">
                    <a:pos x="240" y="7"/>
                  </a:cxn>
                  <a:cxn ang="0">
                    <a:pos x="242" y="11"/>
                  </a:cxn>
                  <a:cxn ang="0">
                    <a:pos x="245" y="14"/>
                  </a:cxn>
                  <a:cxn ang="0">
                    <a:pos x="246" y="18"/>
                  </a:cxn>
                  <a:cxn ang="0">
                    <a:pos x="246" y="23"/>
                  </a:cxn>
                  <a:cxn ang="0">
                    <a:pos x="246" y="23"/>
                  </a:cxn>
                  <a:cxn ang="0">
                    <a:pos x="246" y="23"/>
                  </a:cxn>
                  <a:cxn ang="0">
                    <a:pos x="246" y="28"/>
                  </a:cxn>
                  <a:cxn ang="0">
                    <a:pos x="245" y="32"/>
                  </a:cxn>
                  <a:cxn ang="0">
                    <a:pos x="242" y="36"/>
                  </a:cxn>
                  <a:cxn ang="0">
                    <a:pos x="240" y="39"/>
                  </a:cxn>
                  <a:cxn ang="0">
                    <a:pos x="236" y="42"/>
                  </a:cxn>
                  <a:cxn ang="0">
                    <a:pos x="233" y="44"/>
                  </a:cxn>
                  <a:cxn ang="0">
                    <a:pos x="229" y="45"/>
                  </a:cxn>
                  <a:cxn ang="0">
                    <a:pos x="224" y="45"/>
                  </a:cxn>
                  <a:cxn ang="0">
                    <a:pos x="24" y="45"/>
                  </a:cxn>
                  <a:cxn ang="0">
                    <a:pos x="24" y="45"/>
                  </a:cxn>
                  <a:cxn ang="0">
                    <a:pos x="19" y="45"/>
                  </a:cxn>
                  <a:cxn ang="0">
                    <a:pos x="14" y="44"/>
                  </a:cxn>
                  <a:cxn ang="0">
                    <a:pos x="10" y="42"/>
                  </a:cxn>
                  <a:cxn ang="0">
                    <a:pos x="6" y="39"/>
                  </a:cxn>
                  <a:cxn ang="0">
                    <a:pos x="4" y="36"/>
                  </a:cxn>
                  <a:cxn ang="0">
                    <a:pos x="3" y="32"/>
                  </a:cxn>
                  <a:cxn ang="0">
                    <a:pos x="0" y="28"/>
                  </a:cxn>
                  <a:cxn ang="0">
                    <a:pos x="0" y="23"/>
                  </a:cxn>
                  <a:cxn ang="0">
                    <a:pos x="0" y="23"/>
                  </a:cxn>
                  <a:cxn ang="0">
                    <a:pos x="0" y="23"/>
                  </a:cxn>
                  <a:cxn ang="0">
                    <a:pos x="0" y="18"/>
                  </a:cxn>
                  <a:cxn ang="0">
                    <a:pos x="3" y="14"/>
                  </a:cxn>
                  <a:cxn ang="0">
                    <a:pos x="4" y="11"/>
                  </a:cxn>
                  <a:cxn ang="0">
                    <a:pos x="6" y="7"/>
                  </a:cxn>
                  <a:cxn ang="0">
                    <a:pos x="10" y="5"/>
                  </a:cxn>
                  <a:cxn ang="0">
                    <a:pos x="14" y="2"/>
                  </a:cxn>
                  <a:cxn ang="0">
                    <a:pos x="19" y="1"/>
                  </a:cxn>
                  <a:cxn ang="0">
                    <a:pos x="24" y="0"/>
                  </a:cxn>
                  <a:cxn ang="0">
                    <a:pos x="24" y="0"/>
                  </a:cxn>
                </a:cxnLst>
                <a:rect l="0" t="0" r="r" b="b"/>
                <a:pathLst>
                  <a:path w="246" h="45">
                    <a:moveTo>
                      <a:pt x="24" y="0"/>
                    </a:moveTo>
                    <a:lnTo>
                      <a:pt x="224" y="0"/>
                    </a:lnTo>
                    <a:lnTo>
                      <a:pt x="224" y="0"/>
                    </a:lnTo>
                    <a:lnTo>
                      <a:pt x="229" y="1"/>
                    </a:lnTo>
                    <a:lnTo>
                      <a:pt x="233" y="2"/>
                    </a:lnTo>
                    <a:lnTo>
                      <a:pt x="236" y="5"/>
                    </a:lnTo>
                    <a:lnTo>
                      <a:pt x="240" y="7"/>
                    </a:lnTo>
                    <a:lnTo>
                      <a:pt x="242" y="11"/>
                    </a:lnTo>
                    <a:lnTo>
                      <a:pt x="245" y="14"/>
                    </a:lnTo>
                    <a:lnTo>
                      <a:pt x="246" y="18"/>
                    </a:lnTo>
                    <a:lnTo>
                      <a:pt x="246" y="23"/>
                    </a:lnTo>
                    <a:lnTo>
                      <a:pt x="246" y="23"/>
                    </a:lnTo>
                    <a:lnTo>
                      <a:pt x="246" y="23"/>
                    </a:lnTo>
                    <a:lnTo>
                      <a:pt x="246" y="28"/>
                    </a:lnTo>
                    <a:lnTo>
                      <a:pt x="245" y="32"/>
                    </a:lnTo>
                    <a:lnTo>
                      <a:pt x="242" y="36"/>
                    </a:lnTo>
                    <a:lnTo>
                      <a:pt x="240" y="39"/>
                    </a:lnTo>
                    <a:lnTo>
                      <a:pt x="236" y="42"/>
                    </a:lnTo>
                    <a:lnTo>
                      <a:pt x="233" y="44"/>
                    </a:lnTo>
                    <a:lnTo>
                      <a:pt x="229" y="45"/>
                    </a:lnTo>
                    <a:lnTo>
                      <a:pt x="224" y="45"/>
                    </a:lnTo>
                    <a:lnTo>
                      <a:pt x="24" y="45"/>
                    </a:lnTo>
                    <a:lnTo>
                      <a:pt x="24" y="45"/>
                    </a:lnTo>
                    <a:lnTo>
                      <a:pt x="19" y="45"/>
                    </a:lnTo>
                    <a:lnTo>
                      <a:pt x="14" y="44"/>
                    </a:lnTo>
                    <a:lnTo>
                      <a:pt x="10" y="42"/>
                    </a:lnTo>
                    <a:lnTo>
                      <a:pt x="6" y="39"/>
                    </a:lnTo>
                    <a:lnTo>
                      <a:pt x="4" y="36"/>
                    </a:lnTo>
                    <a:lnTo>
                      <a:pt x="3" y="32"/>
                    </a:lnTo>
                    <a:lnTo>
                      <a:pt x="0" y="28"/>
                    </a:lnTo>
                    <a:lnTo>
                      <a:pt x="0" y="23"/>
                    </a:lnTo>
                    <a:lnTo>
                      <a:pt x="0" y="23"/>
                    </a:lnTo>
                    <a:lnTo>
                      <a:pt x="0" y="23"/>
                    </a:lnTo>
                    <a:lnTo>
                      <a:pt x="0" y="18"/>
                    </a:lnTo>
                    <a:lnTo>
                      <a:pt x="3" y="14"/>
                    </a:lnTo>
                    <a:lnTo>
                      <a:pt x="4" y="11"/>
                    </a:lnTo>
                    <a:lnTo>
                      <a:pt x="6" y="7"/>
                    </a:lnTo>
                    <a:lnTo>
                      <a:pt x="10" y="5"/>
                    </a:lnTo>
                    <a:lnTo>
                      <a:pt x="14" y="2"/>
                    </a:lnTo>
                    <a:lnTo>
                      <a:pt x="19" y="1"/>
                    </a:lnTo>
                    <a:lnTo>
                      <a:pt x="24" y="0"/>
                    </a:lnTo>
                    <a:lnTo>
                      <a:pt x="24" y="0"/>
                    </a:lnTo>
                    <a:close/>
                  </a:path>
                </a:pathLst>
              </a:custGeom>
              <a:grpFill/>
              <a:ln w="9525">
                <a:noFill/>
                <a:round/>
              </a:ln>
            </p:spPr>
            <p:txBody>
              <a:bodyPr lIns="121920" tIns="60960" rIns="121920" bIns="60960"/>
              <a:p>
                <a:pPr eaLnBrk="1" fontAlgn="auto" hangingPunct="1">
                  <a:spcBef>
                    <a:spcPts val="0"/>
                  </a:spcBef>
                  <a:spcAft>
                    <a:spcPts val="0"/>
                  </a:spcAft>
                  <a:defRPr/>
                </a:pPr>
                <a:endParaRPr lang="en-US" sz="3200">
                  <a:latin typeface="+mn-ea"/>
                  <a:ea typeface="+mn-ea"/>
                </a:endParaRPr>
              </a:p>
            </p:txBody>
          </p:sp>
        </p:grpSp>
        <p:grpSp>
          <p:nvGrpSpPr>
            <p:cNvPr id="53" name="Group 127"/>
            <p:cNvGrpSpPr/>
            <p:nvPr/>
          </p:nvGrpSpPr>
          <p:grpSpPr>
            <a:xfrm>
              <a:off x="9974247" y="4060489"/>
              <a:ext cx="657499" cy="433947"/>
              <a:chOff x="2141517" y="2373325"/>
              <a:chExt cx="476251" cy="314325"/>
            </a:xfrm>
            <a:grpFill/>
          </p:grpSpPr>
          <p:sp>
            <p:nvSpPr>
              <p:cNvPr id="54" name="Rectangle 22"/>
              <p:cNvSpPr>
                <a:spLocks noChangeArrowheads="1"/>
              </p:cNvSpPr>
              <p:nvPr/>
            </p:nvSpPr>
            <p:spPr bwMode="auto">
              <a:xfrm>
                <a:off x="2200255" y="2678125"/>
                <a:ext cx="387350" cy="9525"/>
              </a:xfrm>
              <a:prstGeom prst="rect">
                <a:avLst/>
              </a:prstGeom>
              <a:grpFill/>
              <a:ln w="9525">
                <a:noFill/>
                <a:miter lim="800000"/>
              </a:ln>
            </p:spPr>
            <p:txBody>
              <a:bodyPr lIns="121920" tIns="60960" rIns="121920" bIns="60960"/>
              <a:p>
                <a:pPr eaLnBrk="1" fontAlgn="auto" hangingPunct="1">
                  <a:spcBef>
                    <a:spcPts val="0"/>
                  </a:spcBef>
                  <a:spcAft>
                    <a:spcPts val="0"/>
                  </a:spcAft>
                  <a:defRPr/>
                </a:pPr>
                <a:endParaRPr lang="en-US" sz="3200">
                  <a:latin typeface="+mn-ea"/>
                  <a:ea typeface="+mn-ea"/>
                </a:endParaRPr>
              </a:p>
            </p:txBody>
          </p:sp>
          <p:sp>
            <p:nvSpPr>
              <p:cNvPr id="55" name="Rectangle 23"/>
              <p:cNvSpPr>
                <a:spLocks noChangeArrowheads="1"/>
              </p:cNvSpPr>
              <p:nvPr/>
            </p:nvSpPr>
            <p:spPr bwMode="auto">
              <a:xfrm>
                <a:off x="2517755" y="2468575"/>
                <a:ext cx="69850" cy="209550"/>
              </a:xfrm>
              <a:prstGeom prst="rect">
                <a:avLst/>
              </a:prstGeom>
              <a:grpFill/>
              <a:ln w="9525">
                <a:noFill/>
                <a:miter lim="800000"/>
              </a:ln>
            </p:spPr>
            <p:txBody>
              <a:bodyPr lIns="121920" tIns="60960" rIns="121920" bIns="60960"/>
              <a:p>
                <a:pPr eaLnBrk="1" fontAlgn="auto" hangingPunct="1">
                  <a:spcBef>
                    <a:spcPts val="0"/>
                  </a:spcBef>
                  <a:spcAft>
                    <a:spcPts val="0"/>
                  </a:spcAft>
                  <a:defRPr/>
                </a:pPr>
                <a:endParaRPr lang="en-US" sz="3200">
                  <a:latin typeface="+mn-ea"/>
                  <a:ea typeface="+mn-ea"/>
                </a:endParaRPr>
              </a:p>
            </p:txBody>
          </p:sp>
          <p:sp>
            <p:nvSpPr>
              <p:cNvPr id="56" name="Rectangle 24"/>
              <p:cNvSpPr>
                <a:spLocks noChangeArrowheads="1"/>
              </p:cNvSpPr>
              <p:nvPr/>
            </p:nvSpPr>
            <p:spPr bwMode="auto">
              <a:xfrm>
                <a:off x="2438380" y="2547950"/>
                <a:ext cx="69850" cy="130175"/>
              </a:xfrm>
              <a:prstGeom prst="rect">
                <a:avLst/>
              </a:prstGeom>
              <a:grpFill/>
              <a:ln w="9525">
                <a:noFill/>
                <a:miter lim="800000"/>
              </a:ln>
            </p:spPr>
            <p:txBody>
              <a:bodyPr lIns="121920" tIns="60960" rIns="121920" bIns="60960"/>
              <a:p>
                <a:pPr eaLnBrk="1" fontAlgn="auto" hangingPunct="1">
                  <a:spcBef>
                    <a:spcPts val="0"/>
                  </a:spcBef>
                  <a:spcAft>
                    <a:spcPts val="0"/>
                  </a:spcAft>
                  <a:defRPr/>
                </a:pPr>
                <a:endParaRPr lang="en-US" sz="3200">
                  <a:latin typeface="+mn-ea"/>
                  <a:ea typeface="+mn-ea"/>
                </a:endParaRPr>
              </a:p>
            </p:txBody>
          </p:sp>
          <p:sp>
            <p:nvSpPr>
              <p:cNvPr id="57" name="Rectangle 25"/>
              <p:cNvSpPr>
                <a:spLocks noChangeArrowheads="1"/>
              </p:cNvSpPr>
              <p:nvPr/>
            </p:nvSpPr>
            <p:spPr bwMode="auto">
              <a:xfrm>
                <a:off x="2359005" y="2592400"/>
                <a:ext cx="69850" cy="85725"/>
              </a:xfrm>
              <a:prstGeom prst="rect">
                <a:avLst/>
              </a:prstGeom>
              <a:grpFill/>
              <a:ln w="9525">
                <a:noFill/>
                <a:miter lim="800000"/>
              </a:ln>
            </p:spPr>
            <p:txBody>
              <a:bodyPr lIns="121920" tIns="60960" rIns="121920" bIns="60960"/>
              <a:p>
                <a:pPr eaLnBrk="1" fontAlgn="auto" hangingPunct="1">
                  <a:spcBef>
                    <a:spcPts val="0"/>
                  </a:spcBef>
                  <a:spcAft>
                    <a:spcPts val="0"/>
                  </a:spcAft>
                  <a:defRPr/>
                </a:pPr>
                <a:endParaRPr lang="en-US" sz="3200">
                  <a:latin typeface="+mn-ea"/>
                  <a:ea typeface="+mn-ea"/>
                </a:endParaRPr>
              </a:p>
            </p:txBody>
          </p:sp>
          <p:sp>
            <p:nvSpPr>
              <p:cNvPr id="116" name="Rectangle 26"/>
              <p:cNvSpPr>
                <a:spLocks noChangeArrowheads="1"/>
              </p:cNvSpPr>
              <p:nvPr/>
            </p:nvSpPr>
            <p:spPr bwMode="auto">
              <a:xfrm>
                <a:off x="2279630" y="2551125"/>
                <a:ext cx="69850" cy="127000"/>
              </a:xfrm>
              <a:prstGeom prst="rect">
                <a:avLst/>
              </a:prstGeom>
              <a:grpFill/>
              <a:ln w="9525">
                <a:noFill/>
                <a:miter lim="800000"/>
              </a:ln>
            </p:spPr>
            <p:txBody>
              <a:bodyPr lIns="121920" tIns="60960" rIns="121920" bIns="60960"/>
              <a:p>
                <a:pPr eaLnBrk="1" fontAlgn="auto" hangingPunct="1">
                  <a:spcBef>
                    <a:spcPts val="0"/>
                  </a:spcBef>
                  <a:spcAft>
                    <a:spcPts val="0"/>
                  </a:spcAft>
                  <a:defRPr/>
                </a:pPr>
                <a:endParaRPr lang="en-US" sz="3200">
                  <a:latin typeface="+mn-ea"/>
                  <a:ea typeface="+mn-ea"/>
                </a:endParaRPr>
              </a:p>
            </p:txBody>
          </p:sp>
          <p:sp>
            <p:nvSpPr>
              <p:cNvPr id="117" name="Rectangle 27"/>
              <p:cNvSpPr>
                <a:spLocks noChangeArrowheads="1"/>
              </p:cNvSpPr>
              <p:nvPr/>
            </p:nvSpPr>
            <p:spPr bwMode="auto">
              <a:xfrm>
                <a:off x="2200255" y="2587637"/>
                <a:ext cx="68263" cy="90488"/>
              </a:xfrm>
              <a:prstGeom prst="rect">
                <a:avLst/>
              </a:prstGeom>
              <a:grpFill/>
              <a:ln w="9525">
                <a:noFill/>
                <a:miter lim="800000"/>
              </a:ln>
            </p:spPr>
            <p:txBody>
              <a:bodyPr lIns="121920" tIns="60960" rIns="121920" bIns="60960"/>
              <a:p>
                <a:pPr eaLnBrk="1" fontAlgn="auto" hangingPunct="1">
                  <a:spcBef>
                    <a:spcPts val="0"/>
                  </a:spcBef>
                  <a:spcAft>
                    <a:spcPts val="0"/>
                  </a:spcAft>
                  <a:defRPr/>
                </a:pPr>
                <a:endParaRPr lang="en-US" sz="3200">
                  <a:latin typeface="+mn-ea"/>
                  <a:ea typeface="+mn-ea"/>
                </a:endParaRPr>
              </a:p>
            </p:txBody>
          </p:sp>
          <p:sp>
            <p:nvSpPr>
              <p:cNvPr id="118" name="Freeform 28"/>
              <p:cNvSpPr/>
              <p:nvPr/>
            </p:nvSpPr>
            <p:spPr bwMode="auto">
              <a:xfrm>
                <a:off x="2141517" y="2559062"/>
                <a:ext cx="36513" cy="38100"/>
              </a:xfrm>
              <a:custGeom>
                <a:avLst/>
                <a:gdLst/>
                <a:ahLst/>
                <a:cxnLst>
                  <a:cxn ang="0">
                    <a:pos x="22" y="0"/>
                  </a:cxn>
                  <a:cxn ang="0">
                    <a:pos x="22" y="0"/>
                  </a:cxn>
                  <a:cxn ang="0">
                    <a:pos x="27" y="0"/>
                  </a:cxn>
                  <a:cxn ang="0">
                    <a:pos x="32" y="1"/>
                  </a:cxn>
                  <a:cxn ang="0">
                    <a:pos x="36" y="3"/>
                  </a:cxn>
                  <a:cxn ang="0">
                    <a:pos x="40" y="7"/>
                  </a:cxn>
                  <a:cxn ang="0">
                    <a:pos x="42" y="10"/>
                  </a:cxn>
                  <a:cxn ang="0">
                    <a:pos x="45" y="15"/>
                  </a:cxn>
                  <a:cxn ang="0">
                    <a:pos x="46" y="18"/>
                  </a:cxn>
                  <a:cxn ang="0">
                    <a:pos x="46" y="23"/>
                  </a:cxn>
                  <a:cxn ang="0">
                    <a:pos x="46" y="23"/>
                  </a:cxn>
                  <a:cxn ang="0">
                    <a:pos x="46" y="28"/>
                  </a:cxn>
                  <a:cxn ang="0">
                    <a:pos x="45" y="32"/>
                  </a:cxn>
                  <a:cxn ang="0">
                    <a:pos x="42" y="36"/>
                  </a:cxn>
                  <a:cxn ang="0">
                    <a:pos x="40" y="39"/>
                  </a:cxn>
                  <a:cxn ang="0">
                    <a:pos x="36" y="43"/>
                  </a:cxn>
                  <a:cxn ang="0">
                    <a:pos x="32" y="44"/>
                  </a:cxn>
                  <a:cxn ang="0">
                    <a:pos x="27" y="45"/>
                  </a:cxn>
                  <a:cxn ang="0">
                    <a:pos x="22" y="47"/>
                  </a:cxn>
                  <a:cxn ang="0">
                    <a:pos x="22" y="47"/>
                  </a:cxn>
                  <a:cxn ang="0">
                    <a:pos x="19" y="45"/>
                  </a:cxn>
                  <a:cxn ang="0">
                    <a:pos x="14" y="44"/>
                  </a:cxn>
                  <a:cxn ang="0">
                    <a:pos x="10" y="43"/>
                  </a:cxn>
                  <a:cxn ang="0">
                    <a:pos x="6" y="39"/>
                  </a:cxn>
                  <a:cxn ang="0">
                    <a:pos x="4" y="36"/>
                  </a:cxn>
                  <a:cxn ang="0">
                    <a:pos x="1" y="32"/>
                  </a:cxn>
                  <a:cxn ang="0">
                    <a:pos x="0" y="28"/>
                  </a:cxn>
                  <a:cxn ang="0">
                    <a:pos x="0" y="23"/>
                  </a:cxn>
                  <a:cxn ang="0">
                    <a:pos x="0" y="23"/>
                  </a:cxn>
                  <a:cxn ang="0">
                    <a:pos x="0" y="18"/>
                  </a:cxn>
                  <a:cxn ang="0">
                    <a:pos x="1" y="15"/>
                  </a:cxn>
                  <a:cxn ang="0">
                    <a:pos x="4" y="10"/>
                  </a:cxn>
                  <a:cxn ang="0">
                    <a:pos x="6" y="7"/>
                  </a:cxn>
                  <a:cxn ang="0">
                    <a:pos x="10" y="3"/>
                  </a:cxn>
                  <a:cxn ang="0">
                    <a:pos x="14" y="1"/>
                  </a:cxn>
                  <a:cxn ang="0">
                    <a:pos x="19" y="0"/>
                  </a:cxn>
                  <a:cxn ang="0">
                    <a:pos x="22" y="0"/>
                  </a:cxn>
                  <a:cxn ang="0">
                    <a:pos x="22" y="0"/>
                  </a:cxn>
                </a:cxnLst>
                <a:rect l="0" t="0" r="r" b="b"/>
                <a:pathLst>
                  <a:path w="46" h="47">
                    <a:moveTo>
                      <a:pt x="22" y="0"/>
                    </a:moveTo>
                    <a:lnTo>
                      <a:pt x="22" y="0"/>
                    </a:lnTo>
                    <a:lnTo>
                      <a:pt x="27" y="0"/>
                    </a:lnTo>
                    <a:lnTo>
                      <a:pt x="32" y="1"/>
                    </a:lnTo>
                    <a:lnTo>
                      <a:pt x="36" y="3"/>
                    </a:lnTo>
                    <a:lnTo>
                      <a:pt x="40" y="7"/>
                    </a:lnTo>
                    <a:lnTo>
                      <a:pt x="42" y="10"/>
                    </a:lnTo>
                    <a:lnTo>
                      <a:pt x="45" y="15"/>
                    </a:lnTo>
                    <a:lnTo>
                      <a:pt x="46" y="18"/>
                    </a:lnTo>
                    <a:lnTo>
                      <a:pt x="46" y="23"/>
                    </a:lnTo>
                    <a:lnTo>
                      <a:pt x="46" y="23"/>
                    </a:lnTo>
                    <a:lnTo>
                      <a:pt x="46" y="28"/>
                    </a:lnTo>
                    <a:lnTo>
                      <a:pt x="45" y="32"/>
                    </a:lnTo>
                    <a:lnTo>
                      <a:pt x="42" y="36"/>
                    </a:lnTo>
                    <a:lnTo>
                      <a:pt x="40" y="39"/>
                    </a:lnTo>
                    <a:lnTo>
                      <a:pt x="36" y="43"/>
                    </a:lnTo>
                    <a:lnTo>
                      <a:pt x="32" y="44"/>
                    </a:lnTo>
                    <a:lnTo>
                      <a:pt x="27" y="45"/>
                    </a:lnTo>
                    <a:lnTo>
                      <a:pt x="22" y="47"/>
                    </a:lnTo>
                    <a:lnTo>
                      <a:pt x="22" y="47"/>
                    </a:lnTo>
                    <a:lnTo>
                      <a:pt x="19" y="45"/>
                    </a:lnTo>
                    <a:lnTo>
                      <a:pt x="14" y="44"/>
                    </a:lnTo>
                    <a:lnTo>
                      <a:pt x="10" y="43"/>
                    </a:lnTo>
                    <a:lnTo>
                      <a:pt x="6" y="39"/>
                    </a:lnTo>
                    <a:lnTo>
                      <a:pt x="4" y="36"/>
                    </a:lnTo>
                    <a:lnTo>
                      <a:pt x="1" y="32"/>
                    </a:lnTo>
                    <a:lnTo>
                      <a:pt x="0" y="28"/>
                    </a:lnTo>
                    <a:lnTo>
                      <a:pt x="0" y="23"/>
                    </a:lnTo>
                    <a:lnTo>
                      <a:pt x="0" y="23"/>
                    </a:lnTo>
                    <a:lnTo>
                      <a:pt x="0" y="18"/>
                    </a:lnTo>
                    <a:lnTo>
                      <a:pt x="1" y="15"/>
                    </a:lnTo>
                    <a:lnTo>
                      <a:pt x="4" y="10"/>
                    </a:lnTo>
                    <a:lnTo>
                      <a:pt x="6" y="7"/>
                    </a:lnTo>
                    <a:lnTo>
                      <a:pt x="10" y="3"/>
                    </a:lnTo>
                    <a:lnTo>
                      <a:pt x="14" y="1"/>
                    </a:lnTo>
                    <a:lnTo>
                      <a:pt x="19" y="0"/>
                    </a:lnTo>
                    <a:lnTo>
                      <a:pt x="22" y="0"/>
                    </a:lnTo>
                    <a:lnTo>
                      <a:pt x="22" y="0"/>
                    </a:lnTo>
                    <a:close/>
                  </a:path>
                </a:pathLst>
              </a:custGeom>
              <a:grpFill/>
              <a:ln w="9525">
                <a:noFill/>
                <a:round/>
              </a:ln>
            </p:spPr>
            <p:txBody>
              <a:bodyPr lIns="121920" tIns="60960" rIns="121920" bIns="60960"/>
              <a:p>
                <a:pPr eaLnBrk="1" fontAlgn="auto" hangingPunct="1">
                  <a:spcBef>
                    <a:spcPts val="0"/>
                  </a:spcBef>
                  <a:spcAft>
                    <a:spcPts val="0"/>
                  </a:spcAft>
                  <a:defRPr/>
                </a:pPr>
                <a:endParaRPr lang="en-US" sz="3200">
                  <a:latin typeface="+mn-ea"/>
                  <a:ea typeface="+mn-ea"/>
                </a:endParaRPr>
              </a:p>
            </p:txBody>
          </p:sp>
          <p:sp>
            <p:nvSpPr>
              <p:cNvPr id="119" name="Freeform 29"/>
              <p:cNvSpPr/>
              <p:nvPr/>
            </p:nvSpPr>
            <p:spPr bwMode="auto">
              <a:xfrm>
                <a:off x="2568555" y="2373325"/>
                <a:ext cx="49213" cy="47625"/>
              </a:xfrm>
              <a:custGeom>
                <a:avLst/>
                <a:gdLst/>
                <a:ahLst/>
                <a:cxnLst>
                  <a:cxn ang="0">
                    <a:pos x="62" y="0"/>
                  </a:cxn>
                  <a:cxn ang="0">
                    <a:pos x="0" y="1"/>
                  </a:cxn>
                  <a:cxn ang="0">
                    <a:pos x="22" y="29"/>
                  </a:cxn>
                  <a:cxn ang="0">
                    <a:pos x="43" y="59"/>
                  </a:cxn>
                  <a:cxn ang="0">
                    <a:pos x="62" y="0"/>
                  </a:cxn>
                </a:cxnLst>
                <a:rect l="0" t="0" r="r" b="b"/>
                <a:pathLst>
                  <a:path w="62" h="59">
                    <a:moveTo>
                      <a:pt x="62" y="0"/>
                    </a:moveTo>
                    <a:lnTo>
                      <a:pt x="0" y="1"/>
                    </a:lnTo>
                    <a:lnTo>
                      <a:pt x="22" y="29"/>
                    </a:lnTo>
                    <a:lnTo>
                      <a:pt x="43" y="59"/>
                    </a:lnTo>
                    <a:lnTo>
                      <a:pt x="62" y="0"/>
                    </a:lnTo>
                    <a:close/>
                  </a:path>
                </a:pathLst>
              </a:custGeom>
              <a:grpFill/>
              <a:ln w="9525">
                <a:noFill/>
                <a:round/>
              </a:ln>
            </p:spPr>
            <p:txBody>
              <a:bodyPr lIns="121920" tIns="60960" rIns="121920" bIns="60960"/>
              <a:p>
                <a:pPr eaLnBrk="1" fontAlgn="auto" hangingPunct="1">
                  <a:spcBef>
                    <a:spcPts val="0"/>
                  </a:spcBef>
                  <a:spcAft>
                    <a:spcPts val="0"/>
                  </a:spcAft>
                  <a:defRPr/>
                </a:pPr>
                <a:endParaRPr lang="en-US" sz="3200">
                  <a:latin typeface="+mn-ea"/>
                  <a:ea typeface="+mn-ea"/>
                </a:endParaRPr>
              </a:p>
            </p:txBody>
          </p:sp>
          <p:sp>
            <p:nvSpPr>
              <p:cNvPr id="120" name="Freeform 30"/>
              <p:cNvSpPr/>
              <p:nvPr/>
            </p:nvSpPr>
            <p:spPr bwMode="auto">
              <a:xfrm>
                <a:off x="2176442" y="2397137"/>
                <a:ext cx="404813" cy="169863"/>
              </a:xfrm>
              <a:custGeom>
                <a:avLst/>
                <a:gdLst/>
                <a:ahLst/>
                <a:cxnLst>
                  <a:cxn ang="0">
                    <a:pos x="0" y="204"/>
                  </a:cxn>
                  <a:cxn ang="0">
                    <a:pos x="176" y="73"/>
                  </a:cxn>
                  <a:cxn ang="0">
                    <a:pos x="182" y="70"/>
                  </a:cxn>
                  <a:cxn ang="0">
                    <a:pos x="186" y="75"/>
                  </a:cxn>
                  <a:cxn ang="0">
                    <a:pos x="270" y="174"/>
                  </a:cxn>
                  <a:cxn ang="0">
                    <a:pos x="502" y="0"/>
                  </a:cxn>
                  <a:cxn ang="0">
                    <a:pos x="507" y="7"/>
                  </a:cxn>
                  <a:cxn ang="0">
                    <a:pos x="511" y="12"/>
                  </a:cxn>
                  <a:cxn ang="0">
                    <a:pos x="274" y="190"/>
                  </a:cxn>
                  <a:cxn ang="0">
                    <a:pos x="268" y="193"/>
                  </a:cxn>
                  <a:cxn ang="0">
                    <a:pos x="263" y="188"/>
                  </a:cxn>
                  <a:cxn ang="0">
                    <a:pos x="180" y="89"/>
                  </a:cxn>
                  <a:cxn ang="0">
                    <a:pos x="9" y="216"/>
                  </a:cxn>
                  <a:cxn ang="0">
                    <a:pos x="9" y="216"/>
                  </a:cxn>
                  <a:cxn ang="0">
                    <a:pos x="5" y="209"/>
                  </a:cxn>
                  <a:cxn ang="0">
                    <a:pos x="0" y="204"/>
                  </a:cxn>
                  <a:cxn ang="0">
                    <a:pos x="0" y="204"/>
                  </a:cxn>
                </a:cxnLst>
                <a:rect l="0" t="0" r="r" b="b"/>
                <a:pathLst>
                  <a:path w="511" h="216">
                    <a:moveTo>
                      <a:pt x="0" y="204"/>
                    </a:moveTo>
                    <a:lnTo>
                      <a:pt x="176" y="73"/>
                    </a:lnTo>
                    <a:lnTo>
                      <a:pt x="182" y="70"/>
                    </a:lnTo>
                    <a:lnTo>
                      <a:pt x="186" y="75"/>
                    </a:lnTo>
                    <a:lnTo>
                      <a:pt x="270" y="174"/>
                    </a:lnTo>
                    <a:lnTo>
                      <a:pt x="502" y="0"/>
                    </a:lnTo>
                    <a:lnTo>
                      <a:pt x="507" y="7"/>
                    </a:lnTo>
                    <a:lnTo>
                      <a:pt x="511" y="12"/>
                    </a:lnTo>
                    <a:lnTo>
                      <a:pt x="274" y="190"/>
                    </a:lnTo>
                    <a:lnTo>
                      <a:pt x="268" y="193"/>
                    </a:lnTo>
                    <a:lnTo>
                      <a:pt x="263" y="188"/>
                    </a:lnTo>
                    <a:lnTo>
                      <a:pt x="180" y="89"/>
                    </a:lnTo>
                    <a:lnTo>
                      <a:pt x="9" y="216"/>
                    </a:lnTo>
                    <a:lnTo>
                      <a:pt x="9" y="216"/>
                    </a:lnTo>
                    <a:lnTo>
                      <a:pt x="5" y="209"/>
                    </a:lnTo>
                    <a:lnTo>
                      <a:pt x="0" y="204"/>
                    </a:lnTo>
                    <a:lnTo>
                      <a:pt x="0" y="204"/>
                    </a:lnTo>
                    <a:close/>
                  </a:path>
                </a:pathLst>
              </a:custGeom>
              <a:grpFill/>
              <a:ln w="9525">
                <a:noFill/>
                <a:round/>
              </a:ln>
            </p:spPr>
            <p:txBody>
              <a:bodyPr lIns="121920" tIns="60960" rIns="121920" bIns="60960"/>
              <a:p>
                <a:pPr eaLnBrk="1" fontAlgn="auto" hangingPunct="1">
                  <a:spcBef>
                    <a:spcPts val="0"/>
                  </a:spcBef>
                  <a:spcAft>
                    <a:spcPts val="0"/>
                  </a:spcAft>
                  <a:defRPr/>
                </a:pPr>
                <a:endParaRPr lang="en-US" sz="3200">
                  <a:latin typeface="+mn-ea"/>
                  <a:ea typeface="+mn-ea"/>
                </a:endParaRPr>
              </a:p>
            </p:txBody>
          </p:sp>
        </p:grpSp>
        <p:grpSp>
          <p:nvGrpSpPr>
            <p:cNvPr id="121" name="Group 137"/>
            <p:cNvGrpSpPr/>
            <p:nvPr/>
          </p:nvGrpSpPr>
          <p:grpSpPr>
            <a:xfrm>
              <a:off x="6123051" y="4021909"/>
              <a:ext cx="289296" cy="624619"/>
              <a:chOff x="3328967" y="3373450"/>
              <a:chExt cx="209550" cy="452438"/>
            </a:xfrm>
            <a:grpFill/>
          </p:grpSpPr>
          <p:sp>
            <p:nvSpPr>
              <p:cNvPr id="122" name="Freeform 31"/>
              <p:cNvSpPr/>
              <p:nvPr/>
            </p:nvSpPr>
            <p:spPr bwMode="auto">
              <a:xfrm>
                <a:off x="3328967" y="3373450"/>
                <a:ext cx="209550" cy="211138"/>
              </a:xfrm>
              <a:custGeom>
                <a:avLst/>
                <a:gdLst/>
                <a:ahLst/>
                <a:cxnLst>
                  <a:cxn ang="0">
                    <a:pos x="134" y="0"/>
                  </a:cxn>
                  <a:cxn ang="0">
                    <a:pos x="160" y="4"/>
                  </a:cxn>
                  <a:cxn ang="0">
                    <a:pos x="184" y="11"/>
                  </a:cxn>
                  <a:cxn ang="0">
                    <a:pos x="208" y="23"/>
                  </a:cxn>
                  <a:cxn ang="0">
                    <a:pos x="226" y="39"/>
                  </a:cxn>
                  <a:cxn ang="0">
                    <a:pos x="244" y="59"/>
                  </a:cxn>
                  <a:cxn ang="0">
                    <a:pos x="256" y="81"/>
                  </a:cxn>
                  <a:cxn ang="0">
                    <a:pos x="263" y="106"/>
                  </a:cxn>
                  <a:cxn ang="0">
                    <a:pos x="266" y="133"/>
                  </a:cxn>
                  <a:cxn ang="0">
                    <a:pos x="265" y="147"/>
                  </a:cxn>
                  <a:cxn ang="0">
                    <a:pos x="260" y="173"/>
                  </a:cxn>
                  <a:cxn ang="0">
                    <a:pos x="250" y="196"/>
                  </a:cxn>
                  <a:cxn ang="0">
                    <a:pos x="235" y="217"/>
                  </a:cxn>
                  <a:cxn ang="0">
                    <a:pos x="218" y="236"/>
                  </a:cxn>
                  <a:cxn ang="0">
                    <a:pos x="197" y="250"/>
                  </a:cxn>
                  <a:cxn ang="0">
                    <a:pos x="172" y="261"/>
                  </a:cxn>
                  <a:cxn ang="0">
                    <a:pos x="146" y="266"/>
                  </a:cxn>
                  <a:cxn ang="0">
                    <a:pos x="134" y="266"/>
                  </a:cxn>
                  <a:cxn ang="0">
                    <a:pos x="106" y="263"/>
                  </a:cxn>
                  <a:cxn ang="0">
                    <a:pos x="82" y="256"/>
                  </a:cxn>
                  <a:cxn ang="0">
                    <a:pos x="58" y="243"/>
                  </a:cxn>
                  <a:cxn ang="0">
                    <a:pos x="40" y="227"/>
                  </a:cxn>
                  <a:cxn ang="0">
                    <a:pos x="22" y="208"/>
                  </a:cxn>
                  <a:cxn ang="0">
                    <a:pos x="10" y="185"/>
                  </a:cxn>
                  <a:cxn ang="0">
                    <a:pos x="3" y="161"/>
                  </a:cxn>
                  <a:cxn ang="0">
                    <a:pos x="0" y="133"/>
                  </a:cxn>
                  <a:cxn ang="0">
                    <a:pos x="1" y="120"/>
                  </a:cxn>
                  <a:cxn ang="0">
                    <a:pos x="6" y="94"/>
                  </a:cxn>
                  <a:cxn ang="0">
                    <a:pos x="16" y="70"/>
                  </a:cxn>
                  <a:cxn ang="0">
                    <a:pos x="31" y="49"/>
                  </a:cxn>
                  <a:cxn ang="0">
                    <a:pos x="48" y="31"/>
                  </a:cxn>
                  <a:cxn ang="0">
                    <a:pos x="69" y="16"/>
                  </a:cxn>
                  <a:cxn ang="0">
                    <a:pos x="94" y="6"/>
                  </a:cxn>
                  <a:cxn ang="0">
                    <a:pos x="120" y="1"/>
                  </a:cxn>
                  <a:cxn ang="0">
                    <a:pos x="134" y="0"/>
                  </a:cxn>
                </a:cxnLst>
                <a:rect l="0" t="0" r="r" b="b"/>
                <a:pathLst>
                  <a:path w="266" h="266">
                    <a:moveTo>
                      <a:pt x="134" y="0"/>
                    </a:moveTo>
                    <a:lnTo>
                      <a:pt x="134" y="0"/>
                    </a:lnTo>
                    <a:lnTo>
                      <a:pt x="146" y="1"/>
                    </a:lnTo>
                    <a:lnTo>
                      <a:pt x="160" y="4"/>
                    </a:lnTo>
                    <a:lnTo>
                      <a:pt x="172" y="6"/>
                    </a:lnTo>
                    <a:lnTo>
                      <a:pt x="184" y="11"/>
                    </a:lnTo>
                    <a:lnTo>
                      <a:pt x="197" y="16"/>
                    </a:lnTo>
                    <a:lnTo>
                      <a:pt x="208" y="23"/>
                    </a:lnTo>
                    <a:lnTo>
                      <a:pt x="218" y="31"/>
                    </a:lnTo>
                    <a:lnTo>
                      <a:pt x="226" y="39"/>
                    </a:lnTo>
                    <a:lnTo>
                      <a:pt x="235" y="49"/>
                    </a:lnTo>
                    <a:lnTo>
                      <a:pt x="244" y="59"/>
                    </a:lnTo>
                    <a:lnTo>
                      <a:pt x="250" y="70"/>
                    </a:lnTo>
                    <a:lnTo>
                      <a:pt x="256" y="81"/>
                    </a:lnTo>
                    <a:lnTo>
                      <a:pt x="260" y="94"/>
                    </a:lnTo>
                    <a:lnTo>
                      <a:pt x="263" y="106"/>
                    </a:lnTo>
                    <a:lnTo>
                      <a:pt x="265" y="120"/>
                    </a:lnTo>
                    <a:lnTo>
                      <a:pt x="266" y="133"/>
                    </a:lnTo>
                    <a:lnTo>
                      <a:pt x="266" y="133"/>
                    </a:lnTo>
                    <a:lnTo>
                      <a:pt x="265" y="147"/>
                    </a:lnTo>
                    <a:lnTo>
                      <a:pt x="263" y="161"/>
                    </a:lnTo>
                    <a:lnTo>
                      <a:pt x="260" y="173"/>
                    </a:lnTo>
                    <a:lnTo>
                      <a:pt x="256" y="185"/>
                    </a:lnTo>
                    <a:lnTo>
                      <a:pt x="250" y="196"/>
                    </a:lnTo>
                    <a:lnTo>
                      <a:pt x="244" y="208"/>
                    </a:lnTo>
                    <a:lnTo>
                      <a:pt x="235" y="217"/>
                    </a:lnTo>
                    <a:lnTo>
                      <a:pt x="226" y="227"/>
                    </a:lnTo>
                    <a:lnTo>
                      <a:pt x="218" y="236"/>
                    </a:lnTo>
                    <a:lnTo>
                      <a:pt x="208" y="243"/>
                    </a:lnTo>
                    <a:lnTo>
                      <a:pt x="197" y="250"/>
                    </a:lnTo>
                    <a:lnTo>
                      <a:pt x="184" y="256"/>
                    </a:lnTo>
                    <a:lnTo>
                      <a:pt x="172" y="261"/>
                    </a:lnTo>
                    <a:lnTo>
                      <a:pt x="160" y="263"/>
                    </a:lnTo>
                    <a:lnTo>
                      <a:pt x="146" y="266"/>
                    </a:lnTo>
                    <a:lnTo>
                      <a:pt x="134" y="266"/>
                    </a:lnTo>
                    <a:lnTo>
                      <a:pt x="134" y="266"/>
                    </a:lnTo>
                    <a:lnTo>
                      <a:pt x="120" y="266"/>
                    </a:lnTo>
                    <a:lnTo>
                      <a:pt x="106" y="263"/>
                    </a:lnTo>
                    <a:lnTo>
                      <a:pt x="94" y="261"/>
                    </a:lnTo>
                    <a:lnTo>
                      <a:pt x="82" y="256"/>
                    </a:lnTo>
                    <a:lnTo>
                      <a:pt x="69" y="250"/>
                    </a:lnTo>
                    <a:lnTo>
                      <a:pt x="58" y="243"/>
                    </a:lnTo>
                    <a:lnTo>
                      <a:pt x="48" y="236"/>
                    </a:lnTo>
                    <a:lnTo>
                      <a:pt x="40" y="227"/>
                    </a:lnTo>
                    <a:lnTo>
                      <a:pt x="31" y="217"/>
                    </a:lnTo>
                    <a:lnTo>
                      <a:pt x="22" y="208"/>
                    </a:lnTo>
                    <a:lnTo>
                      <a:pt x="16" y="196"/>
                    </a:lnTo>
                    <a:lnTo>
                      <a:pt x="10" y="185"/>
                    </a:lnTo>
                    <a:lnTo>
                      <a:pt x="6" y="173"/>
                    </a:lnTo>
                    <a:lnTo>
                      <a:pt x="3" y="161"/>
                    </a:lnTo>
                    <a:lnTo>
                      <a:pt x="1" y="147"/>
                    </a:lnTo>
                    <a:lnTo>
                      <a:pt x="0" y="133"/>
                    </a:lnTo>
                    <a:lnTo>
                      <a:pt x="0" y="133"/>
                    </a:lnTo>
                    <a:lnTo>
                      <a:pt x="1" y="120"/>
                    </a:lnTo>
                    <a:lnTo>
                      <a:pt x="3" y="106"/>
                    </a:lnTo>
                    <a:lnTo>
                      <a:pt x="6" y="94"/>
                    </a:lnTo>
                    <a:lnTo>
                      <a:pt x="10" y="81"/>
                    </a:lnTo>
                    <a:lnTo>
                      <a:pt x="16" y="70"/>
                    </a:lnTo>
                    <a:lnTo>
                      <a:pt x="22" y="59"/>
                    </a:lnTo>
                    <a:lnTo>
                      <a:pt x="31" y="49"/>
                    </a:lnTo>
                    <a:lnTo>
                      <a:pt x="40" y="39"/>
                    </a:lnTo>
                    <a:lnTo>
                      <a:pt x="48" y="31"/>
                    </a:lnTo>
                    <a:lnTo>
                      <a:pt x="58" y="23"/>
                    </a:lnTo>
                    <a:lnTo>
                      <a:pt x="69" y="16"/>
                    </a:lnTo>
                    <a:lnTo>
                      <a:pt x="82" y="11"/>
                    </a:lnTo>
                    <a:lnTo>
                      <a:pt x="94" y="6"/>
                    </a:lnTo>
                    <a:lnTo>
                      <a:pt x="106" y="4"/>
                    </a:lnTo>
                    <a:lnTo>
                      <a:pt x="120" y="1"/>
                    </a:lnTo>
                    <a:lnTo>
                      <a:pt x="134" y="0"/>
                    </a:lnTo>
                    <a:lnTo>
                      <a:pt x="134" y="0"/>
                    </a:lnTo>
                    <a:close/>
                  </a:path>
                </a:pathLst>
              </a:custGeom>
              <a:grpFill/>
              <a:ln w="9525">
                <a:noFill/>
                <a:round/>
              </a:ln>
            </p:spPr>
            <p:txBody>
              <a:bodyPr lIns="121920" tIns="60960" rIns="121920" bIns="60960"/>
              <a:p>
                <a:pPr eaLnBrk="1" fontAlgn="auto" hangingPunct="1">
                  <a:spcBef>
                    <a:spcPts val="0"/>
                  </a:spcBef>
                  <a:spcAft>
                    <a:spcPts val="0"/>
                  </a:spcAft>
                  <a:defRPr/>
                </a:pPr>
                <a:endParaRPr lang="en-US" sz="3200">
                  <a:latin typeface="+mn-ea"/>
                  <a:ea typeface="+mn-ea"/>
                </a:endParaRPr>
              </a:p>
            </p:txBody>
          </p:sp>
          <p:sp>
            <p:nvSpPr>
              <p:cNvPr id="123" name="Freeform 32"/>
              <p:cNvSpPr/>
              <p:nvPr/>
            </p:nvSpPr>
            <p:spPr bwMode="auto">
              <a:xfrm>
                <a:off x="3400405" y="3563950"/>
                <a:ext cx="66675" cy="261938"/>
              </a:xfrm>
              <a:custGeom>
                <a:avLst/>
                <a:gdLst/>
                <a:ahLst/>
                <a:cxnLst>
                  <a:cxn ang="0">
                    <a:pos x="82" y="0"/>
                  </a:cxn>
                  <a:cxn ang="0">
                    <a:pos x="82" y="288"/>
                  </a:cxn>
                  <a:cxn ang="0">
                    <a:pos x="82" y="288"/>
                  </a:cxn>
                  <a:cxn ang="0">
                    <a:pos x="81" y="296"/>
                  </a:cxn>
                  <a:cxn ang="0">
                    <a:pos x="79" y="304"/>
                  </a:cxn>
                  <a:cxn ang="0">
                    <a:pos x="75" y="311"/>
                  </a:cxn>
                  <a:cxn ang="0">
                    <a:pos x="70" y="316"/>
                  </a:cxn>
                  <a:cxn ang="0">
                    <a:pos x="64" y="322"/>
                  </a:cxn>
                  <a:cxn ang="0">
                    <a:pos x="56" y="326"/>
                  </a:cxn>
                  <a:cxn ang="0">
                    <a:pos x="49" y="329"/>
                  </a:cxn>
                  <a:cxn ang="0">
                    <a:pos x="42" y="329"/>
                  </a:cxn>
                  <a:cxn ang="0">
                    <a:pos x="42" y="329"/>
                  </a:cxn>
                  <a:cxn ang="0">
                    <a:pos x="42" y="329"/>
                  </a:cxn>
                  <a:cxn ang="0">
                    <a:pos x="33" y="329"/>
                  </a:cxn>
                  <a:cxn ang="0">
                    <a:pos x="26" y="326"/>
                  </a:cxn>
                  <a:cxn ang="0">
                    <a:pos x="18" y="322"/>
                  </a:cxn>
                  <a:cxn ang="0">
                    <a:pos x="12" y="316"/>
                  </a:cxn>
                  <a:cxn ang="0">
                    <a:pos x="7" y="311"/>
                  </a:cxn>
                  <a:cxn ang="0">
                    <a:pos x="3" y="304"/>
                  </a:cxn>
                  <a:cxn ang="0">
                    <a:pos x="1" y="296"/>
                  </a:cxn>
                  <a:cxn ang="0">
                    <a:pos x="0" y="288"/>
                  </a:cxn>
                  <a:cxn ang="0">
                    <a:pos x="0" y="0"/>
                  </a:cxn>
                  <a:cxn ang="0">
                    <a:pos x="82" y="0"/>
                  </a:cxn>
                </a:cxnLst>
                <a:rect l="0" t="0" r="r" b="b"/>
                <a:pathLst>
                  <a:path w="82" h="329">
                    <a:moveTo>
                      <a:pt x="82" y="0"/>
                    </a:moveTo>
                    <a:lnTo>
                      <a:pt x="82" y="288"/>
                    </a:lnTo>
                    <a:lnTo>
                      <a:pt x="82" y="288"/>
                    </a:lnTo>
                    <a:lnTo>
                      <a:pt x="81" y="296"/>
                    </a:lnTo>
                    <a:lnTo>
                      <a:pt x="79" y="304"/>
                    </a:lnTo>
                    <a:lnTo>
                      <a:pt x="75" y="311"/>
                    </a:lnTo>
                    <a:lnTo>
                      <a:pt x="70" y="316"/>
                    </a:lnTo>
                    <a:lnTo>
                      <a:pt x="64" y="322"/>
                    </a:lnTo>
                    <a:lnTo>
                      <a:pt x="56" y="326"/>
                    </a:lnTo>
                    <a:lnTo>
                      <a:pt x="49" y="329"/>
                    </a:lnTo>
                    <a:lnTo>
                      <a:pt x="42" y="329"/>
                    </a:lnTo>
                    <a:lnTo>
                      <a:pt x="42" y="329"/>
                    </a:lnTo>
                    <a:lnTo>
                      <a:pt x="42" y="329"/>
                    </a:lnTo>
                    <a:lnTo>
                      <a:pt x="33" y="329"/>
                    </a:lnTo>
                    <a:lnTo>
                      <a:pt x="26" y="326"/>
                    </a:lnTo>
                    <a:lnTo>
                      <a:pt x="18" y="322"/>
                    </a:lnTo>
                    <a:lnTo>
                      <a:pt x="12" y="316"/>
                    </a:lnTo>
                    <a:lnTo>
                      <a:pt x="7" y="311"/>
                    </a:lnTo>
                    <a:lnTo>
                      <a:pt x="3" y="304"/>
                    </a:lnTo>
                    <a:lnTo>
                      <a:pt x="1" y="296"/>
                    </a:lnTo>
                    <a:lnTo>
                      <a:pt x="0" y="288"/>
                    </a:lnTo>
                    <a:lnTo>
                      <a:pt x="0" y="0"/>
                    </a:lnTo>
                    <a:lnTo>
                      <a:pt x="82" y="0"/>
                    </a:lnTo>
                    <a:close/>
                  </a:path>
                </a:pathLst>
              </a:custGeom>
              <a:grpFill/>
              <a:ln w="9525">
                <a:noFill/>
                <a:round/>
              </a:ln>
            </p:spPr>
            <p:txBody>
              <a:bodyPr lIns="121920" tIns="60960" rIns="121920" bIns="60960"/>
              <a:p>
                <a:pPr eaLnBrk="1" fontAlgn="auto" hangingPunct="1">
                  <a:spcBef>
                    <a:spcPts val="0"/>
                  </a:spcBef>
                  <a:spcAft>
                    <a:spcPts val="0"/>
                  </a:spcAft>
                  <a:defRPr/>
                </a:pPr>
                <a:endParaRPr lang="en-US" sz="3200">
                  <a:latin typeface="+mn-ea"/>
                  <a:ea typeface="+mn-ea"/>
                </a:endParaRPr>
              </a:p>
            </p:txBody>
          </p:sp>
          <p:sp>
            <p:nvSpPr>
              <p:cNvPr id="124" name="Freeform 33"/>
              <p:cNvSpPr/>
              <p:nvPr/>
            </p:nvSpPr>
            <p:spPr bwMode="auto">
              <a:xfrm>
                <a:off x="3375005" y="3421075"/>
                <a:ext cx="117475" cy="117475"/>
              </a:xfrm>
              <a:custGeom>
                <a:avLst/>
                <a:gdLst/>
                <a:ahLst/>
                <a:cxnLst>
                  <a:cxn ang="0">
                    <a:pos x="76" y="0"/>
                  </a:cxn>
                  <a:cxn ang="0">
                    <a:pos x="76" y="0"/>
                  </a:cxn>
                  <a:cxn ang="0">
                    <a:pos x="83" y="0"/>
                  </a:cxn>
                  <a:cxn ang="0">
                    <a:pos x="90" y="1"/>
                  </a:cxn>
                  <a:cxn ang="0">
                    <a:pos x="104" y="5"/>
                  </a:cxn>
                  <a:cxn ang="0">
                    <a:pos x="116" y="13"/>
                  </a:cxn>
                  <a:cxn ang="0">
                    <a:pos x="128" y="21"/>
                  </a:cxn>
                  <a:cxn ang="0">
                    <a:pos x="136" y="32"/>
                  </a:cxn>
                  <a:cxn ang="0">
                    <a:pos x="144" y="45"/>
                  </a:cxn>
                  <a:cxn ang="0">
                    <a:pos x="149" y="60"/>
                  </a:cxn>
                  <a:cxn ang="0">
                    <a:pos x="149" y="67"/>
                  </a:cxn>
                  <a:cxn ang="0">
                    <a:pos x="150" y="74"/>
                  </a:cxn>
                  <a:cxn ang="0">
                    <a:pos x="150" y="74"/>
                  </a:cxn>
                  <a:cxn ang="0">
                    <a:pos x="149" y="82"/>
                  </a:cxn>
                  <a:cxn ang="0">
                    <a:pos x="149" y="89"/>
                  </a:cxn>
                  <a:cxn ang="0">
                    <a:pos x="144" y="103"/>
                  </a:cxn>
                  <a:cxn ang="0">
                    <a:pos x="136" y="116"/>
                  </a:cxn>
                  <a:cxn ang="0">
                    <a:pos x="128" y="128"/>
                  </a:cxn>
                  <a:cxn ang="0">
                    <a:pos x="116" y="136"/>
                  </a:cxn>
                  <a:cxn ang="0">
                    <a:pos x="104" y="142"/>
                  </a:cxn>
                  <a:cxn ang="0">
                    <a:pos x="90" y="147"/>
                  </a:cxn>
                  <a:cxn ang="0">
                    <a:pos x="83" y="149"/>
                  </a:cxn>
                  <a:cxn ang="0">
                    <a:pos x="76" y="149"/>
                  </a:cxn>
                  <a:cxn ang="0">
                    <a:pos x="76" y="149"/>
                  </a:cxn>
                  <a:cxn ang="0">
                    <a:pos x="67" y="149"/>
                  </a:cxn>
                  <a:cxn ang="0">
                    <a:pos x="60" y="147"/>
                  </a:cxn>
                  <a:cxn ang="0">
                    <a:pos x="46" y="142"/>
                  </a:cxn>
                  <a:cxn ang="0">
                    <a:pos x="34" y="136"/>
                  </a:cxn>
                  <a:cxn ang="0">
                    <a:pos x="22" y="128"/>
                  </a:cxn>
                  <a:cxn ang="0">
                    <a:pos x="14" y="116"/>
                  </a:cxn>
                  <a:cxn ang="0">
                    <a:pos x="6" y="103"/>
                  </a:cxn>
                  <a:cxn ang="0">
                    <a:pos x="1" y="89"/>
                  </a:cxn>
                  <a:cxn ang="0">
                    <a:pos x="1" y="82"/>
                  </a:cxn>
                  <a:cxn ang="0">
                    <a:pos x="0" y="74"/>
                  </a:cxn>
                  <a:cxn ang="0">
                    <a:pos x="0" y="74"/>
                  </a:cxn>
                  <a:cxn ang="0">
                    <a:pos x="1" y="67"/>
                  </a:cxn>
                  <a:cxn ang="0">
                    <a:pos x="1" y="60"/>
                  </a:cxn>
                  <a:cxn ang="0">
                    <a:pos x="6" y="45"/>
                  </a:cxn>
                  <a:cxn ang="0">
                    <a:pos x="14" y="32"/>
                  </a:cxn>
                  <a:cxn ang="0">
                    <a:pos x="22" y="21"/>
                  </a:cxn>
                  <a:cxn ang="0">
                    <a:pos x="34" y="13"/>
                  </a:cxn>
                  <a:cxn ang="0">
                    <a:pos x="46" y="5"/>
                  </a:cxn>
                  <a:cxn ang="0">
                    <a:pos x="60" y="1"/>
                  </a:cxn>
                  <a:cxn ang="0">
                    <a:pos x="67" y="0"/>
                  </a:cxn>
                  <a:cxn ang="0">
                    <a:pos x="76" y="0"/>
                  </a:cxn>
                  <a:cxn ang="0">
                    <a:pos x="76" y="0"/>
                  </a:cxn>
                </a:cxnLst>
                <a:rect l="0" t="0" r="r" b="b"/>
                <a:pathLst>
                  <a:path w="150" h="149">
                    <a:moveTo>
                      <a:pt x="76" y="0"/>
                    </a:moveTo>
                    <a:lnTo>
                      <a:pt x="76" y="0"/>
                    </a:lnTo>
                    <a:lnTo>
                      <a:pt x="83" y="0"/>
                    </a:lnTo>
                    <a:lnTo>
                      <a:pt x="90" y="1"/>
                    </a:lnTo>
                    <a:lnTo>
                      <a:pt x="104" y="5"/>
                    </a:lnTo>
                    <a:lnTo>
                      <a:pt x="116" y="13"/>
                    </a:lnTo>
                    <a:lnTo>
                      <a:pt x="128" y="21"/>
                    </a:lnTo>
                    <a:lnTo>
                      <a:pt x="136" y="32"/>
                    </a:lnTo>
                    <a:lnTo>
                      <a:pt x="144" y="45"/>
                    </a:lnTo>
                    <a:lnTo>
                      <a:pt x="149" y="60"/>
                    </a:lnTo>
                    <a:lnTo>
                      <a:pt x="149" y="67"/>
                    </a:lnTo>
                    <a:lnTo>
                      <a:pt x="150" y="74"/>
                    </a:lnTo>
                    <a:lnTo>
                      <a:pt x="150" y="74"/>
                    </a:lnTo>
                    <a:lnTo>
                      <a:pt x="149" y="82"/>
                    </a:lnTo>
                    <a:lnTo>
                      <a:pt x="149" y="89"/>
                    </a:lnTo>
                    <a:lnTo>
                      <a:pt x="144" y="103"/>
                    </a:lnTo>
                    <a:lnTo>
                      <a:pt x="136" y="116"/>
                    </a:lnTo>
                    <a:lnTo>
                      <a:pt x="128" y="128"/>
                    </a:lnTo>
                    <a:lnTo>
                      <a:pt x="116" y="136"/>
                    </a:lnTo>
                    <a:lnTo>
                      <a:pt x="104" y="142"/>
                    </a:lnTo>
                    <a:lnTo>
                      <a:pt x="90" y="147"/>
                    </a:lnTo>
                    <a:lnTo>
                      <a:pt x="83" y="149"/>
                    </a:lnTo>
                    <a:lnTo>
                      <a:pt x="76" y="149"/>
                    </a:lnTo>
                    <a:lnTo>
                      <a:pt x="76" y="149"/>
                    </a:lnTo>
                    <a:lnTo>
                      <a:pt x="67" y="149"/>
                    </a:lnTo>
                    <a:lnTo>
                      <a:pt x="60" y="147"/>
                    </a:lnTo>
                    <a:lnTo>
                      <a:pt x="46" y="142"/>
                    </a:lnTo>
                    <a:lnTo>
                      <a:pt x="34" y="136"/>
                    </a:lnTo>
                    <a:lnTo>
                      <a:pt x="22" y="128"/>
                    </a:lnTo>
                    <a:lnTo>
                      <a:pt x="14" y="116"/>
                    </a:lnTo>
                    <a:lnTo>
                      <a:pt x="6" y="103"/>
                    </a:lnTo>
                    <a:lnTo>
                      <a:pt x="1" y="89"/>
                    </a:lnTo>
                    <a:lnTo>
                      <a:pt x="1" y="82"/>
                    </a:lnTo>
                    <a:lnTo>
                      <a:pt x="0" y="74"/>
                    </a:lnTo>
                    <a:lnTo>
                      <a:pt x="0" y="74"/>
                    </a:lnTo>
                    <a:lnTo>
                      <a:pt x="1" y="67"/>
                    </a:lnTo>
                    <a:lnTo>
                      <a:pt x="1" y="60"/>
                    </a:lnTo>
                    <a:lnTo>
                      <a:pt x="6" y="45"/>
                    </a:lnTo>
                    <a:lnTo>
                      <a:pt x="14" y="32"/>
                    </a:lnTo>
                    <a:lnTo>
                      <a:pt x="22" y="21"/>
                    </a:lnTo>
                    <a:lnTo>
                      <a:pt x="34" y="13"/>
                    </a:lnTo>
                    <a:lnTo>
                      <a:pt x="46" y="5"/>
                    </a:lnTo>
                    <a:lnTo>
                      <a:pt x="60" y="1"/>
                    </a:lnTo>
                    <a:lnTo>
                      <a:pt x="67" y="0"/>
                    </a:lnTo>
                    <a:lnTo>
                      <a:pt x="76" y="0"/>
                    </a:lnTo>
                    <a:lnTo>
                      <a:pt x="76" y="0"/>
                    </a:lnTo>
                    <a:close/>
                  </a:path>
                </a:pathLst>
              </a:custGeom>
              <a:grpFill/>
              <a:ln w="9525">
                <a:noFill/>
                <a:round/>
              </a:ln>
            </p:spPr>
            <p:txBody>
              <a:bodyPr lIns="121920" tIns="60960" rIns="121920" bIns="60960"/>
              <a:p>
                <a:pPr eaLnBrk="1" fontAlgn="auto" hangingPunct="1">
                  <a:spcBef>
                    <a:spcPts val="0"/>
                  </a:spcBef>
                  <a:spcAft>
                    <a:spcPts val="0"/>
                  </a:spcAft>
                  <a:defRPr/>
                </a:pPr>
                <a:endParaRPr lang="en-US" sz="3200">
                  <a:latin typeface="+mn-ea"/>
                  <a:ea typeface="+mn-ea"/>
                </a:endParaRPr>
              </a:p>
            </p:txBody>
          </p:sp>
          <p:sp>
            <p:nvSpPr>
              <p:cNvPr id="125" name="Freeform 34"/>
              <p:cNvSpPr/>
              <p:nvPr/>
            </p:nvSpPr>
            <p:spPr bwMode="auto">
              <a:xfrm>
                <a:off x="3428980" y="3716350"/>
                <a:ext cx="88900" cy="65088"/>
              </a:xfrm>
              <a:custGeom>
                <a:avLst/>
                <a:gdLst/>
                <a:ahLst/>
                <a:cxnLst>
                  <a:cxn ang="0">
                    <a:pos x="25" y="0"/>
                  </a:cxn>
                  <a:cxn ang="0">
                    <a:pos x="88" y="0"/>
                  </a:cxn>
                  <a:cxn ang="0">
                    <a:pos x="88" y="0"/>
                  </a:cxn>
                  <a:cxn ang="0">
                    <a:pos x="93" y="1"/>
                  </a:cxn>
                  <a:cxn ang="0">
                    <a:pos x="98" y="3"/>
                  </a:cxn>
                  <a:cxn ang="0">
                    <a:pos x="103" y="5"/>
                  </a:cxn>
                  <a:cxn ang="0">
                    <a:pos x="107" y="8"/>
                  </a:cxn>
                  <a:cxn ang="0">
                    <a:pos x="109" y="11"/>
                  </a:cxn>
                  <a:cxn ang="0">
                    <a:pos x="111" y="16"/>
                  </a:cxn>
                  <a:cxn ang="0">
                    <a:pos x="113" y="21"/>
                  </a:cxn>
                  <a:cxn ang="0">
                    <a:pos x="114" y="26"/>
                  </a:cxn>
                  <a:cxn ang="0">
                    <a:pos x="114" y="57"/>
                  </a:cxn>
                  <a:cxn ang="0">
                    <a:pos x="114" y="57"/>
                  </a:cxn>
                  <a:cxn ang="0">
                    <a:pos x="113" y="62"/>
                  </a:cxn>
                  <a:cxn ang="0">
                    <a:pos x="111" y="67"/>
                  </a:cxn>
                  <a:cxn ang="0">
                    <a:pos x="109" y="72"/>
                  </a:cxn>
                  <a:cxn ang="0">
                    <a:pos x="107" y="76"/>
                  </a:cxn>
                  <a:cxn ang="0">
                    <a:pos x="103" y="78"/>
                  </a:cxn>
                  <a:cxn ang="0">
                    <a:pos x="98" y="80"/>
                  </a:cxn>
                  <a:cxn ang="0">
                    <a:pos x="93" y="82"/>
                  </a:cxn>
                  <a:cxn ang="0">
                    <a:pos x="88" y="83"/>
                  </a:cxn>
                  <a:cxn ang="0">
                    <a:pos x="25" y="83"/>
                  </a:cxn>
                  <a:cxn ang="0">
                    <a:pos x="25" y="83"/>
                  </a:cxn>
                  <a:cxn ang="0">
                    <a:pos x="20" y="82"/>
                  </a:cxn>
                  <a:cxn ang="0">
                    <a:pos x="15" y="80"/>
                  </a:cxn>
                  <a:cxn ang="0">
                    <a:pos x="11" y="78"/>
                  </a:cxn>
                  <a:cxn ang="0">
                    <a:pos x="8" y="76"/>
                  </a:cxn>
                  <a:cxn ang="0">
                    <a:pos x="4" y="72"/>
                  </a:cxn>
                  <a:cxn ang="0">
                    <a:pos x="3" y="67"/>
                  </a:cxn>
                  <a:cxn ang="0">
                    <a:pos x="0" y="62"/>
                  </a:cxn>
                  <a:cxn ang="0">
                    <a:pos x="0" y="57"/>
                  </a:cxn>
                  <a:cxn ang="0">
                    <a:pos x="0" y="26"/>
                  </a:cxn>
                  <a:cxn ang="0">
                    <a:pos x="0" y="26"/>
                  </a:cxn>
                  <a:cxn ang="0">
                    <a:pos x="0" y="21"/>
                  </a:cxn>
                  <a:cxn ang="0">
                    <a:pos x="3" y="16"/>
                  </a:cxn>
                  <a:cxn ang="0">
                    <a:pos x="4" y="11"/>
                  </a:cxn>
                  <a:cxn ang="0">
                    <a:pos x="8" y="8"/>
                  </a:cxn>
                  <a:cxn ang="0">
                    <a:pos x="11" y="5"/>
                  </a:cxn>
                  <a:cxn ang="0">
                    <a:pos x="15" y="3"/>
                  </a:cxn>
                  <a:cxn ang="0">
                    <a:pos x="20" y="1"/>
                  </a:cxn>
                  <a:cxn ang="0">
                    <a:pos x="25" y="0"/>
                  </a:cxn>
                  <a:cxn ang="0">
                    <a:pos x="25" y="0"/>
                  </a:cxn>
                </a:cxnLst>
                <a:rect l="0" t="0" r="r" b="b"/>
                <a:pathLst>
                  <a:path w="114" h="83">
                    <a:moveTo>
                      <a:pt x="25" y="0"/>
                    </a:moveTo>
                    <a:lnTo>
                      <a:pt x="88" y="0"/>
                    </a:lnTo>
                    <a:lnTo>
                      <a:pt x="88" y="0"/>
                    </a:lnTo>
                    <a:lnTo>
                      <a:pt x="93" y="1"/>
                    </a:lnTo>
                    <a:lnTo>
                      <a:pt x="98" y="3"/>
                    </a:lnTo>
                    <a:lnTo>
                      <a:pt x="103" y="5"/>
                    </a:lnTo>
                    <a:lnTo>
                      <a:pt x="107" y="8"/>
                    </a:lnTo>
                    <a:lnTo>
                      <a:pt x="109" y="11"/>
                    </a:lnTo>
                    <a:lnTo>
                      <a:pt x="111" y="16"/>
                    </a:lnTo>
                    <a:lnTo>
                      <a:pt x="113" y="21"/>
                    </a:lnTo>
                    <a:lnTo>
                      <a:pt x="114" y="26"/>
                    </a:lnTo>
                    <a:lnTo>
                      <a:pt x="114" y="57"/>
                    </a:lnTo>
                    <a:lnTo>
                      <a:pt x="114" y="57"/>
                    </a:lnTo>
                    <a:lnTo>
                      <a:pt x="113" y="62"/>
                    </a:lnTo>
                    <a:lnTo>
                      <a:pt x="111" y="67"/>
                    </a:lnTo>
                    <a:lnTo>
                      <a:pt x="109" y="72"/>
                    </a:lnTo>
                    <a:lnTo>
                      <a:pt x="107" y="76"/>
                    </a:lnTo>
                    <a:lnTo>
                      <a:pt x="103" y="78"/>
                    </a:lnTo>
                    <a:lnTo>
                      <a:pt x="98" y="80"/>
                    </a:lnTo>
                    <a:lnTo>
                      <a:pt x="93" y="82"/>
                    </a:lnTo>
                    <a:lnTo>
                      <a:pt x="88" y="83"/>
                    </a:lnTo>
                    <a:lnTo>
                      <a:pt x="25" y="83"/>
                    </a:lnTo>
                    <a:lnTo>
                      <a:pt x="25" y="83"/>
                    </a:lnTo>
                    <a:lnTo>
                      <a:pt x="20" y="82"/>
                    </a:lnTo>
                    <a:lnTo>
                      <a:pt x="15" y="80"/>
                    </a:lnTo>
                    <a:lnTo>
                      <a:pt x="11" y="78"/>
                    </a:lnTo>
                    <a:lnTo>
                      <a:pt x="8" y="76"/>
                    </a:lnTo>
                    <a:lnTo>
                      <a:pt x="4" y="72"/>
                    </a:lnTo>
                    <a:lnTo>
                      <a:pt x="3" y="67"/>
                    </a:lnTo>
                    <a:lnTo>
                      <a:pt x="0" y="62"/>
                    </a:lnTo>
                    <a:lnTo>
                      <a:pt x="0" y="57"/>
                    </a:lnTo>
                    <a:lnTo>
                      <a:pt x="0" y="26"/>
                    </a:lnTo>
                    <a:lnTo>
                      <a:pt x="0" y="26"/>
                    </a:lnTo>
                    <a:lnTo>
                      <a:pt x="0" y="21"/>
                    </a:lnTo>
                    <a:lnTo>
                      <a:pt x="3" y="16"/>
                    </a:lnTo>
                    <a:lnTo>
                      <a:pt x="4" y="11"/>
                    </a:lnTo>
                    <a:lnTo>
                      <a:pt x="8" y="8"/>
                    </a:lnTo>
                    <a:lnTo>
                      <a:pt x="11" y="5"/>
                    </a:lnTo>
                    <a:lnTo>
                      <a:pt x="15" y="3"/>
                    </a:lnTo>
                    <a:lnTo>
                      <a:pt x="20" y="1"/>
                    </a:lnTo>
                    <a:lnTo>
                      <a:pt x="25" y="0"/>
                    </a:lnTo>
                    <a:lnTo>
                      <a:pt x="25" y="0"/>
                    </a:lnTo>
                    <a:close/>
                  </a:path>
                </a:pathLst>
              </a:custGeom>
              <a:grpFill/>
              <a:ln w="9525">
                <a:noFill/>
                <a:round/>
              </a:ln>
            </p:spPr>
            <p:txBody>
              <a:bodyPr lIns="121920" tIns="60960" rIns="121920" bIns="60960"/>
              <a:p>
                <a:pPr eaLnBrk="1" fontAlgn="auto" hangingPunct="1">
                  <a:spcBef>
                    <a:spcPts val="0"/>
                  </a:spcBef>
                  <a:spcAft>
                    <a:spcPts val="0"/>
                  </a:spcAft>
                  <a:defRPr/>
                </a:pPr>
                <a:endParaRPr lang="en-US" sz="3200">
                  <a:latin typeface="+mn-ea"/>
                  <a:ea typeface="+mn-ea"/>
                </a:endParaRPr>
              </a:p>
            </p:txBody>
          </p:sp>
          <p:sp>
            <p:nvSpPr>
              <p:cNvPr id="126" name="Freeform 35"/>
              <p:cNvSpPr/>
              <p:nvPr/>
            </p:nvSpPr>
            <p:spPr bwMode="auto">
              <a:xfrm>
                <a:off x="3428980" y="3640150"/>
                <a:ext cx="88900" cy="65088"/>
              </a:xfrm>
              <a:custGeom>
                <a:avLst/>
                <a:gdLst/>
                <a:ahLst/>
                <a:cxnLst>
                  <a:cxn ang="0">
                    <a:pos x="25" y="0"/>
                  </a:cxn>
                  <a:cxn ang="0">
                    <a:pos x="88" y="0"/>
                  </a:cxn>
                  <a:cxn ang="0">
                    <a:pos x="88" y="0"/>
                  </a:cxn>
                  <a:cxn ang="0">
                    <a:pos x="93" y="0"/>
                  </a:cxn>
                  <a:cxn ang="0">
                    <a:pos x="98" y="1"/>
                  </a:cxn>
                  <a:cxn ang="0">
                    <a:pos x="103" y="4"/>
                  </a:cxn>
                  <a:cxn ang="0">
                    <a:pos x="107" y="7"/>
                  </a:cxn>
                  <a:cxn ang="0">
                    <a:pos x="109" y="11"/>
                  </a:cxn>
                  <a:cxn ang="0">
                    <a:pos x="111" y="15"/>
                  </a:cxn>
                  <a:cxn ang="0">
                    <a:pos x="113" y="20"/>
                  </a:cxn>
                  <a:cxn ang="0">
                    <a:pos x="114" y="25"/>
                  </a:cxn>
                  <a:cxn ang="0">
                    <a:pos x="114" y="57"/>
                  </a:cxn>
                  <a:cxn ang="0">
                    <a:pos x="114" y="57"/>
                  </a:cxn>
                  <a:cxn ang="0">
                    <a:pos x="113" y="62"/>
                  </a:cxn>
                  <a:cxn ang="0">
                    <a:pos x="111" y="65"/>
                  </a:cxn>
                  <a:cxn ang="0">
                    <a:pos x="109" y="70"/>
                  </a:cxn>
                  <a:cxn ang="0">
                    <a:pos x="107" y="74"/>
                  </a:cxn>
                  <a:cxn ang="0">
                    <a:pos x="103" y="77"/>
                  </a:cxn>
                  <a:cxn ang="0">
                    <a:pos x="98" y="79"/>
                  </a:cxn>
                  <a:cxn ang="0">
                    <a:pos x="93" y="80"/>
                  </a:cxn>
                  <a:cxn ang="0">
                    <a:pos x="88" y="81"/>
                  </a:cxn>
                  <a:cxn ang="0">
                    <a:pos x="25" y="81"/>
                  </a:cxn>
                  <a:cxn ang="0">
                    <a:pos x="25" y="81"/>
                  </a:cxn>
                  <a:cxn ang="0">
                    <a:pos x="20" y="80"/>
                  </a:cxn>
                  <a:cxn ang="0">
                    <a:pos x="15" y="79"/>
                  </a:cxn>
                  <a:cxn ang="0">
                    <a:pos x="11" y="77"/>
                  </a:cxn>
                  <a:cxn ang="0">
                    <a:pos x="8" y="74"/>
                  </a:cxn>
                  <a:cxn ang="0">
                    <a:pos x="4" y="70"/>
                  </a:cxn>
                  <a:cxn ang="0">
                    <a:pos x="3" y="65"/>
                  </a:cxn>
                  <a:cxn ang="0">
                    <a:pos x="0" y="62"/>
                  </a:cxn>
                  <a:cxn ang="0">
                    <a:pos x="0" y="57"/>
                  </a:cxn>
                  <a:cxn ang="0">
                    <a:pos x="0" y="25"/>
                  </a:cxn>
                  <a:cxn ang="0">
                    <a:pos x="0" y="25"/>
                  </a:cxn>
                  <a:cxn ang="0">
                    <a:pos x="0" y="20"/>
                  </a:cxn>
                  <a:cxn ang="0">
                    <a:pos x="3" y="15"/>
                  </a:cxn>
                  <a:cxn ang="0">
                    <a:pos x="4" y="11"/>
                  </a:cxn>
                  <a:cxn ang="0">
                    <a:pos x="8" y="7"/>
                  </a:cxn>
                  <a:cxn ang="0">
                    <a:pos x="11" y="4"/>
                  </a:cxn>
                  <a:cxn ang="0">
                    <a:pos x="15" y="1"/>
                  </a:cxn>
                  <a:cxn ang="0">
                    <a:pos x="20" y="0"/>
                  </a:cxn>
                  <a:cxn ang="0">
                    <a:pos x="25" y="0"/>
                  </a:cxn>
                  <a:cxn ang="0">
                    <a:pos x="25" y="0"/>
                  </a:cxn>
                </a:cxnLst>
                <a:rect l="0" t="0" r="r" b="b"/>
                <a:pathLst>
                  <a:path w="114" h="81">
                    <a:moveTo>
                      <a:pt x="25" y="0"/>
                    </a:moveTo>
                    <a:lnTo>
                      <a:pt x="88" y="0"/>
                    </a:lnTo>
                    <a:lnTo>
                      <a:pt x="88" y="0"/>
                    </a:lnTo>
                    <a:lnTo>
                      <a:pt x="93" y="0"/>
                    </a:lnTo>
                    <a:lnTo>
                      <a:pt x="98" y="1"/>
                    </a:lnTo>
                    <a:lnTo>
                      <a:pt x="103" y="4"/>
                    </a:lnTo>
                    <a:lnTo>
                      <a:pt x="107" y="7"/>
                    </a:lnTo>
                    <a:lnTo>
                      <a:pt x="109" y="11"/>
                    </a:lnTo>
                    <a:lnTo>
                      <a:pt x="111" y="15"/>
                    </a:lnTo>
                    <a:lnTo>
                      <a:pt x="113" y="20"/>
                    </a:lnTo>
                    <a:lnTo>
                      <a:pt x="114" y="25"/>
                    </a:lnTo>
                    <a:lnTo>
                      <a:pt x="114" y="57"/>
                    </a:lnTo>
                    <a:lnTo>
                      <a:pt x="114" y="57"/>
                    </a:lnTo>
                    <a:lnTo>
                      <a:pt x="113" y="62"/>
                    </a:lnTo>
                    <a:lnTo>
                      <a:pt x="111" y="65"/>
                    </a:lnTo>
                    <a:lnTo>
                      <a:pt x="109" y="70"/>
                    </a:lnTo>
                    <a:lnTo>
                      <a:pt x="107" y="74"/>
                    </a:lnTo>
                    <a:lnTo>
                      <a:pt x="103" y="77"/>
                    </a:lnTo>
                    <a:lnTo>
                      <a:pt x="98" y="79"/>
                    </a:lnTo>
                    <a:lnTo>
                      <a:pt x="93" y="80"/>
                    </a:lnTo>
                    <a:lnTo>
                      <a:pt x="88" y="81"/>
                    </a:lnTo>
                    <a:lnTo>
                      <a:pt x="25" y="81"/>
                    </a:lnTo>
                    <a:lnTo>
                      <a:pt x="25" y="81"/>
                    </a:lnTo>
                    <a:lnTo>
                      <a:pt x="20" y="80"/>
                    </a:lnTo>
                    <a:lnTo>
                      <a:pt x="15" y="79"/>
                    </a:lnTo>
                    <a:lnTo>
                      <a:pt x="11" y="77"/>
                    </a:lnTo>
                    <a:lnTo>
                      <a:pt x="8" y="74"/>
                    </a:lnTo>
                    <a:lnTo>
                      <a:pt x="4" y="70"/>
                    </a:lnTo>
                    <a:lnTo>
                      <a:pt x="3" y="65"/>
                    </a:lnTo>
                    <a:lnTo>
                      <a:pt x="0" y="62"/>
                    </a:lnTo>
                    <a:lnTo>
                      <a:pt x="0" y="57"/>
                    </a:lnTo>
                    <a:lnTo>
                      <a:pt x="0" y="25"/>
                    </a:lnTo>
                    <a:lnTo>
                      <a:pt x="0" y="25"/>
                    </a:lnTo>
                    <a:lnTo>
                      <a:pt x="0" y="20"/>
                    </a:lnTo>
                    <a:lnTo>
                      <a:pt x="3" y="15"/>
                    </a:lnTo>
                    <a:lnTo>
                      <a:pt x="4" y="11"/>
                    </a:lnTo>
                    <a:lnTo>
                      <a:pt x="8" y="7"/>
                    </a:lnTo>
                    <a:lnTo>
                      <a:pt x="11" y="4"/>
                    </a:lnTo>
                    <a:lnTo>
                      <a:pt x="15" y="1"/>
                    </a:lnTo>
                    <a:lnTo>
                      <a:pt x="20" y="0"/>
                    </a:lnTo>
                    <a:lnTo>
                      <a:pt x="25" y="0"/>
                    </a:lnTo>
                    <a:lnTo>
                      <a:pt x="25" y="0"/>
                    </a:lnTo>
                    <a:close/>
                  </a:path>
                </a:pathLst>
              </a:custGeom>
              <a:grpFill/>
              <a:ln w="9525">
                <a:noFill/>
                <a:round/>
              </a:ln>
            </p:spPr>
            <p:txBody>
              <a:bodyPr lIns="121920" tIns="60960" rIns="121920" bIns="60960"/>
              <a:p>
                <a:pPr eaLnBrk="1" fontAlgn="auto" hangingPunct="1">
                  <a:spcBef>
                    <a:spcPts val="0"/>
                  </a:spcBef>
                  <a:spcAft>
                    <a:spcPts val="0"/>
                  </a:spcAft>
                  <a:defRPr/>
                </a:pPr>
                <a:endParaRPr lang="en-US" sz="3200">
                  <a:latin typeface="+mn-ea"/>
                  <a:ea typeface="+mn-ea"/>
                </a:endParaRPr>
              </a:p>
            </p:txBody>
          </p:sp>
        </p:grpSp>
        <p:sp>
          <p:nvSpPr>
            <p:cNvPr id="127" name="Freeform 143"/>
            <p:cNvSpPr>
              <a:spLocks noEditPoints="1"/>
            </p:cNvSpPr>
            <p:nvPr/>
          </p:nvSpPr>
          <p:spPr bwMode="auto">
            <a:xfrm>
              <a:off x="10109200" y="4979686"/>
              <a:ext cx="493713" cy="506413"/>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grpFill/>
            <a:ln>
              <a:noFill/>
            </a:ln>
          </p:spPr>
          <p:txBody>
            <a:bodyPr lIns="121920" tIns="60960" rIns="121920" bIns="60960"/>
            <a:p>
              <a:pPr eaLnBrk="1" fontAlgn="auto" hangingPunct="1">
                <a:spcBef>
                  <a:spcPts val="0"/>
                </a:spcBef>
                <a:spcAft>
                  <a:spcPts val="0"/>
                </a:spcAft>
                <a:defRPr/>
              </a:pPr>
              <a:endParaRPr lang="en-US" sz="3200" dirty="0">
                <a:latin typeface="+mn-ea"/>
                <a:ea typeface="+mn-ea"/>
              </a:endParaRPr>
            </a:p>
          </p:txBody>
        </p:sp>
      </p:grpSp>
    </p:spTree>
  </p:cSld>
  <p:clrMapOvr>
    <a:masterClrMapping/>
  </p:clrMapOvr>
  <p:transition>
    <p:wipe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757556" y="363913"/>
            <a:ext cx="9683749" cy="5578417"/>
            <a:chOff x="-68728" y="1511609"/>
            <a:chExt cx="5686618" cy="3275448"/>
          </a:xfrm>
        </p:grpSpPr>
        <p:sp>
          <p:nvSpPr>
            <p:cNvPr id="5" name="椭圆 4"/>
            <p:cNvSpPr/>
            <p:nvPr/>
          </p:nvSpPr>
          <p:spPr>
            <a:xfrm>
              <a:off x="1532467" y="1719625"/>
              <a:ext cx="3067432" cy="3067432"/>
            </a:xfrm>
            <a:prstGeom prst="ellipse">
              <a:avLst/>
            </a:prstGeom>
            <a:solidFill>
              <a:srgbClr val="DFA089">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lumMod val="50000"/>
                  </a:schemeClr>
                </a:solidFill>
              </a:endParaRPr>
            </a:p>
          </p:txBody>
        </p:sp>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8728" y="3307997"/>
              <a:ext cx="1681375" cy="471654"/>
            </a:xfrm>
            <a:prstGeom prst="rect">
              <a:avLst/>
            </a:prstGeom>
          </p:spPr>
        </p:pic>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92843" y="2097355"/>
              <a:ext cx="1448052" cy="505719"/>
            </a:xfrm>
            <a:prstGeom prst="rect">
              <a:avLst/>
            </a:prstGeom>
          </p:spPr>
        </p:pic>
        <p:pic>
          <p:nvPicPr>
            <p:cNvPr id="18" name="图片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12441" y="1511609"/>
              <a:ext cx="805449" cy="281128"/>
            </a:xfrm>
            <a:prstGeom prst="rect">
              <a:avLst/>
            </a:prstGeom>
          </p:spPr>
        </p:pic>
      </p:grpSp>
      <p:pic>
        <p:nvPicPr>
          <p:cNvPr id="9" name="图片 8"/>
          <p:cNvPicPr>
            <a:picLocks noChangeAspect="1"/>
          </p:cNvPicPr>
          <p:nvPr/>
        </p:nvPicPr>
        <p:blipFill>
          <a:blip r:embed="rId3" cstate="print">
            <a:lum contrast="24000"/>
            <a:extLst>
              <a:ext uri="{28A0092B-C50C-407E-A947-70E740481C1C}">
                <a14:useLocalDpi xmlns:a14="http://schemas.microsoft.com/office/drawing/2010/main" val="0"/>
              </a:ext>
            </a:extLst>
          </a:blip>
          <a:stretch>
            <a:fillRect/>
          </a:stretch>
        </p:blipFill>
        <p:spPr>
          <a:xfrm>
            <a:off x="6749415" y="3529965"/>
            <a:ext cx="5742305" cy="3676015"/>
          </a:xfrm>
          <a:prstGeom prst="rect">
            <a:avLst/>
          </a:prstGeom>
        </p:spPr>
      </p:pic>
      <p:grpSp>
        <p:nvGrpSpPr>
          <p:cNvPr id="19" name="组合 18"/>
          <p:cNvGrpSpPr/>
          <p:nvPr/>
        </p:nvGrpSpPr>
        <p:grpSpPr>
          <a:xfrm>
            <a:off x="-246380" y="27305"/>
            <a:ext cx="3026410" cy="2326005"/>
            <a:chOff x="-1085" y="1333"/>
            <a:chExt cx="5858" cy="4502"/>
          </a:xfrm>
        </p:grpSpPr>
        <p:pic>
          <p:nvPicPr>
            <p:cNvPr id="14" name="图片 13" descr="1d646ffd091d73da032d821abc10c518"/>
            <p:cNvPicPr>
              <a:picLocks noChangeAspect="1"/>
            </p:cNvPicPr>
            <p:nvPr/>
          </p:nvPicPr>
          <p:blipFill>
            <a:blip r:embed="rId4"/>
            <a:srcRect l="-480" t="6909" r="65215" b="57765"/>
            <a:stretch>
              <a:fillRect/>
            </a:stretch>
          </p:blipFill>
          <p:spPr>
            <a:xfrm>
              <a:off x="-1085" y="1333"/>
              <a:ext cx="5586" cy="4249"/>
            </a:xfrm>
            <a:prstGeom prst="rect">
              <a:avLst/>
            </a:prstGeom>
          </p:spPr>
        </p:pic>
        <p:pic>
          <p:nvPicPr>
            <p:cNvPr id="16" name="图片 15" descr="d63bbf961655cbdc6a179a143b1520db"/>
            <p:cNvPicPr>
              <a:picLocks noChangeAspect="1"/>
            </p:cNvPicPr>
            <p:nvPr/>
          </p:nvPicPr>
          <p:blipFill>
            <a:blip r:embed="rId5"/>
            <a:srcRect l="40366" b="33138"/>
            <a:stretch>
              <a:fillRect/>
            </a:stretch>
          </p:blipFill>
          <p:spPr>
            <a:xfrm>
              <a:off x="2163" y="3983"/>
              <a:ext cx="2611" cy="1853"/>
            </a:xfrm>
            <a:prstGeom prst="rect">
              <a:avLst/>
            </a:prstGeom>
          </p:spPr>
        </p:pic>
      </p:grpSp>
      <p:sp>
        <p:nvSpPr>
          <p:cNvPr id="25" name="文本框 24"/>
          <p:cNvSpPr txBox="1"/>
          <p:nvPr/>
        </p:nvSpPr>
        <p:spPr>
          <a:xfrm>
            <a:off x="5027295" y="1329690"/>
            <a:ext cx="459105" cy="5876290"/>
          </a:xfrm>
          <a:prstGeom prst="rect">
            <a:avLst/>
          </a:prstGeom>
          <a:noFill/>
        </p:spPr>
        <p:txBody>
          <a:bodyPr vert="eaVert" wrap="square" rtlCol="0">
            <a:spAutoFit/>
          </a:bodyPr>
          <a:p>
            <a:pPr algn="ctr"/>
            <a:r>
              <a:rPr lang="en-US" altLang="zh-CN" spc="200">
                <a:solidFill>
                  <a:schemeClr val="tx1"/>
                </a:solidFill>
                <a:uFillTx/>
                <a:latin typeface="方正行楷简体" panose="02010601030101010101" charset="-122"/>
                <a:ea typeface="方正行楷简体" panose="02010601030101010101" charset="-122"/>
              </a:rPr>
              <a:t>THANK YOU FOR YOUR WATCHING !</a:t>
            </a:r>
            <a:endParaRPr lang="en-US" altLang="zh-CN" spc="200">
              <a:solidFill>
                <a:schemeClr val="tx1"/>
              </a:solidFill>
              <a:uFillTx/>
              <a:latin typeface="方正行楷简体" panose="02010601030101010101" charset="-122"/>
              <a:ea typeface="方正行楷简体" panose="02010601030101010101" charset="-122"/>
            </a:endParaRPr>
          </a:p>
        </p:txBody>
      </p:sp>
      <p:sp>
        <p:nvSpPr>
          <p:cNvPr id="12" name="文本框 11"/>
          <p:cNvSpPr txBox="1"/>
          <p:nvPr/>
        </p:nvSpPr>
        <p:spPr>
          <a:xfrm>
            <a:off x="5809615" y="363855"/>
            <a:ext cx="1524000" cy="5120640"/>
          </a:xfrm>
          <a:prstGeom prst="rect">
            <a:avLst/>
          </a:prstGeom>
          <a:noFill/>
        </p:spPr>
        <p:txBody>
          <a:bodyPr vert="eaVert" wrap="square" rtlCol="0">
            <a:spAutoFit/>
          </a:bodyPr>
          <a:p>
            <a:pPr algn="ctr"/>
            <a:r>
              <a:rPr lang="zh-CN" altLang="en-US" sz="8800">
                <a:latin typeface="汉仪南宫体简" panose="02010600000101010101" charset="-122"/>
                <a:ea typeface="汉仪南宫体简" panose="02010600000101010101" charset="-122"/>
              </a:rPr>
              <a:t>谢谢观赏</a:t>
            </a:r>
            <a:endParaRPr lang="zh-CN" altLang="en-US" sz="8800">
              <a:latin typeface="汉仪南宫体简" panose="02010600000101010101" charset="-122"/>
              <a:ea typeface="汉仪南宫体简" panose="02010600000101010101" charset="-122"/>
            </a:endParaRPr>
          </a:p>
        </p:txBody>
      </p:sp>
    </p:spTree>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 name="组合 9"/>
          <p:cNvGrpSpPr/>
          <p:nvPr/>
        </p:nvGrpSpPr>
        <p:grpSpPr>
          <a:xfrm>
            <a:off x="-1412833" y="129744"/>
            <a:ext cx="8211282" cy="6444657"/>
            <a:chOff x="5494" y="1403"/>
            <a:chExt cx="9320" cy="7315"/>
          </a:xfrm>
        </p:grpSpPr>
        <p:grpSp>
          <p:nvGrpSpPr>
            <p:cNvPr id="6" name="组合 5"/>
            <p:cNvGrpSpPr/>
            <p:nvPr/>
          </p:nvGrpSpPr>
          <p:grpSpPr>
            <a:xfrm>
              <a:off x="5494" y="1852"/>
              <a:ext cx="7061" cy="6866"/>
              <a:chOff x="5494" y="1852"/>
              <a:chExt cx="7061" cy="6866"/>
            </a:xfrm>
          </p:grpSpPr>
          <p:sp>
            <p:nvSpPr>
              <p:cNvPr id="4" name="椭圆 3"/>
              <p:cNvSpPr/>
              <p:nvPr/>
            </p:nvSpPr>
            <p:spPr>
              <a:xfrm>
                <a:off x="5494" y="1852"/>
                <a:ext cx="6981" cy="6866"/>
              </a:xfrm>
              <a:prstGeom prst="ellipse">
                <a:avLst/>
              </a:prstGeom>
              <a:solidFill>
                <a:srgbClr val="DFA089">
                  <a:alpha val="2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5" name="图片 4" descr="a741a4cbfdb5bea38dcfd8fad88b382e"/>
              <p:cNvPicPr>
                <a:picLocks noChangeAspect="1"/>
              </p:cNvPicPr>
              <p:nvPr/>
            </p:nvPicPr>
            <p:blipFill>
              <a:blip r:embed="rId1">
                <a:lum contrast="60000"/>
              </a:blip>
              <a:srcRect l="-14573" t="-2389"/>
              <a:stretch>
                <a:fillRect/>
              </a:stretch>
            </p:blipFill>
            <p:spPr>
              <a:xfrm>
                <a:off x="5854" y="2094"/>
                <a:ext cx="6701" cy="6393"/>
              </a:xfrm>
              <a:prstGeom prst="ellipse">
                <a:avLst/>
              </a:prstGeom>
            </p:spPr>
          </p:pic>
        </p:grpSp>
        <p:sp>
          <p:nvSpPr>
            <p:cNvPr id="7" name="文本框 6"/>
            <p:cNvSpPr txBox="1"/>
            <p:nvPr/>
          </p:nvSpPr>
          <p:spPr>
            <a:xfrm>
              <a:off x="12993" y="1403"/>
              <a:ext cx="1821" cy="4343"/>
            </a:xfrm>
            <a:prstGeom prst="rect">
              <a:avLst/>
            </a:prstGeom>
            <a:noFill/>
          </p:spPr>
          <p:txBody>
            <a:bodyPr vert="eaVert" wrap="square" rtlCol="0">
              <a:spAutoFit/>
            </a:bodyPr>
            <a:p>
              <a:pPr algn="ctr"/>
              <a:r>
                <a:rPr lang="zh-CN" altLang="en-US" sz="7200">
                  <a:latin typeface="新蒂文征明简繁" panose="03000600000000000000" charset="-122"/>
                  <a:ea typeface="新蒂文征明简繁" panose="03000600000000000000" charset="-122"/>
                </a:rPr>
                <a:t>章节壹</a:t>
              </a:r>
              <a:endParaRPr lang="zh-CN" altLang="en-US" sz="7200">
                <a:latin typeface="新蒂文征明简繁" panose="03000600000000000000" charset="-122"/>
                <a:ea typeface="新蒂文征明简繁" panose="03000600000000000000" charset="-122"/>
              </a:endParaRPr>
            </a:p>
          </p:txBody>
        </p:sp>
      </p:grpSp>
      <p:pic>
        <p:nvPicPr>
          <p:cNvPr id="9" name="图片 8" descr="1cf1869ce1f40fed30a8f2ff40619ac1"/>
          <p:cNvPicPr>
            <a:picLocks noChangeAspect="1"/>
          </p:cNvPicPr>
          <p:nvPr/>
        </p:nvPicPr>
        <p:blipFill>
          <a:blip r:embed="rId2"/>
          <a:stretch>
            <a:fillRect/>
          </a:stretch>
        </p:blipFill>
        <p:spPr>
          <a:xfrm>
            <a:off x="9010015" y="3956685"/>
            <a:ext cx="3444875" cy="3536315"/>
          </a:xfrm>
          <a:prstGeom prst="rect">
            <a:avLst/>
          </a:prstGeom>
        </p:spPr>
      </p:pic>
      <p:pic>
        <p:nvPicPr>
          <p:cNvPr id="11" name="图片 10" descr="a2031644ae93de508aefe1c0cd4d7493"/>
          <p:cNvPicPr>
            <a:picLocks noChangeAspect="1"/>
          </p:cNvPicPr>
          <p:nvPr/>
        </p:nvPicPr>
        <p:blipFill>
          <a:blip r:embed="rId3"/>
          <a:stretch>
            <a:fillRect/>
          </a:stretch>
        </p:blipFill>
        <p:spPr>
          <a:xfrm>
            <a:off x="7676515" y="854710"/>
            <a:ext cx="1804035" cy="1701800"/>
          </a:xfrm>
          <a:prstGeom prst="rect">
            <a:avLst/>
          </a:prstGeom>
        </p:spPr>
      </p:pic>
      <p:sp>
        <p:nvSpPr>
          <p:cNvPr id="28" name="文本框 27"/>
          <p:cNvSpPr txBox="1"/>
          <p:nvPr/>
        </p:nvSpPr>
        <p:spPr>
          <a:xfrm>
            <a:off x="6657340" y="1354455"/>
            <a:ext cx="1198245" cy="5132705"/>
          </a:xfrm>
          <a:prstGeom prst="rect">
            <a:avLst/>
          </a:prstGeom>
          <a:noFill/>
        </p:spPr>
        <p:txBody>
          <a:bodyPr vert="eaVert" wrap="square" rtlCol="0">
            <a:spAutoFit/>
          </a:bodyPr>
          <a:p>
            <a:pPr algn="ctr"/>
            <a:r>
              <a:rPr lang="zh-CN" altLang="en-US" sz="3200" spc="100">
                <a:solidFill>
                  <a:schemeClr val="tx1"/>
                </a:solidFill>
                <a:uFillTx/>
                <a:latin typeface="新蒂文征明简繁" panose="03000600000000000000" charset="-122"/>
                <a:ea typeface="新蒂文征明简繁" panose="03000600000000000000" charset="-122"/>
              </a:rPr>
              <a:t>点击此处添加标题</a:t>
            </a:r>
            <a:endParaRPr lang="zh-CN" altLang="en-US" sz="3200" spc="100">
              <a:solidFill>
                <a:schemeClr val="tx1"/>
              </a:solidFill>
              <a:uFillTx/>
              <a:latin typeface="新蒂文征明简繁" panose="03000600000000000000" charset="-122"/>
              <a:ea typeface="新蒂文征明简繁" panose="03000600000000000000" charset="-122"/>
            </a:endParaRPr>
          </a:p>
          <a:p>
            <a:pPr algn="ctr">
              <a:lnSpc>
                <a:spcPct val="140000"/>
              </a:lnSpc>
            </a:pPr>
            <a:r>
              <a:rPr lang="zh-CN" altLang="en-US" spc="100">
                <a:solidFill>
                  <a:schemeClr val="tx1"/>
                </a:solidFill>
                <a:uFillTx/>
                <a:latin typeface="方正行楷简体" panose="02010601030101010101" charset="-122"/>
                <a:ea typeface="方正行楷简体" panose="02010601030101010101" charset="-122"/>
              </a:rPr>
              <a:t>Click here to add caption text</a:t>
            </a:r>
            <a:endParaRPr lang="zh-CN" altLang="en-US" spc="100">
              <a:solidFill>
                <a:schemeClr val="tx1"/>
              </a:solidFill>
              <a:uFillTx/>
              <a:latin typeface="方正行楷简体" panose="02010601030101010101" charset="-122"/>
              <a:ea typeface="方正行楷简体" panose="02010601030101010101" charset="-122"/>
            </a:endParaRPr>
          </a:p>
        </p:txBody>
      </p:sp>
      <p:grpSp>
        <p:nvGrpSpPr>
          <p:cNvPr id="14" name="组合 13"/>
          <p:cNvGrpSpPr/>
          <p:nvPr/>
        </p:nvGrpSpPr>
        <p:grpSpPr>
          <a:xfrm>
            <a:off x="5278755" y="479425"/>
            <a:ext cx="1294130" cy="3235960"/>
            <a:chOff x="7811" y="734"/>
            <a:chExt cx="2412" cy="6030"/>
          </a:xfrm>
        </p:grpSpPr>
        <p:sp>
          <p:nvSpPr>
            <p:cNvPr id="12" name="矩形 11"/>
            <p:cNvSpPr/>
            <p:nvPr/>
          </p:nvSpPr>
          <p:spPr>
            <a:xfrm>
              <a:off x="7811" y="734"/>
              <a:ext cx="2412" cy="603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矩形 12"/>
            <p:cNvSpPr/>
            <p:nvPr/>
          </p:nvSpPr>
          <p:spPr>
            <a:xfrm>
              <a:off x="7913" y="819"/>
              <a:ext cx="2208" cy="5788"/>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4622165" y="716280"/>
            <a:ext cx="3423920" cy="604520"/>
          </a:xfrm>
          <a:prstGeom prst="rect">
            <a:avLst/>
          </a:prstGeom>
          <a:noFill/>
        </p:spPr>
        <p:txBody>
          <a:bodyPr wrap="square" rtlCol="0">
            <a:spAutoFit/>
          </a:bodyPr>
          <a:p>
            <a:pPr algn="ctr"/>
            <a:r>
              <a:rPr lang="zh-CN" altLang="en-US" sz="2600" spc="100">
                <a:solidFill>
                  <a:schemeClr val="tx1"/>
                </a:solidFill>
                <a:uFillTx/>
                <a:latin typeface="新蒂文征明简繁" panose="03000600000000000000" charset="-122"/>
                <a:ea typeface="新蒂文征明简繁" panose="03000600000000000000" charset="-122"/>
              </a:rPr>
              <a:t>点击输入标题</a:t>
            </a:r>
            <a:endParaRPr lang="zh-CN" altLang="en-US" sz="2600" spc="100">
              <a:solidFill>
                <a:schemeClr val="tx1"/>
              </a:solidFill>
              <a:uFillTx/>
              <a:latin typeface="新蒂文征明简繁" panose="03000600000000000000" charset="-122"/>
              <a:ea typeface="新蒂文征明简繁" panose="03000600000000000000" charset="-122"/>
            </a:endParaRPr>
          </a:p>
        </p:txBody>
      </p:sp>
      <p:grpSp>
        <p:nvGrpSpPr>
          <p:cNvPr id="7" name="组合 6"/>
          <p:cNvGrpSpPr/>
          <p:nvPr/>
        </p:nvGrpSpPr>
        <p:grpSpPr>
          <a:xfrm>
            <a:off x="5209917" y="136867"/>
            <a:ext cx="2417233" cy="689949"/>
            <a:chOff x="4952742" y="107022"/>
            <a:chExt cx="2417233" cy="689949"/>
          </a:xfrm>
        </p:grpSpPr>
        <p:cxnSp>
          <p:nvCxnSpPr>
            <p:cNvPr id="14" name="直接连接符 13"/>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993484" y="107022"/>
              <a:ext cx="2376491" cy="689949"/>
            </a:xfrm>
            <a:prstGeom prst="rect">
              <a:avLst/>
            </a:prstGeom>
          </p:spPr>
        </p:pic>
      </p:grpSp>
      <p:sp>
        <p:nvSpPr>
          <p:cNvPr id="9" name="文本框 8"/>
          <p:cNvSpPr txBox="1"/>
          <p:nvPr/>
        </p:nvSpPr>
        <p:spPr>
          <a:xfrm>
            <a:off x="4726940" y="1116965"/>
            <a:ext cx="3289935" cy="275590"/>
          </a:xfrm>
          <a:prstGeom prst="rect">
            <a:avLst/>
          </a:prstGeom>
          <a:noFill/>
        </p:spPr>
        <p:txBody>
          <a:bodyPr wrap="square" rtlCol="0">
            <a:spAutoFit/>
          </a:bodyPr>
          <a:p>
            <a:pPr algn="ctr"/>
            <a:r>
              <a:rPr lang="zh-CN" altLang="en-US" sz="1200" spc="100">
                <a:uFillTx/>
                <a:latin typeface="方正行楷简体" panose="02010601030101010101" charset="-122"/>
                <a:ea typeface="方正行楷简体" panose="02010601030101010101" charset="-122"/>
                <a:sym typeface="+mn-ea"/>
              </a:rPr>
              <a:t>Click here to add caption </a:t>
            </a:r>
            <a:endParaRPr lang="zh-CN" altLang="en-US" sz="1200" spc="100">
              <a:uFillTx/>
              <a:latin typeface="方正行楷简体" panose="02010601030101010101" charset="-122"/>
              <a:ea typeface="方正行楷简体" panose="02010601030101010101" charset="-122"/>
              <a:sym typeface="+mn-ea"/>
            </a:endParaRPr>
          </a:p>
        </p:txBody>
      </p:sp>
      <p:sp>
        <p:nvSpPr>
          <p:cNvPr id="22" name="椭圆 21"/>
          <p:cNvSpPr/>
          <p:nvPr/>
        </p:nvSpPr>
        <p:spPr>
          <a:xfrm>
            <a:off x="4147820" y="487680"/>
            <a:ext cx="833120" cy="833120"/>
          </a:xfrm>
          <a:prstGeom prst="ellipse">
            <a:avLst/>
          </a:prstGeom>
          <a:solidFill>
            <a:srgbClr val="DFA089">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zh-CN" sz="3600">
                <a:latin typeface="汉仪南宫体简" panose="02010600000101010101" charset="-122"/>
                <a:ea typeface="汉仪南宫体简" panose="02010600000101010101" charset="-122"/>
              </a:rPr>
              <a:t>壹</a:t>
            </a:r>
            <a:endParaRPr lang="zh-CN" altLang="zh-CN" sz="3600">
              <a:latin typeface="汉仪南宫体简" panose="02010600000101010101" charset="-122"/>
              <a:ea typeface="汉仪南宫体简" panose="02010600000101010101" charset="-122"/>
            </a:endParaRPr>
          </a:p>
        </p:txBody>
      </p:sp>
      <p:grpSp>
        <p:nvGrpSpPr>
          <p:cNvPr id="17" name="组合 16"/>
          <p:cNvGrpSpPr/>
          <p:nvPr/>
        </p:nvGrpSpPr>
        <p:grpSpPr>
          <a:xfrm>
            <a:off x="731520" y="1525270"/>
            <a:ext cx="3401060" cy="4532630"/>
            <a:chOff x="2088" y="2402"/>
            <a:chExt cx="5356" cy="7138"/>
          </a:xfrm>
        </p:grpSpPr>
        <p:sp>
          <p:nvSpPr>
            <p:cNvPr id="10" name="任意多边形 9"/>
            <p:cNvSpPr/>
            <p:nvPr/>
          </p:nvSpPr>
          <p:spPr>
            <a:xfrm>
              <a:off x="2088" y="2940"/>
              <a:ext cx="3504" cy="6600"/>
            </a:xfrm>
            <a:custGeom>
              <a:avLst/>
              <a:gdLst>
                <a:gd name="connisteX0" fmla="*/ 1798320 w 1828800"/>
                <a:gd name="connsiteY0" fmla="*/ 2026920 h 4191000"/>
                <a:gd name="connisteX1" fmla="*/ 1798320 w 1828800"/>
                <a:gd name="connsiteY1" fmla="*/ 0 h 4191000"/>
                <a:gd name="connisteX2" fmla="*/ 0 w 1828800"/>
                <a:gd name="connsiteY2" fmla="*/ 0 h 4191000"/>
                <a:gd name="connisteX3" fmla="*/ 0 w 1828800"/>
                <a:gd name="connsiteY3" fmla="*/ 4191000 h 4191000"/>
                <a:gd name="connisteX4" fmla="*/ 1828800 w 1828800"/>
                <a:gd name="connsiteY4" fmla="*/ 4191000 h 419100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1828800" h="4191000">
                  <a:moveTo>
                    <a:pt x="1798320" y="2026920"/>
                  </a:moveTo>
                  <a:lnTo>
                    <a:pt x="1798320" y="0"/>
                  </a:lnTo>
                  <a:lnTo>
                    <a:pt x="0" y="0"/>
                  </a:lnTo>
                  <a:lnTo>
                    <a:pt x="0" y="4191000"/>
                  </a:lnTo>
                  <a:lnTo>
                    <a:pt x="1828800" y="4191000"/>
                  </a:lnTo>
                </a:path>
              </a:pathLst>
            </a:cu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9" name="图片 18"/>
            <p:cNvPicPr>
              <a:picLocks noChangeAspect="1"/>
            </p:cNvPicPr>
            <p:nvPr/>
          </p:nvPicPr>
          <p:blipFill>
            <a:blip r:embed="rId2" cstate="print">
              <a:extLst>
                <a:ext uri="{28A0092B-C50C-407E-A947-70E740481C1C}">
                  <a14:useLocalDpi xmlns:a14="http://schemas.microsoft.com/office/drawing/2010/main" val="0"/>
                </a:ext>
              </a:extLst>
            </a:blip>
            <a:srcRect l="45254"/>
            <a:stretch>
              <a:fillRect/>
            </a:stretch>
          </p:blipFill>
          <p:spPr>
            <a:xfrm>
              <a:off x="4676" y="5879"/>
              <a:ext cx="2768" cy="3661"/>
            </a:xfrm>
            <a:prstGeom prst="rect">
              <a:avLst/>
            </a:prstGeom>
          </p:spPr>
        </p:pic>
        <p:grpSp>
          <p:nvGrpSpPr>
            <p:cNvPr id="15" name="组合 14"/>
            <p:cNvGrpSpPr/>
            <p:nvPr/>
          </p:nvGrpSpPr>
          <p:grpSpPr>
            <a:xfrm>
              <a:off x="3275" y="2402"/>
              <a:ext cx="1128" cy="1128"/>
              <a:chOff x="3275" y="2402"/>
              <a:chExt cx="1128" cy="1128"/>
            </a:xfrm>
          </p:grpSpPr>
          <p:sp>
            <p:nvSpPr>
              <p:cNvPr id="12" name="圆角矩形 11"/>
              <p:cNvSpPr/>
              <p:nvPr/>
            </p:nvSpPr>
            <p:spPr>
              <a:xfrm rot="18840000">
                <a:off x="3275" y="2402"/>
                <a:ext cx="1128" cy="1128"/>
              </a:xfrm>
              <a:prstGeom prst="roundRect">
                <a:avLst>
                  <a:gd name="adj" fmla="val 0"/>
                </a:avLst>
              </a:prstGeom>
              <a:solidFill>
                <a:srgbClr val="E9BDAD">
                  <a:alpha val="9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文本框 12"/>
              <p:cNvSpPr txBox="1"/>
              <p:nvPr/>
            </p:nvSpPr>
            <p:spPr>
              <a:xfrm>
                <a:off x="3432" y="2508"/>
                <a:ext cx="816" cy="816"/>
              </a:xfrm>
              <a:prstGeom prst="rect">
                <a:avLst/>
              </a:prstGeom>
              <a:noFill/>
            </p:spPr>
            <p:txBody>
              <a:bodyPr wrap="square" rtlCol="0">
                <a:spAutoFit/>
              </a:bodyPr>
              <a:p>
                <a:r>
                  <a:rPr lang="zh-CN" altLang="zh-CN" sz="2800">
                    <a:solidFill>
                      <a:schemeClr val="lt1"/>
                    </a:solidFill>
                    <a:latin typeface="汉仪南宫体简" panose="02010600000101010101" charset="-122"/>
                    <a:ea typeface="汉仪南宫体简" panose="02010600000101010101" charset="-122"/>
                    <a:sym typeface="+mn-ea"/>
                  </a:rPr>
                  <a:t>壹</a:t>
                </a:r>
                <a:endParaRPr lang="zh-CN" altLang="zh-CN" sz="2800">
                  <a:solidFill>
                    <a:schemeClr val="lt1"/>
                  </a:solidFill>
                  <a:latin typeface="汉仪南宫体简" panose="02010600000101010101" charset="-122"/>
                  <a:ea typeface="汉仪南宫体简" panose="02010600000101010101" charset="-122"/>
                  <a:sym typeface="+mn-ea"/>
                </a:endParaRPr>
              </a:p>
            </p:txBody>
          </p:sp>
        </p:grpSp>
        <p:sp>
          <p:nvSpPr>
            <p:cNvPr id="16" name="文本框 15"/>
            <p:cNvSpPr txBox="1"/>
            <p:nvPr/>
          </p:nvSpPr>
          <p:spPr>
            <a:xfrm>
              <a:off x="2616" y="3324"/>
              <a:ext cx="2448" cy="6072"/>
            </a:xfrm>
            <a:prstGeom prst="rect">
              <a:avLst/>
            </a:prstGeom>
            <a:noFill/>
          </p:spPr>
          <p:txBody>
            <a:bodyPr vert="eaVert" wrap="square" rtlCol="0">
              <a:spAutoFit/>
            </a:bodyPr>
            <a:p>
              <a:pPr algn="ctr">
                <a:lnSpc>
                  <a:spcPct val="150000"/>
                </a:lnSpc>
              </a:pPr>
              <a:r>
                <a:rPr lang="zh-CN" altLang="en-US" sz="2000">
                  <a:latin typeface="方正苏新诗柳楷简体" panose="02000000000000000000" charset="-122"/>
                  <a:ea typeface="方正苏新诗柳楷简体" panose="02000000000000000000" charset="-122"/>
                </a:rPr>
                <a:t>常记溪亭日暮，沉醉不知归路。</a:t>
              </a:r>
              <a:endParaRPr lang="zh-CN" altLang="en-US" sz="2000">
                <a:latin typeface="方正苏新诗柳楷简体" panose="02000000000000000000" charset="-122"/>
                <a:ea typeface="方正苏新诗柳楷简体" panose="02000000000000000000" charset="-122"/>
              </a:endParaRPr>
            </a:p>
            <a:p>
              <a:pPr algn="ctr">
                <a:lnSpc>
                  <a:spcPct val="150000"/>
                </a:lnSpc>
              </a:pPr>
              <a:r>
                <a:rPr lang="zh-CN" altLang="en-US" sz="2000">
                  <a:latin typeface="方正苏新诗柳楷简体" panose="02000000000000000000" charset="-122"/>
                  <a:ea typeface="方正苏新诗柳楷简体" panose="02000000000000000000" charset="-122"/>
                </a:rPr>
                <a:t>兴尽晚回舟，误入藕花深处。</a:t>
              </a:r>
              <a:endParaRPr lang="zh-CN" altLang="en-US" sz="2000">
                <a:latin typeface="方正苏新诗柳楷简体" panose="02000000000000000000" charset="-122"/>
                <a:ea typeface="方正苏新诗柳楷简体" panose="02000000000000000000" charset="-122"/>
              </a:endParaRPr>
            </a:p>
            <a:p>
              <a:pPr algn="ctr">
                <a:lnSpc>
                  <a:spcPct val="150000"/>
                </a:lnSpc>
              </a:pPr>
              <a:r>
                <a:rPr lang="zh-CN" altLang="en-US" sz="2000">
                  <a:latin typeface="方正苏新诗柳楷简体" panose="02000000000000000000" charset="-122"/>
                  <a:ea typeface="方正苏新诗柳楷简体" panose="02000000000000000000" charset="-122"/>
                </a:rPr>
                <a:t>争渡，争渡，惊起一滩鸥鹭。</a:t>
              </a:r>
              <a:endParaRPr lang="zh-CN" altLang="en-US" sz="2000">
                <a:latin typeface="方正苏新诗柳楷简体" panose="02000000000000000000" charset="-122"/>
                <a:ea typeface="方正苏新诗柳楷简体" panose="02000000000000000000" charset="-122"/>
              </a:endParaRPr>
            </a:p>
          </p:txBody>
        </p:sp>
      </p:grpSp>
      <p:grpSp>
        <p:nvGrpSpPr>
          <p:cNvPr id="36" name="组合 35"/>
          <p:cNvGrpSpPr/>
          <p:nvPr/>
        </p:nvGrpSpPr>
        <p:grpSpPr>
          <a:xfrm>
            <a:off x="4643120" y="1586230"/>
            <a:ext cx="3332480" cy="4563110"/>
            <a:chOff x="7844" y="2498"/>
            <a:chExt cx="5248" cy="7186"/>
          </a:xfrm>
        </p:grpSpPr>
        <p:grpSp>
          <p:nvGrpSpPr>
            <p:cNvPr id="18" name="组合 17"/>
            <p:cNvGrpSpPr/>
            <p:nvPr/>
          </p:nvGrpSpPr>
          <p:grpSpPr>
            <a:xfrm>
              <a:off x="7844" y="2498"/>
              <a:ext cx="3504" cy="7186"/>
              <a:chOff x="2088" y="2402"/>
              <a:chExt cx="3504" cy="7186"/>
            </a:xfrm>
          </p:grpSpPr>
          <p:sp>
            <p:nvSpPr>
              <p:cNvPr id="20" name="任意多边形 19"/>
              <p:cNvSpPr/>
              <p:nvPr/>
            </p:nvSpPr>
            <p:spPr>
              <a:xfrm>
                <a:off x="2088" y="2940"/>
                <a:ext cx="3504" cy="6600"/>
              </a:xfrm>
              <a:custGeom>
                <a:avLst/>
                <a:gdLst>
                  <a:gd name="connisteX0" fmla="*/ 1798320 w 1828800"/>
                  <a:gd name="connsiteY0" fmla="*/ 2026920 h 4191000"/>
                  <a:gd name="connisteX1" fmla="*/ 1798320 w 1828800"/>
                  <a:gd name="connsiteY1" fmla="*/ 0 h 4191000"/>
                  <a:gd name="connisteX2" fmla="*/ 0 w 1828800"/>
                  <a:gd name="connsiteY2" fmla="*/ 0 h 4191000"/>
                  <a:gd name="connisteX3" fmla="*/ 0 w 1828800"/>
                  <a:gd name="connsiteY3" fmla="*/ 4191000 h 4191000"/>
                  <a:gd name="connisteX4" fmla="*/ 1828800 w 1828800"/>
                  <a:gd name="connsiteY4" fmla="*/ 4191000 h 419100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1828800" h="4191000">
                    <a:moveTo>
                      <a:pt x="1798320" y="2026920"/>
                    </a:moveTo>
                    <a:lnTo>
                      <a:pt x="1798320" y="0"/>
                    </a:lnTo>
                    <a:lnTo>
                      <a:pt x="0" y="0"/>
                    </a:lnTo>
                    <a:lnTo>
                      <a:pt x="0" y="4191000"/>
                    </a:lnTo>
                    <a:lnTo>
                      <a:pt x="1828800" y="4191000"/>
                    </a:lnTo>
                  </a:path>
                </a:pathLst>
              </a:cu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3" name="组合 22"/>
              <p:cNvGrpSpPr/>
              <p:nvPr/>
            </p:nvGrpSpPr>
            <p:grpSpPr>
              <a:xfrm>
                <a:off x="3275" y="2402"/>
                <a:ext cx="1128" cy="1128"/>
                <a:chOff x="3275" y="2402"/>
                <a:chExt cx="1128" cy="1128"/>
              </a:xfrm>
            </p:grpSpPr>
            <p:sp>
              <p:nvSpPr>
                <p:cNvPr id="24" name="圆角矩形 23"/>
                <p:cNvSpPr/>
                <p:nvPr/>
              </p:nvSpPr>
              <p:spPr>
                <a:xfrm rot="18840000">
                  <a:off x="3275" y="2402"/>
                  <a:ext cx="1128" cy="1128"/>
                </a:xfrm>
                <a:prstGeom prst="roundRect">
                  <a:avLst>
                    <a:gd name="adj" fmla="val 0"/>
                  </a:avLst>
                </a:prstGeom>
                <a:solidFill>
                  <a:srgbClr val="E9BDAD">
                    <a:alpha val="9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文本框 24"/>
                <p:cNvSpPr txBox="1"/>
                <p:nvPr/>
              </p:nvSpPr>
              <p:spPr>
                <a:xfrm>
                  <a:off x="3432" y="2508"/>
                  <a:ext cx="816" cy="816"/>
                </a:xfrm>
                <a:prstGeom prst="rect">
                  <a:avLst/>
                </a:prstGeom>
                <a:noFill/>
              </p:spPr>
              <p:txBody>
                <a:bodyPr wrap="square" rtlCol="0">
                  <a:spAutoFit/>
                </a:bodyPr>
                <a:p>
                  <a:r>
                    <a:rPr lang="zh-CN" altLang="zh-CN" sz="2800">
                      <a:solidFill>
                        <a:schemeClr val="lt1"/>
                      </a:solidFill>
                      <a:latin typeface="汉仪南宫体简" panose="02010600000101010101" charset="-122"/>
                      <a:ea typeface="汉仪南宫体简" panose="02010600000101010101" charset="-122"/>
                      <a:sym typeface="+mn-ea"/>
                    </a:rPr>
                    <a:t>贰</a:t>
                  </a:r>
                  <a:endParaRPr lang="zh-CN" altLang="zh-CN" sz="2800">
                    <a:solidFill>
                      <a:schemeClr val="lt1"/>
                    </a:solidFill>
                    <a:latin typeface="汉仪南宫体简" panose="02010600000101010101" charset="-122"/>
                    <a:ea typeface="汉仪南宫体简" panose="02010600000101010101" charset="-122"/>
                    <a:sym typeface="+mn-ea"/>
                  </a:endParaRPr>
                </a:p>
              </p:txBody>
            </p:sp>
          </p:grpSp>
          <p:sp>
            <p:nvSpPr>
              <p:cNvPr id="26" name="文本框 25"/>
              <p:cNvSpPr txBox="1"/>
              <p:nvPr/>
            </p:nvSpPr>
            <p:spPr>
              <a:xfrm>
                <a:off x="2616" y="3516"/>
                <a:ext cx="2448" cy="6072"/>
              </a:xfrm>
              <a:prstGeom prst="rect">
                <a:avLst/>
              </a:prstGeom>
              <a:noFill/>
            </p:spPr>
            <p:txBody>
              <a:bodyPr vert="eaVert" wrap="square" rtlCol="0">
                <a:spAutoFit/>
              </a:bodyPr>
              <a:p>
                <a:pPr algn="ctr">
                  <a:lnSpc>
                    <a:spcPct val="150000"/>
                  </a:lnSpc>
                </a:pPr>
                <a:r>
                  <a:rPr lang="zh-CN" altLang="en-US" sz="2000">
                    <a:latin typeface="方正苏新诗柳楷简体" panose="02000000000000000000" charset="-122"/>
                    <a:ea typeface="方正苏新诗柳楷简体" panose="02000000000000000000" charset="-122"/>
                  </a:rPr>
                  <a:t>昨夜雨疏风骤，浓睡不消残酒。试问卷帘人，却道海棠依旧。知否，知否？应是绿肥红瘦。</a:t>
                </a:r>
                <a:endParaRPr lang="zh-CN" altLang="en-US" sz="2000">
                  <a:latin typeface="方正苏新诗柳楷简体" panose="02000000000000000000" charset="-122"/>
                  <a:ea typeface="方正苏新诗柳楷简体" panose="02000000000000000000" charset="-122"/>
                </a:endParaRPr>
              </a:p>
            </p:txBody>
          </p:sp>
        </p:grpSp>
        <p:pic>
          <p:nvPicPr>
            <p:cNvPr id="29" name="图片 2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04" y="6703"/>
              <a:ext cx="3088" cy="2525"/>
            </a:xfrm>
            <a:prstGeom prst="rect">
              <a:avLst/>
            </a:prstGeom>
          </p:spPr>
        </p:pic>
      </p:grpSp>
      <p:grpSp>
        <p:nvGrpSpPr>
          <p:cNvPr id="38" name="组合 37"/>
          <p:cNvGrpSpPr/>
          <p:nvPr/>
        </p:nvGrpSpPr>
        <p:grpSpPr>
          <a:xfrm>
            <a:off x="8486140" y="1586230"/>
            <a:ext cx="3338830" cy="4563110"/>
            <a:chOff x="13172" y="2450"/>
            <a:chExt cx="5258" cy="7186"/>
          </a:xfrm>
        </p:grpSpPr>
        <p:grpSp>
          <p:nvGrpSpPr>
            <p:cNvPr id="30" name="组合 29"/>
            <p:cNvGrpSpPr/>
            <p:nvPr/>
          </p:nvGrpSpPr>
          <p:grpSpPr>
            <a:xfrm>
              <a:off x="13172" y="2450"/>
              <a:ext cx="3504" cy="7186"/>
              <a:chOff x="2088" y="2402"/>
              <a:chExt cx="3504" cy="7186"/>
            </a:xfrm>
          </p:grpSpPr>
          <p:sp>
            <p:nvSpPr>
              <p:cNvPr id="31" name="任意多边形 30"/>
              <p:cNvSpPr/>
              <p:nvPr/>
            </p:nvSpPr>
            <p:spPr>
              <a:xfrm>
                <a:off x="2088" y="2940"/>
                <a:ext cx="3504" cy="6600"/>
              </a:xfrm>
              <a:custGeom>
                <a:avLst/>
                <a:gdLst>
                  <a:gd name="connisteX0" fmla="*/ 1798320 w 1828800"/>
                  <a:gd name="connsiteY0" fmla="*/ 2026920 h 4191000"/>
                  <a:gd name="connisteX1" fmla="*/ 1798320 w 1828800"/>
                  <a:gd name="connsiteY1" fmla="*/ 0 h 4191000"/>
                  <a:gd name="connisteX2" fmla="*/ 0 w 1828800"/>
                  <a:gd name="connsiteY2" fmla="*/ 0 h 4191000"/>
                  <a:gd name="connisteX3" fmla="*/ 0 w 1828800"/>
                  <a:gd name="connsiteY3" fmla="*/ 4191000 h 4191000"/>
                  <a:gd name="connisteX4" fmla="*/ 1828800 w 1828800"/>
                  <a:gd name="connsiteY4" fmla="*/ 4191000 h 419100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1828800" h="4191000">
                    <a:moveTo>
                      <a:pt x="1798320" y="2026920"/>
                    </a:moveTo>
                    <a:lnTo>
                      <a:pt x="1798320" y="0"/>
                    </a:lnTo>
                    <a:lnTo>
                      <a:pt x="0" y="0"/>
                    </a:lnTo>
                    <a:lnTo>
                      <a:pt x="0" y="4191000"/>
                    </a:lnTo>
                    <a:lnTo>
                      <a:pt x="1828800" y="4191000"/>
                    </a:lnTo>
                  </a:path>
                </a:pathLst>
              </a:cu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2" name="组合 31"/>
              <p:cNvGrpSpPr/>
              <p:nvPr/>
            </p:nvGrpSpPr>
            <p:grpSpPr>
              <a:xfrm>
                <a:off x="3275" y="2402"/>
                <a:ext cx="1128" cy="1128"/>
                <a:chOff x="3275" y="2402"/>
                <a:chExt cx="1128" cy="1128"/>
              </a:xfrm>
            </p:grpSpPr>
            <p:sp>
              <p:nvSpPr>
                <p:cNvPr id="33" name="圆角矩形 32"/>
                <p:cNvSpPr/>
                <p:nvPr/>
              </p:nvSpPr>
              <p:spPr>
                <a:xfrm rot="18840000">
                  <a:off x="3275" y="2402"/>
                  <a:ext cx="1128" cy="1128"/>
                </a:xfrm>
                <a:prstGeom prst="roundRect">
                  <a:avLst>
                    <a:gd name="adj" fmla="val 0"/>
                  </a:avLst>
                </a:prstGeom>
                <a:solidFill>
                  <a:srgbClr val="E9BDAD">
                    <a:alpha val="9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4" name="文本框 33"/>
                <p:cNvSpPr txBox="1"/>
                <p:nvPr/>
              </p:nvSpPr>
              <p:spPr>
                <a:xfrm>
                  <a:off x="3432" y="2508"/>
                  <a:ext cx="816" cy="816"/>
                </a:xfrm>
                <a:prstGeom prst="rect">
                  <a:avLst/>
                </a:prstGeom>
                <a:noFill/>
              </p:spPr>
              <p:txBody>
                <a:bodyPr wrap="square" rtlCol="0">
                  <a:spAutoFit/>
                </a:bodyPr>
                <a:p>
                  <a:r>
                    <a:rPr lang="zh-CN" altLang="zh-CN" sz="2800">
                      <a:solidFill>
                        <a:schemeClr val="lt1"/>
                      </a:solidFill>
                      <a:latin typeface="汉仪南宫体简" panose="02010600000101010101" charset="-122"/>
                      <a:ea typeface="汉仪南宫体简" panose="02010600000101010101" charset="-122"/>
                      <a:sym typeface="+mn-ea"/>
                    </a:rPr>
                    <a:t>叁</a:t>
                  </a:r>
                  <a:endParaRPr lang="zh-CN" altLang="zh-CN" sz="2800">
                    <a:solidFill>
                      <a:schemeClr val="lt1"/>
                    </a:solidFill>
                    <a:latin typeface="汉仪南宫体简" panose="02010600000101010101" charset="-122"/>
                    <a:ea typeface="汉仪南宫体简" panose="02010600000101010101" charset="-122"/>
                    <a:sym typeface="+mn-ea"/>
                  </a:endParaRPr>
                </a:p>
              </p:txBody>
            </p:sp>
          </p:grpSp>
          <p:sp>
            <p:nvSpPr>
              <p:cNvPr id="35" name="文本框 34"/>
              <p:cNvSpPr txBox="1"/>
              <p:nvPr/>
            </p:nvSpPr>
            <p:spPr>
              <a:xfrm>
                <a:off x="2616" y="3516"/>
                <a:ext cx="2448" cy="6072"/>
              </a:xfrm>
              <a:prstGeom prst="rect">
                <a:avLst/>
              </a:prstGeom>
              <a:noFill/>
            </p:spPr>
            <p:txBody>
              <a:bodyPr vert="eaVert" wrap="square" rtlCol="0">
                <a:spAutoFit/>
              </a:bodyPr>
              <a:p>
                <a:pPr algn="ctr">
                  <a:lnSpc>
                    <a:spcPct val="150000"/>
                  </a:lnSpc>
                </a:pPr>
                <a:r>
                  <a:rPr lang="zh-CN" altLang="en-US" sz="2000">
                    <a:latin typeface="方正苏新诗柳楷简体" panose="02000000000000000000" charset="-122"/>
                    <a:ea typeface="方正苏新诗柳楷简体" panose="02000000000000000000" charset="-122"/>
                  </a:rPr>
                  <a:t>莺嘴啄花红溜，燕尾点波绿皱。</a:t>
                </a:r>
                <a:endParaRPr lang="zh-CN" altLang="en-US" sz="2000">
                  <a:latin typeface="方正苏新诗柳楷简体" panose="02000000000000000000" charset="-122"/>
                  <a:ea typeface="方正苏新诗柳楷简体" panose="02000000000000000000" charset="-122"/>
                </a:endParaRPr>
              </a:p>
              <a:p>
                <a:pPr algn="ctr">
                  <a:lnSpc>
                    <a:spcPct val="150000"/>
                  </a:lnSpc>
                </a:pPr>
                <a:r>
                  <a:rPr lang="zh-CN" altLang="en-US" sz="2000">
                    <a:latin typeface="方正苏新诗柳楷简体" panose="02000000000000000000" charset="-122"/>
                    <a:ea typeface="方正苏新诗柳楷简体" panose="02000000000000000000" charset="-122"/>
                  </a:rPr>
                  <a:t>指冷玉笙寒，吹彻小梅春透。</a:t>
                </a:r>
                <a:endParaRPr lang="zh-CN" altLang="en-US" sz="2000">
                  <a:latin typeface="方正苏新诗柳楷简体" panose="02000000000000000000" charset="-122"/>
                  <a:ea typeface="方正苏新诗柳楷简体" panose="02000000000000000000" charset="-122"/>
                </a:endParaRPr>
              </a:p>
              <a:p>
                <a:pPr algn="ctr">
                  <a:lnSpc>
                    <a:spcPct val="150000"/>
                  </a:lnSpc>
                </a:pPr>
                <a:r>
                  <a:rPr lang="zh-CN" altLang="en-US" sz="2000">
                    <a:latin typeface="方正苏新诗柳楷简体" panose="02000000000000000000" charset="-122"/>
                    <a:ea typeface="方正苏新诗柳楷简体" panose="02000000000000000000" charset="-122"/>
                  </a:rPr>
                  <a:t>依旧，依旧，人与绿杨俱瘦。</a:t>
                </a:r>
                <a:endParaRPr lang="zh-CN" altLang="en-US" sz="2000">
                  <a:latin typeface="方正苏新诗柳楷简体" panose="02000000000000000000" charset="-122"/>
                  <a:ea typeface="方正苏新诗柳楷简体" panose="02000000000000000000" charset="-122"/>
                </a:endParaRPr>
              </a:p>
            </p:txBody>
          </p:sp>
        </p:grpSp>
        <p:pic>
          <p:nvPicPr>
            <p:cNvPr id="37" name="图片 3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15888" y="6702"/>
              <a:ext cx="2543" cy="2526"/>
            </a:xfrm>
            <a:prstGeom prst="rect">
              <a:avLst/>
            </a:prstGeom>
          </p:spPr>
        </p:pic>
      </p:grpSp>
    </p:spTree>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4622165" y="716280"/>
            <a:ext cx="3423920" cy="604520"/>
          </a:xfrm>
          <a:prstGeom prst="rect">
            <a:avLst/>
          </a:prstGeom>
          <a:noFill/>
        </p:spPr>
        <p:txBody>
          <a:bodyPr wrap="square" rtlCol="0">
            <a:spAutoFit/>
          </a:bodyPr>
          <a:p>
            <a:pPr algn="ctr"/>
            <a:r>
              <a:rPr lang="zh-CN" altLang="en-US" sz="2600" spc="100">
                <a:solidFill>
                  <a:schemeClr val="tx1"/>
                </a:solidFill>
                <a:uFillTx/>
                <a:latin typeface="新蒂文征明简繁" panose="03000600000000000000" charset="-122"/>
                <a:ea typeface="新蒂文征明简繁" panose="03000600000000000000" charset="-122"/>
              </a:rPr>
              <a:t>点击输入标题</a:t>
            </a:r>
            <a:endParaRPr lang="zh-CN" altLang="en-US" sz="2600" spc="100">
              <a:solidFill>
                <a:schemeClr val="tx1"/>
              </a:solidFill>
              <a:uFillTx/>
              <a:latin typeface="新蒂文征明简繁" panose="03000600000000000000" charset="-122"/>
              <a:ea typeface="新蒂文征明简繁" panose="03000600000000000000" charset="-122"/>
            </a:endParaRPr>
          </a:p>
        </p:txBody>
      </p:sp>
      <p:grpSp>
        <p:nvGrpSpPr>
          <p:cNvPr id="7" name="组合 6"/>
          <p:cNvGrpSpPr/>
          <p:nvPr/>
        </p:nvGrpSpPr>
        <p:grpSpPr>
          <a:xfrm>
            <a:off x="5209917" y="136867"/>
            <a:ext cx="2417233" cy="689949"/>
            <a:chOff x="4952742" y="107022"/>
            <a:chExt cx="2417233" cy="689949"/>
          </a:xfrm>
        </p:grpSpPr>
        <p:cxnSp>
          <p:nvCxnSpPr>
            <p:cNvPr id="14" name="直接连接符 13"/>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993484" y="107022"/>
              <a:ext cx="2376491" cy="689949"/>
            </a:xfrm>
            <a:prstGeom prst="rect">
              <a:avLst/>
            </a:prstGeom>
          </p:spPr>
        </p:pic>
      </p:grpSp>
      <p:sp>
        <p:nvSpPr>
          <p:cNvPr id="9" name="文本框 8"/>
          <p:cNvSpPr txBox="1"/>
          <p:nvPr/>
        </p:nvSpPr>
        <p:spPr>
          <a:xfrm>
            <a:off x="4726940" y="1116965"/>
            <a:ext cx="3289935" cy="275590"/>
          </a:xfrm>
          <a:prstGeom prst="rect">
            <a:avLst/>
          </a:prstGeom>
          <a:noFill/>
        </p:spPr>
        <p:txBody>
          <a:bodyPr wrap="square" rtlCol="0">
            <a:spAutoFit/>
          </a:bodyPr>
          <a:p>
            <a:pPr algn="ctr"/>
            <a:r>
              <a:rPr lang="zh-CN" altLang="en-US" sz="1200" spc="100">
                <a:uFillTx/>
                <a:latin typeface="方正行楷简体" panose="02010601030101010101" charset="-122"/>
                <a:ea typeface="方正行楷简体" panose="02010601030101010101" charset="-122"/>
                <a:sym typeface="+mn-ea"/>
              </a:rPr>
              <a:t>Click here to add caption </a:t>
            </a:r>
            <a:endParaRPr lang="zh-CN" altLang="en-US" sz="1200" spc="100">
              <a:uFillTx/>
              <a:latin typeface="方正行楷简体" panose="02010601030101010101" charset="-122"/>
              <a:ea typeface="方正行楷简体" panose="02010601030101010101" charset="-122"/>
              <a:sym typeface="+mn-ea"/>
            </a:endParaRPr>
          </a:p>
        </p:txBody>
      </p:sp>
      <p:sp>
        <p:nvSpPr>
          <p:cNvPr id="22" name="椭圆 21"/>
          <p:cNvSpPr/>
          <p:nvPr/>
        </p:nvSpPr>
        <p:spPr>
          <a:xfrm>
            <a:off x="4147820" y="487680"/>
            <a:ext cx="833120" cy="833120"/>
          </a:xfrm>
          <a:prstGeom prst="ellipse">
            <a:avLst/>
          </a:prstGeom>
          <a:solidFill>
            <a:srgbClr val="DFA089">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zh-CN" sz="3600">
                <a:latin typeface="汉仪南宫体简" panose="02010600000101010101" charset="-122"/>
                <a:ea typeface="汉仪南宫体简" panose="02010600000101010101" charset="-122"/>
              </a:rPr>
              <a:t>壹</a:t>
            </a:r>
            <a:endParaRPr lang="zh-CN" altLang="zh-CN" sz="3600">
              <a:latin typeface="汉仪南宫体简" panose="02010600000101010101" charset="-122"/>
              <a:ea typeface="汉仪南宫体简" panose="02010600000101010101" charset="-122"/>
            </a:endParaRPr>
          </a:p>
        </p:txBody>
      </p:sp>
      <p:pic>
        <p:nvPicPr>
          <p:cNvPr id="2" name="图片 1" descr="6b698452947b3e90421be2a8b5f241fa"/>
          <p:cNvPicPr>
            <a:picLocks noChangeAspect="1"/>
          </p:cNvPicPr>
          <p:nvPr/>
        </p:nvPicPr>
        <p:blipFill>
          <a:blip r:embed="rId2"/>
          <a:stretch>
            <a:fillRect/>
          </a:stretch>
        </p:blipFill>
        <p:spPr>
          <a:xfrm flipH="1">
            <a:off x="-48895" y="2141220"/>
            <a:ext cx="4288790" cy="4288790"/>
          </a:xfrm>
          <a:prstGeom prst="rect">
            <a:avLst/>
          </a:prstGeom>
        </p:spPr>
      </p:pic>
      <p:grpSp>
        <p:nvGrpSpPr>
          <p:cNvPr id="24" name="组合 23"/>
          <p:cNvGrpSpPr/>
          <p:nvPr/>
        </p:nvGrpSpPr>
        <p:grpSpPr>
          <a:xfrm>
            <a:off x="3267710" y="1595755"/>
            <a:ext cx="5147310" cy="1576070"/>
            <a:chOff x="5818" y="2563"/>
            <a:chExt cx="8106" cy="2482"/>
          </a:xfrm>
        </p:grpSpPr>
        <p:grpSp>
          <p:nvGrpSpPr>
            <p:cNvPr id="6" name="组合 5"/>
            <p:cNvGrpSpPr/>
            <p:nvPr/>
          </p:nvGrpSpPr>
          <p:grpSpPr>
            <a:xfrm>
              <a:off x="5818" y="2563"/>
              <a:ext cx="8107" cy="2482"/>
              <a:chOff x="5818" y="3091"/>
              <a:chExt cx="7559" cy="2314"/>
            </a:xfrm>
          </p:grpSpPr>
          <p:sp>
            <p:nvSpPr>
              <p:cNvPr id="3" name="矩形 2"/>
              <p:cNvSpPr/>
              <p:nvPr/>
            </p:nvSpPr>
            <p:spPr>
              <a:xfrm>
                <a:off x="5823" y="3091"/>
                <a:ext cx="7554" cy="2315"/>
              </a:xfrm>
              <a:prstGeom prst="rect">
                <a:avLst/>
              </a:prstGeom>
              <a:solidFill>
                <a:schemeClr val="bg1"/>
              </a:solidFill>
              <a:ln w="6350">
                <a:solidFill>
                  <a:schemeClr val="bg1">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endParaRPr lang="en-US" altLang="zh-CN" dirty="0">
                  <a:solidFill>
                    <a:schemeClr val="tx1">
                      <a:lumMod val="50000"/>
                      <a:lumOff val="50000"/>
                    </a:schemeClr>
                  </a:solidFill>
                  <a:latin typeface="隶书" panose="02010509060101010101" charset="-122"/>
                  <a:ea typeface="隶书" panose="02010509060101010101" charset="-122"/>
                </a:endParaRPr>
              </a:p>
            </p:txBody>
          </p:sp>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18" y="3551"/>
                <a:ext cx="2026" cy="1855"/>
              </a:xfrm>
              <a:prstGeom prst="rect">
                <a:avLst/>
              </a:prstGeom>
            </p:spPr>
          </p:pic>
        </p:grpSp>
        <p:sp>
          <p:nvSpPr>
            <p:cNvPr id="20" name="文本框 19"/>
            <p:cNvSpPr txBox="1"/>
            <p:nvPr/>
          </p:nvSpPr>
          <p:spPr>
            <a:xfrm>
              <a:off x="8269" y="2743"/>
              <a:ext cx="5376" cy="2256"/>
            </a:xfrm>
            <a:prstGeom prst="rect">
              <a:avLst/>
            </a:prstGeom>
            <a:noFill/>
          </p:spPr>
          <p:txBody>
            <a:bodyPr wrap="square" rtlCol="0">
              <a:spAutoFit/>
            </a:bodyPr>
            <a:p>
              <a:pPr>
                <a:lnSpc>
                  <a:spcPct val="110000"/>
                </a:lnSpc>
              </a:pPr>
              <a:r>
                <a:rPr lang="zh-CN" altLang="en-US" sz="2000">
                  <a:latin typeface="方正苏新诗柳楷简体" panose="02000000000000000000" charset="-122"/>
                  <a:ea typeface="方正苏新诗柳楷简体" panose="02000000000000000000" charset="-122"/>
                </a:rPr>
                <a:t>照水粉梅开尽。春残峭寒犹甚。秋气著人衣，斗帐玉儿生晕。那更。那更。帘外月斜风横。</a:t>
              </a:r>
              <a:endParaRPr lang="zh-CN" altLang="en-US" sz="2000">
                <a:latin typeface="方正苏新诗柳楷简体" panose="02000000000000000000" charset="-122"/>
                <a:ea typeface="方正苏新诗柳楷简体" panose="02000000000000000000" charset="-122"/>
              </a:endParaRPr>
            </a:p>
          </p:txBody>
        </p:sp>
      </p:grpSp>
      <p:grpSp>
        <p:nvGrpSpPr>
          <p:cNvPr id="25" name="组合 24"/>
          <p:cNvGrpSpPr/>
          <p:nvPr/>
        </p:nvGrpSpPr>
        <p:grpSpPr>
          <a:xfrm>
            <a:off x="4647565" y="3295650"/>
            <a:ext cx="5144770" cy="1576070"/>
            <a:chOff x="7284" y="5203"/>
            <a:chExt cx="8102" cy="2482"/>
          </a:xfrm>
        </p:grpSpPr>
        <p:sp>
          <p:nvSpPr>
            <p:cNvPr id="11" name="矩形 10"/>
            <p:cNvSpPr/>
            <p:nvPr/>
          </p:nvSpPr>
          <p:spPr>
            <a:xfrm>
              <a:off x="7284" y="5203"/>
              <a:ext cx="8102" cy="2483"/>
            </a:xfrm>
            <a:prstGeom prst="rect">
              <a:avLst/>
            </a:prstGeom>
            <a:solidFill>
              <a:schemeClr val="bg1"/>
            </a:solidFill>
            <a:ln w="6350">
              <a:solidFill>
                <a:schemeClr val="bg1">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endParaRPr lang="en-US" altLang="zh-CN" dirty="0">
                <a:solidFill>
                  <a:schemeClr val="tx1">
                    <a:lumMod val="50000"/>
                    <a:lumOff val="50000"/>
                  </a:schemeClr>
                </a:solidFill>
                <a:latin typeface="隶书" panose="02010509060101010101" charset="-122"/>
                <a:ea typeface="隶书" panose="02010509060101010101" charset="-122"/>
              </a:endParaRPr>
            </a:p>
          </p:txBody>
        </p:sp>
        <p:pic>
          <p:nvPicPr>
            <p:cNvPr id="18" name="图片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84" y="5811"/>
              <a:ext cx="2304" cy="1875"/>
            </a:xfrm>
            <a:prstGeom prst="rect">
              <a:avLst/>
            </a:prstGeom>
          </p:spPr>
        </p:pic>
        <p:sp>
          <p:nvSpPr>
            <p:cNvPr id="21" name="文本框 20"/>
            <p:cNvSpPr txBox="1"/>
            <p:nvPr/>
          </p:nvSpPr>
          <p:spPr>
            <a:xfrm>
              <a:off x="9811" y="5316"/>
              <a:ext cx="5376" cy="2256"/>
            </a:xfrm>
            <a:prstGeom prst="rect">
              <a:avLst/>
            </a:prstGeom>
            <a:noFill/>
          </p:spPr>
          <p:txBody>
            <a:bodyPr wrap="square" rtlCol="0">
              <a:spAutoFit/>
            </a:bodyPr>
            <a:p>
              <a:pPr>
                <a:lnSpc>
                  <a:spcPct val="110000"/>
                </a:lnSpc>
              </a:pPr>
              <a:r>
                <a:rPr lang="zh-CN" altLang="en-US" sz="2000">
                  <a:latin typeface="方正苏新诗柳楷简体" panose="02000000000000000000" charset="-122"/>
                  <a:ea typeface="方正苏新诗柳楷简体" panose="02000000000000000000" charset="-122"/>
                </a:rPr>
                <a:t>唐庄宗制，名忆仙姿，嫌其名不雅，故改为如梦令。盖庄宗作此词，卒章云：“如梦如梦，和泪出门相送。”</a:t>
              </a:r>
              <a:endParaRPr lang="zh-CN" altLang="en-US" sz="2000">
                <a:latin typeface="方正苏新诗柳楷简体" panose="02000000000000000000" charset="-122"/>
                <a:ea typeface="方正苏新诗柳楷简体" panose="02000000000000000000" charset="-122"/>
              </a:endParaRPr>
            </a:p>
          </p:txBody>
        </p:sp>
      </p:grpSp>
      <p:grpSp>
        <p:nvGrpSpPr>
          <p:cNvPr id="26" name="组合 25"/>
          <p:cNvGrpSpPr/>
          <p:nvPr/>
        </p:nvGrpSpPr>
        <p:grpSpPr>
          <a:xfrm>
            <a:off x="6110605" y="5010785"/>
            <a:ext cx="5144770" cy="1576705"/>
            <a:chOff x="8724" y="7867"/>
            <a:chExt cx="8102" cy="2483"/>
          </a:xfrm>
        </p:grpSpPr>
        <p:sp>
          <p:nvSpPr>
            <p:cNvPr id="16" name="矩形 15"/>
            <p:cNvSpPr/>
            <p:nvPr/>
          </p:nvSpPr>
          <p:spPr>
            <a:xfrm>
              <a:off x="8724" y="7867"/>
              <a:ext cx="8102" cy="2483"/>
            </a:xfrm>
            <a:prstGeom prst="rect">
              <a:avLst/>
            </a:prstGeom>
            <a:solidFill>
              <a:schemeClr val="bg1"/>
            </a:solidFill>
            <a:ln w="6350">
              <a:solidFill>
                <a:schemeClr val="bg1">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endParaRPr lang="en-US" altLang="zh-CN" dirty="0">
                <a:solidFill>
                  <a:schemeClr val="tx1">
                    <a:lumMod val="50000"/>
                    <a:lumOff val="50000"/>
                  </a:schemeClr>
                </a:solidFill>
                <a:latin typeface="隶书" panose="02010509060101010101" charset="-122"/>
                <a:ea typeface="隶书" panose="02010509060101010101" charset="-122"/>
              </a:endParaRPr>
            </a:p>
          </p:txBody>
        </p:sp>
        <p:pic>
          <p:nvPicPr>
            <p:cNvPr id="19" name="图片 1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4100" y="8714"/>
              <a:ext cx="2726" cy="1636"/>
            </a:xfrm>
            <a:prstGeom prst="rect">
              <a:avLst/>
            </a:prstGeom>
          </p:spPr>
        </p:pic>
        <p:sp>
          <p:nvSpPr>
            <p:cNvPr id="23" name="文本框 22"/>
            <p:cNvSpPr txBox="1"/>
            <p:nvPr/>
          </p:nvSpPr>
          <p:spPr>
            <a:xfrm>
              <a:off x="8899" y="7980"/>
              <a:ext cx="5376" cy="2256"/>
            </a:xfrm>
            <a:prstGeom prst="rect">
              <a:avLst/>
            </a:prstGeom>
            <a:noFill/>
          </p:spPr>
          <p:txBody>
            <a:bodyPr wrap="square" rtlCol="0">
              <a:spAutoFit/>
            </a:bodyPr>
            <a:p>
              <a:pPr>
                <a:lnSpc>
                  <a:spcPct val="110000"/>
                </a:lnSpc>
              </a:pPr>
              <a:r>
                <a:rPr lang="zh-CN" altLang="en-US" sz="2000">
                  <a:latin typeface="方正苏新诗柳楷简体" panose="02000000000000000000" charset="-122"/>
                  <a:ea typeface="方正苏新诗柳楷简体" panose="02000000000000000000" charset="-122"/>
                </a:rPr>
                <a:t>正是辘轳金井，满砌落花红冷。蓦地一相逢，心事眼波难定。谁省，谁省。从此簟纹灯影。</a:t>
              </a:r>
              <a:endParaRPr lang="zh-CN" altLang="en-US" sz="2000">
                <a:latin typeface="方正苏新诗柳楷简体" panose="02000000000000000000" charset="-122"/>
                <a:ea typeface="方正苏新诗柳楷简体" panose="02000000000000000000" charset="-122"/>
              </a:endParaRPr>
            </a:p>
          </p:txBody>
        </p:sp>
      </p:grpSp>
      <p:pic>
        <p:nvPicPr>
          <p:cNvPr id="27" name="图片 26" descr="13d5a150cf58b7aac0c6997ddd504b8b"/>
          <p:cNvPicPr>
            <a:picLocks noChangeAspect="1"/>
          </p:cNvPicPr>
          <p:nvPr/>
        </p:nvPicPr>
        <p:blipFill>
          <a:blip r:embed="rId6"/>
          <a:stretch>
            <a:fillRect/>
          </a:stretch>
        </p:blipFill>
        <p:spPr>
          <a:xfrm>
            <a:off x="8415655" y="487680"/>
            <a:ext cx="3867785" cy="3456305"/>
          </a:xfrm>
          <a:prstGeom prst="rect">
            <a:avLst/>
          </a:prstGeom>
        </p:spPr>
      </p:pic>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4622165" y="716280"/>
            <a:ext cx="3423920" cy="604520"/>
          </a:xfrm>
          <a:prstGeom prst="rect">
            <a:avLst/>
          </a:prstGeom>
          <a:noFill/>
        </p:spPr>
        <p:txBody>
          <a:bodyPr wrap="square" rtlCol="0">
            <a:spAutoFit/>
          </a:bodyPr>
          <a:p>
            <a:pPr algn="ctr"/>
            <a:r>
              <a:rPr lang="zh-CN" altLang="en-US" sz="2600" spc="100">
                <a:solidFill>
                  <a:schemeClr val="tx1"/>
                </a:solidFill>
                <a:uFillTx/>
                <a:latin typeface="新蒂文征明简繁" panose="03000600000000000000" charset="-122"/>
                <a:ea typeface="新蒂文征明简繁" panose="03000600000000000000" charset="-122"/>
              </a:rPr>
              <a:t>点击输入标题</a:t>
            </a:r>
            <a:endParaRPr lang="zh-CN" altLang="en-US" sz="2600" spc="100">
              <a:solidFill>
                <a:schemeClr val="tx1"/>
              </a:solidFill>
              <a:uFillTx/>
              <a:latin typeface="新蒂文征明简繁" panose="03000600000000000000" charset="-122"/>
              <a:ea typeface="新蒂文征明简繁" panose="03000600000000000000" charset="-122"/>
            </a:endParaRPr>
          </a:p>
        </p:txBody>
      </p:sp>
      <p:grpSp>
        <p:nvGrpSpPr>
          <p:cNvPr id="7" name="组合 6"/>
          <p:cNvGrpSpPr/>
          <p:nvPr/>
        </p:nvGrpSpPr>
        <p:grpSpPr>
          <a:xfrm>
            <a:off x="5209917" y="136867"/>
            <a:ext cx="2417233" cy="689949"/>
            <a:chOff x="4952742" y="107022"/>
            <a:chExt cx="2417233" cy="689949"/>
          </a:xfrm>
        </p:grpSpPr>
        <p:cxnSp>
          <p:nvCxnSpPr>
            <p:cNvPr id="14" name="直接连接符 13"/>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993484" y="107022"/>
              <a:ext cx="2376491" cy="689949"/>
            </a:xfrm>
            <a:prstGeom prst="rect">
              <a:avLst/>
            </a:prstGeom>
          </p:spPr>
        </p:pic>
      </p:grpSp>
      <p:sp>
        <p:nvSpPr>
          <p:cNvPr id="9" name="文本框 8"/>
          <p:cNvSpPr txBox="1"/>
          <p:nvPr/>
        </p:nvSpPr>
        <p:spPr>
          <a:xfrm>
            <a:off x="4726940" y="1116965"/>
            <a:ext cx="3289935" cy="275590"/>
          </a:xfrm>
          <a:prstGeom prst="rect">
            <a:avLst/>
          </a:prstGeom>
          <a:noFill/>
        </p:spPr>
        <p:txBody>
          <a:bodyPr wrap="square" rtlCol="0">
            <a:spAutoFit/>
          </a:bodyPr>
          <a:p>
            <a:pPr algn="ctr"/>
            <a:r>
              <a:rPr lang="zh-CN" altLang="en-US" sz="1200" spc="100">
                <a:uFillTx/>
                <a:latin typeface="方正行楷简体" panose="02010601030101010101" charset="-122"/>
                <a:ea typeface="方正行楷简体" panose="02010601030101010101" charset="-122"/>
                <a:sym typeface="+mn-ea"/>
              </a:rPr>
              <a:t>Click here to add caption </a:t>
            </a:r>
            <a:endParaRPr lang="zh-CN" altLang="en-US" sz="1200" spc="100">
              <a:uFillTx/>
              <a:latin typeface="方正行楷简体" panose="02010601030101010101" charset="-122"/>
              <a:ea typeface="方正行楷简体" panose="02010601030101010101" charset="-122"/>
              <a:sym typeface="+mn-ea"/>
            </a:endParaRPr>
          </a:p>
        </p:txBody>
      </p:sp>
      <p:sp>
        <p:nvSpPr>
          <p:cNvPr id="22" name="椭圆 21"/>
          <p:cNvSpPr/>
          <p:nvPr/>
        </p:nvSpPr>
        <p:spPr>
          <a:xfrm>
            <a:off x="4147820" y="487680"/>
            <a:ext cx="833120" cy="833120"/>
          </a:xfrm>
          <a:prstGeom prst="ellipse">
            <a:avLst/>
          </a:prstGeom>
          <a:solidFill>
            <a:srgbClr val="DFA089">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zh-CN" sz="3600">
                <a:latin typeface="汉仪南宫体简" panose="02010600000101010101" charset="-122"/>
                <a:ea typeface="汉仪南宫体简" panose="02010600000101010101" charset="-122"/>
              </a:rPr>
              <a:t>壹</a:t>
            </a:r>
            <a:endParaRPr lang="zh-CN" altLang="zh-CN" sz="3600">
              <a:latin typeface="汉仪南宫体简" panose="02010600000101010101" charset="-122"/>
              <a:ea typeface="汉仪南宫体简" panose="02010600000101010101" charset="-122"/>
            </a:endParaRPr>
          </a:p>
        </p:txBody>
      </p:sp>
      <p:grpSp>
        <p:nvGrpSpPr>
          <p:cNvPr id="17" name="组合 16"/>
          <p:cNvGrpSpPr/>
          <p:nvPr/>
        </p:nvGrpSpPr>
        <p:grpSpPr>
          <a:xfrm>
            <a:off x="-521970" y="1635125"/>
            <a:ext cx="3729355" cy="3685540"/>
            <a:chOff x="1554" y="2080"/>
            <a:chExt cx="5297" cy="5235"/>
          </a:xfrm>
        </p:grpSpPr>
        <p:sp>
          <p:nvSpPr>
            <p:cNvPr id="13" name="椭圆 12"/>
            <p:cNvSpPr/>
            <p:nvPr/>
          </p:nvSpPr>
          <p:spPr>
            <a:xfrm>
              <a:off x="3227" y="3691"/>
              <a:ext cx="3625" cy="3625"/>
            </a:xfrm>
            <a:prstGeom prst="ellipse">
              <a:avLst/>
            </a:prstGeom>
            <a:noFill/>
            <a:ln w="3175">
              <a:solidFill>
                <a:srgbClr val="E9BDAD"/>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6" name="图片 15" descr="8421b6bde517353a522d5a48570af77a (1)"/>
            <p:cNvPicPr>
              <a:picLocks noChangeAspect="1"/>
            </p:cNvPicPr>
            <p:nvPr/>
          </p:nvPicPr>
          <p:blipFill>
            <a:blip r:embed="rId2"/>
            <a:srcRect b="23206"/>
            <a:stretch>
              <a:fillRect/>
            </a:stretch>
          </p:blipFill>
          <p:spPr>
            <a:xfrm>
              <a:off x="1554" y="2080"/>
              <a:ext cx="4978" cy="5097"/>
            </a:xfrm>
            <a:prstGeom prst="rect">
              <a:avLst/>
            </a:prstGeom>
          </p:spPr>
        </p:pic>
      </p:grpSp>
      <p:pic>
        <p:nvPicPr>
          <p:cNvPr id="19" name="图片 18" descr="0d48fd8e008f6a37a805df74f57ee265"/>
          <p:cNvPicPr>
            <a:picLocks noChangeAspect="1"/>
          </p:cNvPicPr>
          <p:nvPr/>
        </p:nvPicPr>
        <p:blipFill>
          <a:blip r:embed="rId3"/>
          <a:stretch>
            <a:fillRect/>
          </a:stretch>
        </p:blipFill>
        <p:spPr>
          <a:xfrm flipH="1">
            <a:off x="8837930" y="3413125"/>
            <a:ext cx="3431540" cy="3431540"/>
          </a:xfrm>
          <a:prstGeom prst="rect">
            <a:avLst/>
          </a:prstGeom>
        </p:spPr>
      </p:pic>
      <p:sp>
        <p:nvSpPr>
          <p:cNvPr id="20" name="文本框 19"/>
          <p:cNvSpPr txBox="1"/>
          <p:nvPr/>
        </p:nvSpPr>
        <p:spPr>
          <a:xfrm>
            <a:off x="3583305" y="2165985"/>
            <a:ext cx="5254625" cy="3155315"/>
          </a:xfrm>
          <a:prstGeom prst="rect">
            <a:avLst/>
          </a:prstGeom>
          <a:noFill/>
        </p:spPr>
        <p:txBody>
          <a:bodyPr vert="eaVert" wrap="square" rtlCol="0">
            <a:spAutoFit/>
          </a:bodyPr>
          <a:p>
            <a:pPr>
              <a:lnSpc>
                <a:spcPct val="170000"/>
              </a:lnSpc>
            </a:pPr>
            <a:endParaRPr lang="zh-CN" altLang="en-US" sz="2400" dirty="0" smtClean="0">
              <a:solidFill>
                <a:schemeClr val="tx1">
                  <a:lumMod val="50000"/>
                  <a:lumOff val="50000"/>
                </a:schemeClr>
              </a:solidFill>
              <a:latin typeface="新蒂文征明简繁" panose="03000600000000000000" charset="-122"/>
              <a:ea typeface="新蒂文征明简繁" panose="03000600000000000000" charset="-122"/>
            </a:endParaRPr>
          </a:p>
          <a:p>
            <a:pPr>
              <a:lnSpc>
                <a:spcPct val="170000"/>
              </a:lnSpc>
            </a:pPr>
            <a:r>
              <a:rPr lang="zh-CN" altLang="en-US" sz="2000" dirty="0">
                <a:solidFill>
                  <a:schemeClr val="tx1"/>
                </a:solidFill>
                <a:latin typeface="方正苏新诗柳楷简体" panose="02000000000000000000" charset="-122"/>
                <a:ea typeface="方正苏新诗柳楷简体" panose="02000000000000000000" charset="-122"/>
              </a:rPr>
              <a:t>道是梨花不是。</a:t>
            </a:r>
            <a:endParaRPr lang="zh-CN" altLang="en-US" sz="2000" dirty="0">
              <a:solidFill>
                <a:schemeClr val="tx1"/>
              </a:solidFill>
              <a:latin typeface="方正苏新诗柳楷简体" panose="02000000000000000000" charset="-122"/>
              <a:ea typeface="方正苏新诗柳楷简体" panose="02000000000000000000" charset="-122"/>
            </a:endParaRPr>
          </a:p>
          <a:p>
            <a:pPr>
              <a:lnSpc>
                <a:spcPct val="170000"/>
              </a:lnSpc>
            </a:pPr>
            <a:r>
              <a:rPr lang="zh-CN" altLang="en-US" sz="2000" dirty="0">
                <a:solidFill>
                  <a:schemeClr val="tx1"/>
                </a:solidFill>
                <a:latin typeface="方正苏新诗柳楷简体" panose="02000000000000000000" charset="-122"/>
                <a:ea typeface="方正苏新诗柳楷简体" panose="02000000000000000000" charset="-122"/>
              </a:rPr>
              <a:t>道是杏花不是。</a:t>
            </a:r>
            <a:endParaRPr lang="zh-CN" altLang="en-US" sz="2000" dirty="0">
              <a:solidFill>
                <a:schemeClr val="tx1"/>
              </a:solidFill>
              <a:latin typeface="方正苏新诗柳楷简体" panose="02000000000000000000" charset="-122"/>
              <a:ea typeface="方正苏新诗柳楷简体" panose="02000000000000000000" charset="-122"/>
            </a:endParaRPr>
          </a:p>
          <a:p>
            <a:pPr>
              <a:lnSpc>
                <a:spcPct val="170000"/>
              </a:lnSpc>
            </a:pPr>
            <a:r>
              <a:rPr lang="zh-CN" altLang="en-US" sz="2000" dirty="0">
                <a:solidFill>
                  <a:schemeClr val="tx1"/>
                </a:solidFill>
                <a:latin typeface="方正苏新诗柳楷简体" panose="02000000000000000000" charset="-122"/>
                <a:ea typeface="方正苏新诗柳楷简体" panose="02000000000000000000" charset="-122"/>
              </a:rPr>
              <a:t>白白与红红，别是东风情味。</a:t>
            </a:r>
            <a:endParaRPr lang="zh-CN" altLang="en-US" sz="2000" dirty="0">
              <a:solidFill>
                <a:schemeClr val="tx1"/>
              </a:solidFill>
              <a:latin typeface="方正苏新诗柳楷简体" panose="02000000000000000000" charset="-122"/>
              <a:ea typeface="方正苏新诗柳楷简体" panose="02000000000000000000" charset="-122"/>
            </a:endParaRPr>
          </a:p>
          <a:p>
            <a:pPr>
              <a:lnSpc>
                <a:spcPct val="170000"/>
              </a:lnSpc>
            </a:pPr>
            <a:r>
              <a:rPr lang="zh-CN" altLang="en-US" sz="2000" dirty="0">
                <a:solidFill>
                  <a:schemeClr val="tx1"/>
                </a:solidFill>
                <a:latin typeface="方正苏新诗柳楷简体" panose="02000000000000000000" charset="-122"/>
                <a:ea typeface="方正苏新诗柳楷简体" panose="02000000000000000000" charset="-122"/>
              </a:rPr>
              <a:t>曾记，曾记，人在武陵微醉。</a:t>
            </a:r>
            <a:r>
              <a:rPr lang="zh-CN" altLang="en-US" sz="2000" dirty="0">
                <a:latin typeface="方正苏新诗柳楷简体" panose="02000000000000000000" charset="-122"/>
                <a:ea typeface="方正苏新诗柳楷简体" panose="02000000000000000000" charset="-122"/>
                <a:sym typeface="+mn-ea"/>
              </a:rPr>
              <a:t>道是梨花不是。</a:t>
            </a:r>
            <a:endParaRPr lang="zh-CN" altLang="en-US" sz="2000" dirty="0">
              <a:solidFill>
                <a:schemeClr val="tx1"/>
              </a:solidFill>
              <a:latin typeface="方正苏新诗柳楷简体" panose="02000000000000000000" charset="-122"/>
              <a:ea typeface="方正苏新诗柳楷简体" panose="02000000000000000000" charset="-122"/>
            </a:endParaRPr>
          </a:p>
          <a:p>
            <a:pPr>
              <a:lnSpc>
                <a:spcPct val="170000"/>
              </a:lnSpc>
            </a:pPr>
            <a:r>
              <a:rPr lang="zh-CN" altLang="en-US" sz="2000" dirty="0">
                <a:latin typeface="方正苏新诗柳楷简体" panose="02000000000000000000" charset="-122"/>
                <a:ea typeface="方正苏新诗柳楷简体" panose="02000000000000000000" charset="-122"/>
                <a:sym typeface="+mn-ea"/>
              </a:rPr>
              <a:t>道是杏花不是。</a:t>
            </a:r>
            <a:endParaRPr lang="zh-CN" altLang="en-US" sz="2000" dirty="0">
              <a:solidFill>
                <a:schemeClr val="tx1"/>
              </a:solidFill>
              <a:latin typeface="方正苏新诗柳楷简体" panose="02000000000000000000" charset="-122"/>
              <a:ea typeface="方正苏新诗柳楷简体" panose="02000000000000000000" charset="-122"/>
            </a:endParaRPr>
          </a:p>
          <a:p>
            <a:pPr>
              <a:lnSpc>
                <a:spcPct val="170000"/>
              </a:lnSpc>
            </a:pPr>
            <a:r>
              <a:rPr lang="zh-CN" altLang="en-US" sz="2000" dirty="0">
                <a:latin typeface="方正苏新诗柳楷简体" panose="02000000000000000000" charset="-122"/>
                <a:ea typeface="方正苏新诗柳楷简体" panose="02000000000000000000" charset="-122"/>
                <a:sym typeface="+mn-ea"/>
              </a:rPr>
              <a:t>白白与红红，别是东风情味。</a:t>
            </a:r>
            <a:endParaRPr lang="zh-CN" altLang="en-US" sz="2000" dirty="0">
              <a:solidFill>
                <a:schemeClr val="tx1"/>
              </a:solidFill>
              <a:latin typeface="方正苏新诗柳楷简体" panose="02000000000000000000" charset="-122"/>
              <a:ea typeface="方正苏新诗柳楷简体" panose="02000000000000000000" charset="-122"/>
            </a:endParaRPr>
          </a:p>
          <a:p>
            <a:pPr>
              <a:lnSpc>
                <a:spcPct val="170000"/>
              </a:lnSpc>
            </a:pPr>
            <a:r>
              <a:rPr lang="zh-CN" altLang="en-US" sz="2000" dirty="0">
                <a:latin typeface="方正苏新诗柳楷简体" panose="02000000000000000000" charset="-122"/>
                <a:ea typeface="方正苏新诗柳楷简体" panose="02000000000000000000" charset="-122"/>
                <a:sym typeface="+mn-ea"/>
              </a:rPr>
              <a:t>曾记，曾记，人在武陵微醉。</a:t>
            </a:r>
            <a:endParaRPr lang="zh-CN" altLang="en-US" sz="2000" dirty="0">
              <a:solidFill>
                <a:schemeClr val="tx1"/>
              </a:solidFill>
              <a:latin typeface="方正苏新诗柳楷简体" panose="02000000000000000000" charset="-122"/>
              <a:ea typeface="方正苏新诗柳楷简体" panose="02000000000000000000" charset="-122"/>
            </a:endParaRPr>
          </a:p>
          <a:p>
            <a:endParaRPr lang="zh-CN" altLang="en-US" sz="2000" dirty="0">
              <a:solidFill>
                <a:schemeClr val="tx1"/>
              </a:solidFill>
              <a:latin typeface="方正苏新诗柳楷简体" panose="02000000000000000000" charset="-122"/>
              <a:ea typeface="方正苏新诗柳楷简体" panose="02000000000000000000" charset="-122"/>
            </a:endParaRPr>
          </a:p>
        </p:txBody>
      </p:sp>
      <p:sp>
        <p:nvSpPr>
          <p:cNvPr id="21" name="文本框 20"/>
          <p:cNvSpPr txBox="1"/>
          <p:nvPr/>
        </p:nvSpPr>
        <p:spPr>
          <a:xfrm>
            <a:off x="8331200" y="1798320"/>
            <a:ext cx="656590" cy="2301240"/>
          </a:xfrm>
          <a:prstGeom prst="rect">
            <a:avLst/>
          </a:prstGeom>
          <a:noFill/>
        </p:spPr>
        <p:txBody>
          <a:bodyPr vert="eaVert" wrap="square" rtlCol="0">
            <a:spAutoFit/>
          </a:bodyPr>
          <a:p>
            <a:r>
              <a:rPr lang="zh-CN" altLang="en-US" sz="2400" dirty="0" smtClean="0">
                <a:solidFill>
                  <a:srgbClr val="CF6D4C"/>
                </a:solidFill>
                <a:latin typeface="新蒂文征明简繁" panose="03000600000000000000" charset="-122"/>
                <a:ea typeface="新蒂文征明简繁" panose="03000600000000000000" charset="-122"/>
                <a:sym typeface="+mn-ea"/>
              </a:rPr>
              <a:t>点击输入标题</a:t>
            </a:r>
            <a:endParaRPr lang="zh-CN" altLang="en-US" sz="2400" dirty="0" smtClean="0">
              <a:solidFill>
                <a:srgbClr val="CF6D4C"/>
              </a:solidFill>
              <a:latin typeface="新蒂文征明简繁" panose="03000600000000000000" charset="-122"/>
              <a:ea typeface="新蒂文征明简繁" panose="03000600000000000000" charset="-122"/>
              <a:sym typeface="+mn-ea"/>
            </a:endParaRPr>
          </a:p>
        </p:txBody>
      </p:sp>
    </p:spTree>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4622165" y="716280"/>
            <a:ext cx="3423920" cy="604520"/>
          </a:xfrm>
          <a:prstGeom prst="rect">
            <a:avLst/>
          </a:prstGeom>
          <a:noFill/>
        </p:spPr>
        <p:txBody>
          <a:bodyPr wrap="square" rtlCol="0">
            <a:spAutoFit/>
          </a:bodyPr>
          <a:p>
            <a:pPr algn="ctr"/>
            <a:r>
              <a:rPr lang="zh-CN" altLang="en-US" sz="2600" spc="100">
                <a:solidFill>
                  <a:schemeClr val="tx1"/>
                </a:solidFill>
                <a:uFillTx/>
                <a:latin typeface="新蒂文征明简繁" panose="03000600000000000000" charset="-122"/>
                <a:ea typeface="新蒂文征明简繁" panose="03000600000000000000" charset="-122"/>
              </a:rPr>
              <a:t>点击输入标题</a:t>
            </a:r>
            <a:endParaRPr lang="zh-CN" altLang="en-US" sz="2600" spc="100">
              <a:solidFill>
                <a:schemeClr val="tx1"/>
              </a:solidFill>
              <a:uFillTx/>
              <a:latin typeface="新蒂文征明简繁" panose="03000600000000000000" charset="-122"/>
              <a:ea typeface="新蒂文征明简繁" panose="03000600000000000000" charset="-122"/>
            </a:endParaRPr>
          </a:p>
        </p:txBody>
      </p:sp>
      <p:grpSp>
        <p:nvGrpSpPr>
          <p:cNvPr id="7" name="组合 6"/>
          <p:cNvGrpSpPr/>
          <p:nvPr/>
        </p:nvGrpSpPr>
        <p:grpSpPr>
          <a:xfrm>
            <a:off x="5209917" y="136867"/>
            <a:ext cx="2417233" cy="689949"/>
            <a:chOff x="4952742" y="107022"/>
            <a:chExt cx="2417233" cy="689949"/>
          </a:xfrm>
        </p:grpSpPr>
        <p:cxnSp>
          <p:nvCxnSpPr>
            <p:cNvPr id="14" name="直接连接符 13"/>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993484" y="107022"/>
              <a:ext cx="2376491" cy="689949"/>
            </a:xfrm>
            <a:prstGeom prst="rect">
              <a:avLst/>
            </a:prstGeom>
          </p:spPr>
        </p:pic>
      </p:grpSp>
      <p:sp>
        <p:nvSpPr>
          <p:cNvPr id="9" name="文本框 8"/>
          <p:cNvSpPr txBox="1"/>
          <p:nvPr/>
        </p:nvSpPr>
        <p:spPr>
          <a:xfrm>
            <a:off x="4726940" y="1116965"/>
            <a:ext cx="3289935" cy="275590"/>
          </a:xfrm>
          <a:prstGeom prst="rect">
            <a:avLst/>
          </a:prstGeom>
          <a:noFill/>
        </p:spPr>
        <p:txBody>
          <a:bodyPr wrap="square" rtlCol="0">
            <a:spAutoFit/>
          </a:bodyPr>
          <a:p>
            <a:pPr algn="ctr"/>
            <a:r>
              <a:rPr lang="zh-CN" altLang="en-US" sz="1200" spc="100">
                <a:uFillTx/>
                <a:latin typeface="方正行楷简体" panose="02010601030101010101" charset="-122"/>
                <a:ea typeface="方正行楷简体" panose="02010601030101010101" charset="-122"/>
                <a:sym typeface="+mn-ea"/>
              </a:rPr>
              <a:t>Click here to add caption </a:t>
            </a:r>
            <a:endParaRPr lang="zh-CN" altLang="en-US" sz="1200" spc="100">
              <a:uFillTx/>
              <a:latin typeface="方正行楷简体" panose="02010601030101010101" charset="-122"/>
              <a:ea typeface="方正行楷简体" panose="02010601030101010101" charset="-122"/>
              <a:sym typeface="+mn-ea"/>
            </a:endParaRPr>
          </a:p>
        </p:txBody>
      </p:sp>
      <p:sp>
        <p:nvSpPr>
          <p:cNvPr id="22" name="椭圆 21"/>
          <p:cNvSpPr/>
          <p:nvPr/>
        </p:nvSpPr>
        <p:spPr>
          <a:xfrm>
            <a:off x="4147820" y="487680"/>
            <a:ext cx="833120" cy="833120"/>
          </a:xfrm>
          <a:prstGeom prst="ellipse">
            <a:avLst/>
          </a:prstGeom>
          <a:solidFill>
            <a:srgbClr val="DFA089">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zh-CN" sz="3600">
                <a:latin typeface="汉仪南宫体简" panose="02010600000101010101" charset="-122"/>
                <a:ea typeface="汉仪南宫体简" panose="02010600000101010101" charset="-122"/>
              </a:rPr>
              <a:t>壹</a:t>
            </a:r>
            <a:endParaRPr lang="zh-CN" altLang="zh-CN" sz="3600">
              <a:latin typeface="汉仪南宫体简" panose="02010600000101010101" charset="-122"/>
              <a:ea typeface="汉仪南宫体简" panose="02010600000101010101" charset="-122"/>
            </a:endParaRPr>
          </a:p>
        </p:txBody>
      </p:sp>
      <p:pic>
        <p:nvPicPr>
          <p:cNvPr id="3" name="图片 2"/>
          <p:cNvPicPr>
            <a:picLocks noChangeAspect="1"/>
          </p:cNvPicPr>
          <p:nvPr/>
        </p:nvPicPr>
        <p:blipFill>
          <a:blip r:embed="rId2"/>
          <a:srcRect t="13671"/>
          <a:stretch>
            <a:fillRect/>
          </a:stretch>
        </p:blipFill>
        <p:spPr>
          <a:xfrm>
            <a:off x="-6985" y="3470275"/>
            <a:ext cx="12205970" cy="3453130"/>
          </a:xfrm>
          <a:prstGeom prst="rect">
            <a:avLst/>
          </a:prstGeom>
        </p:spPr>
      </p:pic>
      <p:sp>
        <p:nvSpPr>
          <p:cNvPr id="12" name="文本框 11"/>
          <p:cNvSpPr txBox="1"/>
          <p:nvPr/>
        </p:nvSpPr>
        <p:spPr>
          <a:xfrm>
            <a:off x="10280082" y="1321097"/>
            <a:ext cx="656590" cy="1310640"/>
          </a:xfrm>
          <a:prstGeom prst="rect">
            <a:avLst/>
          </a:prstGeom>
          <a:noFill/>
        </p:spPr>
        <p:txBody>
          <a:bodyPr vert="eaVert" wrap="none" rtlCol="0">
            <a:spAutoFit/>
          </a:bodyPr>
          <a:p>
            <a:r>
              <a:rPr lang="zh-CN" altLang="en-US" sz="2400" dirty="0" smtClean="0">
                <a:solidFill>
                  <a:srgbClr val="CF6D4C"/>
                </a:solidFill>
                <a:latin typeface="新蒂文征明简繁" panose="03000600000000000000" charset="-122"/>
                <a:ea typeface="新蒂文征明简繁" panose="03000600000000000000" charset="-122"/>
              </a:rPr>
              <a:t>输入标题</a:t>
            </a:r>
            <a:endParaRPr lang="zh-CN" altLang="en-US" sz="2400" dirty="0" smtClean="0">
              <a:solidFill>
                <a:srgbClr val="CF6D4C"/>
              </a:solidFill>
              <a:latin typeface="新蒂文征明简繁" panose="03000600000000000000" charset="-122"/>
              <a:ea typeface="新蒂文征明简繁" panose="03000600000000000000" charset="-122"/>
            </a:endParaRPr>
          </a:p>
        </p:txBody>
      </p:sp>
      <p:sp>
        <p:nvSpPr>
          <p:cNvPr id="5" name="文本框 4"/>
          <p:cNvSpPr txBox="1"/>
          <p:nvPr/>
        </p:nvSpPr>
        <p:spPr>
          <a:xfrm>
            <a:off x="7353935" y="1464945"/>
            <a:ext cx="2926080" cy="1889760"/>
          </a:xfrm>
          <a:prstGeom prst="rect">
            <a:avLst/>
          </a:prstGeom>
          <a:noFill/>
        </p:spPr>
        <p:txBody>
          <a:bodyPr vert="eaVert" wrap="square" rtlCol="0">
            <a:spAutoFit/>
          </a:bodyPr>
          <a:p>
            <a:pPr>
              <a:lnSpc>
                <a:spcPct val="150000"/>
              </a:lnSpc>
            </a:pPr>
            <a:r>
              <a:rPr lang="zh-CN" altLang="en-US" sz="2000">
                <a:latin typeface="方正苏新诗柳楷简体" panose="02000000000000000000" charset="-122"/>
                <a:ea typeface="方正苏新诗柳楷简体" panose="02000000000000000000" charset="-122"/>
                <a:sym typeface="+mn-ea"/>
              </a:rPr>
              <a:t>照水粉梅开尽。春残峭寒犹甚。秋气著人衣，斗帐玉儿生晕。那更。那更。帘外月斜风横。</a:t>
            </a:r>
            <a:endParaRPr lang="zh-CN" altLang="en-US"/>
          </a:p>
        </p:txBody>
      </p:sp>
      <p:sp>
        <p:nvSpPr>
          <p:cNvPr id="6" name="文本框 5"/>
          <p:cNvSpPr txBox="1"/>
          <p:nvPr/>
        </p:nvSpPr>
        <p:spPr>
          <a:xfrm>
            <a:off x="4199255" y="1453515"/>
            <a:ext cx="2926080" cy="1889760"/>
          </a:xfrm>
          <a:prstGeom prst="rect">
            <a:avLst/>
          </a:prstGeom>
          <a:noFill/>
        </p:spPr>
        <p:txBody>
          <a:bodyPr vert="eaVert" wrap="square" rtlCol="0">
            <a:spAutoFit/>
          </a:bodyPr>
          <a:p>
            <a:pPr>
              <a:lnSpc>
                <a:spcPct val="150000"/>
              </a:lnSpc>
            </a:pPr>
            <a:r>
              <a:rPr lang="zh-CN" altLang="en-US" sz="2000">
                <a:latin typeface="方正苏新诗柳楷简体" panose="02000000000000000000" charset="-122"/>
                <a:ea typeface="方正苏新诗柳楷简体" panose="02000000000000000000" charset="-122"/>
                <a:sym typeface="+mn-ea"/>
              </a:rPr>
              <a:t>昨夜雨疏风骤，浓睡不消残酒。试问卷帘人，却道海棠依旧。知否，知否？应是绿肥红瘦。</a:t>
            </a:r>
            <a:endParaRPr lang="zh-CN" altLang="en-US" sz="2000">
              <a:latin typeface="方正苏新诗柳楷简体" panose="02000000000000000000" charset="-122"/>
              <a:ea typeface="方正苏新诗柳楷简体" panose="02000000000000000000" charset="-122"/>
              <a:sym typeface="+mn-ea"/>
            </a:endParaRPr>
          </a:p>
        </p:txBody>
      </p:sp>
      <p:sp>
        <p:nvSpPr>
          <p:cNvPr id="10" name="文本框 9"/>
          <p:cNvSpPr txBox="1"/>
          <p:nvPr/>
        </p:nvSpPr>
        <p:spPr>
          <a:xfrm>
            <a:off x="1151255" y="1464945"/>
            <a:ext cx="2926080" cy="1889760"/>
          </a:xfrm>
          <a:prstGeom prst="rect">
            <a:avLst/>
          </a:prstGeom>
          <a:noFill/>
        </p:spPr>
        <p:txBody>
          <a:bodyPr vert="eaVert" wrap="square" rtlCol="0">
            <a:spAutoFit/>
          </a:bodyPr>
          <a:p>
            <a:pPr>
              <a:lnSpc>
                <a:spcPct val="150000"/>
              </a:lnSpc>
            </a:pPr>
            <a:r>
              <a:rPr lang="zh-CN" altLang="en-US" sz="2000">
                <a:latin typeface="方正苏新诗柳楷简体" panose="02000000000000000000" charset="-122"/>
                <a:ea typeface="方正苏新诗柳楷简体" panose="02000000000000000000" charset="-122"/>
                <a:sym typeface="+mn-ea"/>
              </a:rPr>
              <a:t>正是辘轳金井，满砌落花红冷。蓦地一相逢，心事眼波难定。谁省，谁省。从此簟纹灯影。</a:t>
            </a:r>
            <a:endParaRPr lang="zh-CN" altLang="en-US" sz="2000">
              <a:latin typeface="方正苏新诗柳楷简体" panose="02000000000000000000" charset="-122"/>
              <a:ea typeface="方正苏新诗柳楷简体" panose="02000000000000000000" charset="-122"/>
              <a:sym typeface="+mn-ea"/>
            </a:endParaRPr>
          </a:p>
        </p:txBody>
      </p:sp>
      <p:sp>
        <p:nvSpPr>
          <p:cNvPr id="11" name="菱形 10"/>
          <p:cNvSpPr/>
          <p:nvPr/>
        </p:nvSpPr>
        <p:spPr>
          <a:xfrm>
            <a:off x="3903980" y="1571625"/>
            <a:ext cx="167640" cy="167640"/>
          </a:xfrm>
          <a:prstGeom prst="diamond">
            <a:avLst/>
          </a:prstGeom>
          <a:solidFill>
            <a:srgbClr val="DFA0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菱形 12"/>
          <p:cNvSpPr/>
          <p:nvPr/>
        </p:nvSpPr>
        <p:spPr>
          <a:xfrm>
            <a:off x="6997700" y="1556385"/>
            <a:ext cx="167640" cy="167640"/>
          </a:xfrm>
          <a:prstGeom prst="diamond">
            <a:avLst/>
          </a:prstGeom>
          <a:solidFill>
            <a:srgbClr val="DFA0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4622165" y="716280"/>
            <a:ext cx="3423920" cy="604520"/>
          </a:xfrm>
          <a:prstGeom prst="rect">
            <a:avLst/>
          </a:prstGeom>
          <a:noFill/>
        </p:spPr>
        <p:txBody>
          <a:bodyPr wrap="square" rtlCol="0">
            <a:spAutoFit/>
          </a:bodyPr>
          <a:p>
            <a:pPr algn="ctr"/>
            <a:r>
              <a:rPr lang="zh-CN" altLang="en-US" sz="2600" spc="100">
                <a:solidFill>
                  <a:schemeClr val="tx1"/>
                </a:solidFill>
                <a:uFillTx/>
                <a:latin typeface="新蒂文征明简繁" panose="03000600000000000000" charset="-122"/>
                <a:ea typeface="新蒂文征明简繁" panose="03000600000000000000" charset="-122"/>
              </a:rPr>
              <a:t>点击输入标题</a:t>
            </a:r>
            <a:endParaRPr lang="zh-CN" altLang="en-US" sz="2600" spc="100">
              <a:solidFill>
                <a:schemeClr val="tx1"/>
              </a:solidFill>
              <a:uFillTx/>
              <a:latin typeface="新蒂文征明简繁" panose="03000600000000000000" charset="-122"/>
              <a:ea typeface="新蒂文征明简繁" panose="03000600000000000000" charset="-122"/>
            </a:endParaRPr>
          </a:p>
        </p:txBody>
      </p:sp>
      <p:grpSp>
        <p:nvGrpSpPr>
          <p:cNvPr id="7" name="组合 6"/>
          <p:cNvGrpSpPr/>
          <p:nvPr/>
        </p:nvGrpSpPr>
        <p:grpSpPr>
          <a:xfrm>
            <a:off x="5209917" y="136867"/>
            <a:ext cx="2417233" cy="689949"/>
            <a:chOff x="4952742" y="107022"/>
            <a:chExt cx="2417233" cy="689949"/>
          </a:xfrm>
        </p:grpSpPr>
        <p:cxnSp>
          <p:nvCxnSpPr>
            <p:cNvPr id="14" name="直接连接符 13"/>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993484" y="107022"/>
              <a:ext cx="2376491" cy="689949"/>
            </a:xfrm>
            <a:prstGeom prst="rect">
              <a:avLst/>
            </a:prstGeom>
          </p:spPr>
        </p:pic>
      </p:grpSp>
      <p:sp>
        <p:nvSpPr>
          <p:cNvPr id="9" name="文本框 8"/>
          <p:cNvSpPr txBox="1"/>
          <p:nvPr/>
        </p:nvSpPr>
        <p:spPr>
          <a:xfrm>
            <a:off x="4726940" y="1116965"/>
            <a:ext cx="3289935" cy="275590"/>
          </a:xfrm>
          <a:prstGeom prst="rect">
            <a:avLst/>
          </a:prstGeom>
          <a:noFill/>
        </p:spPr>
        <p:txBody>
          <a:bodyPr wrap="square" rtlCol="0">
            <a:spAutoFit/>
          </a:bodyPr>
          <a:p>
            <a:pPr algn="ctr"/>
            <a:r>
              <a:rPr lang="zh-CN" altLang="en-US" sz="1200" spc="100">
                <a:uFillTx/>
                <a:latin typeface="方正行楷简体" panose="02010601030101010101" charset="-122"/>
                <a:ea typeface="方正行楷简体" panose="02010601030101010101" charset="-122"/>
                <a:sym typeface="+mn-ea"/>
              </a:rPr>
              <a:t>Click here to add caption </a:t>
            </a:r>
            <a:endParaRPr lang="zh-CN" altLang="en-US" sz="1200" spc="100">
              <a:uFillTx/>
              <a:latin typeface="方正行楷简体" panose="02010601030101010101" charset="-122"/>
              <a:ea typeface="方正行楷简体" panose="02010601030101010101" charset="-122"/>
              <a:sym typeface="+mn-ea"/>
            </a:endParaRPr>
          </a:p>
        </p:txBody>
      </p:sp>
      <p:sp>
        <p:nvSpPr>
          <p:cNvPr id="22" name="椭圆 21"/>
          <p:cNvSpPr/>
          <p:nvPr/>
        </p:nvSpPr>
        <p:spPr>
          <a:xfrm>
            <a:off x="4147820" y="487680"/>
            <a:ext cx="833120" cy="833120"/>
          </a:xfrm>
          <a:prstGeom prst="ellipse">
            <a:avLst/>
          </a:prstGeom>
          <a:solidFill>
            <a:srgbClr val="DFA089">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zh-CN" sz="3600">
                <a:latin typeface="汉仪南宫体简" panose="02010600000101010101" charset="-122"/>
                <a:ea typeface="汉仪南宫体简" panose="02010600000101010101" charset="-122"/>
              </a:rPr>
              <a:t>壹</a:t>
            </a:r>
            <a:endParaRPr lang="zh-CN" altLang="zh-CN" sz="3600">
              <a:latin typeface="汉仪南宫体简" panose="02010600000101010101" charset="-122"/>
              <a:ea typeface="汉仪南宫体简" panose="02010600000101010101" charset="-122"/>
            </a:endParaRPr>
          </a:p>
        </p:txBody>
      </p:sp>
      <p:grpSp>
        <p:nvGrpSpPr>
          <p:cNvPr id="5" name="组合 4"/>
          <p:cNvGrpSpPr/>
          <p:nvPr/>
        </p:nvGrpSpPr>
        <p:grpSpPr>
          <a:xfrm>
            <a:off x="842645" y="1657985"/>
            <a:ext cx="9721850" cy="3954145"/>
            <a:chOff x="1443" y="2995"/>
            <a:chExt cx="14231" cy="6227"/>
          </a:xfrm>
        </p:grpSpPr>
        <p:pic>
          <p:nvPicPr>
            <p:cNvPr id="2" name="图片 1"/>
            <p:cNvPicPr>
              <a:picLocks noChangeAspect="1"/>
            </p:cNvPicPr>
            <p:nvPr/>
          </p:nvPicPr>
          <p:blipFill>
            <a:blip r:embed="rId2">
              <a:extLst>
                <a:ext uri="{BEBA8EAE-BF5A-486C-A8C5-ECC9F3942E4B}">
                  <a14:imgProps xmlns:a14="http://schemas.microsoft.com/office/drawing/2010/main">
                    <a14:imgLayer r:embed="rId3"/>
                  </a14:imgProps>
                </a:ext>
              </a:extLst>
            </a:blip>
            <a:srcRect/>
            <a:stretch>
              <a:fillRect/>
            </a:stretch>
          </p:blipFill>
          <p:spPr>
            <a:xfrm flipH="1">
              <a:off x="1443" y="2995"/>
              <a:ext cx="4026" cy="6227"/>
            </a:xfrm>
            <a:prstGeom prst="rect">
              <a:avLst/>
            </a:prstGeom>
          </p:spPr>
        </p:pic>
        <p:sp>
          <p:nvSpPr>
            <p:cNvPr id="3" name="矩形 2"/>
            <p:cNvSpPr/>
            <p:nvPr/>
          </p:nvSpPr>
          <p:spPr>
            <a:xfrm>
              <a:off x="5470" y="2995"/>
              <a:ext cx="10204" cy="6227"/>
            </a:xfrm>
            <a:prstGeom prst="rect">
              <a:avLst/>
            </a:prstGeom>
            <a:solidFill>
              <a:srgbClr val="EBE1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r>
                <a:rPr lang="en-US" altLang="zh-CN" sz="2400" dirty="0">
                  <a:solidFill>
                    <a:schemeClr val="tx1"/>
                  </a:solidFill>
                  <a:latin typeface="新蒂文征明简繁" panose="03000600000000000000" charset="-122"/>
                  <a:ea typeface="新蒂文征明简繁" panose="03000600000000000000" charset="-122"/>
                </a:rPr>
                <a:t>   </a:t>
              </a:r>
              <a:r>
                <a:rPr lang="zh-CN" altLang="en-US" sz="2400" dirty="0">
                  <a:solidFill>
                    <a:schemeClr val="tx1"/>
                  </a:solidFill>
                  <a:latin typeface="新蒂文征明简繁" panose="03000600000000000000" charset="-122"/>
                  <a:ea typeface="新蒂文征明简繁" panose="03000600000000000000" charset="-122"/>
                </a:rPr>
                <a:t>请在这里输入</a:t>
              </a:r>
              <a:r>
                <a:rPr lang="zh-CN" altLang="en-US" sz="2400" dirty="0" smtClean="0">
                  <a:solidFill>
                    <a:schemeClr val="tx1"/>
                  </a:solidFill>
                  <a:latin typeface="新蒂文征明简繁" panose="03000600000000000000" charset="-122"/>
                  <a:ea typeface="新蒂文征明简繁" panose="03000600000000000000" charset="-122"/>
                </a:rPr>
                <a:t>标题</a:t>
              </a:r>
              <a:endParaRPr lang="zh-CN" altLang="en-US" sz="2400" dirty="0" smtClean="0">
                <a:solidFill>
                  <a:schemeClr val="tx1"/>
                </a:solidFill>
                <a:latin typeface="新蒂文征明简繁" panose="03000600000000000000" charset="-122"/>
                <a:ea typeface="新蒂文征明简繁" panose="03000600000000000000" charset="-122"/>
              </a:endParaRPr>
            </a:p>
            <a:p>
              <a:endParaRPr lang="zh-CN" altLang="en-US" dirty="0">
                <a:solidFill>
                  <a:schemeClr val="tx1">
                    <a:lumMod val="65000"/>
                    <a:lumOff val="35000"/>
                  </a:schemeClr>
                </a:solidFill>
                <a:latin typeface="隶书" panose="02010509060101010101" charset="-122"/>
                <a:ea typeface="隶书" panose="02010509060101010101" charset="-122"/>
              </a:endParaRPr>
            </a:p>
            <a:p>
              <a:endParaRPr lang="zh-CN" altLang="en-US" dirty="0">
                <a:solidFill>
                  <a:schemeClr val="tx1">
                    <a:lumMod val="65000"/>
                    <a:lumOff val="35000"/>
                  </a:schemeClr>
                </a:solidFill>
                <a:latin typeface="隶书" panose="02010509060101010101" charset="-122"/>
                <a:ea typeface="隶书" panose="02010509060101010101" charset="-122"/>
              </a:endParaRPr>
            </a:p>
            <a:p>
              <a:endParaRPr lang="zh-CN" altLang="en-US" dirty="0">
                <a:solidFill>
                  <a:schemeClr val="tx1">
                    <a:lumMod val="65000"/>
                    <a:lumOff val="35000"/>
                  </a:schemeClr>
                </a:solidFill>
                <a:latin typeface="隶书" panose="02010509060101010101" charset="-122"/>
                <a:ea typeface="隶书" panose="02010509060101010101" charset="-122"/>
              </a:endParaRPr>
            </a:p>
            <a:p>
              <a:endParaRPr lang="zh-CN" altLang="en-US" dirty="0">
                <a:solidFill>
                  <a:schemeClr val="tx1">
                    <a:lumMod val="65000"/>
                    <a:lumOff val="35000"/>
                  </a:schemeClr>
                </a:solidFill>
                <a:latin typeface="隶书" panose="02010509060101010101" charset="-122"/>
                <a:ea typeface="隶书" panose="02010509060101010101" charset="-122"/>
              </a:endParaRPr>
            </a:p>
            <a:p>
              <a:endParaRPr lang="zh-CN" altLang="en-US" dirty="0">
                <a:solidFill>
                  <a:schemeClr val="tx1">
                    <a:lumMod val="65000"/>
                    <a:lumOff val="35000"/>
                  </a:schemeClr>
                </a:solidFill>
                <a:latin typeface="隶书" panose="02010509060101010101" charset="-122"/>
                <a:ea typeface="隶书" panose="02010509060101010101" charset="-122"/>
              </a:endParaRPr>
            </a:p>
            <a:p>
              <a:endParaRPr lang="zh-CN" altLang="en-US" dirty="0">
                <a:solidFill>
                  <a:schemeClr val="tx1">
                    <a:lumMod val="65000"/>
                    <a:lumOff val="35000"/>
                  </a:schemeClr>
                </a:solidFill>
                <a:latin typeface="隶书" panose="02010509060101010101" charset="-122"/>
                <a:ea typeface="隶书" panose="02010509060101010101" charset="-122"/>
              </a:endParaRPr>
            </a:p>
            <a:p>
              <a:endParaRPr lang="zh-CN" altLang="en-US" dirty="0">
                <a:solidFill>
                  <a:schemeClr val="tx1">
                    <a:lumMod val="65000"/>
                    <a:lumOff val="35000"/>
                  </a:schemeClr>
                </a:solidFill>
                <a:latin typeface="隶书" panose="02010509060101010101" charset="-122"/>
                <a:ea typeface="隶书" panose="02010509060101010101" charset="-122"/>
              </a:endParaRPr>
            </a:p>
            <a:p>
              <a:endParaRPr lang="zh-CN" altLang="en-US" dirty="0">
                <a:solidFill>
                  <a:schemeClr val="tx1">
                    <a:lumMod val="65000"/>
                    <a:lumOff val="35000"/>
                  </a:schemeClr>
                </a:solidFill>
                <a:latin typeface="隶书" panose="02010509060101010101" charset="-122"/>
                <a:ea typeface="隶书" panose="02010509060101010101" charset="-122"/>
              </a:endParaRPr>
            </a:p>
            <a:p>
              <a:endParaRPr lang="zh-CN" altLang="en-US" dirty="0">
                <a:solidFill>
                  <a:schemeClr val="tx1">
                    <a:lumMod val="65000"/>
                    <a:lumOff val="35000"/>
                  </a:schemeClr>
                </a:solidFill>
                <a:latin typeface="隶书" panose="02010509060101010101" charset="-122"/>
                <a:ea typeface="隶书" panose="02010509060101010101" charset="-122"/>
              </a:endParaRPr>
            </a:p>
          </p:txBody>
        </p:sp>
      </p:grpSp>
      <p:sp>
        <p:nvSpPr>
          <p:cNvPr id="21" name="文本框 20"/>
          <p:cNvSpPr txBox="1"/>
          <p:nvPr/>
        </p:nvSpPr>
        <p:spPr>
          <a:xfrm>
            <a:off x="4389755" y="2620645"/>
            <a:ext cx="5607685" cy="2773680"/>
          </a:xfrm>
          <a:prstGeom prst="rect">
            <a:avLst/>
          </a:prstGeom>
          <a:noFill/>
        </p:spPr>
        <p:txBody>
          <a:bodyPr wrap="square" rtlCol="0">
            <a:spAutoFit/>
          </a:bodyPr>
          <a:p>
            <a:pPr>
              <a:lnSpc>
                <a:spcPct val="110000"/>
              </a:lnSpc>
            </a:pPr>
            <a:r>
              <a:rPr lang="zh-CN" altLang="en-US" sz="2000">
                <a:latin typeface="方正苏新诗柳楷简体" panose="02000000000000000000" charset="-122"/>
                <a:ea typeface="方正苏新诗柳楷简体" panose="02000000000000000000" charset="-122"/>
              </a:rPr>
              <a:t>唐庄宗制，名忆仙姿，嫌其名不雅，故改为如梦令。盖庄宗作此词，卒章云：“如梦如梦，和泪出门相送。”</a:t>
            </a:r>
            <a:endParaRPr lang="zh-CN" altLang="en-US" sz="2000">
              <a:latin typeface="方正苏新诗柳楷简体" panose="02000000000000000000" charset="-122"/>
              <a:ea typeface="方正苏新诗柳楷简体" panose="02000000000000000000" charset="-122"/>
            </a:endParaRPr>
          </a:p>
          <a:p>
            <a:pPr>
              <a:lnSpc>
                <a:spcPct val="110000"/>
              </a:lnSpc>
            </a:pPr>
            <a:endParaRPr lang="zh-CN" altLang="en-US" sz="2000">
              <a:latin typeface="方正苏新诗柳楷简体" panose="02000000000000000000" charset="-122"/>
              <a:ea typeface="方正苏新诗柳楷简体" panose="02000000000000000000" charset="-122"/>
            </a:endParaRPr>
          </a:p>
          <a:p>
            <a:pPr algn="l">
              <a:lnSpc>
                <a:spcPct val="110000"/>
              </a:lnSpc>
            </a:pPr>
            <a:r>
              <a:rPr lang="zh-CN" altLang="en-US" sz="2000">
                <a:latin typeface="方正苏新诗柳楷简体" panose="02000000000000000000" charset="-122"/>
                <a:ea typeface="方正苏新诗柳楷简体" panose="02000000000000000000" charset="-122"/>
                <a:sym typeface="+mn-ea"/>
              </a:rPr>
              <a:t>唐庄宗制，名忆仙姿，嫌其名不雅，故改为如梦令。盖庄宗作此词，卒章云：“如梦如梦，和泪出门相送。”</a:t>
            </a:r>
            <a:endParaRPr lang="zh-CN" altLang="en-US" sz="2000">
              <a:latin typeface="方正苏新诗柳楷简体" panose="02000000000000000000" charset="-122"/>
              <a:ea typeface="方正苏新诗柳楷简体" panose="02000000000000000000" charset="-122"/>
            </a:endParaRPr>
          </a:p>
          <a:p>
            <a:pPr>
              <a:lnSpc>
                <a:spcPct val="110000"/>
              </a:lnSpc>
            </a:pPr>
            <a:endParaRPr lang="zh-CN" altLang="en-US" sz="2000">
              <a:latin typeface="方正苏新诗柳楷简体" panose="02000000000000000000" charset="-122"/>
              <a:ea typeface="方正苏新诗柳楷简体" panose="02000000000000000000" charset="-122"/>
            </a:endParaRPr>
          </a:p>
        </p:txBody>
      </p:sp>
      <p:pic>
        <p:nvPicPr>
          <p:cNvPr id="6" name="图片 5" descr="b3d8cf45c2e10d95309e83e15acfdb79"/>
          <p:cNvPicPr>
            <a:picLocks noChangeAspect="1"/>
          </p:cNvPicPr>
          <p:nvPr/>
        </p:nvPicPr>
        <p:blipFill>
          <a:blip r:embed="rId4"/>
          <a:stretch>
            <a:fillRect/>
          </a:stretch>
        </p:blipFill>
        <p:spPr>
          <a:xfrm>
            <a:off x="9737725" y="3413760"/>
            <a:ext cx="3444240" cy="3444240"/>
          </a:xfrm>
          <a:prstGeom prst="rect">
            <a:avLst/>
          </a:prstGeom>
        </p:spPr>
      </p:pic>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 name="组合 9"/>
          <p:cNvGrpSpPr/>
          <p:nvPr/>
        </p:nvGrpSpPr>
        <p:grpSpPr>
          <a:xfrm>
            <a:off x="-1412833" y="129744"/>
            <a:ext cx="8211282" cy="6444657"/>
            <a:chOff x="5494" y="1403"/>
            <a:chExt cx="9320" cy="7315"/>
          </a:xfrm>
        </p:grpSpPr>
        <p:grpSp>
          <p:nvGrpSpPr>
            <p:cNvPr id="6" name="组合 5"/>
            <p:cNvGrpSpPr/>
            <p:nvPr/>
          </p:nvGrpSpPr>
          <p:grpSpPr>
            <a:xfrm>
              <a:off x="5494" y="1852"/>
              <a:ext cx="7061" cy="6866"/>
              <a:chOff x="5494" y="1852"/>
              <a:chExt cx="7061" cy="6866"/>
            </a:xfrm>
          </p:grpSpPr>
          <p:sp>
            <p:nvSpPr>
              <p:cNvPr id="4" name="椭圆 3"/>
              <p:cNvSpPr/>
              <p:nvPr/>
            </p:nvSpPr>
            <p:spPr>
              <a:xfrm>
                <a:off x="5494" y="1852"/>
                <a:ext cx="6981" cy="6866"/>
              </a:xfrm>
              <a:prstGeom prst="ellipse">
                <a:avLst/>
              </a:prstGeom>
              <a:solidFill>
                <a:srgbClr val="DFA089">
                  <a:alpha val="2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5" name="图片 4" descr="a741a4cbfdb5bea38dcfd8fad88b382e"/>
              <p:cNvPicPr>
                <a:picLocks noChangeAspect="1"/>
              </p:cNvPicPr>
              <p:nvPr/>
            </p:nvPicPr>
            <p:blipFill>
              <a:blip r:embed="rId1">
                <a:lum contrast="60000"/>
              </a:blip>
              <a:srcRect l="-14573" t="-2389"/>
              <a:stretch>
                <a:fillRect/>
              </a:stretch>
            </p:blipFill>
            <p:spPr>
              <a:xfrm>
                <a:off x="5854" y="2094"/>
                <a:ext cx="6701" cy="6393"/>
              </a:xfrm>
              <a:prstGeom prst="ellipse">
                <a:avLst/>
              </a:prstGeom>
            </p:spPr>
          </p:pic>
        </p:grpSp>
        <p:sp>
          <p:nvSpPr>
            <p:cNvPr id="7" name="文本框 6"/>
            <p:cNvSpPr txBox="1"/>
            <p:nvPr/>
          </p:nvSpPr>
          <p:spPr>
            <a:xfrm>
              <a:off x="12993" y="1403"/>
              <a:ext cx="1821" cy="4343"/>
            </a:xfrm>
            <a:prstGeom prst="rect">
              <a:avLst/>
            </a:prstGeom>
            <a:noFill/>
          </p:spPr>
          <p:txBody>
            <a:bodyPr vert="eaVert" wrap="square" rtlCol="0">
              <a:spAutoFit/>
            </a:bodyPr>
            <a:p>
              <a:pPr algn="ctr"/>
              <a:r>
                <a:rPr lang="zh-CN" altLang="en-US" sz="7200">
                  <a:latin typeface="新蒂文征明简繁" panose="03000600000000000000" charset="-122"/>
                  <a:ea typeface="新蒂文征明简繁" panose="03000600000000000000" charset="-122"/>
                </a:rPr>
                <a:t>章节贰</a:t>
              </a:r>
              <a:endParaRPr lang="zh-CN" altLang="en-US" sz="7200">
                <a:latin typeface="新蒂文征明简繁" panose="03000600000000000000" charset="-122"/>
                <a:ea typeface="新蒂文征明简繁" panose="03000600000000000000" charset="-122"/>
              </a:endParaRPr>
            </a:p>
          </p:txBody>
        </p:sp>
      </p:grpSp>
      <p:pic>
        <p:nvPicPr>
          <p:cNvPr id="9" name="图片 8" descr="1cf1869ce1f40fed30a8f2ff40619ac1"/>
          <p:cNvPicPr>
            <a:picLocks noChangeAspect="1"/>
          </p:cNvPicPr>
          <p:nvPr/>
        </p:nvPicPr>
        <p:blipFill>
          <a:blip r:embed="rId2"/>
          <a:stretch>
            <a:fillRect/>
          </a:stretch>
        </p:blipFill>
        <p:spPr>
          <a:xfrm>
            <a:off x="9010015" y="3956685"/>
            <a:ext cx="3444875" cy="3536315"/>
          </a:xfrm>
          <a:prstGeom prst="rect">
            <a:avLst/>
          </a:prstGeom>
        </p:spPr>
      </p:pic>
      <p:pic>
        <p:nvPicPr>
          <p:cNvPr id="11" name="图片 10" descr="a2031644ae93de508aefe1c0cd4d7493"/>
          <p:cNvPicPr>
            <a:picLocks noChangeAspect="1"/>
          </p:cNvPicPr>
          <p:nvPr/>
        </p:nvPicPr>
        <p:blipFill>
          <a:blip r:embed="rId3"/>
          <a:stretch>
            <a:fillRect/>
          </a:stretch>
        </p:blipFill>
        <p:spPr>
          <a:xfrm>
            <a:off x="7676515" y="854710"/>
            <a:ext cx="1804035" cy="1701800"/>
          </a:xfrm>
          <a:prstGeom prst="rect">
            <a:avLst/>
          </a:prstGeom>
        </p:spPr>
      </p:pic>
      <p:sp>
        <p:nvSpPr>
          <p:cNvPr id="28" name="文本框 27"/>
          <p:cNvSpPr txBox="1"/>
          <p:nvPr/>
        </p:nvSpPr>
        <p:spPr>
          <a:xfrm>
            <a:off x="6657340" y="1354455"/>
            <a:ext cx="1198245" cy="5132705"/>
          </a:xfrm>
          <a:prstGeom prst="rect">
            <a:avLst/>
          </a:prstGeom>
          <a:noFill/>
        </p:spPr>
        <p:txBody>
          <a:bodyPr vert="eaVert" wrap="square" rtlCol="0">
            <a:spAutoFit/>
          </a:bodyPr>
          <a:p>
            <a:pPr algn="ctr"/>
            <a:r>
              <a:rPr lang="zh-CN" altLang="en-US" sz="3200" spc="100">
                <a:solidFill>
                  <a:schemeClr val="tx1"/>
                </a:solidFill>
                <a:uFillTx/>
                <a:latin typeface="新蒂文征明简繁" panose="03000600000000000000" charset="-122"/>
                <a:ea typeface="新蒂文征明简繁" panose="03000600000000000000" charset="-122"/>
              </a:rPr>
              <a:t>点击此处添加标题</a:t>
            </a:r>
            <a:endParaRPr lang="zh-CN" altLang="en-US" sz="3200" spc="100">
              <a:solidFill>
                <a:schemeClr val="tx1"/>
              </a:solidFill>
              <a:uFillTx/>
              <a:latin typeface="新蒂文征明简繁" panose="03000600000000000000" charset="-122"/>
              <a:ea typeface="新蒂文征明简繁" panose="03000600000000000000" charset="-122"/>
            </a:endParaRPr>
          </a:p>
          <a:p>
            <a:pPr algn="ctr">
              <a:lnSpc>
                <a:spcPct val="140000"/>
              </a:lnSpc>
            </a:pPr>
            <a:r>
              <a:rPr lang="zh-CN" altLang="en-US" spc="100">
                <a:solidFill>
                  <a:schemeClr val="tx1"/>
                </a:solidFill>
                <a:uFillTx/>
                <a:latin typeface="方正行楷简体" panose="02010601030101010101" charset="-122"/>
                <a:ea typeface="方正行楷简体" panose="02010601030101010101" charset="-122"/>
              </a:rPr>
              <a:t>Click here to add caption text</a:t>
            </a:r>
            <a:endParaRPr lang="zh-CN" altLang="en-US" spc="100">
              <a:solidFill>
                <a:schemeClr val="tx1"/>
              </a:solidFill>
              <a:uFillTx/>
              <a:latin typeface="方正行楷简体" panose="02010601030101010101" charset="-122"/>
              <a:ea typeface="方正行楷简体" panose="02010601030101010101" charset="-122"/>
            </a:endParaRPr>
          </a:p>
        </p:txBody>
      </p:sp>
      <p:grpSp>
        <p:nvGrpSpPr>
          <p:cNvPr id="14" name="组合 13"/>
          <p:cNvGrpSpPr/>
          <p:nvPr/>
        </p:nvGrpSpPr>
        <p:grpSpPr>
          <a:xfrm>
            <a:off x="5278755" y="479425"/>
            <a:ext cx="1294130" cy="3235960"/>
            <a:chOff x="7811" y="734"/>
            <a:chExt cx="2412" cy="6030"/>
          </a:xfrm>
        </p:grpSpPr>
        <p:sp>
          <p:nvSpPr>
            <p:cNvPr id="12" name="矩形 11"/>
            <p:cNvSpPr/>
            <p:nvPr/>
          </p:nvSpPr>
          <p:spPr>
            <a:xfrm>
              <a:off x="7811" y="734"/>
              <a:ext cx="2412" cy="603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矩形 12"/>
            <p:cNvSpPr/>
            <p:nvPr/>
          </p:nvSpPr>
          <p:spPr>
            <a:xfrm>
              <a:off x="7913" y="819"/>
              <a:ext cx="2208" cy="5788"/>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Sld>
  <p:clrMapOvr>
    <a:masterClrMapping/>
  </p:clrMapOvr>
  <p:transition>
    <p:wipe dir="r"/>
  </p:transition>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3678</Words>
  <Application>WPS 演示</Application>
  <PresentationFormat>宽屏</PresentationFormat>
  <Paragraphs>466</Paragraphs>
  <Slides>27</Slides>
  <Notes>0</Notes>
  <HiddenSlides>0</HiddenSlides>
  <MMClips>0</MMClips>
  <ScaleCrop>false</ScaleCrop>
  <HeadingPairs>
    <vt:vector size="6" baseType="variant">
      <vt:variant>
        <vt:lpstr>已用的字体</vt:lpstr>
      </vt:variant>
      <vt:variant>
        <vt:i4>23</vt:i4>
      </vt:variant>
      <vt:variant>
        <vt:lpstr>主题</vt:lpstr>
      </vt:variant>
      <vt:variant>
        <vt:i4>1</vt:i4>
      </vt:variant>
      <vt:variant>
        <vt:lpstr>幻灯片标题</vt:lpstr>
      </vt:variant>
      <vt:variant>
        <vt:i4>27</vt:i4>
      </vt:variant>
    </vt:vector>
  </HeadingPairs>
  <TitlesOfParts>
    <vt:vector size="51" baseType="lpstr">
      <vt:lpstr>Arial</vt:lpstr>
      <vt:lpstr>宋体</vt:lpstr>
      <vt:lpstr>Wingdings</vt:lpstr>
      <vt:lpstr>汉仪南宫体简</vt:lpstr>
      <vt:lpstr>方正行楷简体</vt:lpstr>
      <vt:lpstr>新蒂文征明简繁</vt:lpstr>
      <vt:lpstr>方正苏新诗柳楷简体</vt:lpstr>
      <vt:lpstr>隶书</vt:lpstr>
      <vt:lpstr>Calibri</vt:lpstr>
      <vt:lpstr>Arial Rounded MT Bold</vt:lpstr>
      <vt:lpstr>微软雅黑</vt:lpstr>
      <vt:lpstr>Arial Unicode MS</vt:lpstr>
      <vt:lpstr>Calibri Light</vt:lpstr>
      <vt:lpstr>Arial Black</vt:lpstr>
      <vt:lpstr>锐字云字库准圆体1.0</vt:lpstr>
      <vt:lpstr>华文黑体</vt:lpstr>
      <vt:lpstr>微软雅黑 Light</vt:lpstr>
      <vt:lpstr>方正苏新诗柳楷简体-yolan</vt:lpstr>
      <vt:lpstr>Gill Sans</vt:lpstr>
      <vt:lpstr>仿宋_GB2312</vt:lpstr>
      <vt:lpstr>黑体</vt:lpstr>
      <vt:lpstr>Gill Sans MT</vt:lpstr>
      <vt:lpstr>仿宋</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清泉石上流1396330722</cp:lastModifiedBy>
  <cp:revision>23</cp:revision>
  <dcterms:created xsi:type="dcterms:W3CDTF">2017-04-29T02:29:00Z</dcterms:created>
  <dcterms:modified xsi:type="dcterms:W3CDTF">2018-07-05T12:38:55Z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2052-11.1.0.7693</vt:lpwstr>
  </property>
</Properties>
</file>