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257" r:id="rId2"/>
    <p:sldId id="261" r:id="rId3"/>
    <p:sldId id="259" r:id="rId4"/>
    <p:sldId id="264" r:id="rId5"/>
    <p:sldId id="258" r:id="rId6"/>
    <p:sldId id="262" r:id="rId7"/>
    <p:sldId id="263" r:id="rId8"/>
    <p:sldId id="280" r:id="rId9"/>
    <p:sldId id="267" r:id="rId10"/>
    <p:sldId id="270" r:id="rId11"/>
    <p:sldId id="260" r:id="rId12"/>
    <p:sldId id="269" r:id="rId13"/>
    <p:sldId id="281" r:id="rId14"/>
    <p:sldId id="273" r:id="rId15"/>
    <p:sldId id="272" r:id="rId16"/>
    <p:sldId id="271" r:id="rId17"/>
    <p:sldId id="274" r:id="rId18"/>
    <p:sldId id="282" r:id="rId19"/>
    <p:sldId id="275" r:id="rId20"/>
    <p:sldId id="276" r:id="rId21"/>
    <p:sldId id="277" r:id="rId22"/>
    <p:sldId id="283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1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64" d="100"/>
          <a:sy n="64" d="100"/>
        </p:scale>
        <p:origin x="90" y="138"/>
      </p:cViewPr>
      <p:guideLst>
        <p:guide orient="horz" pos="2160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7FCEC7-546E-4895-ADC8-345EC27F8B16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8DEF95-539E-4F05-B21D-1F4BB6BFE07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8DEF95-539E-4F05-B21D-1F4BB6BFE07F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8DEF95-539E-4F05-B21D-1F4BB6BFE07F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8DEF95-539E-4F05-B21D-1F4BB6BFE07F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8DEF95-539E-4F05-B21D-1F4BB6BFE07F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8DEF95-539E-4F05-B21D-1F4BB6BFE07F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8DEF95-539E-4F05-B21D-1F4BB6BFE07F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8DEF95-539E-4F05-B21D-1F4BB6BFE07F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8DEF95-539E-4F05-B21D-1F4BB6BFE07F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FB75E-6EF7-40DB-AAED-40AE75DADA6C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859A0-058F-4F86-9BF6-0D52FAEE99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FB75E-6EF7-40DB-AAED-40AE75DADA6C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859A0-058F-4F86-9BF6-0D52FAEE99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FB75E-6EF7-40DB-AAED-40AE75DADA6C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859A0-058F-4F86-9BF6-0D52FAEE99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FB75E-6EF7-40DB-AAED-40AE75DADA6C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859A0-058F-4F86-9BF6-0D52FAEE99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FB75E-6EF7-40DB-AAED-40AE75DADA6C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859A0-058F-4F86-9BF6-0D52FAEE99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FB75E-6EF7-40DB-AAED-40AE75DADA6C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859A0-058F-4F86-9BF6-0D52FAEE99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FB75E-6EF7-40DB-AAED-40AE75DADA6C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859A0-058F-4F86-9BF6-0D52FAEE99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FB75E-6EF7-40DB-AAED-40AE75DADA6C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859A0-058F-4F86-9BF6-0D52FAEE99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FB75E-6EF7-40DB-AAED-40AE75DADA6C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859A0-058F-4F86-9BF6-0D52FAEE99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FB75E-6EF7-40DB-AAED-40AE75DADA6C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859A0-058F-4F86-9BF6-0D52FAEE99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FB75E-6EF7-40DB-AAED-40AE75DADA6C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859A0-058F-4F86-9BF6-0D52FAEE99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8FB75E-6EF7-40DB-AAED-40AE75DADA6C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4859A0-058F-4F86-9BF6-0D52FAEE99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jpeg"/><Relationship Id="rId7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20.png"/><Relationship Id="rId7" Type="http://schemas.openxmlformats.org/officeDocument/2006/relationships/image" Target="../media/image2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21.png"/><Relationship Id="rId10" Type="http://schemas.openxmlformats.org/officeDocument/2006/relationships/image" Target="../media/image7.png"/><Relationship Id="rId4" Type="http://schemas.microsoft.com/office/2007/relationships/hdphoto" Target="../media/hdphoto1.wdp"/><Relationship Id="rId9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13.jpe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83" y="-1"/>
            <a:ext cx="12185094" cy="685800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95999" y="35996"/>
            <a:ext cx="5302041" cy="5135796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38" r="32675"/>
          <a:stretch>
            <a:fillRect/>
          </a:stretch>
        </p:blipFill>
        <p:spPr>
          <a:xfrm>
            <a:off x="10103730" y="35996"/>
            <a:ext cx="1764159" cy="546399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518670" y="3040452"/>
            <a:ext cx="48817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文艺雅致创意模板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98296" y="3765649"/>
            <a:ext cx="4764144" cy="614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单击此处输入文本内容，单击此处输入文本内容，单击此处输入文本内容，单击此处输入文本内容</a:t>
            </a:r>
          </a:p>
        </p:txBody>
      </p:sp>
      <p:sp>
        <p:nvSpPr>
          <p:cNvPr id="36" name="椭圆 35"/>
          <p:cNvSpPr/>
          <p:nvPr/>
        </p:nvSpPr>
        <p:spPr>
          <a:xfrm>
            <a:off x="1699512" y="2507345"/>
            <a:ext cx="533107" cy="533107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cs typeface="+mn-ea"/>
                <a:sym typeface="+mn-lt"/>
              </a:rPr>
              <a:t>中</a:t>
            </a:r>
          </a:p>
        </p:txBody>
      </p:sp>
      <p:sp>
        <p:nvSpPr>
          <p:cNvPr id="37" name="椭圆 36"/>
          <p:cNvSpPr/>
          <p:nvPr/>
        </p:nvSpPr>
        <p:spPr>
          <a:xfrm>
            <a:off x="2602002" y="2530154"/>
            <a:ext cx="533107" cy="533107"/>
          </a:xfrm>
          <a:prstGeom prst="ellipse">
            <a:avLst/>
          </a:prstGeom>
          <a:noFill/>
          <a:ln w="31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cs typeface="+mn-ea"/>
                <a:sym typeface="+mn-lt"/>
              </a:rPr>
              <a:t>国</a:t>
            </a:r>
          </a:p>
        </p:txBody>
      </p:sp>
      <p:sp>
        <p:nvSpPr>
          <p:cNvPr id="38" name="椭圆 37"/>
          <p:cNvSpPr/>
          <p:nvPr/>
        </p:nvSpPr>
        <p:spPr>
          <a:xfrm>
            <a:off x="3462614" y="2533343"/>
            <a:ext cx="533107" cy="533107"/>
          </a:xfrm>
          <a:prstGeom prst="ellipse">
            <a:avLst/>
          </a:prstGeom>
          <a:solidFill>
            <a:srgbClr val="C00000"/>
          </a:solidFill>
          <a:ln w="31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cs typeface="+mn-ea"/>
                <a:sym typeface="+mn-lt"/>
              </a:rPr>
              <a:t>风</a:t>
            </a:r>
          </a:p>
        </p:txBody>
      </p:sp>
      <p:pic>
        <p:nvPicPr>
          <p:cNvPr id="10" name="刘珂矣-半壶纱">
            <a:hlinkClick r:id="" action="ppaction://media"/>
            <a:extLst>
              <a:ext uri="{FF2B5EF4-FFF2-40B4-BE49-F238E27FC236}">
                <a16:creationId xmlns:a16="http://schemas.microsoft.com/office/drawing/2014/main" id="{0653C832-C200-42CA-8C31-A89D4AEB8C7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502537" y="775335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2" presetClass="entr" presetSubtype="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8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23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2" presetClass="entr" presetSubtype="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8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29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5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7" grpId="0"/>
      <p:bldP spid="11" grpId="0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3" y="-1"/>
            <a:ext cx="12185094" cy="685800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1354" y="267286"/>
            <a:ext cx="11633981" cy="6344529"/>
          </a:xfrm>
          <a:prstGeom prst="rect">
            <a:avLst/>
          </a:prstGeom>
          <a:noFill/>
          <a:ln w="101600" cmpd="thickThin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1704663" y="1746803"/>
            <a:ext cx="9465085" cy="16869"/>
          </a:xfrm>
          <a:prstGeom prst="line">
            <a:avLst/>
          </a:prstGeom>
          <a:ln w="19050">
            <a:solidFill>
              <a:srgbClr val="C00000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/>
          <p:cNvSpPr/>
          <p:nvPr/>
        </p:nvSpPr>
        <p:spPr>
          <a:xfrm>
            <a:off x="2607901" y="1652337"/>
            <a:ext cx="196569" cy="188932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863042" y="1652337"/>
            <a:ext cx="196569" cy="188932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7332515" y="1652337"/>
            <a:ext cx="196569" cy="188932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9637993" y="1667612"/>
            <a:ext cx="196569" cy="188932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2038795" y="2190739"/>
            <a:ext cx="1179412" cy="1133590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841093" y="2237767"/>
            <a:ext cx="1179412" cy="1133590"/>
          </a:xfrm>
          <a:prstGeom prst="ellipse">
            <a:avLst/>
          </a:prstGeom>
          <a:blipFill>
            <a:blip r:embed="rId4" cstate="print"/>
            <a:stretch>
              <a:fillRect/>
            </a:stretch>
          </a:blipFill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335917" y="2201803"/>
            <a:ext cx="1179412" cy="1133590"/>
          </a:xfrm>
          <a:prstGeom prst="ellipse">
            <a:avLst/>
          </a:prstGeom>
          <a:blipFill>
            <a:blip r:embed="rId5" cstate="print"/>
            <a:stretch>
              <a:fillRect/>
            </a:stretch>
          </a:blipFill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9154651" y="2237767"/>
            <a:ext cx="1179412" cy="1133590"/>
          </a:xfrm>
          <a:prstGeom prst="ellipse">
            <a:avLst/>
          </a:prstGeom>
          <a:blipFill>
            <a:blip r:embed="rId6" cstate="print"/>
            <a:stretch>
              <a:fillRect/>
            </a:stretch>
          </a:blipFill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cs typeface="+mn-ea"/>
              <a:sym typeface="+mn-lt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94058" y="858629"/>
            <a:ext cx="1953984" cy="177634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38" r="32675"/>
          <a:stretch>
            <a:fillRect/>
          </a:stretch>
        </p:blipFill>
        <p:spPr>
          <a:xfrm>
            <a:off x="10747650" y="1688154"/>
            <a:ext cx="769701" cy="2383937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1516311" y="3757621"/>
            <a:ext cx="21734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文本内容，单击此处输入文本内容，单击此处输入文本内容，单击此处输入文本内容，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874587" y="3751182"/>
            <a:ext cx="21734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文本内容，单击此处输入文本内容，单击此处输入文本内容，单击此处输入文本内容，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6395667" y="3757621"/>
            <a:ext cx="21734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文本内容，单击此处输入文本内容，单击此处输入文本内容，单击此处输入文本内容，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8775938" y="3756010"/>
            <a:ext cx="21734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文本内容，单击此处输入文本内容，单击此处输入文本内容，单击此处输入文本内容，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500"/>
                            </p:stCondLst>
                            <p:childTnLst>
                              <p:par>
                                <p:cTn id="6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500"/>
                            </p:stCondLst>
                            <p:childTnLst>
                              <p:par>
                                <p:cTn id="7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6" grpId="0"/>
      <p:bldP spid="21" grpId="0"/>
      <p:bldP spid="22" grpId="0"/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3" y="-1"/>
            <a:ext cx="12185094" cy="6858001"/>
          </a:xfrm>
          <a:prstGeom prst="rect">
            <a:avLst/>
          </a:prstGeom>
        </p:spPr>
      </p:pic>
      <p:grpSp>
        <p:nvGrpSpPr>
          <p:cNvPr id="3" name="组合 11"/>
          <p:cNvGrpSpPr/>
          <p:nvPr/>
        </p:nvGrpSpPr>
        <p:grpSpPr>
          <a:xfrm>
            <a:off x="2698644" y="2652396"/>
            <a:ext cx="1415993" cy="1416431"/>
            <a:chOff x="1485900" y="1905000"/>
            <a:chExt cx="2438400" cy="2438400"/>
          </a:xfrm>
        </p:grpSpPr>
        <p:sp>
          <p:nvSpPr>
            <p:cNvPr id="4" name="椭圆 3"/>
            <p:cNvSpPr/>
            <p:nvPr/>
          </p:nvSpPr>
          <p:spPr>
            <a:xfrm>
              <a:off x="1485900" y="1905000"/>
              <a:ext cx="2438400" cy="2438400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cs typeface="+mn-ea"/>
                <a:sym typeface="+mn-lt"/>
              </a:endParaRPr>
            </a:p>
          </p:txBody>
        </p:sp>
        <p:pic>
          <p:nvPicPr>
            <p:cNvPr id="5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56324" y="2152537"/>
              <a:ext cx="1897552" cy="1943326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6" name="组合 10"/>
          <p:cNvGrpSpPr/>
          <p:nvPr/>
        </p:nvGrpSpPr>
        <p:grpSpPr>
          <a:xfrm>
            <a:off x="5288690" y="2131706"/>
            <a:ext cx="1616758" cy="1617258"/>
            <a:chOff x="4787900" y="1905000"/>
            <a:chExt cx="2438400" cy="2438400"/>
          </a:xfrm>
        </p:grpSpPr>
        <p:pic>
          <p:nvPicPr>
            <p:cNvPr id="7" name="Picture 5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31767" y="2150950"/>
              <a:ext cx="1950667" cy="1946500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椭圆 7"/>
            <p:cNvSpPr/>
            <p:nvPr/>
          </p:nvSpPr>
          <p:spPr>
            <a:xfrm>
              <a:off x="4787900" y="1905000"/>
              <a:ext cx="2438400" cy="2438400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cs typeface="+mn-ea"/>
                <a:sym typeface="+mn-lt"/>
              </a:endParaRPr>
            </a:p>
          </p:txBody>
        </p:sp>
      </p:grpSp>
      <p:grpSp>
        <p:nvGrpSpPr>
          <p:cNvPr id="9" name="组合 7"/>
          <p:cNvGrpSpPr/>
          <p:nvPr/>
        </p:nvGrpSpPr>
        <p:grpSpPr>
          <a:xfrm>
            <a:off x="7751605" y="1722062"/>
            <a:ext cx="1828236" cy="1828801"/>
            <a:chOff x="7872638" y="2013946"/>
            <a:chExt cx="2438400" cy="2438400"/>
          </a:xfrm>
        </p:grpSpPr>
        <p:pic>
          <p:nvPicPr>
            <p:cNvPr id="10" name="Picture 4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28360" y="2267613"/>
              <a:ext cx="1926956" cy="1931066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1" name="椭圆 10"/>
            <p:cNvSpPr/>
            <p:nvPr/>
          </p:nvSpPr>
          <p:spPr>
            <a:xfrm>
              <a:off x="7872638" y="2013946"/>
              <a:ext cx="2438400" cy="2438400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cs typeface="+mn-ea"/>
                <a:sym typeface="+mn-lt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281354" y="267286"/>
            <a:ext cx="11633981" cy="6344529"/>
          </a:xfrm>
          <a:prstGeom prst="rect">
            <a:avLst/>
          </a:prstGeom>
          <a:noFill/>
          <a:ln w="101600" cmpd="thickThin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060898" y="4336115"/>
            <a:ext cx="26914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单击此处输入文本内容，单击此处输入文本内容，单击此处输入文本内容，单击此处输入文本内容，单击此处输入文本内容，单击此处输入文本内容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766450" y="4039747"/>
            <a:ext cx="26914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单击此处输入文本内容，单击此处输入文本内容，单击此处输入文本内容，单击此处输入文本内容，单击此处输入文本内容，单击此处输入文本内容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7464805" y="3860355"/>
            <a:ext cx="26914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单击此处输入文本内容，单击此处输入文本内容，单击此处输入文本内容，单击此处输入文本内容，单击此处输入文本内容，单击此处输入文本内容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537527" y="2206156"/>
            <a:ext cx="17382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5240132" y="1670038"/>
            <a:ext cx="17382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7776089" y="1247686"/>
            <a:ext cx="17382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23" y="421080"/>
            <a:ext cx="2540024" cy="254002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71" t="58691" r="5382" b="33225"/>
          <a:stretch>
            <a:fillRect/>
          </a:stretch>
        </p:blipFill>
        <p:spPr>
          <a:xfrm>
            <a:off x="9044313" y="5018856"/>
            <a:ext cx="1916305" cy="72265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500"/>
                            </p:stCondLst>
                            <p:childTnLst>
                              <p:par>
                                <p:cTn id="2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8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5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90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5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3" y="-1"/>
            <a:ext cx="12185094" cy="685800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1354" y="267286"/>
            <a:ext cx="11633981" cy="6344529"/>
          </a:xfrm>
          <a:prstGeom prst="rect">
            <a:avLst/>
          </a:prstGeom>
          <a:noFill/>
          <a:ln w="101600" cmpd="thickThin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69753" y="2063291"/>
            <a:ext cx="492443" cy="294784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000" dirty="0">
                <a:cs typeface="+mn-ea"/>
                <a:sym typeface="+mn-lt"/>
              </a:rPr>
              <a:t>点击此处输入标题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399534" y="2072594"/>
            <a:ext cx="2123658" cy="381201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单击此处输入文本内容，单击此处输入文本内容，单击此处输入文本内容，单击此处输入文本内容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523192" y="2072594"/>
            <a:ext cx="0" cy="2810127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10300027" y="2053988"/>
            <a:ext cx="492443" cy="294784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000" dirty="0">
                <a:cs typeface="+mn-ea"/>
                <a:sym typeface="+mn-lt"/>
              </a:rPr>
              <a:t>点击此处输入标题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8129808" y="2063291"/>
            <a:ext cx="2123658" cy="381201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单击此处输入文本内容，单击此处输入文本内容，单击此处输入文本内容，单击此处输入文本内容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10286206" y="2072594"/>
            <a:ext cx="0" cy="2810127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0611" y="1792952"/>
            <a:ext cx="3249814" cy="325108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2627" y="1878496"/>
            <a:ext cx="3237608" cy="323760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5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5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5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3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3" y="-1"/>
            <a:ext cx="12185094" cy="6858001"/>
          </a:xfrm>
          <a:prstGeom prst="rect">
            <a:avLst/>
          </a:prstGeom>
        </p:spPr>
      </p:pic>
      <p:sp>
        <p:nvSpPr>
          <p:cNvPr id="3" name="TextBox 12"/>
          <p:cNvSpPr txBox="1"/>
          <p:nvPr/>
        </p:nvSpPr>
        <p:spPr>
          <a:xfrm flipH="1">
            <a:off x="5219973" y="2753875"/>
            <a:ext cx="3732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sz="3200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</a:t>
            </a:r>
            <a:r>
              <a:rPr lang="en-US" sz="3200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</a:t>
            </a:r>
            <a:endParaRPr lang="en-US" sz="32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4321" y="2280027"/>
            <a:ext cx="3252455" cy="247806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71" t="58691" r="5382" b="33225"/>
          <a:stretch>
            <a:fillRect/>
          </a:stretch>
        </p:blipFill>
        <p:spPr>
          <a:xfrm>
            <a:off x="1419099" y="3160795"/>
            <a:ext cx="1916305" cy="722653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3591409" y="2846084"/>
            <a:ext cx="2141169" cy="947738"/>
            <a:chOff x="3591409" y="2846084"/>
            <a:chExt cx="2141169" cy="947738"/>
          </a:xfrm>
        </p:grpSpPr>
        <p:grpSp>
          <p:nvGrpSpPr>
            <p:cNvPr id="6" name="组合 5"/>
            <p:cNvGrpSpPr/>
            <p:nvPr/>
          </p:nvGrpSpPr>
          <p:grpSpPr>
            <a:xfrm rot="5400000">
              <a:off x="4104495" y="2737336"/>
              <a:ext cx="543400" cy="1569571"/>
              <a:chOff x="3677871" y="2564765"/>
              <a:chExt cx="543400" cy="1681558"/>
            </a:xfrm>
          </p:grpSpPr>
          <p:cxnSp>
            <p:nvCxnSpPr>
              <p:cNvPr id="7" name="直接连接符 6"/>
              <p:cNvCxnSpPr/>
              <p:nvPr/>
            </p:nvCxnSpPr>
            <p:spPr>
              <a:xfrm>
                <a:off x="3766099" y="2564765"/>
                <a:ext cx="442646" cy="0"/>
              </a:xfrm>
              <a:prstGeom prst="line">
                <a:avLst/>
              </a:prstGeom>
              <a:ln w="1905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 flipH="1">
                <a:off x="4208745" y="2564765"/>
                <a:ext cx="12526" cy="1681558"/>
              </a:xfrm>
              <a:prstGeom prst="line">
                <a:avLst/>
              </a:prstGeom>
              <a:ln w="1905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 flipH="1">
                <a:off x="3684270" y="4246323"/>
                <a:ext cx="524475" cy="0"/>
              </a:xfrm>
              <a:prstGeom prst="line">
                <a:avLst/>
              </a:prstGeom>
              <a:ln w="1905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 flipV="1">
                <a:off x="3677871" y="3935721"/>
                <a:ext cx="6399" cy="310602"/>
              </a:xfrm>
              <a:prstGeom prst="line">
                <a:avLst/>
              </a:prstGeom>
              <a:ln w="1905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文本框 13"/>
            <p:cNvSpPr txBox="1"/>
            <p:nvPr/>
          </p:nvSpPr>
          <p:spPr>
            <a:xfrm>
              <a:off x="3992269" y="2846084"/>
              <a:ext cx="174030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叁</a:t>
              </a: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5263212" y="3301611"/>
            <a:ext cx="36890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单击此处输入文本内容，单击此处输入文本内容，单击此处输入文本内容，单击此处输入文本内容，单击此处输入文本内容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3" y="-1"/>
            <a:ext cx="12185094" cy="685800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1354" y="267286"/>
            <a:ext cx="11633981" cy="6344529"/>
          </a:xfrm>
          <a:prstGeom prst="rect">
            <a:avLst/>
          </a:prstGeom>
          <a:noFill/>
          <a:ln w="101600" cmpd="thickThin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28794" y="4060089"/>
            <a:ext cx="29908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单击此处输入文本内容，单击此处输入文本内容，单击此处输入文本内容，单击此处输入文本内容，单击此处输入文本内容，单击此处输入文本内容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52" t="7411" r="2062"/>
          <a:stretch>
            <a:fillRect/>
          </a:stretch>
        </p:blipFill>
        <p:spPr>
          <a:xfrm>
            <a:off x="128875" y="1729539"/>
            <a:ext cx="4371539" cy="3607471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7480683" y="4041886"/>
            <a:ext cx="29908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单击此处输入文本内容，单击此处输入文本内容，单击此处输入文本内容，单击此处输入文本内容，单击此处输入文本内容，单击此处输入文本内容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581"/>
          <a:stretch>
            <a:fillRect/>
          </a:stretch>
        </p:blipFill>
        <p:spPr>
          <a:xfrm>
            <a:off x="9433623" y="147549"/>
            <a:ext cx="2552136" cy="375288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88531" y="1389984"/>
            <a:ext cx="3042965" cy="251044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07815" y="1408175"/>
            <a:ext cx="2863687" cy="24922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3" y="-1"/>
            <a:ext cx="12185094" cy="685800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1354" y="267286"/>
            <a:ext cx="11633981" cy="6344529"/>
          </a:xfrm>
          <a:prstGeom prst="rect">
            <a:avLst/>
          </a:prstGeom>
          <a:noFill/>
          <a:ln w="101600" cmpd="thickThin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4333" y="3247598"/>
            <a:ext cx="3237608" cy="3237608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903585" y="1332289"/>
            <a:ext cx="492443" cy="294784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000" dirty="0">
                <a:cs typeface="+mn-ea"/>
                <a:sym typeface="+mn-lt"/>
              </a:rPr>
              <a:t>点击此处输入标题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671537" y="1341592"/>
            <a:ext cx="3185487" cy="430166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单击此处输入文本内容，单击此处输入文本内容，单击此处输入文本内容，单击此处输入文本内容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，单击此处输入文本内容，单击此处输入文本内容，单击此处输入文本内容，单击此处输入文本内容，单击此处输入文本内容，单击此处输入文本内容，单击此处输入文本内容，单击此处输入文本内容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4857024" y="1341592"/>
            <a:ext cx="0" cy="2810127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8714467" y="1954939"/>
            <a:ext cx="2626086" cy="3794996"/>
            <a:chOff x="8714467" y="1954939"/>
            <a:chExt cx="2626086" cy="3794996"/>
          </a:xfrm>
        </p:grpSpPr>
        <p:sp>
          <p:nvSpPr>
            <p:cNvPr id="8" name="淘宝网chenying0907出品 7"/>
            <p:cNvSpPr/>
            <p:nvPr/>
          </p:nvSpPr>
          <p:spPr>
            <a:xfrm>
              <a:off x="8714467" y="2162439"/>
              <a:ext cx="2051304" cy="3587496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886657" y="1954939"/>
              <a:ext cx="2453896" cy="3607437"/>
            </a:xfrm>
            <a:prstGeom prst="rect">
              <a:avLst/>
            </a:prstGeom>
          </p:spPr>
        </p:pic>
      </p:grpSp>
      <p:grpSp>
        <p:nvGrpSpPr>
          <p:cNvPr id="18" name="组合 17"/>
          <p:cNvGrpSpPr/>
          <p:nvPr/>
        </p:nvGrpSpPr>
        <p:grpSpPr>
          <a:xfrm>
            <a:off x="6468091" y="1063944"/>
            <a:ext cx="2032654" cy="2912055"/>
            <a:chOff x="6468091" y="1063944"/>
            <a:chExt cx="2032654" cy="2912055"/>
          </a:xfrm>
        </p:grpSpPr>
        <p:sp>
          <p:nvSpPr>
            <p:cNvPr id="5" name="淘宝网chenying0907出品 6"/>
            <p:cNvSpPr/>
            <p:nvPr/>
          </p:nvSpPr>
          <p:spPr>
            <a:xfrm>
              <a:off x="6468091" y="1452255"/>
              <a:ext cx="1892808" cy="2523744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638176" y="1063944"/>
              <a:ext cx="1862569" cy="283820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3" y="-1"/>
            <a:ext cx="12185094" cy="685800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1354" y="267286"/>
            <a:ext cx="11633981" cy="6344529"/>
          </a:xfrm>
          <a:prstGeom prst="rect">
            <a:avLst/>
          </a:prstGeom>
          <a:noFill/>
          <a:ln w="101600" cmpd="thickThin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058542" y="1528720"/>
            <a:ext cx="492443" cy="294784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000" dirty="0">
                <a:cs typeface="+mn-ea"/>
                <a:sym typeface="+mn-lt"/>
              </a:rPr>
              <a:t>点击此处输入标题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888323" y="1538023"/>
            <a:ext cx="2123658" cy="381201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单击此处输入文本内容，单击此处输入文本内容，单击此处输入文本内容，单击此处输入文本内容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7011981" y="1538023"/>
            <a:ext cx="0" cy="2810127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4473527" y="1097280"/>
            <a:ext cx="3291840" cy="471267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09822" y="1575579"/>
            <a:ext cx="2418471" cy="3718183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610601" y="1528720"/>
            <a:ext cx="2418471" cy="3718183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051457" y="2006969"/>
            <a:ext cx="492443" cy="191943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000" dirty="0">
                <a:cs typeface="+mn-ea"/>
                <a:sym typeface="+mn-lt"/>
              </a:rPr>
              <a:t>输入标题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456083" y="2006969"/>
            <a:ext cx="1569660" cy="289329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单击此处输入文本内容，单击此处输入文本内容，单击此处输入文本内容，单击此处输入文本内容，单击此处输入文本内容，单击此处输入文本内容，单击此处输入文本内容，单击此处输入文本内容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3004893" y="2060046"/>
            <a:ext cx="0" cy="1838224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10402268" y="2060046"/>
            <a:ext cx="492443" cy="191943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000" dirty="0">
                <a:cs typeface="+mn-ea"/>
                <a:sym typeface="+mn-lt"/>
              </a:rPr>
              <a:t>输入标题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806894" y="2060046"/>
            <a:ext cx="1569660" cy="289329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单击此处输入文本内容，单击此处输入文本内容，单击此处输入文本内容，单击此处输入文本内容，单击此处输入文本内容，单击此处输入文本内容，单击此处输入文本内容，单击此处输入文本内容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10355704" y="2113123"/>
            <a:ext cx="0" cy="1838224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/>
        </p:nvGrpSpPr>
        <p:grpSpPr>
          <a:xfrm>
            <a:off x="179964" y="253219"/>
            <a:ext cx="11519686" cy="2408797"/>
            <a:chOff x="179964" y="253219"/>
            <a:chExt cx="11519686" cy="2408797"/>
          </a:xfrm>
        </p:grpSpPr>
        <p:pic>
          <p:nvPicPr>
            <p:cNvPr id="21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257" r="34720"/>
            <a:stretch>
              <a:fillRect/>
            </a:stretch>
          </p:blipFill>
          <p:spPr bwMode="auto">
            <a:xfrm>
              <a:off x="10302319" y="253219"/>
              <a:ext cx="964846" cy="17537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038" r="32675"/>
            <a:stretch>
              <a:fillRect/>
            </a:stretch>
          </p:blipFill>
          <p:spPr>
            <a:xfrm>
              <a:off x="10929949" y="278079"/>
              <a:ext cx="769701" cy="2383937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964" y="278079"/>
              <a:ext cx="1966601" cy="1966601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5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000"/>
                            </p:stCondLst>
                            <p:childTnLst>
                              <p:par>
                                <p:cTn id="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00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8000"/>
                            </p:stCondLst>
                            <p:childTnLst>
                              <p:par>
                                <p:cTn id="6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 animBg="1"/>
      <p:bldP spid="8" grpId="0" animBg="1"/>
      <p:bldP spid="9" grpId="0" animBg="1"/>
      <p:bldP spid="10" grpId="0"/>
      <p:bldP spid="11" grpId="0"/>
      <p:bldP spid="14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3" y="-1"/>
            <a:ext cx="12185094" cy="685800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1354" y="267286"/>
            <a:ext cx="11633981" cy="6344529"/>
          </a:xfrm>
          <a:prstGeom prst="rect">
            <a:avLst/>
          </a:prstGeom>
          <a:noFill/>
          <a:ln w="101600" cmpd="thickThin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605169" y="4817745"/>
            <a:ext cx="669925" cy="669925"/>
            <a:chOff x="6443245" y="4780605"/>
            <a:chExt cx="751188" cy="751188"/>
          </a:xfrm>
        </p:grpSpPr>
        <p:sp>
          <p:nvSpPr>
            <p:cNvPr id="5" name="椭圆 4"/>
            <p:cNvSpPr/>
            <p:nvPr/>
          </p:nvSpPr>
          <p:spPr>
            <a:xfrm>
              <a:off x="6443245" y="4780605"/>
              <a:ext cx="751188" cy="75118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rgbClr val="7D9A52"/>
                </a:solidFill>
                <a:cs typeface="+mn-ea"/>
                <a:sym typeface="+mn-lt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6600772" y="4925106"/>
              <a:ext cx="482922" cy="481856"/>
              <a:chOff x="3175" y="4763"/>
              <a:chExt cx="717550" cy="715963"/>
            </a:xfrm>
            <a:solidFill>
              <a:schemeClr val="bg1">
                <a:lumMod val="95000"/>
              </a:schemeClr>
            </a:solidFill>
          </p:grpSpPr>
          <p:sp>
            <p:nvSpPr>
              <p:cNvPr id="7" name="Freeform 9"/>
              <p:cNvSpPr/>
              <p:nvPr/>
            </p:nvSpPr>
            <p:spPr bwMode="auto">
              <a:xfrm>
                <a:off x="434975" y="439738"/>
                <a:ext cx="285750" cy="280988"/>
              </a:xfrm>
              <a:custGeom>
                <a:avLst/>
                <a:gdLst>
                  <a:gd name="T0" fmla="*/ 68 w 75"/>
                  <a:gd name="T1" fmla="*/ 42 h 74"/>
                  <a:gd name="T2" fmla="*/ 25 w 75"/>
                  <a:gd name="T3" fmla="*/ 0 h 74"/>
                  <a:gd name="T4" fmla="*/ 0 w 75"/>
                  <a:gd name="T5" fmla="*/ 24 h 74"/>
                  <a:gd name="T6" fmla="*/ 43 w 75"/>
                  <a:gd name="T7" fmla="*/ 67 h 74"/>
                  <a:gd name="T8" fmla="*/ 68 w 75"/>
                  <a:gd name="T9" fmla="*/ 67 h 74"/>
                  <a:gd name="T10" fmla="*/ 68 w 75"/>
                  <a:gd name="T11" fmla="*/ 4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74">
                    <a:moveTo>
                      <a:pt x="68" y="42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9" y="10"/>
                      <a:pt x="10" y="18"/>
                      <a:pt x="0" y="24"/>
                    </a:cubicBezTo>
                    <a:cubicBezTo>
                      <a:pt x="43" y="67"/>
                      <a:pt x="43" y="67"/>
                      <a:pt x="43" y="67"/>
                    </a:cubicBezTo>
                    <a:cubicBezTo>
                      <a:pt x="50" y="74"/>
                      <a:pt x="61" y="74"/>
                      <a:pt x="68" y="67"/>
                    </a:cubicBezTo>
                    <a:cubicBezTo>
                      <a:pt x="75" y="60"/>
                      <a:pt x="75" y="49"/>
                      <a:pt x="68" y="4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rgbClr val="7D9A5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" name="Freeform 10"/>
              <p:cNvSpPr>
                <a:spLocks noEditPoints="1"/>
              </p:cNvSpPr>
              <p:nvPr/>
            </p:nvSpPr>
            <p:spPr bwMode="auto">
              <a:xfrm>
                <a:off x="3175" y="4763"/>
                <a:ext cx="530225" cy="533400"/>
              </a:xfrm>
              <a:custGeom>
                <a:avLst/>
                <a:gdLst>
                  <a:gd name="T0" fmla="*/ 139 w 139"/>
                  <a:gd name="T1" fmla="*/ 70 h 140"/>
                  <a:gd name="T2" fmla="*/ 70 w 139"/>
                  <a:gd name="T3" fmla="*/ 0 h 140"/>
                  <a:gd name="T4" fmla="*/ 0 w 139"/>
                  <a:gd name="T5" fmla="*/ 70 h 140"/>
                  <a:gd name="T6" fmla="*/ 70 w 139"/>
                  <a:gd name="T7" fmla="*/ 140 h 140"/>
                  <a:gd name="T8" fmla="*/ 139 w 139"/>
                  <a:gd name="T9" fmla="*/ 70 h 140"/>
                  <a:gd name="T10" fmla="*/ 70 w 139"/>
                  <a:gd name="T11" fmla="*/ 122 h 140"/>
                  <a:gd name="T12" fmla="*/ 17 w 139"/>
                  <a:gd name="T13" fmla="*/ 70 h 140"/>
                  <a:gd name="T14" fmla="*/ 70 w 139"/>
                  <a:gd name="T15" fmla="*/ 17 h 140"/>
                  <a:gd name="T16" fmla="*/ 122 w 139"/>
                  <a:gd name="T17" fmla="*/ 70 h 140"/>
                  <a:gd name="T18" fmla="*/ 70 w 139"/>
                  <a:gd name="T19" fmla="*/ 122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9" h="140">
                    <a:moveTo>
                      <a:pt x="139" y="70"/>
                    </a:moveTo>
                    <a:cubicBezTo>
                      <a:pt x="139" y="31"/>
                      <a:pt x="108" y="0"/>
                      <a:pt x="70" y="0"/>
                    </a:cubicBezTo>
                    <a:cubicBezTo>
                      <a:pt x="31" y="0"/>
                      <a:pt x="0" y="31"/>
                      <a:pt x="0" y="70"/>
                    </a:cubicBezTo>
                    <a:cubicBezTo>
                      <a:pt x="0" y="108"/>
                      <a:pt x="31" y="140"/>
                      <a:pt x="70" y="140"/>
                    </a:cubicBezTo>
                    <a:cubicBezTo>
                      <a:pt x="108" y="140"/>
                      <a:pt x="139" y="108"/>
                      <a:pt x="139" y="70"/>
                    </a:cubicBezTo>
                    <a:close/>
                    <a:moveTo>
                      <a:pt x="70" y="122"/>
                    </a:moveTo>
                    <a:cubicBezTo>
                      <a:pt x="41" y="122"/>
                      <a:pt x="17" y="99"/>
                      <a:pt x="17" y="70"/>
                    </a:cubicBezTo>
                    <a:cubicBezTo>
                      <a:pt x="17" y="41"/>
                      <a:pt x="41" y="17"/>
                      <a:pt x="70" y="17"/>
                    </a:cubicBezTo>
                    <a:cubicBezTo>
                      <a:pt x="98" y="17"/>
                      <a:pt x="122" y="41"/>
                      <a:pt x="122" y="70"/>
                    </a:cubicBezTo>
                    <a:cubicBezTo>
                      <a:pt x="122" y="99"/>
                      <a:pt x="98" y="122"/>
                      <a:pt x="70" y="1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rgbClr val="7D9A5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" name="Freeform 11"/>
              <p:cNvSpPr/>
              <p:nvPr/>
            </p:nvSpPr>
            <p:spPr bwMode="auto">
              <a:xfrm>
                <a:off x="114300" y="115888"/>
                <a:ext cx="157163" cy="155575"/>
              </a:xfrm>
              <a:custGeom>
                <a:avLst/>
                <a:gdLst>
                  <a:gd name="T0" fmla="*/ 0 w 41"/>
                  <a:gd name="T1" fmla="*/ 41 h 41"/>
                  <a:gd name="T2" fmla="*/ 12 w 41"/>
                  <a:gd name="T3" fmla="*/ 41 h 41"/>
                  <a:gd name="T4" fmla="*/ 41 w 41"/>
                  <a:gd name="T5" fmla="*/ 12 h 41"/>
                  <a:gd name="T6" fmla="*/ 41 w 41"/>
                  <a:gd name="T7" fmla="*/ 0 h 41"/>
                  <a:gd name="T8" fmla="*/ 0 w 41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0" y="41"/>
                    </a:move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25"/>
                      <a:pt x="25" y="12"/>
                      <a:pt x="41" y="1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rgbClr val="7D9A52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6605169" y="1647825"/>
            <a:ext cx="669925" cy="669925"/>
            <a:chOff x="6443245" y="1611109"/>
            <a:chExt cx="751188" cy="751188"/>
          </a:xfrm>
        </p:grpSpPr>
        <p:sp>
          <p:nvSpPr>
            <p:cNvPr id="11" name="椭圆 10"/>
            <p:cNvSpPr/>
            <p:nvPr/>
          </p:nvSpPr>
          <p:spPr>
            <a:xfrm>
              <a:off x="6443245" y="1611109"/>
              <a:ext cx="751188" cy="75118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rgbClr val="7D9A52"/>
                </a:solidFill>
                <a:cs typeface="+mn-ea"/>
                <a:sym typeface="+mn-lt"/>
              </a:endParaRPr>
            </a:p>
          </p:txBody>
        </p:sp>
        <p:sp>
          <p:nvSpPr>
            <p:cNvPr id="12" name="Freeform 21"/>
            <p:cNvSpPr>
              <a:spLocks noEditPoints="1"/>
            </p:cNvSpPr>
            <p:nvPr/>
          </p:nvSpPr>
          <p:spPr bwMode="auto">
            <a:xfrm>
              <a:off x="6602953" y="1780982"/>
              <a:ext cx="425755" cy="418061"/>
            </a:xfrm>
            <a:custGeom>
              <a:avLst/>
              <a:gdLst>
                <a:gd name="T0" fmla="*/ 179 w 208"/>
                <a:gd name="T1" fmla="*/ 79 h 204"/>
                <a:gd name="T2" fmla="*/ 174 w 208"/>
                <a:gd name="T3" fmla="*/ 66 h 204"/>
                <a:gd name="T4" fmla="*/ 185 w 208"/>
                <a:gd name="T5" fmla="*/ 38 h 204"/>
                <a:gd name="T6" fmla="*/ 169 w 208"/>
                <a:gd name="T7" fmla="*/ 22 h 204"/>
                <a:gd name="T8" fmla="*/ 140 w 208"/>
                <a:gd name="T9" fmla="*/ 33 h 204"/>
                <a:gd name="T10" fmla="*/ 128 w 208"/>
                <a:gd name="T11" fmla="*/ 28 h 204"/>
                <a:gd name="T12" fmla="*/ 115 w 208"/>
                <a:gd name="T13" fmla="*/ 0 h 204"/>
                <a:gd name="T14" fmla="*/ 92 w 208"/>
                <a:gd name="T15" fmla="*/ 0 h 204"/>
                <a:gd name="T16" fmla="*/ 80 w 208"/>
                <a:gd name="T17" fmla="*/ 28 h 204"/>
                <a:gd name="T18" fmla="*/ 67 w 208"/>
                <a:gd name="T19" fmla="*/ 33 h 204"/>
                <a:gd name="T20" fmla="*/ 38 w 208"/>
                <a:gd name="T21" fmla="*/ 22 h 204"/>
                <a:gd name="T22" fmla="*/ 22 w 208"/>
                <a:gd name="T23" fmla="*/ 38 h 204"/>
                <a:gd name="T24" fmla="*/ 34 w 208"/>
                <a:gd name="T25" fmla="*/ 66 h 204"/>
                <a:gd name="T26" fmla="*/ 28 w 208"/>
                <a:gd name="T27" fmla="*/ 79 h 204"/>
                <a:gd name="T28" fmla="*/ 0 w 208"/>
                <a:gd name="T29" fmla="*/ 91 h 204"/>
                <a:gd name="T30" fmla="*/ 0 w 208"/>
                <a:gd name="T31" fmla="*/ 114 h 204"/>
                <a:gd name="T32" fmla="*/ 28 w 208"/>
                <a:gd name="T33" fmla="*/ 126 h 204"/>
                <a:gd name="T34" fmla="*/ 34 w 208"/>
                <a:gd name="T35" fmla="*/ 138 h 204"/>
                <a:gd name="T36" fmla="*/ 23 w 208"/>
                <a:gd name="T37" fmla="*/ 167 h 204"/>
                <a:gd name="T38" fmla="*/ 39 w 208"/>
                <a:gd name="T39" fmla="*/ 182 h 204"/>
                <a:gd name="T40" fmla="*/ 67 w 208"/>
                <a:gd name="T41" fmla="*/ 171 h 204"/>
                <a:gd name="T42" fmla="*/ 80 w 208"/>
                <a:gd name="T43" fmla="*/ 176 h 204"/>
                <a:gd name="T44" fmla="*/ 93 w 208"/>
                <a:gd name="T45" fmla="*/ 204 h 204"/>
                <a:gd name="T46" fmla="*/ 116 w 208"/>
                <a:gd name="T47" fmla="*/ 204 h 204"/>
                <a:gd name="T48" fmla="*/ 128 w 208"/>
                <a:gd name="T49" fmla="*/ 176 h 204"/>
                <a:gd name="T50" fmla="*/ 141 w 208"/>
                <a:gd name="T51" fmla="*/ 171 h 204"/>
                <a:gd name="T52" fmla="*/ 170 w 208"/>
                <a:gd name="T53" fmla="*/ 182 h 204"/>
                <a:gd name="T54" fmla="*/ 186 w 208"/>
                <a:gd name="T55" fmla="*/ 166 h 204"/>
                <a:gd name="T56" fmla="*/ 174 w 208"/>
                <a:gd name="T57" fmla="*/ 138 h 204"/>
                <a:gd name="T58" fmla="*/ 179 w 208"/>
                <a:gd name="T59" fmla="*/ 125 h 204"/>
                <a:gd name="T60" fmla="*/ 208 w 208"/>
                <a:gd name="T61" fmla="*/ 113 h 204"/>
                <a:gd name="T62" fmla="*/ 208 w 208"/>
                <a:gd name="T63" fmla="*/ 90 h 204"/>
                <a:gd name="T64" fmla="*/ 179 w 208"/>
                <a:gd name="T65" fmla="*/ 79 h 204"/>
                <a:gd name="T66" fmla="*/ 137 w 208"/>
                <a:gd name="T67" fmla="*/ 102 h 204"/>
                <a:gd name="T68" fmla="*/ 104 w 208"/>
                <a:gd name="T69" fmla="*/ 135 h 204"/>
                <a:gd name="T70" fmla="*/ 71 w 208"/>
                <a:gd name="T71" fmla="*/ 102 h 204"/>
                <a:gd name="T72" fmla="*/ 104 w 208"/>
                <a:gd name="T73" fmla="*/ 69 h 204"/>
                <a:gd name="T74" fmla="*/ 137 w 208"/>
                <a:gd name="T75" fmla="*/ 10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8" h="204">
                  <a:moveTo>
                    <a:pt x="179" y="79"/>
                  </a:moveTo>
                  <a:cubicBezTo>
                    <a:pt x="174" y="66"/>
                    <a:pt x="174" y="66"/>
                    <a:pt x="174" y="66"/>
                  </a:cubicBezTo>
                  <a:cubicBezTo>
                    <a:pt x="174" y="66"/>
                    <a:pt x="186" y="39"/>
                    <a:pt x="185" y="38"/>
                  </a:cubicBezTo>
                  <a:cubicBezTo>
                    <a:pt x="169" y="22"/>
                    <a:pt x="169" y="22"/>
                    <a:pt x="169" y="22"/>
                  </a:cubicBezTo>
                  <a:cubicBezTo>
                    <a:pt x="168" y="21"/>
                    <a:pt x="140" y="33"/>
                    <a:pt x="140" y="33"/>
                  </a:cubicBezTo>
                  <a:cubicBezTo>
                    <a:pt x="128" y="28"/>
                    <a:pt x="128" y="28"/>
                    <a:pt x="128" y="28"/>
                  </a:cubicBezTo>
                  <a:cubicBezTo>
                    <a:pt x="128" y="28"/>
                    <a:pt x="116" y="0"/>
                    <a:pt x="115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0" y="0"/>
                    <a:pt x="80" y="28"/>
                    <a:pt x="80" y="28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7" y="33"/>
                    <a:pt x="39" y="21"/>
                    <a:pt x="38" y="22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1" y="39"/>
                    <a:pt x="34" y="66"/>
                    <a:pt x="34" y="66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28" y="79"/>
                    <a:pt x="0" y="90"/>
                    <a:pt x="0" y="91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15"/>
                    <a:pt x="28" y="126"/>
                    <a:pt x="28" y="126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4" y="138"/>
                    <a:pt x="21" y="166"/>
                    <a:pt x="23" y="167"/>
                  </a:cubicBezTo>
                  <a:cubicBezTo>
                    <a:pt x="39" y="182"/>
                    <a:pt x="39" y="182"/>
                    <a:pt x="39" y="182"/>
                  </a:cubicBezTo>
                  <a:cubicBezTo>
                    <a:pt x="40" y="184"/>
                    <a:pt x="67" y="171"/>
                    <a:pt x="67" y="171"/>
                  </a:cubicBezTo>
                  <a:cubicBezTo>
                    <a:pt x="80" y="176"/>
                    <a:pt x="80" y="176"/>
                    <a:pt x="80" y="176"/>
                  </a:cubicBezTo>
                  <a:cubicBezTo>
                    <a:pt x="80" y="176"/>
                    <a:pt x="91" y="204"/>
                    <a:pt x="93" y="204"/>
                  </a:cubicBezTo>
                  <a:cubicBezTo>
                    <a:pt x="116" y="204"/>
                    <a:pt x="116" y="204"/>
                    <a:pt x="116" y="204"/>
                  </a:cubicBezTo>
                  <a:cubicBezTo>
                    <a:pt x="117" y="204"/>
                    <a:pt x="128" y="176"/>
                    <a:pt x="128" y="176"/>
                  </a:cubicBezTo>
                  <a:cubicBezTo>
                    <a:pt x="141" y="171"/>
                    <a:pt x="141" y="171"/>
                    <a:pt x="141" y="171"/>
                  </a:cubicBezTo>
                  <a:cubicBezTo>
                    <a:pt x="141" y="171"/>
                    <a:pt x="169" y="183"/>
                    <a:pt x="170" y="182"/>
                  </a:cubicBezTo>
                  <a:cubicBezTo>
                    <a:pt x="186" y="166"/>
                    <a:pt x="186" y="166"/>
                    <a:pt x="186" y="166"/>
                  </a:cubicBezTo>
                  <a:cubicBezTo>
                    <a:pt x="187" y="165"/>
                    <a:pt x="174" y="138"/>
                    <a:pt x="174" y="138"/>
                  </a:cubicBezTo>
                  <a:cubicBezTo>
                    <a:pt x="179" y="125"/>
                    <a:pt x="179" y="125"/>
                    <a:pt x="179" y="125"/>
                  </a:cubicBezTo>
                  <a:cubicBezTo>
                    <a:pt x="179" y="125"/>
                    <a:pt x="208" y="114"/>
                    <a:pt x="208" y="113"/>
                  </a:cubicBezTo>
                  <a:cubicBezTo>
                    <a:pt x="208" y="90"/>
                    <a:pt x="208" y="90"/>
                    <a:pt x="208" y="90"/>
                  </a:cubicBezTo>
                  <a:cubicBezTo>
                    <a:pt x="208" y="89"/>
                    <a:pt x="179" y="79"/>
                    <a:pt x="179" y="79"/>
                  </a:cubicBezTo>
                  <a:close/>
                  <a:moveTo>
                    <a:pt x="137" y="102"/>
                  </a:moveTo>
                  <a:cubicBezTo>
                    <a:pt x="137" y="120"/>
                    <a:pt x="122" y="135"/>
                    <a:pt x="104" y="135"/>
                  </a:cubicBezTo>
                  <a:cubicBezTo>
                    <a:pt x="86" y="135"/>
                    <a:pt x="71" y="120"/>
                    <a:pt x="71" y="102"/>
                  </a:cubicBezTo>
                  <a:cubicBezTo>
                    <a:pt x="71" y="84"/>
                    <a:pt x="86" y="69"/>
                    <a:pt x="104" y="69"/>
                  </a:cubicBezTo>
                  <a:cubicBezTo>
                    <a:pt x="122" y="69"/>
                    <a:pt x="137" y="84"/>
                    <a:pt x="137" y="10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7D9A5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605169" y="3241040"/>
            <a:ext cx="669925" cy="669925"/>
            <a:chOff x="6443245" y="3204483"/>
            <a:chExt cx="751188" cy="751188"/>
          </a:xfrm>
        </p:grpSpPr>
        <p:sp>
          <p:nvSpPr>
            <p:cNvPr id="14" name="椭圆 13"/>
            <p:cNvSpPr/>
            <p:nvPr/>
          </p:nvSpPr>
          <p:spPr>
            <a:xfrm>
              <a:off x="6443245" y="3204483"/>
              <a:ext cx="751188" cy="75118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rgbClr val="7D9A52"/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 33"/>
            <p:cNvSpPr>
              <a:spLocks noEditPoints="1"/>
            </p:cNvSpPr>
            <p:nvPr/>
          </p:nvSpPr>
          <p:spPr bwMode="auto">
            <a:xfrm>
              <a:off x="6534210" y="3329085"/>
              <a:ext cx="554928" cy="455936"/>
            </a:xfrm>
            <a:custGeom>
              <a:avLst/>
              <a:gdLst>
                <a:gd name="T0" fmla="*/ 221 w 244"/>
                <a:gd name="T1" fmla="*/ 66 h 200"/>
                <a:gd name="T2" fmla="*/ 207 w 244"/>
                <a:gd name="T3" fmla="*/ 80 h 200"/>
                <a:gd name="T4" fmla="*/ 221 w 244"/>
                <a:gd name="T5" fmla="*/ 93 h 200"/>
                <a:gd name="T6" fmla="*/ 235 w 244"/>
                <a:gd name="T7" fmla="*/ 80 h 200"/>
                <a:gd name="T8" fmla="*/ 221 w 244"/>
                <a:gd name="T9" fmla="*/ 66 h 200"/>
                <a:gd name="T10" fmla="*/ 23 w 244"/>
                <a:gd name="T11" fmla="*/ 66 h 200"/>
                <a:gd name="T12" fmla="*/ 9 w 244"/>
                <a:gd name="T13" fmla="*/ 80 h 200"/>
                <a:gd name="T14" fmla="*/ 23 w 244"/>
                <a:gd name="T15" fmla="*/ 93 h 200"/>
                <a:gd name="T16" fmla="*/ 37 w 244"/>
                <a:gd name="T17" fmla="*/ 80 h 200"/>
                <a:gd name="T18" fmla="*/ 23 w 244"/>
                <a:gd name="T19" fmla="*/ 66 h 200"/>
                <a:gd name="T20" fmla="*/ 180 w 244"/>
                <a:gd name="T21" fmla="*/ 41 h 200"/>
                <a:gd name="T22" fmla="*/ 160 w 244"/>
                <a:gd name="T23" fmla="*/ 61 h 200"/>
                <a:gd name="T24" fmla="*/ 180 w 244"/>
                <a:gd name="T25" fmla="*/ 82 h 200"/>
                <a:gd name="T26" fmla="*/ 201 w 244"/>
                <a:gd name="T27" fmla="*/ 61 h 200"/>
                <a:gd name="T28" fmla="*/ 180 w 244"/>
                <a:gd name="T29" fmla="*/ 41 h 200"/>
                <a:gd name="T30" fmla="*/ 244 w 244"/>
                <a:gd name="T31" fmla="*/ 166 h 200"/>
                <a:gd name="T32" fmla="*/ 220 w 244"/>
                <a:gd name="T33" fmla="*/ 166 h 200"/>
                <a:gd name="T34" fmla="*/ 220 w 244"/>
                <a:gd name="T35" fmla="*/ 123 h 200"/>
                <a:gd name="T36" fmla="*/ 215 w 244"/>
                <a:gd name="T37" fmla="*/ 102 h 200"/>
                <a:gd name="T38" fmla="*/ 221 w 244"/>
                <a:gd name="T39" fmla="*/ 101 h 200"/>
                <a:gd name="T40" fmla="*/ 244 w 244"/>
                <a:gd name="T41" fmla="*/ 124 h 200"/>
                <a:gd name="T42" fmla="*/ 244 w 244"/>
                <a:gd name="T43" fmla="*/ 166 h 200"/>
                <a:gd name="T44" fmla="*/ 64 w 244"/>
                <a:gd name="T45" fmla="*/ 41 h 200"/>
                <a:gd name="T46" fmla="*/ 43 w 244"/>
                <a:gd name="T47" fmla="*/ 61 h 200"/>
                <a:gd name="T48" fmla="*/ 64 w 244"/>
                <a:gd name="T49" fmla="*/ 82 h 200"/>
                <a:gd name="T50" fmla="*/ 84 w 244"/>
                <a:gd name="T51" fmla="*/ 61 h 200"/>
                <a:gd name="T52" fmla="*/ 64 w 244"/>
                <a:gd name="T53" fmla="*/ 41 h 200"/>
                <a:gd name="T54" fmla="*/ 23 w 244"/>
                <a:gd name="T55" fmla="*/ 101 h 200"/>
                <a:gd name="T56" fmla="*/ 29 w 244"/>
                <a:gd name="T57" fmla="*/ 102 h 200"/>
                <a:gd name="T58" fmla="*/ 24 w 244"/>
                <a:gd name="T59" fmla="*/ 123 h 200"/>
                <a:gd name="T60" fmla="*/ 24 w 244"/>
                <a:gd name="T61" fmla="*/ 166 h 200"/>
                <a:gd name="T62" fmla="*/ 0 w 244"/>
                <a:gd name="T63" fmla="*/ 166 h 200"/>
                <a:gd name="T64" fmla="*/ 0 w 244"/>
                <a:gd name="T65" fmla="*/ 124 h 200"/>
                <a:gd name="T66" fmla="*/ 23 w 244"/>
                <a:gd name="T67" fmla="*/ 101 h 200"/>
                <a:gd name="T68" fmla="*/ 122 w 244"/>
                <a:gd name="T69" fmla="*/ 0 h 200"/>
                <a:gd name="T70" fmla="*/ 92 w 244"/>
                <a:gd name="T71" fmla="*/ 30 h 200"/>
                <a:gd name="T72" fmla="*/ 122 w 244"/>
                <a:gd name="T73" fmla="*/ 60 h 200"/>
                <a:gd name="T74" fmla="*/ 152 w 244"/>
                <a:gd name="T75" fmla="*/ 30 h 200"/>
                <a:gd name="T76" fmla="*/ 122 w 244"/>
                <a:gd name="T77" fmla="*/ 0 h 200"/>
                <a:gd name="T78" fmla="*/ 213 w 244"/>
                <a:gd name="T79" fmla="*/ 182 h 200"/>
                <a:gd name="T80" fmla="*/ 177 w 244"/>
                <a:gd name="T81" fmla="*/ 182 h 200"/>
                <a:gd name="T82" fmla="*/ 177 w 244"/>
                <a:gd name="T83" fmla="*/ 116 h 200"/>
                <a:gd name="T84" fmla="*/ 171 w 244"/>
                <a:gd name="T85" fmla="*/ 91 h 200"/>
                <a:gd name="T86" fmla="*/ 180 w 244"/>
                <a:gd name="T87" fmla="*/ 90 h 200"/>
                <a:gd name="T88" fmla="*/ 213 w 244"/>
                <a:gd name="T89" fmla="*/ 123 h 200"/>
                <a:gd name="T90" fmla="*/ 213 w 244"/>
                <a:gd name="T91" fmla="*/ 182 h 200"/>
                <a:gd name="T92" fmla="*/ 67 w 244"/>
                <a:gd name="T93" fmla="*/ 116 h 200"/>
                <a:gd name="T94" fmla="*/ 67 w 244"/>
                <a:gd name="T95" fmla="*/ 182 h 200"/>
                <a:gd name="T96" fmla="*/ 31 w 244"/>
                <a:gd name="T97" fmla="*/ 182 h 200"/>
                <a:gd name="T98" fmla="*/ 31 w 244"/>
                <a:gd name="T99" fmla="*/ 123 h 200"/>
                <a:gd name="T100" fmla="*/ 64 w 244"/>
                <a:gd name="T101" fmla="*/ 90 h 200"/>
                <a:gd name="T102" fmla="*/ 73 w 244"/>
                <a:gd name="T103" fmla="*/ 91 h 200"/>
                <a:gd name="T104" fmla="*/ 67 w 244"/>
                <a:gd name="T105" fmla="*/ 116 h 200"/>
                <a:gd name="T106" fmla="*/ 74 w 244"/>
                <a:gd name="T107" fmla="*/ 200 h 200"/>
                <a:gd name="T108" fmla="*/ 170 w 244"/>
                <a:gd name="T109" fmla="*/ 200 h 200"/>
                <a:gd name="T110" fmla="*/ 170 w 244"/>
                <a:gd name="T111" fmla="*/ 116 h 200"/>
                <a:gd name="T112" fmla="*/ 122 w 244"/>
                <a:gd name="T113" fmla="*/ 69 h 200"/>
                <a:gd name="T114" fmla="*/ 74 w 244"/>
                <a:gd name="T115" fmla="*/ 116 h 200"/>
                <a:gd name="T116" fmla="*/ 74 w 244"/>
                <a:gd name="T117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44" h="200">
                  <a:moveTo>
                    <a:pt x="221" y="66"/>
                  </a:moveTo>
                  <a:cubicBezTo>
                    <a:pt x="214" y="66"/>
                    <a:pt x="207" y="72"/>
                    <a:pt x="207" y="80"/>
                  </a:cubicBezTo>
                  <a:cubicBezTo>
                    <a:pt x="207" y="87"/>
                    <a:pt x="214" y="93"/>
                    <a:pt x="221" y="93"/>
                  </a:cubicBezTo>
                  <a:cubicBezTo>
                    <a:pt x="229" y="93"/>
                    <a:pt x="235" y="87"/>
                    <a:pt x="235" y="80"/>
                  </a:cubicBezTo>
                  <a:cubicBezTo>
                    <a:pt x="235" y="72"/>
                    <a:pt x="229" y="66"/>
                    <a:pt x="221" y="66"/>
                  </a:cubicBezTo>
                  <a:close/>
                  <a:moveTo>
                    <a:pt x="23" y="66"/>
                  </a:moveTo>
                  <a:cubicBezTo>
                    <a:pt x="15" y="66"/>
                    <a:pt x="9" y="72"/>
                    <a:pt x="9" y="80"/>
                  </a:cubicBezTo>
                  <a:cubicBezTo>
                    <a:pt x="9" y="87"/>
                    <a:pt x="15" y="93"/>
                    <a:pt x="23" y="93"/>
                  </a:cubicBezTo>
                  <a:cubicBezTo>
                    <a:pt x="31" y="93"/>
                    <a:pt x="37" y="87"/>
                    <a:pt x="37" y="80"/>
                  </a:cubicBezTo>
                  <a:cubicBezTo>
                    <a:pt x="37" y="72"/>
                    <a:pt x="31" y="66"/>
                    <a:pt x="23" y="66"/>
                  </a:cubicBezTo>
                  <a:close/>
                  <a:moveTo>
                    <a:pt x="180" y="41"/>
                  </a:moveTo>
                  <a:cubicBezTo>
                    <a:pt x="169" y="41"/>
                    <a:pt x="160" y="50"/>
                    <a:pt x="160" y="61"/>
                  </a:cubicBezTo>
                  <a:cubicBezTo>
                    <a:pt x="160" y="73"/>
                    <a:pt x="169" y="82"/>
                    <a:pt x="180" y="82"/>
                  </a:cubicBezTo>
                  <a:cubicBezTo>
                    <a:pt x="191" y="82"/>
                    <a:pt x="201" y="73"/>
                    <a:pt x="201" y="61"/>
                  </a:cubicBezTo>
                  <a:cubicBezTo>
                    <a:pt x="201" y="50"/>
                    <a:pt x="191" y="41"/>
                    <a:pt x="180" y="41"/>
                  </a:cubicBezTo>
                  <a:close/>
                  <a:moveTo>
                    <a:pt x="244" y="166"/>
                  </a:moveTo>
                  <a:cubicBezTo>
                    <a:pt x="220" y="166"/>
                    <a:pt x="220" y="166"/>
                    <a:pt x="220" y="166"/>
                  </a:cubicBezTo>
                  <a:cubicBezTo>
                    <a:pt x="220" y="123"/>
                    <a:pt x="220" y="123"/>
                    <a:pt x="220" y="123"/>
                  </a:cubicBezTo>
                  <a:cubicBezTo>
                    <a:pt x="220" y="115"/>
                    <a:pt x="218" y="108"/>
                    <a:pt x="215" y="102"/>
                  </a:cubicBezTo>
                  <a:cubicBezTo>
                    <a:pt x="217" y="102"/>
                    <a:pt x="219" y="101"/>
                    <a:pt x="221" y="101"/>
                  </a:cubicBezTo>
                  <a:cubicBezTo>
                    <a:pt x="234" y="101"/>
                    <a:pt x="244" y="111"/>
                    <a:pt x="244" y="124"/>
                  </a:cubicBezTo>
                  <a:lnTo>
                    <a:pt x="244" y="166"/>
                  </a:lnTo>
                  <a:close/>
                  <a:moveTo>
                    <a:pt x="64" y="41"/>
                  </a:moveTo>
                  <a:cubicBezTo>
                    <a:pt x="53" y="41"/>
                    <a:pt x="43" y="50"/>
                    <a:pt x="43" y="61"/>
                  </a:cubicBezTo>
                  <a:cubicBezTo>
                    <a:pt x="43" y="73"/>
                    <a:pt x="53" y="82"/>
                    <a:pt x="64" y="82"/>
                  </a:cubicBezTo>
                  <a:cubicBezTo>
                    <a:pt x="75" y="82"/>
                    <a:pt x="84" y="73"/>
                    <a:pt x="84" y="61"/>
                  </a:cubicBezTo>
                  <a:cubicBezTo>
                    <a:pt x="84" y="50"/>
                    <a:pt x="75" y="41"/>
                    <a:pt x="64" y="41"/>
                  </a:cubicBezTo>
                  <a:close/>
                  <a:moveTo>
                    <a:pt x="23" y="101"/>
                  </a:moveTo>
                  <a:cubicBezTo>
                    <a:pt x="25" y="101"/>
                    <a:pt x="27" y="102"/>
                    <a:pt x="29" y="102"/>
                  </a:cubicBezTo>
                  <a:cubicBezTo>
                    <a:pt x="26" y="108"/>
                    <a:pt x="24" y="115"/>
                    <a:pt x="24" y="123"/>
                  </a:cubicBezTo>
                  <a:cubicBezTo>
                    <a:pt x="24" y="166"/>
                    <a:pt x="24" y="166"/>
                    <a:pt x="24" y="166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11"/>
                    <a:pt x="11" y="101"/>
                    <a:pt x="23" y="101"/>
                  </a:cubicBezTo>
                  <a:close/>
                  <a:moveTo>
                    <a:pt x="122" y="0"/>
                  </a:moveTo>
                  <a:cubicBezTo>
                    <a:pt x="105" y="0"/>
                    <a:pt x="92" y="13"/>
                    <a:pt x="92" y="30"/>
                  </a:cubicBezTo>
                  <a:cubicBezTo>
                    <a:pt x="92" y="47"/>
                    <a:pt x="105" y="60"/>
                    <a:pt x="122" y="60"/>
                  </a:cubicBezTo>
                  <a:cubicBezTo>
                    <a:pt x="139" y="60"/>
                    <a:pt x="152" y="47"/>
                    <a:pt x="152" y="30"/>
                  </a:cubicBezTo>
                  <a:cubicBezTo>
                    <a:pt x="152" y="13"/>
                    <a:pt x="139" y="0"/>
                    <a:pt x="122" y="0"/>
                  </a:cubicBezTo>
                  <a:close/>
                  <a:moveTo>
                    <a:pt x="213" y="182"/>
                  </a:moveTo>
                  <a:cubicBezTo>
                    <a:pt x="177" y="182"/>
                    <a:pt x="177" y="182"/>
                    <a:pt x="177" y="182"/>
                  </a:cubicBezTo>
                  <a:cubicBezTo>
                    <a:pt x="177" y="116"/>
                    <a:pt x="177" y="116"/>
                    <a:pt x="177" y="116"/>
                  </a:cubicBezTo>
                  <a:cubicBezTo>
                    <a:pt x="177" y="107"/>
                    <a:pt x="175" y="99"/>
                    <a:pt x="171" y="91"/>
                  </a:cubicBezTo>
                  <a:cubicBezTo>
                    <a:pt x="174" y="90"/>
                    <a:pt x="177" y="90"/>
                    <a:pt x="180" y="90"/>
                  </a:cubicBezTo>
                  <a:cubicBezTo>
                    <a:pt x="198" y="90"/>
                    <a:pt x="213" y="104"/>
                    <a:pt x="213" y="123"/>
                  </a:cubicBezTo>
                  <a:lnTo>
                    <a:pt x="213" y="182"/>
                  </a:lnTo>
                  <a:close/>
                  <a:moveTo>
                    <a:pt x="67" y="116"/>
                  </a:moveTo>
                  <a:cubicBezTo>
                    <a:pt x="67" y="182"/>
                    <a:pt x="67" y="182"/>
                    <a:pt x="67" y="182"/>
                  </a:cubicBezTo>
                  <a:cubicBezTo>
                    <a:pt x="31" y="182"/>
                    <a:pt x="31" y="182"/>
                    <a:pt x="31" y="182"/>
                  </a:cubicBezTo>
                  <a:cubicBezTo>
                    <a:pt x="31" y="123"/>
                    <a:pt x="31" y="123"/>
                    <a:pt x="31" y="123"/>
                  </a:cubicBezTo>
                  <a:cubicBezTo>
                    <a:pt x="31" y="104"/>
                    <a:pt x="46" y="90"/>
                    <a:pt x="64" y="90"/>
                  </a:cubicBezTo>
                  <a:cubicBezTo>
                    <a:pt x="67" y="90"/>
                    <a:pt x="70" y="90"/>
                    <a:pt x="73" y="91"/>
                  </a:cubicBezTo>
                  <a:cubicBezTo>
                    <a:pt x="69" y="99"/>
                    <a:pt x="67" y="107"/>
                    <a:pt x="67" y="116"/>
                  </a:cubicBezTo>
                  <a:close/>
                  <a:moveTo>
                    <a:pt x="74" y="200"/>
                  </a:moveTo>
                  <a:cubicBezTo>
                    <a:pt x="170" y="200"/>
                    <a:pt x="170" y="200"/>
                    <a:pt x="170" y="200"/>
                  </a:cubicBezTo>
                  <a:cubicBezTo>
                    <a:pt x="170" y="116"/>
                    <a:pt x="170" y="116"/>
                    <a:pt x="170" y="116"/>
                  </a:cubicBezTo>
                  <a:cubicBezTo>
                    <a:pt x="170" y="90"/>
                    <a:pt x="148" y="69"/>
                    <a:pt x="122" y="69"/>
                  </a:cubicBezTo>
                  <a:cubicBezTo>
                    <a:pt x="96" y="69"/>
                    <a:pt x="74" y="90"/>
                    <a:pt x="74" y="116"/>
                  </a:cubicBezTo>
                  <a:lnTo>
                    <a:pt x="74" y="2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7D9A5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965734" y="4815205"/>
            <a:ext cx="676910" cy="676910"/>
            <a:chOff x="816774" y="4776910"/>
            <a:chExt cx="759650" cy="759649"/>
          </a:xfrm>
          <a:solidFill>
            <a:srgbClr val="578B18"/>
          </a:solidFill>
        </p:grpSpPr>
        <p:sp>
          <p:nvSpPr>
            <p:cNvPr id="17" name="椭圆 16"/>
            <p:cNvSpPr/>
            <p:nvPr/>
          </p:nvSpPr>
          <p:spPr>
            <a:xfrm>
              <a:off x="816774" y="4776910"/>
              <a:ext cx="759650" cy="75964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rgbClr val="7D9A52"/>
                </a:solidFill>
                <a:cs typeface="+mn-ea"/>
                <a:sym typeface="+mn-lt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927948" y="4902209"/>
              <a:ext cx="469371" cy="442728"/>
              <a:chOff x="244475" y="2743200"/>
              <a:chExt cx="727075" cy="685800"/>
            </a:xfrm>
            <a:grpFill/>
          </p:grpSpPr>
          <p:sp>
            <p:nvSpPr>
              <p:cNvPr id="19" name="Freeform 15"/>
              <p:cNvSpPr>
                <a:spLocks noEditPoints="1"/>
              </p:cNvSpPr>
              <p:nvPr/>
            </p:nvSpPr>
            <p:spPr bwMode="auto">
              <a:xfrm>
                <a:off x="244475" y="3013075"/>
                <a:ext cx="204788" cy="415925"/>
              </a:xfrm>
              <a:custGeom>
                <a:avLst/>
                <a:gdLst>
                  <a:gd name="T0" fmla="*/ 41 w 54"/>
                  <a:gd name="T1" fmla="*/ 13 h 109"/>
                  <a:gd name="T2" fmla="*/ 41 w 54"/>
                  <a:gd name="T3" fmla="*/ 47 h 109"/>
                  <a:gd name="T4" fmla="*/ 13 w 54"/>
                  <a:gd name="T5" fmla="*/ 47 h 109"/>
                  <a:gd name="T6" fmla="*/ 13 w 54"/>
                  <a:gd name="T7" fmla="*/ 13 h 109"/>
                  <a:gd name="T8" fmla="*/ 41 w 54"/>
                  <a:gd name="T9" fmla="*/ 13 h 109"/>
                  <a:gd name="T10" fmla="*/ 50 w 54"/>
                  <a:gd name="T11" fmla="*/ 0 h 109"/>
                  <a:gd name="T12" fmla="*/ 4 w 54"/>
                  <a:gd name="T13" fmla="*/ 0 h 109"/>
                  <a:gd name="T14" fmla="*/ 0 w 54"/>
                  <a:gd name="T15" fmla="*/ 5 h 109"/>
                  <a:gd name="T16" fmla="*/ 0 w 54"/>
                  <a:gd name="T17" fmla="*/ 105 h 109"/>
                  <a:gd name="T18" fmla="*/ 4 w 54"/>
                  <a:gd name="T19" fmla="*/ 109 h 109"/>
                  <a:gd name="T20" fmla="*/ 50 w 54"/>
                  <a:gd name="T21" fmla="*/ 109 h 109"/>
                  <a:gd name="T22" fmla="*/ 54 w 54"/>
                  <a:gd name="T23" fmla="*/ 105 h 109"/>
                  <a:gd name="T24" fmla="*/ 54 w 54"/>
                  <a:gd name="T25" fmla="*/ 5 h 109"/>
                  <a:gd name="T26" fmla="*/ 50 w 54"/>
                  <a:gd name="T27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4" h="109">
                    <a:moveTo>
                      <a:pt x="41" y="13"/>
                    </a:moveTo>
                    <a:cubicBezTo>
                      <a:pt x="41" y="47"/>
                      <a:pt x="41" y="47"/>
                      <a:pt x="41" y="47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41" y="13"/>
                      <a:pt x="41" y="13"/>
                      <a:pt x="41" y="13"/>
                    </a:cubicBezTo>
                    <a:moveTo>
                      <a:pt x="5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7"/>
                      <a:pt x="2" y="109"/>
                      <a:pt x="4" y="109"/>
                    </a:cubicBezTo>
                    <a:cubicBezTo>
                      <a:pt x="50" y="109"/>
                      <a:pt x="50" y="109"/>
                      <a:pt x="50" y="109"/>
                    </a:cubicBezTo>
                    <a:cubicBezTo>
                      <a:pt x="52" y="109"/>
                      <a:pt x="54" y="107"/>
                      <a:pt x="54" y="10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2"/>
                      <a:pt x="52" y="0"/>
                      <a:pt x="5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rgbClr val="7D9A5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Freeform 16"/>
              <p:cNvSpPr>
                <a:spLocks noEditPoints="1"/>
              </p:cNvSpPr>
              <p:nvPr/>
            </p:nvSpPr>
            <p:spPr bwMode="auto">
              <a:xfrm>
                <a:off x="500063" y="2914650"/>
                <a:ext cx="207963" cy="514350"/>
              </a:xfrm>
              <a:custGeom>
                <a:avLst/>
                <a:gdLst>
                  <a:gd name="T0" fmla="*/ 42 w 55"/>
                  <a:gd name="T1" fmla="*/ 13 h 135"/>
                  <a:gd name="T2" fmla="*/ 42 w 55"/>
                  <a:gd name="T3" fmla="*/ 81 h 135"/>
                  <a:gd name="T4" fmla="*/ 13 w 55"/>
                  <a:gd name="T5" fmla="*/ 81 h 135"/>
                  <a:gd name="T6" fmla="*/ 13 w 55"/>
                  <a:gd name="T7" fmla="*/ 13 h 135"/>
                  <a:gd name="T8" fmla="*/ 42 w 55"/>
                  <a:gd name="T9" fmla="*/ 13 h 135"/>
                  <a:gd name="T10" fmla="*/ 51 w 55"/>
                  <a:gd name="T11" fmla="*/ 0 h 135"/>
                  <a:gd name="T12" fmla="*/ 5 w 55"/>
                  <a:gd name="T13" fmla="*/ 0 h 135"/>
                  <a:gd name="T14" fmla="*/ 0 w 55"/>
                  <a:gd name="T15" fmla="*/ 5 h 135"/>
                  <a:gd name="T16" fmla="*/ 0 w 55"/>
                  <a:gd name="T17" fmla="*/ 131 h 135"/>
                  <a:gd name="T18" fmla="*/ 5 w 55"/>
                  <a:gd name="T19" fmla="*/ 135 h 135"/>
                  <a:gd name="T20" fmla="*/ 51 w 55"/>
                  <a:gd name="T21" fmla="*/ 135 h 135"/>
                  <a:gd name="T22" fmla="*/ 55 w 55"/>
                  <a:gd name="T23" fmla="*/ 131 h 135"/>
                  <a:gd name="T24" fmla="*/ 55 w 55"/>
                  <a:gd name="T25" fmla="*/ 5 h 135"/>
                  <a:gd name="T26" fmla="*/ 51 w 55"/>
                  <a:gd name="T27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5" h="135">
                    <a:moveTo>
                      <a:pt x="42" y="13"/>
                    </a:moveTo>
                    <a:cubicBezTo>
                      <a:pt x="42" y="81"/>
                      <a:pt x="42" y="81"/>
                      <a:pt x="42" y="81"/>
                    </a:cubicBezTo>
                    <a:cubicBezTo>
                      <a:pt x="13" y="81"/>
                      <a:pt x="13" y="81"/>
                      <a:pt x="13" y="81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42" y="13"/>
                      <a:pt x="42" y="13"/>
                      <a:pt x="42" y="13"/>
                    </a:cubicBezTo>
                    <a:moveTo>
                      <a:pt x="51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3"/>
                      <a:pt x="2" y="135"/>
                      <a:pt x="5" y="135"/>
                    </a:cubicBezTo>
                    <a:cubicBezTo>
                      <a:pt x="51" y="135"/>
                      <a:pt x="51" y="135"/>
                      <a:pt x="51" y="135"/>
                    </a:cubicBezTo>
                    <a:cubicBezTo>
                      <a:pt x="53" y="135"/>
                      <a:pt x="55" y="133"/>
                      <a:pt x="55" y="131"/>
                    </a:cubicBezTo>
                    <a:cubicBezTo>
                      <a:pt x="55" y="5"/>
                      <a:pt x="55" y="5"/>
                      <a:pt x="55" y="5"/>
                    </a:cubicBezTo>
                    <a:cubicBezTo>
                      <a:pt x="55" y="2"/>
                      <a:pt x="53" y="0"/>
                      <a:pt x="5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rgbClr val="7D9A5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Freeform 17"/>
              <p:cNvSpPr>
                <a:spLocks noEditPoints="1"/>
              </p:cNvSpPr>
              <p:nvPr/>
            </p:nvSpPr>
            <p:spPr bwMode="auto">
              <a:xfrm>
                <a:off x="762000" y="2743200"/>
                <a:ext cx="209550" cy="685800"/>
              </a:xfrm>
              <a:custGeom>
                <a:avLst/>
                <a:gdLst>
                  <a:gd name="T0" fmla="*/ 42 w 55"/>
                  <a:gd name="T1" fmla="*/ 13 h 180"/>
                  <a:gd name="T2" fmla="*/ 42 w 55"/>
                  <a:gd name="T3" fmla="*/ 96 h 180"/>
                  <a:gd name="T4" fmla="*/ 13 w 55"/>
                  <a:gd name="T5" fmla="*/ 96 h 180"/>
                  <a:gd name="T6" fmla="*/ 13 w 55"/>
                  <a:gd name="T7" fmla="*/ 13 h 180"/>
                  <a:gd name="T8" fmla="*/ 42 w 55"/>
                  <a:gd name="T9" fmla="*/ 13 h 180"/>
                  <a:gd name="T10" fmla="*/ 50 w 55"/>
                  <a:gd name="T11" fmla="*/ 0 h 180"/>
                  <a:gd name="T12" fmla="*/ 4 w 55"/>
                  <a:gd name="T13" fmla="*/ 0 h 180"/>
                  <a:gd name="T14" fmla="*/ 0 w 55"/>
                  <a:gd name="T15" fmla="*/ 4 h 180"/>
                  <a:gd name="T16" fmla="*/ 0 w 55"/>
                  <a:gd name="T17" fmla="*/ 176 h 180"/>
                  <a:gd name="T18" fmla="*/ 4 w 55"/>
                  <a:gd name="T19" fmla="*/ 180 h 180"/>
                  <a:gd name="T20" fmla="*/ 50 w 55"/>
                  <a:gd name="T21" fmla="*/ 180 h 180"/>
                  <a:gd name="T22" fmla="*/ 55 w 55"/>
                  <a:gd name="T23" fmla="*/ 176 h 180"/>
                  <a:gd name="T24" fmla="*/ 55 w 55"/>
                  <a:gd name="T25" fmla="*/ 4 h 180"/>
                  <a:gd name="T26" fmla="*/ 50 w 55"/>
                  <a:gd name="T27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5" h="180">
                    <a:moveTo>
                      <a:pt x="42" y="13"/>
                    </a:moveTo>
                    <a:cubicBezTo>
                      <a:pt x="42" y="96"/>
                      <a:pt x="42" y="96"/>
                      <a:pt x="42" y="96"/>
                    </a:cubicBezTo>
                    <a:cubicBezTo>
                      <a:pt x="13" y="96"/>
                      <a:pt x="13" y="96"/>
                      <a:pt x="13" y="96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42" y="13"/>
                      <a:pt x="42" y="13"/>
                      <a:pt x="42" y="13"/>
                    </a:cubicBezTo>
                    <a:moveTo>
                      <a:pt x="5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76"/>
                      <a:pt x="0" y="176"/>
                      <a:pt x="0" y="176"/>
                    </a:cubicBezTo>
                    <a:cubicBezTo>
                      <a:pt x="0" y="178"/>
                      <a:pt x="2" y="180"/>
                      <a:pt x="4" y="180"/>
                    </a:cubicBezTo>
                    <a:cubicBezTo>
                      <a:pt x="50" y="180"/>
                      <a:pt x="50" y="180"/>
                      <a:pt x="50" y="180"/>
                    </a:cubicBezTo>
                    <a:cubicBezTo>
                      <a:pt x="53" y="180"/>
                      <a:pt x="55" y="178"/>
                      <a:pt x="55" y="176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55" y="2"/>
                      <a:pt x="53" y="0"/>
                      <a:pt x="5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rgbClr val="7D9A52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991134" y="3242310"/>
            <a:ext cx="676910" cy="676910"/>
            <a:chOff x="3424768" y="2961096"/>
            <a:chExt cx="759650" cy="759649"/>
          </a:xfrm>
        </p:grpSpPr>
        <p:sp>
          <p:nvSpPr>
            <p:cNvPr id="23" name="椭圆 22"/>
            <p:cNvSpPr/>
            <p:nvPr/>
          </p:nvSpPr>
          <p:spPr>
            <a:xfrm>
              <a:off x="3424768" y="2961096"/>
              <a:ext cx="759650" cy="75964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rgbClr val="7D9A52"/>
                </a:solidFill>
                <a:cs typeface="+mn-ea"/>
                <a:sym typeface="+mn-lt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3602043" y="3071238"/>
              <a:ext cx="405347" cy="482677"/>
              <a:chOff x="10787673" y="2508217"/>
              <a:chExt cx="478426" cy="569698"/>
            </a:xfrm>
            <a:solidFill>
              <a:schemeClr val="bg1">
                <a:lumMod val="95000"/>
              </a:schemeClr>
            </a:solidFill>
          </p:grpSpPr>
          <p:sp>
            <p:nvSpPr>
              <p:cNvPr id="25" name="Freeform 25"/>
              <p:cNvSpPr>
                <a:spLocks noEditPoints="1"/>
              </p:cNvSpPr>
              <p:nvPr/>
            </p:nvSpPr>
            <p:spPr bwMode="auto">
              <a:xfrm>
                <a:off x="10787673" y="2508217"/>
                <a:ext cx="478426" cy="569698"/>
              </a:xfrm>
              <a:custGeom>
                <a:avLst/>
                <a:gdLst>
                  <a:gd name="T0" fmla="*/ 145 w 156"/>
                  <a:gd name="T1" fmla="*/ 22 h 178"/>
                  <a:gd name="T2" fmla="*/ 134 w 156"/>
                  <a:gd name="T3" fmla="*/ 22 h 178"/>
                  <a:gd name="T4" fmla="*/ 134 w 156"/>
                  <a:gd name="T5" fmla="*/ 11 h 178"/>
                  <a:gd name="T6" fmla="*/ 123 w 156"/>
                  <a:gd name="T7" fmla="*/ 0 h 178"/>
                  <a:gd name="T8" fmla="*/ 11 w 156"/>
                  <a:gd name="T9" fmla="*/ 0 h 178"/>
                  <a:gd name="T10" fmla="*/ 0 w 156"/>
                  <a:gd name="T11" fmla="*/ 11 h 178"/>
                  <a:gd name="T12" fmla="*/ 0 w 156"/>
                  <a:gd name="T13" fmla="*/ 145 h 178"/>
                  <a:gd name="T14" fmla="*/ 11 w 156"/>
                  <a:gd name="T15" fmla="*/ 156 h 178"/>
                  <a:gd name="T16" fmla="*/ 22 w 156"/>
                  <a:gd name="T17" fmla="*/ 156 h 178"/>
                  <a:gd name="T18" fmla="*/ 22 w 156"/>
                  <a:gd name="T19" fmla="*/ 167 h 178"/>
                  <a:gd name="T20" fmla="*/ 33 w 156"/>
                  <a:gd name="T21" fmla="*/ 178 h 178"/>
                  <a:gd name="T22" fmla="*/ 145 w 156"/>
                  <a:gd name="T23" fmla="*/ 178 h 178"/>
                  <a:gd name="T24" fmla="*/ 156 w 156"/>
                  <a:gd name="T25" fmla="*/ 167 h 178"/>
                  <a:gd name="T26" fmla="*/ 156 w 156"/>
                  <a:gd name="T27" fmla="*/ 33 h 178"/>
                  <a:gd name="T28" fmla="*/ 145 w 156"/>
                  <a:gd name="T29" fmla="*/ 22 h 178"/>
                  <a:gd name="T30" fmla="*/ 11 w 156"/>
                  <a:gd name="T31" fmla="*/ 145 h 178"/>
                  <a:gd name="T32" fmla="*/ 11 w 156"/>
                  <a:gd name="T33" fmla="*/ 11 h 178"/>
                  <a:gd name="T34" fmla="*/ 123 w 156"/>
                  <a:gd name="T35" fmla="*/ 11 h 178"/>
                  <a:gd name="T36" fmla="*/ 123 w 156"/>
                  <a:gd name="T37" fmla="*/ 145 h 178"/>
                  <a:gd name="T38" fmla="*/ 11 w 156"/>
                  <a:gd name="T39" fmla="*/ 145 h 178"/>
                  <a:gd name="T40" fmla="*/ 145 w 156"/>
                  <a:gd name="T41" fmla="*/ 167 h 178"/>
                  <a:gd name="T42" fmla="*/ 33 w 156"/>
                  <a:gd name="T43" fmla="*/ 167 h 178"/>
                  <a:gd name="T44" fmla="*/ 33 w 156"/>
                  <a:gd name="T45" fmla="*/ 156 h 178"/>
                  <a:gd name="T46" fmla="*/ 123 w 156"/>
                  <a:gd name="T47" fmla="*/ 156 h 178"/>
                  <a:gd name="T48" fmla="*/ 134 w 156"/>
                  <a:gd name="T49" fmla="*/ 145 h 178"/>
                  <a:gd name="T50" fmla="*/ 134 w 156"/>
                  <a:gd name="T51" fmla="*/ 33 h 178"/>
                  <a:gd name="T52" fmla="*/ 145 w 156"/>
                  <a:gd name="T53" fmla="*/ 33 h 178"/>
                  <a:gd name="T54" fmla="*/ 145 w 156"/>
                  <a:gd name="T55" fmla="*/ 167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56" h="178">
                    <a:moveTo>
                      <a:pt x="145" y="22"/>
                    </a:moveTo>
                    <a:cubicBezTo>
                      <a:pt x="134" y="22"/>
                      <a:pt x="134" y="22"/>
                      <a:pt x="134" y="22"/>
                    </a:cubicBezTo>
                    <a:cubicBezTo>
                      <a:pt x="134" y="11"/>
                      <a:pt x="134" y="11"/>
                      <a:pt x="134" y="11"/>
                    </a:cubicBezTo>
                    <a:cubicBezTo>
                      <a:pt x="134" y="5"/>
                      <a:pt x="129" y="0"/>
                      <a:pt x="123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45"/>
                      <a:pt x="0" y="145"/>
                      <a:pt x="0" y="145"/>
                    </a:cubicBezTo>
                    <a:cubicBezTo>
                      <a:pt x="0" y="151"/>
                      <a:pt x="5" y="156"/>
                      <a:pt x="11" y="156"/>
                    </a:cubicBezTo>
                    <a:cubicBezTo>
                      <a:pt x="22" y="156"/>
                      <a:pt x="22" y="156"/>
                      <a:pt x="22" y="156"/>
                    </a:cubicBezTo>
                    <a:cubicBezTo>
                      <a:pt x="22" y="167"/>
                      <a:pt x="22" y="167"/>
                      <a:pt x="22" y="167"/>
                    </a:cubicBezTo>
                    <a:cubicBezTo>
                      <a:pt x="22" y="173"/>
                      <a:pt x="27" y="178"/>
                      <a:pt x="33" y="178"/>
                    </a:cubicBezTo>
                    <a:cubicBezTo>
                      <a:pt x="145" y="178"/>
                      <a:pt x="145" y="178"/>
                      <a:pt x="145" y="178"/>
                    </a:cubicBezTo>
                    <a:cubicBezTo>
                      <a:pt x="151" y="178"/>
                      <a:pt x="156" y="173"/>
                      <a:pt x="156" y="167"/>
                    </a:cubicBezTo>
                    <a:cubicBezTo>
                      <a:pt x="156" y="33"/>
                      <a:pt x="156" y="33"/>
                      <a:pt x="156" y="33"/>
                    </a:cubicBezTo>
                    <a:cubicBezTo>
                      <a:pt x="156" y="27"/>
                      <a:pt x="151" y="22"/>
                      <a:pt x="145" y="22"/>
                    </a:cubicBezTo>
                    <a:close/>
                    <a:moveTo>
                      <a:pt x="11" y="145"/>
                    </a:moveTo>
                    <a:cubicBezTo>
                      <a:pt x="11" y="11"/>
                      <a:pt x="11" y="11"/>
                      <a:pt x="11" y="11"/>
                    </a:cubicBezTo>
                    <a:cubicBezTo>
                      <a:pt x="123" y="11"/>
                      <a:pt x="123" y="11"/>
                      <a:pt x="123" y="11"/>
                    </a:cubicBezTo>
                    <a:cubicBezTo>
                      <a:pt x="123" y="145"/>
                      <a:pt x="123" y="145"/>
                      <a:pt x="123" y="145"/>
                    </a:cubicBezTo>
                    <a:lnTo>
                      <a:pt x="11" y="145"/>
                    </a:lnTo>
                    <a:close/>
                    <a:moveTo>
                      <a:pt x="145" y="167"/>
                    </a:moveTo>
                    <a:cubicBezTo>
                      <a:pt x="33" y="167"/>
                      <a:pt x="33" y="167"/>
                      <a:pt x="33" y="167"/>
                    </a:cubicBezTo>
                    <a:cubicBezTo>
                      <a:pt x="33" y="156"/>
                      <a:pt x="33" y="156"/>
                      <a:pt x="33" y="156"/>
                    </a:cubicBezTo>
                    <a:cubicBezTo>
                      <a:pt x="123" y="156"/>
                      <a:pt x="123" y="156"/>
                      <a:pt x="123" y="156"/>
                    </a:cubicBezTo>
                    <a:cubicBezTo>
                      <a:pt x="129" y="156"/>
                      <a:pt x="134" y="151"/>
                      <a:pt x="134" y="145"/>
                    </a:cubicBezTo>
                    <a:cubicBezTo>
                      <a:pt x="134" y="33"/>
                      <a:pt x="134" y="33"/>
                      <a:pt x="134" y="33"/>
                    </a:cubicBezTo>
                    <a:cubicBezTo>
                      <a:pt x="145" y="33"/>
                      <a:pt x="145" y="33"/>
                      <a:pt x="145" y="33"/>
                    </a:cubicBezTo>
                    <a:lnTo>
                      <a:pt x="145" y="16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rgbClr val="7D9A5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Freeform 26"/>
              <p:cNvSpPr/>
              <p:nvPr/>
            </p:nvSpPr>
            <p:spPr bwMode="auto">
              <a:xfrm>
                <a:off x="10925460" y="2614454"/>
                <a:ext cx="205404" cy="34527"/>
              </a:xfrm>
              <a:custGeom>
                <a:avLst/>
                <a:gdLst>
                  <a:gd name="T0" fmla="*/ 61 w 67"/>
                  <a:gd name="T1" fmla="*/ 0 h 11"/>
                  <a:gd name="T2" fmla="*/ 5 w 67"/>
                  <a:gd name="T3" fmla="*/ 0 h 11"/>
                  <a:gd name="T4" fmla="*/ 0 w 67"/>
                  <a:gd name="T5" fmla="*/ 6 h 11"/>
                  <a:gd name="T6" fmla="*/ 5 w 67"/>
                  <a:gd name="T7" fmla="*/ 11 h 11"/>
                  <a:gd name="T8" fmla="*/ 61 w 67"/>
                  <a:gd name="T9" fmla="*/ 11 h 11"/>
                  <a:gd name="T10" fmla="*/ 67 w 67"/>
                  <a:gd name="T11" fmla="*/ 6 h 11"/>
                  <a:gd name="T12" fmla="*/ 61 w 67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11">
                    <a:moveTo>
                      <a:pt x="61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1"/>
                      <a:pt x="5" y="11"/>
                    </a:cubicBezTo>
                    <a:cubicBezTo>
                      <a:pt x="61" y="11"/>
                      <a:pt x="61" y="11"/>
                      <a:pt x="61" y="11"/>
                    </a:cubicBezTo>
                    <a:cubicBezTo>
                      <a:pt x="64" y="11"/>
                      <a:pt x="67" y="9"/>
                      <a:pt x="67" y="6"/>
                    </a:cubicBezTo>
                    <a:cubicBezTo>
                      <a:pt x="67" y="3"/>
                      <a:pt x="64" y="0"/>
                      <a:pt x="6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rgbClr val="7D9A5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Freeform 27"/>
              <p:cNvSpPr/>
              <p:nvPr/>
            </p:nvSpPr>
            <p:spPr bwMode="auto">
              <a:xfrm>
                <a:off x="10854015" y="2723348"/>
                <a:ext cx="276849" cy="34527"/>
              </a:xfrm>
              <a:custGeom>
                <a:avLst/>
                <a:gdLst>
                  <a:gd name="T0" fmla="*/ 84 w 90"/>
                  <a:gd name="T1" fmla="*/ 0 h 11"/>
                  <a:gd name="T2" fmla="*/ 6 w 90"/>
                  <a:gd name="T3" fmla="*/ 0 h 11"/>
                  <a:gd name="T4" fmla="*/ 0 w 90"/>
                  <a:gd name="T5" fmla="*/ 5 h 11"/>
                  <a:gd name="T6" fmla="*/ 6 w 90"/>
                  <a:gd name="T7" fmla="*/ 11 h 11"/>
                  <a:gd name="T8" fmla="*/ 84 w 90"/>
                  <a:gd name="T9" fmla="*/ 11 h 11"/>
                  <a:gd name="T10" fmla="*/ 90 w 90"/>
                  <a:gd name="T11" fmla="*/ 5 h 11"/>
                  <a:gd name="T12" fmla="*/ 84 w 90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" h="11">
                    <a:moveTo>
                      <a:pt x="84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8"/>
                      <a:pt x="3" y="11"/>
                      <a:pt x="6" y="11"/>
                    </a:cubicBezTo>
                    <a:cubicBezTo>
                      <a:pt x="84" y="11"/>
                      <a:pt x="84" y="11"/>
                      <a:pt x="84" y="11"/>
                    </a:cubicBezTo>
                    <a:cubicBezTo>
                      <a:pt x="87" y="11"/>
                      <a:pt x="90" y="8"/>
                      <a:pt x="90" y="5"/>
                    </a:cubicBezTo>
                    <a:cubicBezTo>
                      <a:pt x="90" y="2"/>
                      <a:pt x="87" y="0"/>
                      <a:pt x="8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rgbClr val="7D9A5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Freeform 28"/>
              <p:cNvSpPr/>
              <p:nvPr/>
            </p:nvSpPr>
            <p:spPr bwMode="auto">
              <a:xfrm>
                <a:off x="10854015" y="2793730"/>
                <a:ext cx="276849" cy="34527"/>
              </a:xfrm>
              <a:custGeom>
                <a:avLst/>
                <a:gdLst>
                  <a:gd name="T0" fmla="*/ 84 w 90"/>
                  <a:gd name="T1" fmla="*/ 0 h 11"/>
                  <a:gd name="T2" fmla="*/ 6 w 90"/>
                  <a:gd name="T3" fmla="*/ 0 h 11"/>
                  <a:gd name="T4" fmla="*/ 0 w 90"/>
                  <a:gd name="T5" fmla="*/ 6 h 11"/>
                  <a:gd name="T6" fmla="*/ 6 w 90"/>
                  <a:gd name="T7" fmla="*/ 11 h 11"/>
                  <a:gd name="T8" fmla="*/ 84 w 90"/>
                  <a:gd name="T9" fmla="*/ 11 h 11"/>
                  <a:gd name="T10" fmla="*/ 90 w 90"/>
                  <a:gd name="T11" fmla="*/ 6 h 11"/>
                  <a:gd name="T12" fmla="*/ 84 w 90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" h="11">
                    <a:moveTo>
                      <a:pt x="84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1"/>
                      <a:pt x="6" y="11"/>
                    </a:cubicBezTo>
                    <a:cubicBezTo>
                      <a:pt x="84" y="11"/>
                      <a:pt x="84" y="11"/>
                      <a:pt x="84" y="11"/>
                    </a:cubicBezTo>
                    <a:cubicBezTo>
                      <a:pt x="87" y="11"/>
                      <a:pt x="90" y="9"/>
                      <a:pt x="90" y="6"/>
                    </a:cubicBezTo>
                    <a:cubicBezTo>
                      <a:pt x="90" y="3"/>
                      <a:pt x="87" y="0"/>
                      <a:pt x="8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rgbClr val="7D9A5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Freeform 29"/>
              <p:cNvSpPr/>
              <p:nvPr/>
            </p:nvSpPr>
            <p:spPr bwMode="auto">
              <a:xfrm>
                <a:off x="10854015" y="2862784"/>
                <a:ext cx="276849" cy="38511"/>
              </a:xfrm>
              <a:custGeom>
                <a:avLst/>
                <a:gdLst>
                  <a:gd name="T0" fmla="*/ 84 w 90"/>
                  <a:gd name="T1" fmla="*/ 0 h 12"/>
                  <a:gd name="T2" fmla="*/ 6 w 90"/>
                  <a:gd name="T3" fmla="*/ 0 h 12"/>
                  <a:gd name="T4" fmla="*/ 0 w 90"/>
                  <a:gd name="T5" fmla="*/ 6 h 12"/>
                  <a:gd name="T6" fmla="*/ 6 w 90"/>
                  <a:gd name="T7" fmla="*/ 12 h 12"/>
                  <a:gd name="T8" fmla="*/ 84 w 90"/>
                  <a:gd name="T9" fmla="*/ 12 h 12"/>
                  <a:gd name="T10" fmla="*/ 90 w 90"/>
                  <a:gd name="T11" fmla="*/ 6 h 12"/>
                  <a:gd name="T12" fmla="*/ 84 w 90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" h="12">
                    <a:moveTo>
                      <a:pt x="84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84" y="12"/>
                      <a:pt x="84" y="12"/>
                      <a:pt x="84" y="12"/>
                    </a:cubicBezTo>
                    <a:cubicBezTo>
                      <a:pt x="87" y="12"/>
                      <a:pt x="90" y="9"/>
                      <a:pt x="90" y="6"/>
                    </a:cubicBezTo>
                    <a:cubicBezTo>
                      <a:pt x="90" y="3"/>
                      <a:pt x="87" y="0"/>
                      <a:pt x="8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rgbClr val="7D9A52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991134" y="1649095"/>
            <a:ext cx="676910" cy="676910"/>
            <a:chOff x="3424768" y="1611109"/>
            <a:chExt cx="759650" cy="759649"/>
          </a:xfrm>
        </p:grpSpPr>
        <p:sp>
          <p:nvSpPr>
            <p:cNvPr id="31" name="椭圆 30"/>
            <p:cNvSpPr/>
            <p:nvPr/>
          </p:nvSpPr>
          <p:spPr>
            <a:xfrm>
              <a:off x="3424768" y="1611109"/>
              <a:ext cx="759650" cy="75964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rgbClr val="7D9A52"/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5"/>
            <p:cNvSpPr>
              <a:spLocks noEditPoints="1"/>
            </p:cNvSpPr>
            <p:nvPr/>
          </p:nvSpPr>
          <p:spPr bwMode="auto">
            <a:xfrm>
              <a:off x="3524311" y="1805900"/>
              <a:ext cx="555723" cy="348110"/>
            </a:xfrm>
            <a:custGeom>
              <a:avLst/>
              <a:gdLst>
                <a:gd name="T0" fmla="*/ 211 w 260"/>
                <a:gd name="T1" fmla="*/ 65 h 162"/>
                <a:gd name="T2" fmla="*/ 146 w 260"/>
                <a:gd name="T3" fmla="*/ 0 h 162"/>
                <a:gd name="T4" fmla="*/ 90 w 260"/>
                <a:gd name="T5" fmla="*/ 33 h 162"/>
                <a:gd name="T6" fmla="*/ 81 w 260"/>
                <a:gd name="T7" fmla="*/ 32 h 162"/>
                <a:gd name="T8" fmla="*/ 35 w 260"/>
                <a:gd name="T9" fmla="*/ 67 h 162"/>
                <a:gd name="T10" fmla="*/ 0 w 260"/>
                <a:gd name="T11" fmla="*/ 114 h 162"/>
                <a:gd name="T12" fmla="*/ 49 w 260"/>
                <a:gd name="T13" fmla="*/ 162 h 162"/>
                <a:gd name="T14" fmla="*/ 211 w 260"/>
                <a:gd name="T15" fmla="*/ 162 h 162"/>
                <a:gd name="T16" fmla="*/ 260 w 260"/>
                <a:gd name="T17" fmla="*/ 114 h 162"/>
                <a:gd name="T18" fmla="*/ 211 w 260"/>
                <a:gd name="T19" fmla="*/ 65 h 162"/>
                <a:gd name="T20" fmla="*/ 130 w 260"/>
                <a:gd name="T21" fmla="*/ 146 h 162"/>
                <a:gd name="T22" fmla="*/ 81 w 260"/>
                <a:gd name="T23" fmla="*/ 81 h 162"/>
                <a:gd name="T24" fmla="*/ 114 w 260"/>
                <a:gd name="T25" fmla="*/ 81 h 162"/>
                <a:gd name="T26" fmla="*/ 114 w 260"/>
                <a:gd name="T27" fmla="*/ 32 h 162"/>
                <a:gd name="T28" fmla="*/ 146 w 260"/>
                <a:gd name="T29" fmla="*/ 32 h 162"/>
                <a:gd name="T30" fmla="*/ 146 w 260"/>
                <a:gd name="T31" fmla="*/ 81 h 162"/>
                <a:gd name="T32" fmla="*/ 179 w 260"/>
                <a:gd name="T33" fmla="*/ 81 h 162"/>
                <a:gd name="T34" fmla="*/ 130 w 260"/>
                <a:gd name="T35" fmla="*/ 146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0" h="162">
                  <a:moveTo>
                    <a:pt x="211" y="65"/>
                  </a:moveTo>
                  <a:cubicBezTo>
                    <a:pt x="211" y="29"/>
                    <a:pt x="182" y="0"/>
                    <a:pt x="146" y="0"/>
                  </a:cubicBezTo>
                  <a:cubicBezTo>
                    <a:pt x="122" y="0"/>
                    <a:pt x="101" y="13"/>
                    <a:pt x="90" y="33"/>
                  </a:cubicBezTo>
                  <a:cubicBezTo>
                    <a:pt x="87" y="33"/>
                    <a:pt x="84" y="32"/>
                    <a:pt x="81" y="32"/>
                  </a:cubicBezTo>
                  <a:cubicBezTo>
                    <a:pt x="59" y="32"/>
                    <a:pt x="41" y="47"/>
                    <a:pt x="35" y="67"/>
                  </a:cubicBezTo>
                  <a:cubicBezTo>
                    <a:pt x="15" y="73"/>
                    <a:pt x="0" y="92"/>
                    <a:pt x="0" y="114"/>
                  </a:cubicBezTo>
                  <a:cubicBezTo>
                    <a:pt x="0" y="140"/>
                    <a:pt x="22" y="162"/>
                    <a:pt x="49" y="162"/>
                  </a:cubicBezTo>
                  <a:cubicBezTo>
                    <a:pt x="211" y="162"/>
                    <a:pt x="211" y="162"/>
                    <a:pt x="211" y="162"/>
                  </a:cubicBezTo>
                  <a:cubicBezTo>
                    <a:pt x="238" y="162"/>
                    <a:pt x="260" y="140"/>
                    <a:pt x="260" y="114"/>
                  </a:cubicBezTo>
                  <a:cubicBezTo>
                    <a:pt x="260" y="87"/>
                    <a:pt x="238" y="65"/>
                    <a:pt x="211" y="65"/>
                  </a:cubicBezTo>
                  <a:close/>
                  <a:moveTo>
                    <a:pt x="130" y="146"/>
                  </a:moveTo>
                  <a:cubicBezTo>
                    <a:pt x="81" y="81"/>
                    <a:pt x="81" y="81"/>
                    <a:pt x="81" y="81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46" y="32"/>
                    <a:pt x="146" y="32"/>
                    <a:pt x="146" y="32"/>
                  </a:cubicBezTo>
                  <a:cubicBezTo>
                    <a:pt x="146" y="81"/>
                    <a:pt x="146" y="81"/>
                    <a:pt x="146" y="81"/>
                  </a:cubicBezTo>
                  <a:cubicBezTo>
                    <a:pt x="179" y="81"/>
                    <a:pt x="179" y="81"/>
                    <a:pt x="179" y="81"/>
                  </a:cubicBezTo>
                  <a:lnTo>
                    <a:pt x="130" y="14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7D9A5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1753522" y="1516102"/>
            <a:ext cx="40913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单击此处输入文本内容，单击此处输入文本内容，单击此处输入文本内容，单击此处输入文本内容，单击此处输入文本内容，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1765898" y="3107378"/>
            <a:ext cx="40913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单击此处输入文本内容，单击此处输入文本内容，单击此处输入文本内容，单击此处输入文本内容，单击此处输入文本内容，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1765898" y="4711759"/>
            <a:ext cx="40913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单击此处输入文本内容，单击此处输入文本内容，单击此处输入文本内容，单击此处输入文本内容，单击此处输入文本内容，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7417525" y="1516102"/>
            <a:ext cx="40913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单击此处输入文本内容，单击此处输入文本内容，单击此处输入文本内容，单击此处输入文本内容，单击此处输入文本内容，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7417525" y="3093804"/>
            <a:ext cx="40913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单击此处输入文本内容，单击此处输入文本内容，单击此处输入文本内容，单击此处输入文本内容，单击此处输入文本内容，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7415580" y="4662445"/>
            <a:ext cx="40913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单击此处输入文本内容，单击此处输入文本内容，单击此处输入文本内容，单击此处输入文本内容，单击此处输入文本内容，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3" y="-1"/>
            <a:ext cx="12185094" cy="6858001"/>
          </a:xfrm>
          <a:prstGeom prst="rect">
            <a:avLst/>
          </a:prstGeom>
        </p:spPr>
      </p:pic>
      <p:sp>
        <p:nvSpPr>
          <p:cNvPr id="3" name="TextBox 12"/>
          <p:cNvSpPr txBox="1"/>
          <p:nvPr/>
        </p:nvSpPr>
        <p:spPr>
          <a:xfrm flipH="1">
            <a:off x="5219973" y="2753875"/>
            <a:ext cx="3732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sz="3200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</a:t>
            </a:r>
            <a:r>
              <a:rPr lang="en-US" sz="3200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</a:t>
            </a:r>
            <a:endParaRPr lang="en-US" sz="32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4321" y="2280027"/>
            <a:ext cx="3252455" cy="247806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71" t="58691" r="5382" b="33225"/>
          <a:stretch>
            <a:fillRect/>
          </a:stretch>
        </p:blipFill>
        <p:spPr>
          <a:xfrm>
            <a:off x="1419099" y="3160795"/>
            <a:ext cx="1916305" cy="722653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3591409" y="2846084"/>
            <a:ext cx="2141169" cy="947738"/>
            <a:chOff x="3591409" y="2846084"/>
            <a:chExt cx="2141169" cy="947738"/>
          </a:xfrm>
        </p:grpSpPr>
        <p:grpSp>
          <p:nvGrpSpPr>
            <p:cNvPr id="6" name="组合 5"/>
            <p:cNvGrpSpPr/>
            <p:nvPr/>
          </p:nvGrpSpPr>
          <p:grpSpPr>
            <a:xfrm rot="5400000">
              <a:off x="4104495" y="2737336"/>
              <a:ext cx="543400" cy="1569571"/>
              <a:chOff x="3677871" y="2564765"/>
              <a:chExt cx="543400" cy="1681558"/>
            </a:xfrm>
          </p:grpSpPr>
          <p:cxnSp>
            <p:nvCxnSpPr>
              <p:cNvPr id="7" name="直接连接符 6"/>
              <p:cNvCxnSpPr/>
              <p:nvPr/>
            </p:nvCxnSpPr>
            <p:spPr>
              <a:xfrm>
                <a:off x="3766099" y="2564765"/>
                <a:ext cx="442646" cy="0"/>
              </a:xfrm>
              <a:prstGeom prst="line">
                <a:avLst/>
              </a:prstGeom>
              <a:ln w="1905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 flipH="1">
                <a:off x="4208745" y="2564765"/>
                <a:ext cx="12526" cy="1681558"/>
              </a:xfrm>
              <a:prstGeom prst="line">
                <a:avLst/>
              </a:prstGeom>
              <a:ln w="1905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 flipH="1">
                <a:off x="3684270" y="4246323"/>
                <a:ext cx="524475" cy="0"/>
              </a:xfrm>
              <a:prstGeom prst="line">
                <a:avLst/>
              </a:prstGeom>
              <a:ln w="1905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 flipV="1">
                <a:off x="3677871" y="3935721"/>
                <a:ext cx="6399" cy="310602"/>
              </a:xfrm>
              <a:prstGeom prst="line">
                <a:avLst/>
              </a:prstGeom>
              <a:ln w="1905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文本框 13"/>
            <p:cNvSpPr txBox="1"/>
            <p:nvPr/>
          </p:nvSpPr>
          <p:spPr>
            <a:xfrm>
              <a:off x="3992269" y="2846084"/>
              <a:ext cx="174030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肆</a:t>
              </a: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5263212" y="3301611"/>
            <a:ext cx="36890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单击此处输入文本内容，单击此处输入文本内容，单击此处输入文本内容，单击此处输入文本内容，单击此处输入文本内容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3" y="-1"/>
            <a:ext cx="12185094" cy="685800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1354" y="267286"/>
            <a:ext cx="11633981" cy="6344529"/>
          </a:xfrm>
          <a:prstGeom prst="rect">
            <a:avLst/>
          </a:prstGeom>
          <a:noFill/>
          <a:ln w="101600" cmpd="thickThin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 rot="10800000">
            <a:off x="2148405" y="341311"/>
            <a:ext cx="196569" cy="4800903"/>
            <a:chOff x="1532214" y="1752410"/>
            <a:chExt cx="196569" cy="4800903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1630499" y="1941342"/>
              <a:ext cx="0" cy="4611971"/>
            </a:xfrm>
            <a:prstGeom prst="line">
              <a:avLst/>
            </a:prstGeom>
            <a:ln>
              <a:gradFill>
                <a:gsLst>
                  <a:gs pos="0">
                    <a:srgbClr val="771B10"/>
                  </a:gs>
                  <a:gs pos="100000">
                    <a:srgbClr val="771B10">
                      <a:alpha val="1600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椭圆 12"/>
            <p:cNvSpPr/>
            <p:nvPr/>
          </p:nvSpPr>
          <p:spPr>
            <a:xfrm>
              <a:off x="1532214" y="1752410"/>
              <a:ext cx="196569" cy="188932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800000">
            <a:off x="3576160" y="341311"/>
            <a:ext cx="196569" cy="3182815"/>
            <a:chOff x="3266671" y="3263818"/>
            <a:chExt cx="196569" cy="3182815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3364956" y="3429000"/>
              <a:ext cx="0" cy="3017633"/>
            </a:xfrm>
            <a:prstGeom prst="line">
              <a:avLst/>
            </a:prstGeom>
            <a:ln>
              <a:gradFill>
                <a:gsLst>
                  <a:gs pos="0">
                    <a:srgbClr val="771B10"/>
                  </a:gs>
                  <a:gs pos="100000">
                    <a:srgbClr val="771B10">
                      <a:alpha val="1600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椭圆 13"/>
            <p:cNvSpPr/>
            <p:nvPr/>
          </p:nvSpPr>
          <p:spPr>
            <a:xfrm>
              <a:off x="3266671" y="3263818"/>
              <a:ext cx="196569" cy="188932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 rot="10800000">
            <a:off x="4920821" y="319465"/>
            <a:ext cx="196569" cy="1530662"/>
            <a:chOff x="6162272" y="5022650"/>
            <a:chExt cx="196569" cy="1530662"/>
          </a:xfrm>
        </p:grpSpPr>
        <p:cxnSp>
          <p:nvCxnSpPr>
            <p:cNvPr id="9" name="直接连接符 8"/>
            <p:cNvCxnSpPr/>
            <p:nvPr/>
          </p:nvCxnSpPr>
          <p:spPr>
            <a:xfrm rot="10800000" flipV="1">
              <a:off x="6260556" y="5178366"/>
              <a:ext cx="0" cy="1374946"/>
            </a:xfrm>
            <a:prstGeom prst="line">
              <a:avLst/>
            </a:prstGeom>
            <a:ln>
              <a:gradFill>
                <a:gsLst>
                  <a:gs pos="0">
                    <a:srgbClr val="771B10"/>
                  </a:gs>
                  <a:gs pos="100000">
                    <a:srgbClr val="771B10">
                      <a:alpha val="1600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椭圆 14"/>
            <p:cNvSpPr/>
            <p:nvPr/>
          </p:nvSpPr>
          <p:spPr>
            <a:xfrm>
              <a:off x="6162272" y="5022650"/>
              <a:ext cx="196569" cy="188932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cs typeface="+mn-ea"/>
                <a:sym typeface="+mn-lt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5246215" y="1992152"/>
            <a:ext cx="5786953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单击此处输入文本内容，单击此处输入文本内容，单击此处输入文本内容，单击此处输入文本内容，单击此处输入文本内容，单击此处输入文本内容，单击此处输入文本内容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5246215" y="1592042"/>
            <a:ext cx="17382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3855663" y="3596115"/>
            <a:ext cx="5766639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单击此处输入文本内容，单击此处输入文本内容，单击此处输入文本内容，单击此处输入文本内容，单击此处输入文本内容，单击此处输入文本内容，单击此处输入文本内容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3855663" y="3196005"/>
            <a:ext cx="17382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711"/>
          <a:stretch>
            <a:fillRect/>
          </a:stretch>
        </p:blipFill>
        <p:spPr>
          <a:xfrm>
            <a:off x="651747" y="595690"/>
            <a:ext cx="2868631" cy="3113078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2443258" y="5213417"/>
            <a:ext cx="5766639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单击此处输入文本内容，单击此处输入文本内容，单击此处输入文本内容，单击此处输入文本内容，单击此处输入文本内容，单击此处输入文本内容，单击此处输入文本内容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2443258" y="4813307"/>
            <a:ext cx="17382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5573" y="4503031"/>
            <a:ext cx="3252455" cy="247806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6" grpId="0"/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3" y="-1"/>
            <a:ext cx="12185094" cy="6858001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711"/>
          <a:stretch>
            <a:fillRect/>
          </a:stretch>
        </p:blipFill>
        <p:spPr>
          <a:xfrm>
            <a:off x="4657399" y="2299347"/>
            <a:ext cx="2868631" cy="3113078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246960" y="1984687"/>
            <a:ext cx="844337" cy="844337"/>
            <a:chOff x="2981068" y="1456420"/>
            <a:chExt cx="633448" cy="633448"/>
          </a:xfrm>
        </p:grpSpPr>
        <p:sp>
          <p:nvSpPr>
            <p:cNvPr id="10" name="椭圆 9"/>
            <p:cNvSpPr/>
            <p:nvPr/>
          </p:nvSpPr>
          <p:spPr>
            <a:xfrm>
              <a:off x="3013623" y="1488975"/>
              <a:ext cx="568339" cy="56833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>
                  <a:cs typeface="+mn-ea"/>
                  <a:sym typeface="+mn-lt"/>
                </a:rPr>
                <a:t>壹</a:t>
              </a:r>
            </a:p>
          </p:txBody>
        </p:sp>
        <p:sp>
          <p:nvSpPr>
            <p:cNvPr id="14" name="椭圆 13"/>
            <p:cNvSpPr>
              <a:spLocks noChangeAspect="1"/>
            </p:cNvSpPr>
            <p:nvPr/>
          </p:nvSpPr>
          <p:spPr>
            <a:xfrm>
              <a:off x="2981068" y="1456420"/>
              <a:ext cx="633448" cy="633448"/>
            </a:xfrm>
            <a:prstGeom prst="ellipse">
              <a:avLst/>
            </a:prstGeom>
            <a:noFill/>
            <a:ln w="31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>
                  <a:noFill/>
                  <a:cs typeface="+mn-ea"/>
                  <a:sym typeface="+mn-lt"/>
                </a:rPr>
                <a:t>壹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154226" y="1989766"/>
            <a:ext cx="844337" cy="844337"/>
            <a:chOff x="4411959" y="1460231"/>
            <a:chExt cx="633448" cy="633448"/>
          </a:xfrm>
        </p:grpSpPr>
        <p:sp>
          <p:nvSpPr>
            <p:cNvPr id="11" name="椭圆 10"/>
            <p:cNvSpPr/>
            <p:nvPr/>
          </p:nvSpPr>
          <p:spPr>
            <a:xfrm>
              <a:off x="4444514" y="1492786"/>
              <a:ext cx="568339" cy="56833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>
                  <a:cs typeface="+mn-ea"/>
                  <a:sym typeface="+mn-lt"/>
                </a:rPr>
                <a:t>贰</a:t>
              </a:r>
            </a:p>
          </p:txBody>
        </p:sp>
        <p:sp>
          <p:nvSpPr>
            <p:cNvPr id="15" name="椭圆 14"/>
            <p:cNvSpPr>
              <a:spLocks noChangeAspect="1"/>
            </p:cNvSpPr>
            <p:nvPr/>
          </p:nvSpPr>
          <p:spPr>
            <a:xfrm>
              <a:off x="4411959" y="1460231"/>
              <a:ext cx="633448" cy="633448"/>
            </a:xfrm>
            <a:prstGeom prst="ellipse">
              <a:avLst/>
            </a:prstGeom>
            <a:noFill/>
            <a:ln w="31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>
                  <a:noFill/>
                  <a:cs typeface="+mn-ea"/>
                  <a:sym typeface="+mn-lt"/>
                </a:rPr>
                <a:t>壹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809910" y="1989766"/>
            <a:ext cx="844337" cy="844337"/>
            <a:chOff x="5846764" y="1460231"/>
            <a:chExt cx="633448" cy="633448"/>
          </a:xfrm>
        </p:grpSpPr>
        <p:sp>
          <p:nvSpPr>
            <p:cNvPr id="12" name="椭圆 11"/>
            <p:cNvSpPr/>
            <p:nvPr/>
          </p:nvSpPr>
          <p:spPr>
            <a:xfrm>
              <a:off x="5879319" y="1492786"/>
              <a:ext cx="568339" cy="56833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>
                  <a:cs typeface="+mn-ea"/>
                  <a:sym typeface="+mn-lt"/>
                </a:rPr>
                <a:t>叁</a:t>
              </a:r>
            </a:p>
          </p:txBody>
        </p:sp>
        <p:sp>
          <p:nvSpPr>
            <p:cNvPr id="16" name="椭圆 15"/>
            <p:cNvSpPr>
              <a:spLocks noChangeAspect="1"/>
            </p:cNvSpPr>
            <p:nvPr/>
          </p:nvSpPr>
          <p:spPr>
            <a:xfrm>
              <a:off x="5846764" y="1460231"/>
              <a:ext cx="633448" cy="633448"/>
            </a:xfrm>
            <a:prstGeom prst="ellipse">
              <a:avLst/>
            </a:prstGeom>
            <a:noFill/>
            <a:ln w="31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>
                  <a:noFill/>
                  <a:cs typeface="+mn-ea"/>
                  <a:sym typeface="+mn-lt"/>
                </a:rPr>
                <a:t>壹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9729531" y="1989766"/>
            <a:ext cx="844337" cy="844337"/>
            <a:chOff x="7286924" y="1460231"/>
            <a:chExt cx="633448" cy="633448"/>
          </a:xfrm>
        </p:grpSpPr>
        <p:sp>
          <p:nvSpPr>
            <p:cNvPr id="13" name="椭圆 12"/>
            <p:cNvSpPr/>
            <p:nvPr/>
          </p:nvSpPr>
          <p:spPr>
            <a:xfrm>
              <a:off x="7319479" y="1492786"/>
              <a:ext cx="568339" cy="568339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>
                  <a:cs typeface="+mn-ea"/>
                  <a:sym typeface="+mn-lt"/>
                </a:rPr>
                <a:t>肆</a:t>
              </a:r>
            </a:p>
          </p:txBody>
        </p:sp>
        <p:sp>
          <p:nvSpPr>
            <p:cNvPr id="17" name="椭圆 16"/>
            <p:cNvSpPr>
              <a:spLocks noChangeAspect="1"/>
            </p:cNvSpPr>
            <p:nvPr/>
          </p:nvSpPr>
          <p:spPr>
            <a:xfrm>
              <a:off x="7286924" y="1460231"/>
              <a:ext cx="633448" cy="633448"/>
            </a:xfrm>
            <a:prstGeom prst="ellipse">
              <a:avLst/>
            </a:prstGeom>
            <a:noFill/>
            <a:ln w="31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>
                  <a:noFill/>
                  <a:cs typeface="+mn-ea"/>
                  <a:sym typeface="+mn-lt"/>
                </a:rPr>
                <a:t>壹</a:t>
              </a: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401671" y="3141539"/>
            <a:ext cx="553998" cy="302340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spc="25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单击此处输入标题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3263410" y="3141539"/>
            <a:ext cx="553998" cy="331134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spc="25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单击此处输入标题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7970310" y="3141539"/>
            <a:ext cx="553998" cy="331134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spc="25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单击此处输入标题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9891608" y="3141539"/>
            <a:ext cx="553998" cy="331134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spc="25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单击此处输入标题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4691199" y="754071"/>
            <a:ext cx="2809602" cy="1076898"/>
            <a:chOff x="4691199" y="754071"/>
            <a:chExt cx="2809602" cy="1076898"/>
          </a:xfrm>
        </p:grpSpPr>
        <p:sp>
          <p:nvSpPr>
            <p:cNvPr id="9" name="文本框 8"/>
            <p:cNvSpPr txBox="1"/>
            <p:nvPr/>
          </p:nvSpPr>
          <p:spPr>
            <a:xfrm>
              <a:off x="4691199" y="754071"/>
              <a:ext cx="2809602" cy="10768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400" dirty="0">
                  <a:solidFill>
                    <a:srgbClr val="C00000"/>
                  </a:solidFill>
                  <a:cs typeface="+mn-ea"/>
                  <a:sym typeface="+mn-lt"/>
                </a:rPr>
                <a:t>目录</a:t>
              </a:r>
            </a:p>
          </p:txBody>
        </p:sp>
        <p:grpSp>
          <p:nvGrpSpPr>
            <p:cNvPr id="25" name="组合 24"/>
            <p:cNvGrpSpPr/>
            <p:nvPr/>
          </p:nvGrpSpPr>
          <p:grpSpPr>
            <a:xfrm rot="5400000">
              <a:off x="5685352" y="525585"/>
              <a:ext cx="543400" cy="2008375"/>
              <a:chOff x="3677871" y="2564765"/>
              <a:chExt cx="543400" cy="1681558"/>
            </a:xfrm>
          </p:grpSpPr>
          <p:cxnSp>
            <p:nvCxnSpPr>
              <p:cNvPr id="26" name="直接连接符 25"/>
              <p:cNvCxnSpPr/>
              <p:nvPr/>
            </p:nvCxnSpPr>
            <p:spPr>
              <a:xfrm>
                <a:off x="3766099" y="2564765"/>
                <a:ext cx="442646" cy="0"/>
              </a:xfrm>
              <a:prstGeom prst="line">
                <a:avLst/>
              </a:prstGeom>
              <a:ln w="1905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 flipH="1">
                <a:off x="4208745" y="2564765"/>
                <a:ext cx="12526" cy="1681558"/>
              </a:xfrm>
              <a:prstGeom prst="line">
                <a:avLst/>
              </a:prstGeom>
              <a:ln w="1905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 flipH="1">
                <a:off x="3684270" y="4246323"/>
                <a:ext cx="524475" cy="0"/>
              </a:xfrm>
              <a:prstGeom prst="line">
                <a:avLst/>
              </a:prstGeom>
              <a:ln w="1905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 flipV="1">
                <a:off x="3677871" y="3935721"/>
                <a:ext cx="6399" cy="310602"/>
              </a:xfrm>
              <a:prstGeom prst="line">
                <a:avLst/>
              </a:prstGeom>
              <a:ln w="1905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14:ferris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3" y="-1"/>
            <a:ext cx="12185094" cy="685800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1354" y="267286"/>
            <a:ext cx="11633981" cy="6344529"/>
          </a:xfrm>
          <a:prstGeom prst="rect">
            <a:avLst/>
          </a:prstGeom>
          <a:noFill/>
          <a:ln w="101600" cmpd="thickThin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076010" y="1957196"/>
            <a:ext cx="492443" cy="191943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480632" y="1957196"/>
            <a:ext cx="1569660" cy="289329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单击此处输入文本内容，单击此处输入文本内容，单击此处输入文本内容，单击此处输入文本内容，单击此处输入文本内容，单击此处输入文本内容，单击此处输入文本内容，单击此处输入文本内容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5029442" y="2010273"/>
            <a:ext cx="0" cy="1838224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8232752" y="1921861"/>
            <a:ext cx="492443" cy="191943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637374" y="1921861"/>
            <a:ext cx="1569660" cy="289329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单击此处输入文本内容，单击此处输入文本内容，单击此处输入文本内容，单击此处输入文本内容，单击此处输入文本内容，单击此处输入文本内容，单击此处输入文本内容，单击此处输入文本内容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8186184" y="1974938"/>
            <a:ext cx="0" cy="1838224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38" r="32675"/>
          <a:stretch>
            <a:fillRect/>
          </a:stretch>
        </p:blipFill>
        <p:spPr>
          <a:xfrm>
            <a:off x="5367519" y="267286"/>
            <a:ext cx="1456962" cy="451253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4"/>
          <a:srcRect b="7134"/>
          <a:stretch>
            <a:fillRect/>
          </a:stretch>
        </p:blipFill>
        <p:spPr>
          <a:xfrm>
            <a:off x="1212101" y="1966796"/>
            <a:ext cx="2130760" cy="312525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5"/>
          <a:srcRect b="2739"/>
          <a:stretch>
            <a:fillRect/>
          </a:stretch>
        </p:blipFill>
        <p:spPr>
          <a:xfrm>
            <a:off x="8905805" y="1957196"/>
            <a:ext cx="2112096" cy="31252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4" grpId="0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3" y="0"/>
            <a:ext cx="12185094" cy="6858001"/>
          </a:xfrm>
          <a:prstGeom prst="rect">
            <a:avLst/>
          </a:prstGeom>
          <a:noFill/>
        </p:spPr>
      </p:pic>
      <p:sp>
        <p:nvSpPr>
          <p:cNvPr id="7" name="矩形 6"/>
          <p:cNvSpPr/>
          <p:nvPr/>
        </p:nvSpPr>
        <p:spPr>
          <a:xfrm>
            <a:off x="4484720" y="682283"/>
            <a:ext cx="2785403" cy="550046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1354" y="267286"/>
            <a:ext cx="11633981" cy="6344529"/>
          </a:xfrm>
          <a:prstGeom prst="rect">
            <a:avLst/>
          </a:prstGeom>
          <a:noFill/>
          <a:ln w="101600" cmpd="thickThin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661775" y="1268468"/>
            <a:ext cx="492443" cy="294784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点击此处输入标题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768553" y="1277771"/>
            <a:ext cx="1846659" cy="455328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单击此处输入文本内容，单击此处输入文本内容，单击此处输入文本内容，单击此处输入文本内容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615212" y="1277771"/>
            <a:ext cx="0" cy="2810127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5183" y="678766"/>
            <a:ext cx="2536208" cy="550046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89744" y="678766"/>
            <a:ext cx="3610307" cy="5500468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718023" y="3075057"/>
            <a:ext cx="4934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rgbClr val="C00000"/>
                </a:solidFill>
                <a:cs typeface="+mn-ea"/>
                <a:sym typeface="+mn-lt"/>
              </a:rPr>
              <a:t>V</a:t>
            </a:r>
            <a:endParaRPr lang="zh-CN" altLang="en-US" sz="4000" b="1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432113" y="3075057"/>
            <a:ext cx="4934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rgbClr val="C00000"/>
                </a:solidFill>
                <a:cs typeface="+mn-ea"/>
                <a:sym typeface="+mn-lt"/>
              </a:rPr>
              <a:t>S</a:t>
            </a:r>
            <a:endParaRPr lang="zh-CN" altLang="en-US" sz="4000" b="1" dirty="0">
              <a:solidFill>
                <a:srgbClr val="C0000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5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0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/>
      <p:bldP spid="5" grpId="0"/>
      <p:bldP spid="10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3" y="-1"/>
            <a:ext cx="12185094" cy="685800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95999" y="35996"/>
            <a:ext cx="5302041" cy="5135796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38" r="32675"/>
          <a:stretch>
            <a:fillRect/>
          </a:stretch>
        </p:blipFill>
        <p:spPr>
          <a:xfrm>
            <a:off x="10103730" y="35996"/>
            <a:ext cx="1764159" cy="546399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518670" y="3040452"/>
            <a:ext cx="48817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谢谢您的欣赏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98296" y="3765649"/>
            <a:ext cx="4764144" cy="614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单击此处输入文本内容，单击此处输入文本内容，单击此处输入文本内容，单击此处输入文本内容</a:t>
            </a:r>
          </a:p>
        </p:txBody>
      </p:sp>
      <p:sp>
        <p:nvSpPr>
          <p:cNvPr id="36" name="椭圆 35"/>
          <p:cNvSpPr/>
          <p:nvPr/>
        </p:nvSpPr>
        <p:spPr>
          <a:xfrm>
            <a:off x="1699512" y="2507345"/>
            <a:ext cx="533107" cy="533107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cs typeface="+mn-ea"/>
                <a:sym typeface="+mn-lt"/>
              </a:rPr>
              <a:t>中</a:t>
            </a:r>
          </a:p>
        </p:txBody>
      </p:sp>
      <p:sp>
        <p:nvSpPr>
          <p:cNvPr id="37" name="椭圆 36"/>
          <p:cNvSpPr/>
          <p:nvPr/>
        </p:nvSpPr>
        <p:spPr>
          <a:xfrm>
            <a:off x="2602002" y="2530154"/>
            <a:ext cx="533107" cy="533107"/>
          </a:xfrm>
          <a:prstGeom prst="ellipse">
            <a:avLst/>
          </a:prstGeom>
          <a:noFill/>
          <a:ln w="31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cs typeface="+mn-ea"/>
                <a:sym typeface="+mn-lt"/>
              </a:rPr>
              <a:t>国</a:t>
            </a:r>
          </a:p>
        </p:txBody>
      </p:sp>
      <p:sp>
        <p:nvSpPr>
          <p:cNvPr id="38" name="椭圆 37"/>
          <p:cNvSpPr/>
          <p:nvPr/>
        </p:nvSpPr>
        <p:spPr>
          <a:xfrm>
            <a:off x="3462614" y="2533343"/>
            <a:ext cx="533107" cy="533107"/>
          </a:xfrm>
          <a:prstGeom prst="ellipse">
            <a:avLst/>
          </a:prstGeom>
          <a:solidFill>
            <a:srgbClr val="C00000"/>
          </a:solidFill>
          <a:ln w="31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cs typeface="+mn-ea"/>
                <a:sym typeface="+mn-lt"/>
              </a:rPr>
              <a:t>风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2" presetClass="entr" presetSubtype="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8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23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2" presetClass="entr" presetSubtype="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8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29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3" y="-1"/>
            <a:ext cx="12185094" cy="6858001"/>
          </a:xfrm>
          <a:prstGeom prst="rect">
            <a:avLst/>
          </a:prstGeom>
        </p:spPr>
      </p:pic>
      <p:sp>
        <p:nvSpPr>
          <p:cNvPr id="3" name="TextBox 12"/>
          <p:cNvSpPr txBox="1"/>
          <p:nvPr/>
        </p:nvSpPr>
        <p:spPr>
          <a:xfrm flipH="1">
            <a:off x="5219973" y="2753875"/>
            <a:ext cx="3732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sz="3200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</a:t>
            </a:r>
            <a:r>
              <a:rPr lang="en-US" sz="3200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</a:t>
            </a:r>
            <a:endParaRPr lang="en-US" sz="32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4321" y="2280027"/>
            <a:ext cx="3252455" cy="247806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71" t="58691" r="5382" b="33225"/>
          <a:stretch>
            <a:fillRect/>
          </a:stretch>
        </p:blipFill>
        <p:spPr>
          <a:xfrm>
            <a:off x="1419099" y="3160795"/>
            <a:ext cx="1916305" cy="722653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3591409" y="2846084"/>
            <a:ext cx="2141169" cy="947738"/>
            <a:chOff x="3591409" y="2846084"/>
            <a:chExt cx="2141169" cy="947738"/>
          </a:xfrm>
        </p:grpSpPr>
        <p:grpSp>
          <p:nvGrpSpPr>
            <p:cNvPr id="6" name="组合 5"/>
            <p:cNvGrpSpPr/>
            <p:nvPr/>
          </p:nvGrpSpPr>
          <p:grpSpPr>
            <a:xfrm rot="5400000">
              <a:off x="4104495" y="2737336"/>
              <a:ext cx="543400" cy="1569571"/>
              <a:chOff x="3677871" y="2564765"/>
              <a:chExt cx="543400" cy="1681558"/>
            </a:xfrm>
          </p:grpSpPr>
          <p:cxnSp>
            <p:nvCxnSpPr>
              <p:cNvPr id="7" name="直接连接符 6"/>
              <p:cNvCxnSpPr/>
              <p:nvPr/>
            </p:nvCxnSpPr>
            <p:spPr>
              <a:xfrm>
                <a:off x="3766099" y="2564765"/>
                <a:ext cx="442646" cy="0"/>
              </a:xfrm>
              <a:prstGeom prst="line">
                <a:avLst/>
              </a:prstGeom>
              <a:ln w="1905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 flipH="1">
                <a:off x="4208745" y="2564765"/>
                <a:ext cx="12526" cy="1681558"/>
              </a:xfrm>
              <a:prstGeom prst="line">
                <a:avLst/>
              </a:prstGeom>
              <a:ln w="1905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 flipH="1">
                <a:off x="3684270" y="4246323"/>
                <a:ext cx="524475" cy="0"/>
              </a:xfrm>
              <a:prstGeom prst="line">
                <a:avLst/>
              </a:prstGeom>
              <a:ln w="1905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 flipV="1">
                <a:off x="3677871" y="3935721"/>
                <a:ext cx="6399" cy="310602"/>
              </a:xfrm>
              <a:prstGeom prst="line">
                <a:avLst/>
              </a:prstGeom>
              <a:ln w="1905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文本框 13"/>
            <p:cNvSpPr txBox="1"/>
            <p:nvPr/>
          </p:nvSpPr>
          <p:spPr>
            <a:xfrm>
              <a:off x="3992269" y="2846084"/>
              <a:ext cx="174030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壹</a:t>
              </a: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5263212" y="3301611"/>
            <a:ext cx="36890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单击此处输入文本内容，单击此处输入文本内容，单击此处输入文本内容，单击此处输入文本内容，单击此处输入文本内容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3" y="-1"/>
            <a:ext cx="12185094" cy="6858001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9735586" y="1437220"/>
            <a:ext cx="866984" cy="1109734"/>
            <a:chOff x="9735586" y="1437220"/>
            <a:chExt cx="866984" cy="1109734"/>
          </a:xfrm>
        </p:grpSpPr>
        <p:grpSp>
          <p:nvGrpSpPr>
            <p:cNvPr id="4" name="组合 3"/>
            <p:cNvGrpSpPr/>
            <p:nvPr/>
          </p:nvGrpSpPr>
          <p:grpSpPr>
            <a:xfrm>
              <a:off x="9735586" y="1437220"/>
              <a:ext cx="866984" cy="1109734"/>
              <a:chOff x="2151443" y="1607361"/>
              <a:chExt cx="951348" cy="1161148"/>
            </a:xfrm>
          </p:grpSpPr>
          <p:sp>
            <p:nvSpPr>
              <p:cNvPr id="6" name="文本框 5"/>
              <p:cNvSpPr txBox="1"/>
              <p:nvPr/>
            </p:nvSpPr>
            <p:spPr>
              <a:xfrm>
                <a:off x="2181322" y="1652984"/>
                <a:ext cx="202707" cy="106271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6000" dirty="0">
                  <a:solidFill>
                    <a:srgbClr val="B1896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2151443" y="1607361"/>
                <a:ext cx="951348" cy="1161148"/>
              </a:xfrm>
              <a:prstGeom prst="rect">
                <a:avLst/>
              </a:prstGeom>
              <a:noFill/>
              <a:ln w="3810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9762815" y="1523661"/>
              <a:ext cx="71330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b="1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壹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-328654" y="-298601"/>
            <a:ext cx="4631991" cy="5268807"/>
            <a:chOff x="-328654" y="-298601"/>
            <a:chExt cx="4631991" cy="5268807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333" t="7415" r="31714" b="48004"/>
            <a:stretch>
              <a:fillRect/>
            </a:stretch>
          </p:blipFill>
          <p:spPr>
            <a:xfrm>
              <a:off x="-328654" y="11240"/>
              <a:ext cx="2356515" cy="4958966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3458" y="-298601"/>
              <a:ext cx="3889879" cy="4027981"/>
            </a:xfrm>
            <a:prstGeom prst="rect">
              <a:avLst/>
            </a:prstGeom>
          </p:spPr>
        </p:pic>
      </p:grpSp>
      <p:grpSp>
        <p:nvGrpSpPr>
          <p:cNvPr id="37" name="组合 36"/>
          <p:cNvGrpSpPr/>
          <p:nvPr/>
        </p:nvGrpSpPr>
        <p:grpSpPr>
          <a:xfrm>
            <a:off x="6152477" y="1480823"/>
            <a:ext cx="866984" cy="1109734"/>
            <a:chOff x="6152477" y="1480823"/>
            <a:chExt cx="866984" cy="1109734"/>
          </a:xfrm>
        </p:grpSpPr>
        <p:grpSp>
          <p:nvGrpSpPr>
            <p:cNvPr id="21" name="组合 20"/>
            <p:cNvGrpSpPr/>
            <p:nvPr/>
          </p:nvGrpSpPr>
          <p:grpSpPr>
            <a:xfrm>
              <a:off x="6152477" y="1480823"/>
              <a:ext cx="866984" cy="1109734"/>
              <a:chOff x="2151443" y="1607361"/>
              <a:chExt cx="951348" cy="1161148"/>
            </a:xfrm>
          </p:grpSpPr>
          <p:sp>
            <p:nvSpPr>
              <p:cNvPr id="22" name="文本框 21"/>
              <p:cNvSpPr txBox="1"/>
              <p:nvPr/>
            </p:nvSpPr>
            <p:spPr>
              <a:xfrm>
                <a:off x="2181322" y="1652984"/>
                <a:ext cx="202707" cy="106271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6000" dirty="0">
                  <a:solidFill>
                    <a:srgbClr val="B1896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2151443" y="1607361"/>
                <a:ext cx="951348" cy="1161148"/>
              </a:xfrm>
              <a:prstGeom prst="rect">
                <a:avLst/>
              </a:prstGeom>
              <a:noFill/>
              <a:ln w="3810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6179706" y="1567264"/>
              <a:ext cx="71330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b="1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贰</a:t>
              </a:r>
            </a:p>
          </p:txBody>
        </p:sp>
      </p:grpSp>
      <p:cxnSp>
        <p:nvCxnSpPr>
          <p:cNvPr id="25" name="直接连接符 24"/>
          <p:cNvCxnSpPr/>
          <p:nvPr/>
        </p:nvCxnSpPr>
        <p:spPr>
          <a:xfrm>
            <a:off x="5835459" y="1481464"/>
            <a:ext cx="0" cy="2843547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6290142" y="2732186"/>
            <a:ext cx="492443" cy="154858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4139348" y="1437219"/>
            <a:ext cx="1569660" cy="376896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7849152" y="1396909"/>
            <a:ext cx="1569660" cy="376896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</a:t>
            </a:r>
          </a:p>
        </p:txBody>
      </p:sp>
      <p:cxnSp>
        <p:nvCxnSpPr>
          <p:cNvPr id="33" name="直接连接符 32"/>
          <p:cNvCxnSpPr/>
          <p:nvPr/>
        </p:nvCxnSpPr>
        <p:spPr>
          <a:xfrm>
            <a:off x="9433574" y="1396909"/>
            <a:ext cx="0" cy="2843547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/>
          <p:cNvSpPr txBox="1"/>
          <p:nvPr/>
        </p:nvSpPr>
        <p:spPr>
          <a:xfrm>
            <a:off x="9922862" y="2732185"/>
            <a:ext cx="492443" cy="154858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32" grpId="0"/>
      <p:bldP spid="3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3" y="-1"/>
            <a:ext cx="12185094" cy="6858001"/>
          </a:xfrm>
          <a:prstGeom prst="rect">
            <a:avLst/>
          </a:prstGeom>
        </p:spPr>
      </p:pic>
      <p:sp>
        <p:nvSpPr>
          <p:cNvPr id="85" name="矩形 84"/>
          <p:cNvSpPr/>
          <p:nvPr/>
        </p:nvSpPr>
        <p:spPr>
          <a:xfrm>
            <a:off x="281354" y="267286"/>
            <a:ext cx="11633981" cy="6344529"/>
          </a:xfrm>
          <a:prstGeom prst="rect">
            <a:avLst/>
          </a:prstGeom>
          <a:noFill/>
          <a:ln w="101600" cmpd="thickThin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10" name="组合 109"/>
          <p:cNvGrpSpPr/>
          <p:nvPr/>
        </p:nvGrpSpPr>
        <p:grpSpPr>
          <a:xfrm>
            <a:off x="1252536" y="1417934"/>
            <a:ext cx="4443680" cy="1109734"/>
            <a:chOff x="1252536" y="1417934"/>
            <a:chExt cx="4443680" cy="1109734"/>
          </a:xfrm>
        </p:grpSpPr>
        <p:grpSp>
          <p:nvGrpSpPr>
            <p:cNvPr id="39" name="组合 38"/>
            <p:cNvGrpSpPr/>
            <p:nvPr/>
          </p:nvGrpSpPr>
          <p:grpSpPr>
            <a:xfrm>
              <a:off x="1252536" y="1417934"/>
              <a:ext cx="4443680" cy="1109734"/>
              <a:chOff x="1352209" y="2475357"/>
              <a:chExt cx="4443680" cy="1109734"/>
            </a:xfrm>
          </p:grpSpPr>
          <p:grpSp>
            <p:nvGrpSpPr>
              <p:cNvPr id="40" name="组合 39"/>
              <p:cNvGrpSpPr/>
              <p:nvPr/>
            </p:nvGrpSpPr>
            <p:grpSpPr>
              <a:xfrm>
                <a:off x="1352209" y="2475357"/>
                <a:ext cx="866984" cy="1109734"/>
                <a:chOff x="2151443" y="1607361"/>
                <a:chExt cx="951348" cy="1161148"/>
              </a:xfrm>
            </p:grpSpPr>
            <p:sp>
              <p:nvSpPr>
                <p:cNvPr id="42" name="文本框 41"/>
                <p:cNvSpPr txBox="1"/>
                <p:nvPr/>
              </p:nvSpPr>
              <p:spPr>
                <a:xfrm>
                  <a:off x="2181322" y="1652984"/>
                  <a:ext cx="202707" cy="106271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endParaRPr lang="zh-CN" altLang="en-US" sz="6000" dirty="0">
                    <a:solidFill>
                      <a:srgbClr val="B1896A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矩形 42"/>
                <p:cNvSpPr/>
                <p:nvPr/>
              </p:nvSpPr>
              <p:spPr>
                <a:xfrm>
                  <a:off x="2151443" y="1607361"/>
                  <a:ext cx="951348" cy="1161148"/>
                </a:xfrm>
                <a:prstGeom prst="rect">
                  <a:avLst/>
                </a:prstGeom>
                <a:noFill/>
                <a:ln w="3810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</p:grpSp>
          <p:cxnSp>
            <p:nvCxnSpPr>
              <p:cNvPr id="41" name="直接连接符 40"/>
              <p:cNvCxnSpPr/>
              <p:nvPr/>
            </p:nvCxnSpPr>
            <p:spPr>
              <a:xfrm>
                <a:off x="2219193" y="3044995"/>
                <a:ext cx="3576696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6" name="文本框 85"/>
            <p:cNvSpPr txBox="1"/>
            <p:nvPr/>
          </p:nvSpPr>
          <p:spPr>
            <a:xfrm>
              <a:off x="1279766" y="1504375"/>
              <a:ext cx="71330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壹</a:t>
              </a: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6488570" y="1432705"/>
            <a:ext cx="4443680" cy="1109734"/>
            <a:chOff x="6488570" y="1432705"/>
            <a:chExt cx="4443680" cy="1109734"/>
          </a:xfrm>
        </p:grpSpPr>
        <p:grpSp>
          <p:nvGrpSpPr>
            <p:cNvPr id="75" name="组合 74"/>
            <p:cNvGrpSpPr/>
            <p:nvPr/>
          </p:nvGrpSpPr>
          <p:grpSpPr>
            <a:xfrm rot="10800000">
              <a:off x="6488570" y="1432705"/>
              <a:ext cx="4443680" cy="1109734"/>
              <a:chOff x="1352209" y="2475357"/>
              <a:chExt cx="4443680" cy="1109734"/>
            </a:xfrm>
          </p:grpSpPr>
          <p:grpSp>
            <p:nvGrpSpPr>
              <p:cNvPr id="76" name="组合 75"/>
              <p:cNvGrpSpPr/>
              <p:nvPr/>
            </p:nvGrpSpPr>
            <p:grpSpPr>
              <a:xfrm>
                <a:off x="1352209" y="2475357"/>
                <a:ext cx="866984" cy="1109734"/>
                <a:chOff x="2151443" y="1607361"/>
                <a:chExt cx="951348" cy="1161148"/>
              </a:xfrm>
            </p:grpSpPr>
            <p:sp>
              <p:nvSpPr>
                <p:cNvPr id="78" name="文本框 77"/>
                <p:cNvSpPr txBox="1"/>
                <p:nvPr/>
              </p:nvSpPr>
              <p:spPr>
                <a:xfrm>
                  <a:off x="2172335" y="1629456"/>
                  <a:ext cx="202707" cy="106271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endParaRPr lang="zh-CN" altLang="en-US" sz="6000" dirty="0">
                    <a:solidFill>
                      <a:srgbClr val="B1896A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79" name="矩形 78"/>
                <p:cNvSpPr/>
                <p:nvPr/>
              </p:nvSpPr>
              <p:spPr>
                <a:xfrm>
                  <a:off x="2151443" y="1607361"/>
                  <a:ext cx="951348" cy="1161148"/>
                </a:xfrm>
                <a:prstGeom prst="rect">
                  <a:avLst/>
                </a:prstGeom>
                <a:noFill/>
                <a:ln w="3810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</p:grpSp>
          <p:cxnSp>
            <p:nvCxnSpPr>
              <p:cNvPr id="77" name="直接连接符 76"/>
              <p:cNvCxnSpPr/>
              <p:nvPr/>
            </p:nvCxnSpPr>
            <p:spPr>
              <a:xfrm>
                <a:off x="2219193" y="3044995"/>
                <a:ext cx="3576696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7" name="文本框 86"/>
            <p:cNvSpPr txBox="1"/>
            <p:nvPr/>
          </p:nvSpPr>
          <p:spPr>
            <a:xfrm>
              <a:off x="10108377" y="1531383"/>
              <a:ext cx="71330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贰</a:t>
              </a: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1252536" y="3899550"/>
            <a:ext cx="4443680" cy="1109734"/>
            <a:chOff x="1252536" y="3899550"/>
            <a:chExt cx="4443680" cy="1109734"/>
          </a:xfrm>
        </p:grpSpPr>
        <p:grpSp>
          <p:nvGrpSpPr>
            <p:cNvPr id="70" name="组合 69"/>
            <p:cNvGrpSpPr/>
            <p:nvPr/>
          </p:nvGrpSpPr>
          <p:grpSpPr>
            <a:xfrm>
              <a:off x="1252536" y="3899550"/>
              <a:ext cx="4443680" cy="1109734"/>
              <a:chOff x="1352209" y="2475357"/>
              <a:chExt cx="4443680" cy="1109734"/>
            </a:xfrm>
          </p:grpSpPr>
          <p:grpSp>
            <p:nvGrpSpPr>
              <p:cNvPr id="71" name="组合 70"/>
              <p:cNvGrpSpPr/>
              <p:nvPr/>
            </p:nvGrpSpPr>
            <p:grpSpPr>
              <a:xfrm>
                <a:off x="1352209" y="2475357"/>
                <a:ext cx="866984" cy="1109734"/>
                <a:chOff x="2151443" y="1607361"/>
                <a:chExt cx="951348" cy="1161148"/>
              </a:xfrm>
            </p:grpSpPr>
            <p:sp>
              <p:nvSpPr>
                <p:cNvPr id="73" name="文本框 72"/>
                <p:cNvSpPr txBox="1"/>
                <p:nvPr/>
              </p:nvSpPr>
              <p:spPr>
                <a:xfrm>
                  <a:off x="2181322" y="1652984"/>
                  <a:ext cx="202707" cy="106271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endParaRPr lang="zh-CN" altLang="en-US" sz="6000" dirty="0">
                    <a:solidFill>
                      <a:srgbClr val="B1896A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矩形 73"/>
                <p:cNvSpPr/>
                <p:nvPr/>
              </p:nvSpPr>
              <p:spPr>
                <a:xfrm>
                  <a:off x="2151443" y="1607361"/>
                  <a:ext cx="951348" cy="1161148"/>
                </a:xfrm>
                <a:prstGeom prst="rect">
                  <a:avLst/>
                </a:prstGeom>
                <a:noFill/>
                <a:ln w="3810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</p:grpSp>
          <p:cxnSp>
            <p:nvCxnSpPr>
              <p:cNvPr id="72" name="直接连接符 71"/>
              <p:cNvCxnSpPr/>
              <p:nvPr/>
            </p:nvCxnSpPr>
            <p:spPr>
              <a:xfrm>
                <a:off x="2219193" y="3044995"/>
                <a:ext cx="3576696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8" name="文本框 87"/>
            <p:cNvSpPr txBox="1"/>
            <p:nvPr/>
          </p:nvSpPr>
          <p:spPr>
            <a:xfrm>
              <a:off x="1279839" y="4038918"/>
              <a:ext cx="71330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叁</a:t>
              </a:r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6488570" y="3899550"/>
            <a:ext cx="4443680" cy="1109734"/>
            <a:chOff x="6488570" y="3899550"/>
            <a:chExt cx="4443680" cy="1109734"/>
          </a:xfrm>
        </p:grpSpPr>
        <p:grpSp>
          <p:nvGrpSpPr>
            <p:cNvPr id="80" name="组合 79"/>
            <p:cNvGrpSpPr/>
            <p:nvPr/>
          </p:nvGrpSpPr>
          <p:grpSpPr>
            <a:xfrm rot="10800000">
              <a:off x="6488570" y="3899550"/>
              <a:ext cx="4443680" cy="1109734"/>
              <a:chOff x="1352209" y="2475357"/>
              <a:chExt cx="4443680" cy="1109734"/>
            </a:xfrm>
          </p:grpSpPr>
          <p:grpSp>
            <p:nvGrpSpPr>
              <p:cNvPr id="81" name="组合 80"/>
              <p:cNvGrpSpPr/>
              <p:nvPr/>
            </p:nvGrpSpPr>
            <p:grpSpPr>
              <a:xfrm>
                <a:off x="1352209" y="2475357"/>
                <a:ext cx="866984" cy="1109734"/>
                <a:chOff x="2151443" y="1607361"/>
                <a:chExt cx="951348" cy="1161148"/>
              </a:xfrm>
            </p:grpSpPr>
            <p:sp>
              <p:nvSpPr>
                <p:cNvPr id="83" name="文本框 82"/>
                <p:cNvSpPr txBox="1"/>
                <p:nvPr/>
              </p:nvSpPr>
              <p:spPr>
                <a:xfrm>
                  <a:off x="2172335" y="1629456"/>
                  <a:ext cx="202707" cy="106271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endParaRPr lang="zh-CN" altLang="en-US" sz="6000" dirty="0">
                    <a:solidFill>
                      <a:srgbClr val="B1896A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矩形 83"/>
                <p:cNvSpPr/>
                <p:nvPr/>
              </p:nvSpPr>
              <p:spPr>
                <a:xfrm>
                  <a:off x="2151443" y="1607361"/>
                  <a:ext cx="951348" cy="1161148"/>
                </a:xfrm>
                <a:prstGeom prst="rect">
                  <a:avLst/>
                </a:prstGeom>
                <a:noFill/>
                <a:ln w="3810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</p:grpSp>
          <p:cxnSp>
            <p:nvCxnSpPr>
              <p:cNvPr id="82" name="直接连接符 81"/>
              <p:cNvCxnSpPr/>
              <p:nvPr/>
            </p:nvCxnSpPr>
            <p:spPr>
              <a:xfrm>
                <a:off x="2219193" y="3044995"/>
                <a:ext cx="3576696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9" name="文本框 88"/>
            <p:cNvSpPr txBox="1"/>
            <p:nvPr/>
          </p:nvSpPr>
          <p:spPr>
            <a:xfrm>
              <a:off x="10108377" y="4020188"/>
              <a:ext cx="71330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肆</a:t>
              </a:r>
            </a:p>
          </p:txBody>
        </p:sp>
      </p:grpSp>
      <p:sp>
        <p:nvSpPr>
          <p:cNvPr id="90" name="文本框 89"/>
          <p:cNvSpPr txBox="1"/>
          <p:nvPr/>
        </p:nvSpPr>
        <p:spPr>
          <a:xfrm>
            <a:off x="2583620" y="1504375"/>
            <a:ext cx="2648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单击此处输入标题</a:t>
            </a:r>
          </a:p>
        </p:txBody>
      </p:sp>
      <p:sp>
        <p:nvSpPr>
          <p:cNvPr id="91" name="文本框 90"/>
          <p:cNvSpPr txBox="1"/>
          <p:nvPr/>
        </p:nvSpPr>
        <p:spPr>
          <a:xfrm>
            <a:off x="6862552" y="1528145"/>
            <a:ext cx="2648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单击此处输入标题</a:t>
            </a:r>
          </a:p>
        </p:txBody>
      </p:sp>
      <p:sp>
        <p:nvSpPr>
          <p:cNvPr id="92" name="文本框 91"/>
          <p:cNvSpPr txBox="1"/>
          <p:nvPr/>
        </p:nvSpPr>
        <p:spPr>
          <a:xfrm>
            <a:off x="2583620" y="3958276"/>
            <a:ext cx="2648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单击此处输入标题</a:t>
            </a:r>
          </a:p>
        </p:txBody>
      </p:sp>
      <p:sp>
        <p:nvSpPr>
          <p:cNvPr id="93" name="文本框 92"/>
          <p:cNvSpPr txBox="1"/>
          <p:nvPr/>
        </p:nvSpPr>
        <p:spPr>
          <a:xfrm>
            <a:off x="6862552" y="3982046"/>
            <a:ext cx="2648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单击此处输入标题</a:t>
            </a:r>
          </a:p>
        </p:txBody>
      </p:sp>
      <p:sp>
        <p:nvSpPr>
          <p:cNvPr id="94" name="文本框 93"/>
          <p:cNvSpPr txBox="1"/>
          <p:nvPr/>
        </p:nvSpPr>
        <p:spPr>
          <a:xfrm>
            <a:off x="2273182" y="2180357"/>
            <a:ext cx="3231654" cy="12486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单击此处输入文本内容，单击此处输入文本内容，单击此处输入文本内容，单击此处输入文本内容，单击此处输入文本内容，单击此处输入文本内容，单击此处输入文本内容</a:t>
            </a:r>
          </a:p>
        </p:txBody>
      </p:sp>
      <p:sp>
        <p:nvSpPr>
          <p:cNvPr id="98" name="文本框 97"/>
          <p:cNvSpPr txBox="1"/>
          <p:nvPr/>
        </p:nvSpPr>
        <p:spPr>
          <a:xfrm>
            <a:off x="6576312" y="2179364"/>
            <a:ext cx="3231654" cy="12486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单击此处输入文本内容，单击此处输入文本内容，单击此处输入文本内容，单击此处输入文本内容，单击此处输入文本内容，单击此处输入文本内容，单击此处输入文本内容</a:t>
            </a:r>
          </a:p>
        </p:txBody>
      </p:sp>
      <p:sp>
        <p:nvSpPr>
          <p:cNvPr id="99" name="文本框 98"/>
          <p:cNvSpPr txBox="1"/>
          <p:nvPr/>
        </p:nvSpPr>
        <p:spPr>
          <a:xfrm>
            <a:off x="2272614" y="4623844"/>
            <a:ext cx="3231654" cy="12486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单击此处输入文本内容，单击此处输入文本内容，单击此处输入文本内容，单击此处输入文本内容，单击此处输入文本内容，单击此处输入文本内容，单击此处输入文本内容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6580423" y="4700892"/>
            <a:ext cx="3231654" cy="12486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单击此处输入文本内容，单击此处输入文本内容，单击此处输入文本内容，单击此处输入文本内容，单击此处输入文本内容，单击此处输入文本内容，单击此处输入文本内容</a:t>
            </a:r>
          </a:p>
        </p:txBody>
      </p:sp>
      <p:pic>
        <p:nvPicPr>
          <p:cNvPr id="103" name="图片 10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71" t="58691" r="5382" b="33225"/>
          <a:stretch>
            <a:fillRect/>
          </a:stretch>
        </p:blipFill>
        <p:spPr>
          <a:xfrm>
            <a:off x="9249602" y="5719935"/>
            <a:ext cx="1916305" cy="722653"/>
          </a:xfrm>
          <a:prstGeom prst="rect">
            <a:avLst/>
          </a:prstGeom>
        </p:spPr>
      </p:pic>
      <p:pic>
        <p:nvPicPr>
          <p:cNvPr id="106" name="图片 10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71" t="58691" r="5382" b="33225"/>
          <a:stretch>
            <a:fillRect/>
          </a:stretch>
        </p:blipFill>
        <p:spPr>
          <a:xfrm flipH="1">
            <a:off x="911204" y="5688056"/>
            <a:ext cx="1976972" cy="722653"/>
          </a:xfrm>
          <a:prstGeom prst="rect">
            <a:avLst/>
          </a:prstGeom>
        </p:spPr>
      </p:pic>
      <p:pic>
        <p:nvPicPr>
          <p:cNvPr id="107" name="图片 10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90" t="45351" r="56133" b="22575"/>
          <a:stretch>
            <a:fillRect/>
          </a:stretch>
        </p:blipFill>
        <p:spPr>
          <a:xfrm>
            <a:off x="10545492" y="286546"/>
            <a:ext cx="1369499" cy="2014635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90" t="45351" r="56133" b="22575"/>
          <a:stretch>
            <a:fillRect/>
          </a:stretch>
        </p:blipFill>
        <p:spPr>
          <a:xfrm flipH="1">
            <a:off x="278114" y="293558"/>
            <a:ext cx="1466523" cy="2014635"/>
          </a:xfrm>
          <a:prstGeom prst="rect">
            <a:avLst/>
          </a:prstGeom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500"/>
                            </p:stCondLst>
                            <p:childTnLst>
                              <p:par>
                                <p:cTn id="6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000"/>
                            </p:stCondLst>
                            <p:childTnLst>
                              <p:par>
                                <p:cTn id="7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500"/>
                            </p:stCondLst>
                            <p:childTnLst>
                              <p:par>
                                <p:cTn id="7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/>
      <p:bldP spid="91" grpId="0"/>
      <p:bldP spid="92" grpId="0"/>
      <p:bldP spid="93" grpId="0"/>
      <p:bldP spid="94" grpId="0"/>
      <p:bldP spid="98" grpId="0"/>
      <p:bldP spid="99" grpId="0"/>
      <p:bldP spid="10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3" y="-1"/>
            <a:ext cx="12185094" cy="685800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71" t="58691" r="5382" b="33225"/>
          <a:stretch>
            <a:fillRect/>
          </a:stretch>
        </p:blipFill>
        <p:spPr>
          <a:xfrm>
            <a:off x="3745230" y="852395"/>
            <a:ext cx="1916305" cy="72265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71" t="58691" r="5382" b="33225"/>
          <a:stretch>
            <a:fillRect/>
          </a:stretch>
        </p:blipFill>
        <p:spPr>
          <a:xfrm>
            <a:off x="9707592" y="5725406"/>
            <a:ext cx="1916305" cy="72265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531356" y="324576"/>
            <a:ext cx="2550108" cy="254002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617565" y="1113383"/>
            <a:ext cx="19615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282385" y="1708692"/>
            <a:ext cx="65021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单击此处输入文本内容，单击此处输入文本内容，单击此处输入文本内容，单击此处输入文本内容，单击此处输入文本内容，单击此处输入文本内容，单击此处输入文本内容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029163" y="3244431"/>
            <a:ext cx="65021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单击此处输入文本内容，单击此处输入文本内容，单击此处输入文本内容，单击此处输入文本内容，单击此处输入文本内容，单击此处输入文本内容，单击此处输入文本内容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821133" y="4780170"/>
            <a:ext cx="65021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单击此处输入文本内容，单击此处输入文本内容，单击此处输入文本内容，单击此处输入文本内容，单击此处输入文本内容，单击此处输入文本内容，单击此处输入文本内容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1661495" y="1754387"/>
            <a:ext cx="615867" cy="554469"/>
            <a:chOff x="2545135" y="1309741"/>
            <a:chExt cx="615867" cy="554469"/>
          </a:xfrm>
        </p:grpSpPr>
        <p:sp>
          <p:nvSpPr>
            <p:cNvPr id="11" name="椭圆 10"/>
            <p:cNvSpPr/>
            <p:nvPr/>
          </p:nvSpPr>
          <p:spPr>
            <a:xfrm>
              <a:off x="2545135" y="1309741"/>
              <a:ext cx="572235" cy="554469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633998" y="1403163"/>
              <a:ext cx="527004" cy="3676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C00000"/>
                  </a:solidFill>
                  <a:cs typeface="+mn-ea"/>
                  <a:sym typeface="+mn-lt"/>
                </a:rPr>
                <a:t>01</a:t>
              </a:r>
              <a:endParaRPr lang="zh-CN" altLang="en-US" dirty="0">
                <a:solidFill>
                  <a:srgbClr val="C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356936" y="3310418"/>
            <a:ext cx="615867" cy="554469"/>
            <a:chOff x="2545135" y="1309741"/>
            <a:chExt cx="615867" cy="554469"/>
          </a:xfrm>
        </p:grpSpPr>
        <p:sp>
          <p:nvSpPr>
            <p:cNvPr id="21" name="椭圆 20"/>
            <p:cNvSpPr/>
            <p:nvPr/>
          </p:nvSpPr>
          <p:spPr>
            <a:xfrm>
              <a:off x="2545135" y="1309741"/>
              <a:ext cx="572235" cy="554469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2633998" y="1403163"/>
              <a:ext cx="527004" cy="3676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C00000"/>
                  </a:solidFill>
                  <a:cs typeface="+mn-ea"/>
                  <a:sym typeface="+mn-lt"/>
                </a:rPr>
                <a:t>02</a:t>
              </a:r>
              <a:endParaRPr lang="zh-CN" altLang="en-US" dirty="0">
                <a:solidFill>
                  <a:srgbClr val="C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192411" y="4825865"/>
            <a:ext cx="615867" cy="554469"/>
            <a:chOff x="2545135" y="1309741"/>
            <a:chExt cx="615867" cy="554469"/>
          </a:xfrm>
        </p:grpSpPr>
        <p:sp>
          <p:nvSpPr>
            <p:cNvPr id="24" name="椭圆 23"/>
            <p:cNvSpPr/>
            <p:nvPr/>
          </p:nvSpPr>
          <p:spPr>
            <a:xfrm>
              <a:off x="2545135" y="1309741"/>
              <a:ext cx="572235" cy="554469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2633998" y="1403163"/>
              <a:ext cx="527004" cy="3676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C00000"/>
                  </a:solidFill>
                  <a:cs typeface="+mn-ea"/>
                  <a:sym typeface="+mn-lt"/>
                </a:rPr>
                <a:t>03</a:t>
              </a:r>
              <a:endParaRPr lang="zh-CN" altLang="en-US" dirty="0">
                <a:solidFill>
                  <a:srgbClr val="C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281354" y="267286"/>
            <a:ext cx="11633981" cy="6344529"/>
          </a:xfrm>
          <a:prstGeom prst="rect">
            <a:avLst/>
          </a:prstGeom>
          <a:noFill/>
          <a:ln w="101600" cmpd="thickThin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3" y="-1"/>
            <a:ext cx="12185094" cy="6858001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4124647" y="1896540"/>
            <a:ext cx="0" cy="2533992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8011437" y="1896540"/>
            <a:ext cx="0" cy="2533992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4441598" y="2315425"/>
            <a:ext cx="3323768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单击此处输入文本内容，单击此处输入文本内容，单击此处输入文本内容，单击此处输入文本内容，单击此处输入文本内容，单击此处输入文本内容，单击此处输入文本内容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54808" y="2315425"/>
            <a:ext cx="3323768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单击此处输入文本内容，单击此处输入文本内容，单击此处输入文本内容，单击此处输入文本内容，单击此处输入文本内容，单击此处输入文本内容，单击此处输入文本内容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437323" y="2315425"/>
            <a:ext cx="3323768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单击此处输入文本内容，单击此处输入文本内容，单击此处输入文本内容，单击此处输入文本内容，单击此处输入文本内容，单击此处输入文本内容，单击此处输入文本内容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54808" y="1853760"/>
            <a:ext cx="17382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474191" y="1896540"/>
            <a:ext cx="17382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8437323" y="1915315"/>
            <a:ext cx="17382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5755" y="4815803"/>
            <a:ext cx="8019208" cy="1769572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281354" y="267286"/>
            <a:ext cx="11633981" cy="6344529"/>
          </a:xfrm>
          <a:prstGeom prst="rect">
            <a:avLst/>
          </a:prstGeom>
          <a:noFill/>
          <a:ln w="101600" cmpd="thickThin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3" y="-1"/>
            <a:ext cx="12185094" cy="6858001"/>
          </a:xfrm>
          <a:prstGeom prst="rect">
            <a:avLst/>
          </a:prstGeom>
        </p:spPr>
      </p:pic>
      <p:sp>
        <p:nvSpPr>
          <p:cNvPr id="3" name="TextBox 12"/>
          <p:cNvSpPr txBox="1"/>
          <p:nvPr/>
        </p:nvSpPr>
        <p:spPr>
          <a:xfrm flipH="1">
            <a:off x="5219973" y="2753875"/>
            <a:ext cx="3732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sz="3200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</a:t>
            </a:r>
            <a:r>
              <a:rPr lang="en-US" sz="3200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</a:t>
            </a:r>
            <a:endParaRPr lang="en-US" sz="32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4321" y="2280027"/>
            <a:ext cx="3252455" cy="247806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71" t="58691" r="5382" b="33225"/>
          <a:stretch>
            <a:fillRect/>
          </a:stretch>
        </p:blipFill>
        <p:spPr>
          <a:xfrm>
            <a:off x="1419099" y="3160795"/>
            <a:ext cx="1916305" cy="722653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3591409" y="2846084"/>
            <a:ext cx="2141169" cy="947738"/>
            <a:chOff x="3591409" y="2846084"/>
            <a:chExt cx="2141169" cy="947738"/>
          </a:xfrm>
        </p:grpSpPr>
        <p:grpSp>
          <p:nvGrpSpPr>
            <p:cNvPr id="6" name="组合 5"/>
            <p:cNvGrpSpPr/>
            <p:nvPr/>
          </p:nvGrpSpPr>
          <p:grpSpPr>
            <a:xfrm rot="5400000">
              <a:off x="4104495" y="2737336"/>
              <a:ext cx="543400" cy="1569571"/>
              <a:chOff x="3677871" y="2564765"/>
              <a:chExt cx="543400" cy="1681558"/>
            </a:xfrm>
          </p:grpSpPr>
          <p:cxnSp>
            <p:nvCxnSpPr>
              <p:cNvPr id="7" name="直接连接符 6"/>
              <p:cNvCxnSpPr/>
              <p:nvPr/>
            </p:nvCxnSpPr>
            <p:spPr>
              <a:xfrm>
                <a:off x="3766099" y="2564765"/>
                <a:ext cx="442646" cy="0"/>
              </a:xfrm>
              <a:prstGeom prst="line">
                <a:avLst/>
              </a:prstGeom>
              <a:ln w="1905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 flipH="1">
                <a:off x="4208745" y="2564765"/>
                <a:ext cx="12526" cy="1681558"/>
              </a:xfrm>
              <a:prstGeom prst="line">
                <a:avLst/>
              </a:prstGeom>
              <a:ln w="1905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 flipH="1">
                <a:off x="3684270" y="4246323"/>
                <a:ext cx="524475" cy="0"/>
              </a:xfrm>
              <a:prstGeom prst="line">
                <a:avLst/>
              </a:prstGeom>
              <a:ln w="1905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 flipV="1">
                <a:off x="3677871" y="3935721"/>
                <a:ext cx="6399" cy="310602"/>
              </a:xfrm>
              <a:prstGeom prst="line">
                <a:avLst/>
              </a:prstGeom>
              <a:ln w="1905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文本框 13"/>
            <p:cNvSpPr txBox="1"/>
            <p:nvPr/>
          </p:nvSpPr>
          <p:spPr>
            <a:xfrm>
              <a:off x="3992269" y="2846084"/>
              <a:ext cx="174030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贰</a:t>
              </a: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5263212" y="3301611"/>
            <a:ext cx="36890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单击此处输入文本内容，单击此处输入文本内容，单击此处输入文本内容，单击此处输入文本内容，单击此处输入文本内容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3" y="-1"/>
            <a:ext cx="12185094" cy="685800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1354" y="267286"/>
            <a:ext cx="11633981" cy="6344529"/>
          </a:xfrm>
          <a:prstGeom prst="rect">
            <a:avLst/>
          </a:prstGeom>
          <a:noFill/>
          <a:ln w="101600" cmpd="thickThin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37067" y="1241471"/>
            <a:ext cx="8595360" cy="4512211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570" y="1241471"/>
            <a:ext cx="3560315" cy="271262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3212" y="3305908"/>
            <a:ext cx="3884683" cy="2715061"/>
          </a:xfrm>
          <a:prstGeom prst="rect">
            <a:avLst/>
          </a:prstGeom>
          <a:blipFill dpi="0" rotWithShape="1">
            <a:blip r:embed="rId5"/>
            <a:srcRect/>
            <a:stretch>
              <a:fillRect r="-2091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11926" y="2113134"/>
            <a:ext cx="48673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444519" y="1694249"/>
            <a:ext cx="17382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6118" y="112198"/>
            <a:ext cx="3889879" cy="4027981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5444519" y="4167113"/>
            <a:ext cx="48673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5477112" y="3748228"/>
            <a:ext cx="17382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 animBg="1"/>
      <p:bldP spid="9" grpId="0"/>
      <p:bldP spid="10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Calibri Light"/>
        <a:ea typeface="楷体"/>
        <a:cs typeface=""/>
      </a:majorFont>
      <a:minorFont>
        <a:latin typeface="Calibri Light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2162</Words>
  <Application>Microsoft Office PowerPoint</Application>
  <PresentationFormat>宽屏</PresentationFormat>
  <Paragraphs>126</Paragraphs>
  <Slides>22</Slides>
  <Notes>8</Notes>
  <HiddenSlides>0</HiddenSlides>
  <MMClips>1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7" baseType="lpstr">
      <vt:lpstr>Arial</vt:lpstr>
      <vt:lpstr>Calibri Light</vt:lpstr>
      <vt:lpstr>等线</vt:lpstr>
      <vt:lpstr>楷体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中国风古风类</dc:title>
  <dc:subject>RP</dc:subject>
  <dc:creator>Administrator</dc:creator>
  <cp:keywords>RP</cp:keywords>
  <dc:description>RP</dc:description>
  <cp:lastModifiedBy>许疆</cp:lastModifiedBy>
  <cp:revision>30</cp:revision>
  <dcterms:created xsi:type="dcterms:W3CDTF">2017-07-30T08:39:00Z</dcterms:created>
  <dcterms:modified xsi:type="dcterms:W3CDTF">2017-12-15T06:58:11Z</dcterms:modified>
  <cp:category>RP</cp:category>
  <cp:contentStatus>RP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