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0" r:id="rId26"/>
    <p:sldId id="279" r:id="rId27"/>
    <p:sldId id="281" r:id="rId2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689"/>
    <a:srgbClr val="1661C1"/>
    <a:srgbClr val="6241AE"/>
    <a:srgbClr val="F25174"/>
    <a:srgbClr val="F45674"/>
    <a:srgbClr val="FAF4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lineChart>
        <c:grouping val="standard"/>
        <c:varyColors val="0"/>
        <c:ser>
          <c:idx val="0"/>
          <c:order val="0"/>
          <c:tx>
            <c:strRef>
              <c:f>Sheet1!$B$1</c:f>
              <c:strCache>
                <c:ptCount val="1"/>
                <c:pt idx="0">
                  <c:v>系列 1</c:v>
                </c:pt>
              </c:strCache>
            </c:strRef>
          </c:tx>
          <c:spPr>
            <a:ln w="38100" cap="rnd" cmpd="sng" algn="ctr">
              <a:solidFill>
                <a:schemeClr val="accent3"/>
              </a:solidFill>
              <a:prstDash val="solid"/>
              <a:round/>
            </a:ln>
            <a:effectLst/>
          </c:spPr>
          <c:marker>
            <c:symbol val="none"/>
          </c:marker>
          <c:dLbls>
            <c:delete val="1"/>
          </c:dLbls>
          <c:cat>
            <c:numRef>
              <c:f>Sheet1!$A$2:$A$6</c:f>
              <c:numCache>
                <c:formatCode>yyyy/m/d</c:formatCode>
                <c:ptCount val="5"/>
                <c:pt idx="0" c:formatCode="yyyy/m/d">
                  <c:v>37261</c:v>
                </c:pt>
                <c:pt idx="1" c:formatCode="yyyy/m/d">
                  <c:v>37262</c:v>
                </c:pt>
                <c:pt idx="2" c:formatCode="yyyy/m/d">
                  <c:v>37263</c:v>
                </c:pt>
                <c:pt idx="3" c:formatCode="yyyy/m/d">
                  <c:v>37264</c:v>
                </c:pt>
                <c:pt idx="4" c:formatCode="yyyy/m/d">
                  <c:v>37265</c:v>
                </c:pt>
              </c:numCache>
            </c:numRef>
          </c:cat>
          <c:val>
            <c:numRef>
              <c:f>Sheet1!$B$2:$B$6</c:f>
              <c:numCache>
                <c:formatCode>General</c:formatCode>
                <c:ptCount val="5"/>
                <c:pt idx="0">
                  <c:v>12</c:v>
                </c:pt>
                <c:pt idx="1">
                  <c:v>32</c:v>
                </c:pt>
                <c:pt idx="2">
                  <c:v>21</c:v>
                </c:pt>
                <c:pt idx="3">
                  <c:v>12</c:v>
                </c:pt>
                <c:pt idx="4">
                  <c:v>15</c:v>
                </c:pt>
              </c:numCache>
            </c:numRef>
          </c:val>
          <c:smooth val="1"/>
        </c:ser>
        <c:dLbls>
          <c:showLegendKey val="0"/>
          <c:showVal val="0"/>
          <c:showCatName val="0"/>
          <c:showSerName val="0"/>
          <c:showPercent val="0"/>
          <c:showBubbleSize val="0"/>
        </c:dLbls>
        <c:marker val="0"/>
        <c:smooth val="1"/>
        <c:axId val="1578882352"/>
        <c:axId val="1578880176"/>
      </c:lineChart>
      <c:dateAx>
        <c:axId val="1578882352"/>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1578880176"/>
        <c:crosses val="autoZero"/>
        <c:auto val="1"/>
        <c:lblOffset val="100"/>
        <c:baseTimeUnit val="days"/>
      </c:dateAx>
      <c:valAx>
        <c:axId val="1578880176"/>
        <c:scaling>
          <c:orientation val="minMax"/>
        </c:scaling>
        <c:delete val="0"/>
        <c:axPos val="l"/>
        <c:majorGridlines>
          <c:spPr>
            <a:ln w="9525" cap="flat" cmpd="sng" algn="ctr">
              <a:solidFill>
                <a:schemeClr val="tx1">
                  <a:lumMod val="15000"/>
                  <a:lumOff val="85000"/>
                </a:schemeClr>
              </a:solidFill>
              <a:prstDash val="solid"/>
              <a:round/>
            </a:ln>
            <a:effectLst/>
          </c:spPr>
        </c:majorGridlines>
        <c:minorGridlines>
          <c:spPr>
            <a:ln w="9525" cap="flat" cmpd="sng" algn="ctr">
              <a:solidFill>
                <a:schemeClr val="tx1">
                  <a:lumMod val="5000"/>
                  <a:lumOff val="95000"/>
                </a:schemeClr>
              </a:solidFill>
              <a:prstDash val="solid"/>
              <a:round/>
            </a:ln>
            <a:effectLst/>
          </c:spPr>
        </c:min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1578882352"/>
        <c:crosses val="autoZero"/>
        <c:crossBetween val="between"/>
      </c:valAx>
      <c:spPr>
        <a:noFill/>
        <a:ln>
          <a:noFill/>
        </a:ln>
        <a:effectLst/>
      </c:spPr>
    </c:plotArea>
    <c:plotVisOnly val="1"/>
    <c:dispBlanksAs val="zero"/>
    <c:showDLblsOverMax val="0"/>
  </c:chart>
  <c:spPr>
    <a:noFill/>
    <a:ln>
      <a:noFill/>
    </a:ln>
    <a:effectLst/>
  </c:spPr>
  <c:txPr>
    <a:bodyPr/>
    <a:lstStyle/>
    <a:p>
      <a:pPr>
        <a:defRPr lang="zh-CN">
          <a:ea typeface="+mn-ea"/>
          <a:cs typeface="+mn-ea"/>
        </a:defRPr>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4F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chart" Target="../charts/char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15.jpe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4" name="图片 3" descr="京剧文化 京剧艺术字 京剧 文字排版"/>
          <p:cNvPicPr>
            <a:picLocks noChangeAspect="1"/>
          </p:cNvPicPr>
          <p:nvPr/>
        </p:nvPicPr>
        <p:blipFill>
          <a:blip r:embed="rId2"/>
          <a:stretch>
            <a:fillRect/>
          </a:stretch>
        </p:blipFill>
        <p:spPr>
          <a:xfrm>
            <a:off x="5500370" y="1567815"/>
            <a:ext cx="3983355" cy="3006725"/>
          </a:xfrm>
          <a:prstGeom prst="rect">
            <a:avLst/>
          </a:prstGeom>
        </p:spPr>
      </p:pic>
      <p:pic>
        <p:nvPicPr>
          <p:cNvPr id="5" name="图片 4" descr="京剧文化 京9+剧艺术字 京剧 文字排版"/>
          <p:cNvPicPr>
            <a:picLocks noChangeAspect="1"/>
          </p:cNvPicPr>
          <p:nvPr/>
        </p:nvPicPr>
        <p:blipFill>
          <a:blip r:embed="rId3"/>
          <a:stretch>
            <a:fillRect/>
          </a:stretch>
        </p:blipFill>
        <p:spPr>
          <a:xfrm>
            <a:off x="9470390" y="2586355"/>
            <a:ext cx="970280" cy="1753235"/>
          </a:xfrm>
          <a:prstGeom prst="rect">
            <a:avLst/>
          </a:prstGeom>
        </p:spPr>
      </p:pic>
      <p:sp>
        <p:nvSpPr>
          <p:cNvPr id="6" name="PA_文本框 3"/>
          <p:cNvSpPr txBox="1"/>
          <p:nvPr>
            <p:custDataLst>
              <p:tags r:id="rId4"/>
            </p:custDataLst>
          </p:nvPr>
        </p:nvSpPr>
        <p:spPr>
          <a:xfrm>
            <a:off x="5730875" y="4226560"/>
            <a:ext cx="4258310" cy="396240"/>
          </a:xfrm>
          <a:prstGeom prst="rect">
            <a:avLst/>
          </a:prstGeom>
          <a:noFill/>
          <a:effectLst>
            <a:outerShdw blurRad="63500" sx="102000" sy="102000" algn="ctr" rotWithShape="0">
              <a:prstClr val="black">
                <a:alpha val="40000"/>
              </a:prstClr>
            </a:outerShdw>
          </a:effectLst>
        </p:spPr>
        <p:txBody>
          <a:bodyPr wrap="square" rtlCol="0">
            <a:spAutoFit/>
          </a:bodyPr>
          <a:p>
            <a:pPr algn="l"/>
            <a:r>
              <a:rPr sz="2000" dirty="0" smtClean="0">
                <a:solidFill>
                  <a:schemeClr val="tx1"/>
                </a:solidFill>
                <a:latin typeface="黑体" panose="02010600030101010101" charset="-122"/>
                <a:ea typeface="黑体" panose="02010600030101010101" charset="-122"/>
              </a:rPr>
              <a:t>——中华国粹 博大精深  ——</a:t>
            </a:r>
            <a:endParaRPr sz="2000" dirty="0" smtClean="0">
              <a:solidFill>
                <a:schemeClr val="tx1"/>
              </a:solidFill>
              <a:latin typeface="黑体" panose="02010600030101010101" charset="-122"/>
              <a:ea typeface="黑体" panose="02010600030101010101" charset="-122"/>
            </a:endParaRPr>
          </a:p>
        </p:txBody>
      </p:sp>
      <p:sp>
        <p:nvSpPr>
          <p:cNvPr id="7" name="PA_文本框 3"/>
          <p:cNvSpPr txBox="1"/>
          <p:nvPr>
            <p:custDataLst>
              <p:tags r:id="rId5"/>
            </p:custDataLst>
          </p:nvPr>
        </p:nvSpPr>
        <p:spPr>
          <a:xfrm>
            <a:off x="5717540" y="4547870"/>
            <a:ext cx="4723130" cy="579120"/>
          </a:xfrm>
          <a:prstGeom prst="rect">
            <a:avLst/>
          </a:prstGeom>
          <a:noFill/>
          <a:effectLst>
            <a:outerShdw blurRad="63500" sx="102000" sy="102000" algn="ctr" rotWithShape="0">
              <a:prstClr val="black">
                <a:alpha val="40000"/>
              </a:prstClr>
            </a:outerShdw>
          </a:effectLst>
        </p:spPr>
        <p:txBody>
          <a:bodyPr wrap="square" rtlCol="0">
            <a:spAutoFit/>
          </a:bodyPr>
          <a:p>
            <a:pPr algn="ctr"/>
            <a:r>
              <a:rPr sz="800" dirty="0" smtClean="0">
                <a:solidFill>
                  <a:schemeClr val="tx1"/>
                </a:solidFill>
                <a:latin typeface="经典长宋繁" panose="02010609000101010101" charset="-122"/>
                <a:ea typeface="经典长宋繁" panose="02010609000101010101" charset="-122"/>
              </a:rPr>
              <a:t>The word dictionary is the first online dictionary in China. Unique 20 million words, with the interpretation of pie chart, fine explanation, quality example,The word dictionary is the first online dictionary in China. Unique 20 million words, with the interpretation of pie chart, fine explanation,quality example, professional to provide 60 industries 11 languages online dictionary </a:t>
            </a:r>
            <a:endParaRPr sz="800" dirty="0" smtClean="0">
              <a:solidFill>
                <a:schemeClr val="tx1"/>
              </a:solidFill>
              <a:latin typeface="经典长宋繁" panose="02010609000101010101" charset="-122"/>
              <a:ea typeface="经典长宋繁" panose="02010609000101010101"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55" presetClass="entr" presetSubtype="0" fill="hold" grpId="1" nodeType="withEffect">
                                  <p:stCondLst>
                                    <p:cond delay="0"/>
                                  </p:stCondLst>
                                  <p:iterate type="lt">
                                    <p:tmPct val="12000"/>
                                  </p:iterate>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par>
                                <p:cTn id="20" presetID="55" presetClass="entr" presetSubtype="0" fill="hold" grpId="1" nodeType="withEffect">
                                  <p:stCondLst>
                                    <p:cond delay="0"/>
                                  </p:stCondLst>
                                  <p:iterate type="lt">
                                    <p:tmPct val="12000"/>
                                  </p:iterate>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strVal val="#ppt_w*0.70"/>
                                          </p:val>
                                        </p:tav>
                                        <p:tav tm="100000">
                                          <p:val>
                                            <p:strVal val="#ppt_w"/>
                                          </p:val>
                                        </p:tav>
                                      </p:tavLst>
                                    </p:anim>
                                    <p:anim calcmode="lin" valueType="num">
                                      <p:cBhvr>
                                        <p:cTn id="23" dur="1000" fill="hold"/>
                                        <p:tgtEl>
                                          <p:spTgt spid="7"/>
                                        </p:tgtEl>
                                        <p:attrNameLst>
                                          <p:attrName>ppt_h</p:attrName>
                                        </p:attrNameLst>
                                      </p:cBhvr>
                                      <p:tavLst>
                                        <p:tav tm="0">
                                          <p:val>
                                            <p:strVal val="#ppt_h"/>
                                          </p:val>
                                        </p:tav>
                                        <p:tav tm="100000">
                                          <p:val>
                                            <p:strVal val="#ppt_h"/>
                                          </p:val>
                                        </p:tav>
                                      </p:tavLst>
                                    </p:anim>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bldLvl="0" animBg="1"/>
      <p:bldP spid="7"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544513" y="3151188"/>
            <a:ext cx="1401763" cy="623888"/>
          </a:xfrm>
          <a:prstGeom prst="roundRect">
            <a:avLst/>
          </a:pr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圆角矩形 3"/>
          <p:cNvSpPr/>
          <p:nvPr/>
        </p:nvSpPr>
        <p:spPr>
          <a:xfrm>
            <a:off x="2747963" y="1212850"/>
            <a:ext cx="1401763" cy="623888"/>
          </a:xfrm>
          <a:prstGeom prst="roundRect">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5" name="圆角矩形 4"/>
          <p:cNvSpPr/>
          <p:nvPr/>
        </p:nvSpPr>
        <p:spPr>
          <a:xfrm>
            <a:off x="2747963" y="2527300"/>
            <a:ext cx="1401763" cy="623888"/>
          </a:xfrm>
          <a:prstGeom prst="roundRect">
            <a:avLst/>
          </a:pr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圆角矩形 5"/>
          <p:cNvSpPr/>
          <p:nvPr/>
        </p:nvSpPr>
        <p:spPr>
          <a:xfrm>
            <a:off x="2747963" y="3841750"/>
            <a:ext cx="1401763" cy="623888"/>
          </a:xfrm>
          <a:prstGeom prst="roundRect">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7" name="圆角矩形 6"/>
          <p:cNvSpPr/>
          <p:nvPr/>
        </p:nvSpPr>
        <p:spPr>
          <a:xfrm>
            <a:off x="2747963" y="5156200"/>
            <a:ext cx="1401763" cy="623888"/>
          </a:xfrm>
          <a:prstGeom prst="roundRect">
            <a:avLst/>
          </a:pr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9" name="圆角矩形 8"/>
          <p:cNvSpPr/>
          <p:nvPr/>
        </p:nvSpPr>
        <p:spPr>
          <a:xfrm>
            <a:off x="4854575" y="2216150"/>
            <a:ext cx="1401763" cy="623888"/>
          </a:xfrm>
          <a:prstGeom prst="roundRect">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0" name="圆角矩形 9"/>
          <p:cNvSpPr/>
          <p:nvPr/>
        </p:nvSpPr>
        <p:spPr>
          <a:xfrm>
            <a:off x="4854575" y="2994025"/>
            <a:ext cx="1401763" cy="622300"/>
          </a:xfrm>
          <a:prstGeom prst="roundRect">
            <a:avLst/>
          </a:pr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1" name="圆角矩形 10"/>
          <p:cNvSpPr/>
          <p:nvPr/>
        </p:nvSpPr>
        <p:spPr>
          <a:xfrm>
            <a:off x="4854575" y="4845050"/>
            <a:ext cx="1401763" cy="623888"/>
          </a:xfrm>
          <a:prstGeom prst="roundRect">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2" name="圆角矩形 11"/>
          <p:cNvSpPr/>
          <p:nvPr/>
        </p:nvSpPr>
        <p:spPr>
          <a:xfrm>
            <a:off x="4854575" y="5622925"/>
            <a:ext cx="1401763" cy="622300"/>
          </a:xfrm>
          <a:prstGeom prst="roundRect">
            <a:avLst/>
          </a:pr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cxnSp>
        <p:nvCxnSpPr>
          <p:cNvPr id="8" name="直接连接符 7"/>
          <p:cNvCxnSpPr>
            <a:stCxn id="3" idx="3"/>
            <a:endCxn id="4" idx="1"/>
          </p:cNvCxnSpPr>
          <p:nvPr/>
        </p:nvCxnSpPr>
        <p:spPr>
          <a:xfrm flipV="1">
            <a:off x="1946275" y="1539875"/>
            <a:ext cx="801688" cy="193833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5" idx="1"/>
          </p:cNvCxnSpPr>
          <p:nvPr/>
        </p:nvCxnSpPr>
        <p:spPr>
          <a:xfrm flipV="1">
            <a:off x="1946275" y="2854325"/>
            <a:ext cx="801688" cy="62388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6" idx="1"/>
          </p:cNvCxnSpPr>
          <p:nvPr/>
        </p:nvCxnSpPr>
        <p:spPr>
          <a:xfrm>
            <a:off x="1946275" y="3478213"/>
            <a:ext cx="801688" cy="69056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3" idx="3"/>
            <a:endCxn id="7" idx="1"/>
          </p:cNvCxnSpPr>
          <p:nvPr/>
        </p:nvCxnSpPr>
        <p:spPr>
          <a:xfrm>
            <a:off x="1946275" y="3478213"/>
            <a:ext cx="801688" cy="200501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9" idx="1"/>
          </p:cNvCxnSpPr>
          <p:nvPr/>
        </p:nvCxnSpPr>
        <p:spPr>
          <a:xfrm flipV="1">
            <a:off x="4149725" y="2543175"/>
            <a:ext cx="704850" cy="31115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10" idx="1"/>
          </p:cNvCxnSpPr>
          <p:nvPr/>
        </p:nvCxnSpPr>
        <p:spPr>
          <a:xfrm>
            <a:off x="4149725" y="2854325"/>
            <a:ext cx="704850" cy="46672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149725" y="5468938"/>
            <a:ext cx="704850" cy="46513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149725" y="5156200"/>
            <a:ext cx="704850" cy="31273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6338" name="文本框 20"/>
          <p:cNvSpPr txBox="1"/>
          <p:nvPr/>
        </p:nvSpPr>
        <p:spPr>
          <a:xfrm flipH="1">
            <a:off x="2901950" y="1354455"/>
            <a:ext cx="1094740" cy="352425"/>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sz="1600">
                <a:solidFill>
                  <a:schemeClr val="bg1"/>
                </a:solidFill>
                <a:latin typeface="微软雅黑" panose="020B0503020204020204" charset="-122"/>
                <a:ea typeface="微软雅黑" panose="020B0503020204020204" charset="-122"/>
                <a:sym typeface="Arial" panose="020B0604020202020204" pitchFamily="34" charset="0"/>
              </a:rPr>
              <a:t>键入标题 </a:t>
            </a:r>
            <a:endParaRPr lang="zh-CN" altLang="en-US" sz="16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6339" name="文本框 20"/>
          <p:cNvSpPr txBox="1"/>
          <p:nvPr/>
        </p:nvSpPr>
        <p:spPr>
          <a:xfrm flipH="1">
            <a:off x="691515" y="3294380"/>
            <a:ext cx="1093470" cy="352425"/>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sz="1600">
                <a:solidFill>
                  <a:schemeClr val="bg1"/>
                </a:solidFill>
                <a:latin typeface="微软雅黑" panose="020B0503020204020204" charset="-122"/>
                <a:ea typeface="微软雅黑" panose="020B0503020204020204" charset="-122"/>
                <a:sym typeface="Arial" panose="020B0604020202020204" pitchFamily="34" charset="0"/>
              </a:rPr>
              <a:t>键入标题 </a:t>
            </a:r>
            <a:endParaRPr lang="zh-CN" altLang="en-US" sz="16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6340" name="文本框 20"/>
          <p:cNvSpPr txBox="1"/>
          <p:nvPr/>
        </p:nvSpPr>
        <p:spPr>
          <a:xfrm flipH="1">
            <a:off x="2901950" y="2662555"/>
            <a:ext cx="1094740" cy="352425"/>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sz="1600">
                <a:solidFill>
                  <a:schemeClr val="bg1"/>
                </a:solidFill>
                <a:latin typeface="微软雅黑" panose="020B0503020204020204" charset="-122"/>
                <a:ea typeface="微软雅黑" panose="020B0503020204020204" charset="-122"/>
                <a:sym typeface="Arial" panose="020B0604020202020204" pitchFamily="34" charset="0"/>
              </a:rPr>
              <a:t>键入标题 </a:t>
            </a:r>
            <a:endParaRPr lang="zh-CN" altLang="en-US" sz="16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6341" name="文本框 20"/>
          <p:cNvSpPr txBox="1"/>
          <p:nvPr/>
        </p:nvSpPr>
        <p:spPr>
          <a:xfrm flipH="1">
            <a:off x="2901950" y="3983355"/>
            <a:ext cx="1094740" cy="352425"/>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sz="1600">
                <a:solidFill>
                  <a:schemeClr val="bg1"/>
                </a:solidFill>
                <a:latin typeface="微软雅黑" panose="020B0503020204020204" charset="-122"/>
                <a:ea typeface="微软雅黑" panose="020B0503020204020204" charset="-122"/>
                <a:sym typeface="Arial" panose="020B0604020202020204" pitchFamily="34" charset="0"/>
              </a:rPr>
              <a:t>键入标题 </a:t>
            </a:r>
            <a:endParaRPr lang="zh-CN" altLang="en-US" sz="16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6342" name="文本框 20"/>
          <p:cNvSpPr txBox="1"/>
          <p:nvPr/>
        </p:nvSpPr>
        <p:spPr>
          <a:xfrm flipH="1">
            <a:off x="2901950" y="5297805"/>
            <a:ext cx="1094740" cy="352425"/>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sz="1600">
                <a:solidFill>
                  <a:schemeClr val="bg1"/>
                </a:solidFill>
                <a:latin typeface="微软雅黑" panose="020B0503020204020204" charset="-122"/>
                <a:ea typeface="微软雅黑" panose="020B0503020204020204" charset="-122"/>
                <a:sym typeface="Arial" panose="020B0604020202020204" pitchFamily="34" charset="0"/>
              </a:rPr>
              <a:t>键入标题 </a:t>
            </a:r>
            <a:endParaRPr lang="zh-CN" altLang="en-US" sz="16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6343" name="文本框 20"/>
          <p:cNvSpPr txBox="1"/>
          <p:nvPr/>
        </p:nvSpPr>
        <p:spPr>
          <a:xfrm flipH="1">
            <a:off x="5022850" y="4986655"/>
            <a:ext cx="1094740" cy="352425"/>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sz="1600">
                <a:solidFill>
                  <a:schemeClr val="bg1"/>
                </a:solidFill>
                <a:latin typeface="微软雅黑" panose="020B0503020204020204" charset="-122"/>
                <a:ea typeface="微软雅黑" panose="020B0503020204020204" charset="-122"/>
                <a:sym typeface="Arial" panose="020B0604020202020204" pitchFamily="34" charset="0"/>
              </a:rPr>
              <a:t>键入标题 </a:t>
            </a:r>
            <a:endParaRPr lang="zh-CN" altLang="en-US" sz="16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6344" name="文本框 20"/>
          <p:cNvSpPr txBox="1"/>
          <p:nvPr/>
        </p:nvSpPr>
        <p:spPr>
          <a:xfrm flipH="1">
            <a:off x="5022850" y="5764530"/>
            <a:ext cx="1094740" cy="352425"/>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sz="1600">
                <a:solidFill>
                  <a:schemeClr val="bg1"/>
                </a:solidFill>
                <a:latin typeface="微软雅黑" panose="020B0503020204020204" charset="-122"/>
                <a:ea typeface="微软雅黑" panose="020B0503020204020204" charset="-122"/>
                <a:sym typeface="Arial" panose="020B0604020202020204" pitchFamily="34" charset="0"/>
              </a:rPr>
              <a:t>键入标题 </a:t>
            </a:r>
            <a:endParaRPr lang="zh-CN" altLang="en-US" sz="16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6345" name="文本框 20"/>
          <p:cNvSpPr txBox="1"/>
          <p:nvPr/>
        </p:nvSpPr>
        <p:spPr>
          <a:xfrm flipH="1">
            <a:off x="5022850" y="3140710"/>
            <a:ext cx="1094740" cy="352425"/>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sz="1600">
                <a:solidFill>
                  <a:schemeClr val="bg1"/>
                </a:solidFill>
                <a:latin typeface="微软雅黑" panose="020B0503020204020204" charset="-122"/>
                <a:ea typeface="微软雅黑" panose="020B0503020204020204" charset="-122"/>
                <a:sym typeface="Arial" panose="020B0604020202020204" pitchFamily="34" charset="0"/>
              </a:rPr>
              <a:t>键入标题 </a:t>
            </a:r>
            <a:endParaRPr lang="zh-CN" altLang="en-US" sz="16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6346" name="文本框 20"/>
          <p:cNvSpPr txBox="1"/>
          <p:nvPr/>
        </p:nvSpPr>
        <p:spPr>
          <a:xfrm flipH="1">
            <a:off x="5022850" y="2357755"/>
            <a:ext cx="1094740" cy="352425"/>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sz="1600">
                <a:solidFill>
                  <a:schemeClr val="bg1"/>
                </a:solidFill>
                <a:latin typeface="微软雅黑" panose="020B0503020204020204" charset="-122"/>
                <a:ea typeface="微软雅黑" panose="020B0503020204020204" charset="-122"/>
                <a:sym typeface="Arial" panose="020B0604020202020204" pitchFamily="34" charset="0"/>
              </a:rPr>
              <a:t>键入标题 </a:t>
            </a:r>
            <a:endParaRPr lang="zh-CN" altLang="en-US" sz="16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6348" name="文本框 22"/>
          <p:cNvSpPr txBox="1"/>
          <p:nvPr/>
        </p:nvSpPr>
        <p:spPr>
          <a:xfrm flipH="1">
            <a:off x="6840538" y="2033588"/>
            <a:ext cx="5097462" cy="15519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lang="en-US" altLang="zh-CN"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本模板精心设计，模板所有素材均可自由编辑替换移动。单击此处添加本章节的简要内容。本模板精心设计，模板所有素材均可自由编辑替换移动。</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56349" name="文本框 22"/>
          <p:cNvSpPr txBox="1"/>
          <p:nvPr/>
        </p:nvSpPr>
        <p:spPr>
          <a:xfrm flipH="1">
            <a:off x="6842125" y="3968750"/>
            <a:ext cx="5084763" cy="12598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lang="en-US" altLang="zh-CN"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单击此处添加本章节的简要内容。本模板精心设计，模板所有素材均可自由编辑替换移动。单击此处添加本章节的简要内容。本模板精心设计，模板所有素材均可自由编辑替换移动。</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cxnSp>
        <p:nvCxnSpPr>
          <p:cNvPr id="29" name="直接连接符 28"/>
          <p:cNvCxnSpPr/>
          <p:nvPr/>
        </p:nvCxnSpPr>
        <p:spPr>
          <a:xfrm>
            <a:off x="6842125" y="3757930"/>
            <a:ext cx="5148263" cy="0"/>
          </a:xfrm>
          <a:prstGeom prst="line">
            <a:avLst/>
          </a:prstGeom>
          <a:ln w="15875">
            <a:solidFill>
              <a:schemeClr val="tx1"/>
            </a:solidFill>
            <a:prstDash val="solid"/>
          </a:ln>
          <a:effectLst/>
        </p:spPr>
        <p:style>
          <a:lnRef idx="1">
            <a:schemeClr val="accent1"/>
          </a:lnRef>
          <a:fillRef idx="0">
            <a:schemeClr val="accent1"/>
          </a:fillRef>
          <a:effectRef idx="0">
            <a:schemeClr val="accent1"/>
          </a:effectRef>
          <a:fontRef idx="minor">
            <a:schemeClr val="tx1"/>
          </a:fontRef>
        </p:style>
      </p:cxnSp>
      <p:sp>
        <p:nvSpPr>
          <p:cNvPr id="56351" name="文本框 20"/>
          <p:cNvSpPr txBox="1"/>
          <p:nvPr/>
        </p:nvSpPr>
        <p:spPr>
          <a:xfrm flipH="1">
            <a:off x="8533448" y="1357313"/>
            <a:ext cx="1995487" cy="384810"/>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b="1">
                <a:solidFill>
                  <a:srgbClr val="EE0689"/>
                </a:solidFill>
                <a:latin typeface="微软雅黑" panose="020B0503020204020204" charset="-122"/>
                <a:ea typeface="微软雅黑" panose="020B0503020204020204" charset="-122"/>
                <a:sym typeface="Arial" panose="020B0604020202020204" pitchFamily="34" charset="0"/>
              </a:rPr>
              <a:t>单击键入标题 </a:t>
            </a:r>
            <a:endParaRPr lang="zh-CN" altLang="en-US" b="1">
              <a:solidFill>
                <a:srgbClr val="EE0689"/>
              </a:solidFill>
              <a:latin typeface="微软雅黑" panose="020B0503020204020204" charset="-122"/>
              <a:ea typeface="微软雅黑" panose="020B0503020204020204" charset="-122"/>
              <a:sym typeface="Arial" panose="020B0604020202020204" pitchFamily="34" charset="0"/>
            </a:endParaRPr>
          </a:p>
        </p:txBody>
      </p:sp>
      <p:sp>
        <p:nvSpPr>
          <p:cNvPr id="56354" name="文本框 22"/>
          <p:cNvSpPr txBox="1"/>
          <p:nvPr/>
        </p:nvSpPr>
        <p:spPr>
          <a:xfrm flipH="1">
            <a:off x="6829425" y="5735638"/>
            <a:ext cx="5097463" cy="6756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lang="en-US" altLang="zh-CN"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56355" name="文本框 20"/>
          <p:cNvSpPr txBox="1"/>
          <p:nvPr/>
        </p:nvSpPr>
        <p:spPr>
          <a:xfrm flipH="1">
            <a:off x="6907213" y="5346700"/>
            <a:ext cx="1995487" cy="384810"/>
          </a:xfrm>
          <a:prstGeom prst="rect">
            <a:avLst/>
          </a:prstGeom>
          <a:noFill/>
          <a:ln w="9525">
            <a:noFill/>
          </a:ln>
          <a:effectLst>
            <a:outerShdw sx="999" sy="999" algn="ctr" rotWithShape="0">
              <a:srgbClr val="000000"/>
            </a:outerShdw>
          </a:effectLst>
        </p:spPr>
        <p:txBody>
          <a:bodyPr wrap="square" anchor="t">
            <a:spAutoFit/>
          </a:bodyPr>
          <a:lstStyle/>
          <a:p>
            <a:pPr lvl="0" algn="l"/>
            <a:r>
              <a:rPr lang="zh-CN" altLang="en-US" b="1">
                <a:solidFill>
                  <a:srgbClr val="EE0689"/>
                </a:solidFill>
                <a:latin typeface="微软雅黑" panose="020B0503020204020204" charset="-122"/>
                <a:ea typeface="微软雅黑" panose="020B0503020204020204" charset="-122"/>
                <a:sym typeface="Arial" panose="020B0604020202020204" pitchFamily="34" charset="0"/>
              </a:rPr>
              <a:t>单击键入标题 </a:t>
            </a:r>
            <a:endParaRPr lang="zh-CN" altLang="en-US" b="1">
              <a:solidFill>
                <a:srgbClr val="EE0689"/>
              </a:solidFill>
              <a:latin typeface="微软雅黑" panose="020B0503020204020204" charset="-122"/>
              <a:ea typeface="微软雅黑" panose="020B0503020204020204" charset="-122"/>
              <a:sym typeface="Arial" panose="020B0604020202020204" pitchFamily="34" charset="0"/>
            </a:endParaRPr>
          </a:p>
        </p:txBody>
      </p:sp>
      <p:sp>
        <p:nvSpPr>
          <p:cNvPr id="2050" name="团队"/>
          <p:cNvSpPr/>
          <p:nvPr/>
        </p:nvSpPr>
        <p:spPr bwMode="auto">
          <a:xfrm>
            <a:off x="7016750" y="1076960"/>
            <a:ext cx="1272540" cy="914400"/>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EE0689"/>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par>
                                <p:cTn id="60" presetID="53" presetClass="entr" presetSubtype="16"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par>
                                <p:cTn id="65" presetID="53" presetClass="entr" presetSubtype="16"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53" presetClass="entr" presetSubtype="16"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ppt_w</p:attrName>
                                        </p:attrNameLst>
                                      </p:cBhvr>
                                      <p:tavLst>
                                        <p:tav tm="0">
                                          <p:val>
                                            <p:fltVal val="0"/>
                                          </p:val>
                                        </p:tav>
                                        <p:tav tm="100000">
                                          <p:val>
                                            <p:strVal val="#ppt_w"/>
                                          </p:val>
                                        </p:tav>
                                      </p:tavLst>
                                    </p:anim>
                                    <p:anim calcmode="lin" valueType="num">
                                      <p:cBhvr>
                                        <p:cTn id="83" dur="500" fill="hold"/>
                                        <p:tgtEl>
                                          <p:spTgt spid="21"/>
                                        </p:tgtEl>
                                        <p:attrNameLst>
                                          <p:attrName>ppt_h</p:attrName>
                                        </p:attrNameLst>
                                      </p:cBhvr>
                                      <p:tavLst>
                                        <p:tav tm="0">
                                          <p:val>
                                            <p:fltVal val="0"/>
                                          </p:val>
                                        </p:tav>
                                        <p:tav tm="100000">
                                          <p:val>
                                            <p:strVal val="#ppt_h"/>
                                          </p:val>
                                        </p:tav>
                                      </p:tavLst>
                                    </p:anim>
                                    <p:animEffect transition="in" filter="fade">
                                      <p:cBhvr>
                                        <p:cTn id="84" dur="500"/>
                                        <p:tgtEl>
                                          <p:spTgt spid="21"/>
                                        </p:tgtEl>
                                      </p:cBhvr>
                                    </p:animEffect>
                                  </p:childTnLst>
                                </p:cTn>
                              </p:par>
                              <p:par>
                                <p:cTn id="85" presetID="53" presetClass="entr" presetSubtype="16" fill="hold" nodeType="with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ppt_w</p:attrName>
                                        </p:attrNameLst>
                                      </p:cBhvr>
                                      <p:tavLst>
                                        <p:tav tm="0">
                                          <p:val>
                                            <p:fltVal val="0"/>
                                          </p:val>
                                        </p:tav>
                                        <p:tav tm="100000">
                                          <p:val>
                                            <p:strVal val="#ppt_w"/>
                                          </p:val>
                                        </p:tav>
                                      </p:tavLst>
                                    </p:anim>
                                    <p:anim calcmode="lin" valueType="num">
                                      <p:cBhvr>
                                        <p:cTn id="88" dur="500" fill="hold"/>
                                        <p:tgtEl>
                                          <p:spTgt spid="22"/>
                                        </p:tgtEl>
                                        <p:attrNameLst>
                                          <p:attrName>ppt_h</p:attrName>
                                        </p:attrNameLst>
                                      </p:cBhvr>
                                      <p:tavLst>
                                        <p:tav tm="0">
                                          <p:val>
                                            <p:fltVal val="0"/>
                                          </p:val>
                                        </p:tav>
                                        <p:tav tm="100000">
                                          <p:val>
                                            <p:strVal val="#ppt_h"/>
                                          </p:val>
                                        </p:tav>
                                      </p:tavLst>
                                    </p:anim>
                                    <p:animEffect transition="in" filter="fade">
                                      <p:cBhvr>
                                        <p:cTn id="89" dur="500"/>
                                        <p:tgtEl>
                                          <p:spTgt spid="2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6338"/>
                                        </p:tgtEl>
                                        <p:attrNameLst>
                                          <p:attrName>style.visibility</p:attrName>
                                        </p:attrNameLst>
                                      </p:cBhvr>
                                      <p:to>
                                        <p:strVal val="visible"/>
                                      </p:to>
                                    </p:set>
                                    <p:anim calcmode="lin" valueType="num">
                                      <p:cBhvr>
                                        <p:cTn id="92" dur="500" fill="hold"/>
                                        <p:tgtEl>
                                          <p:spTgt spid="56338"/>
                                        </p:tgtEl>
                                        <p:attrNameLst>
                                          <p:attrName>ppt_w</p:attrName>
                                        </p:attrNameLst>
                                      </p:cBhvr>
                                      <p:tavLst>
                                        <p:tav tm="0">
                                          <p:val>
                                            <p:fltVal val="0"/>
                                          </p:val>
                                        </p:tav>
                                        <p:tav tm="100000">
                                          <p:val>
                                            <p:strVal val="#ppt_w"/>
                                          </p:val>
                                        </p:tav>
                                      </p:tavLst>
                                    </p:anim>
                                    <p:anim calcmode="lin" valueType="num">
                                      <p:cBhvr>
                                        <p:cTn id="93" dur="500" fill="hold"/>
                                        <p:tgtEl>
                                          <p:spTgt spid="56338"/>
                                        </p:tgtEl>
                                        <p:attrNameLst>
                                          <p:attrName>ppt_h</p:attrName>
                                        </p:attrNameLst>
                                      </p:cBhvr>
                                      <p:tavLst>
                                        <p:tav tm="0">
                                          <p:val>
                                            <p:fltVal val="0"/>
                                          </p:val>
                                        </p:tav>
                                        <p:tav tm="100000">
                                          <p:val>
                                            <p:strVal val="#ppt_h"/>
                                          </p:val>
                                        </p:tav>
                                      </p:tavLst>
                                    </p:anim>
                                    <p:animEffect transition="in" filter="fade">
                                      <p:cBhvr>
                                        <p:cTn id="94" dur="500"/>
                                        <p:tgtEl>
                                          <p:spTgt spid="56338"/>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56339"/>
                                        </p:tgtEl>
                                        <p:attrNameLst>
                                          <p:attrName>style.visibility</p:attrName>
                                        </p:attrNameLst>
                                      </p:cBhvr>
                                      <p:to>
                                        <p:strVal val="visible"/>
                                      </p:to>
                                    </p:set>
                                    <p:anim calcmode="lin" valueType="num">
                                      <p:cBhvr>
                                        <p:cTn id="97" dur="500" fill="hold"/>
                                        <p:tgtEl>
                                          <p:spTgt spid="56339"/>
                                        </p:tgtEl>
                                        <p:attrNameLst>
                                          <p:attrName>ppt_w</p:attrName>
                                        </p:attrNameLst>
                                      </p:cBhvr>
                                      <p:tavLst>
                                        <p:tav tm="0">
                                          <p:val>
                                            <p:fltVal val="0"/>
                                          </p:val>
                                        </p:tav>
                                        <p:tav tm="100000">
                                          <p:val>
                                            <p:strVal val="#ppt_w"/>
                                          </p:val>
                                        </p:tav>
                                      </p:tavLst>
                                    </p:anim>
                                    <p:anim calcmode="lin" valueType="num">
                                      <p:cBhvr>
                                        <p:cTn id="98" dur="500" fill="hold"/>
                                        <p:tgtEl>
                                          <p:spTgt spid="56339"/>
                                        </p:tgtEl>
                                        <p:attrNameLst>
                                          <p:attrName>ppt_h</p:attrName>
                                        </p:attrNameLst>
                                      </p:cBhvr>
                                      <p:tavLst>
                                        <p:tav tm="0">
                                          <p:val>
                                            <p:fltVal val="0"/>
                                          </p:val>
                                        </p:tav>
                                        <p:tav tm="100000">
                                          <p:val>
                                            <p:strVal val="#ppt_h"/>
                                          </p:val>
                                        </p:tav>
                                      </p:tavLst>
                                    </p:anim>
                                    <p:animEffect transition="in" filter="fade">
                                      <p:cBhvr>
                                        <p:cTn id="99" dur="500"/>
                                        <p:tgtEl>
                                          <p:spTgt spid="56339"/>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56340"/>
                                        </p:tgtEl>
                                        <p:attrNameLst>
                                          <p:attrName>style.visibility</p:attrName>
                                        </p:attrNameLst>
                                      </p:cBhvr>
                                      <p:to>
                                        <p:strVal val="visible"/>
                                      </p:to>
                                    </p:set>
                                    <p:anim calcmode="lin" valueType="num">
                                      <p:cBhvr>
                                        <p:cTn id="102" dur="500" fill="hold"/>
                                        <p:tgtEl>
                                          <p:spTgt spid="56340"/>
                                        </p:tgtEl>
                                        <p:attrNameLst>
                                          <p:attrName>ppt_w</p:attrName>
                                        </p:attrNameLst>
                                      </p:cBhvr>
                                      <p:tavLst>
                                        <p:tav tm="0">
                                          <p:val>
                                            <p:fltVal val="0"/>
                                          </p:val>
                                        </p:tav>
                                        <p:tav tm="100000">
                                          <p:val>
                                            <p:strVal val="#ppt_w"/>
                                          </p:val>
                                        </p:tav>
                                      </p:tavLst>
                                    </p:anim>
                                    <p:anim calcmode="lin" valueType="num">
                                      <p:cBhvr>
                                        <p:cTn id="103" dur="500" fill="hold"/>
                                        <p:tgtEl>
                                          <p:spTgt spid="56340"/>
                                        </p:tgtEl>
                                        <p:attrNameLst>
                                          <p:attrName>ppt_h</p:attrName>
                                        </p:attrNameLst>
                                      </p:cBhvr>
                                      <p:tavLst>
                                        <p:tav tm="0">
                                          <p:val>
                                            <p:fltVal val="0"/>
                                          </p:val>
                                        </p:tav>
                                        <p:tav tm="100000">
                                          <p:val>
                                            <p:strVal val="#ppt_h"/>
                                          </p:val>
                                        </p:tav>
                                      </p:tavLst>
                                    </p:anim>
                                    <p:animEffect transition="in" filter="fade">
                                      <p:cBhvr>
                                        <p:cTn id="104" dur="500"/>
                                        <p:tgtEl>
                                          <p:spTgt spid="56340"/>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6341"/>
                                        </p:tgtEl>
                                        <p:attrNameLst>
                                          <p:attrName>style.visibility</p:attrName>
                                        </p:attrNameLst>
                                      </p:cBhvr>
                                      <p:to>
                                        <p:strVal val="visible"/>
                                      </p:to>
                                    </p:set>
                                    <p:anim calcmode="lin" valueType="num">
                                      <p:cBhvr>
                                        <p:cTn id="107" dur="500" fill="hold"/>
                                        <p:tgtEl>
                                          <p:spTgt spid="56341"/>
                                        </p:tgtEl>
                                        <p:attrNameLst>
                                          <p:attrName>ppt_w</p:attrName>
                                        </p:attrNameLst>
                                      </p:cBhvr>
                                      <p:tavLst>
                                        <p:tav tm="0">
                                          <p:val>
                                            <p:fltVal val="0"/>
                                          </p:val>
                                        </p:tav>
                                        <p:tav tm="100000">
                                          <p:val>
                                            <p:strVal val="#ppt_w"/>
                                          </p:val>
                                        </p:tav>
                                      </p:tavLst>
                                    </p:anim>
                                    <p:anim calcmode="lin" valueType="num">
                                      <p:cBhvr>
                                        <p:cTn id="108" dur="500" fill="hold"/>
                                        <p:tgtEl>
                                          <p:spTgt spid="56341"/>
                                        </p:tgtEl>
                                        <p:attrNameLst>
                                          <p:attrName>ppt_h</p:attrName>
                                        </p:attrNameLst>
                                      </p:cBhvr>
                                      <p:tavLst>
                                        <p:tav tm="0">
                                          <p:val>
                                            <p:fltVal val="0"/>
                                          </p:val>
                                        </p:tav>
                                        <p:tav tm="100000">
                                          <p:val>
                                            <p:strVal val="#ppt_h"/>
                                          </p:val>
                                        </p:tav>
                                      </p:tavLst>
                                    </p:anim>
                                    <p:animEffect transition="in" filter="fade">
                                      <p:cBhvr>
                                        <p:cTn id="109" dur="500"/>
                                        <p:tgtEl>
                                          <p:spTgt spid="56341"/>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56342"/>
                                        </p:tgtEl>
                                        <p:attrNameLst>
                                          <p:attrName>style.visibility</p:attrName>
                                        </p:attrNameLst>
                                      </p:cBhvr>
                                      <p:to>
                                        <p:strVal val="visible"/>
                                      </p:to>
                                    </p:set>
                                    <p:anim calcmode="lin" valueType="num">
                                      <p:cBhvr>
                                        <p:cTn id="112" dur="500" fill="hold"/>
                                        <p:tgtEl>
                                          <p:spTgt spid="56342"/>
                                        </p:tgtEl>
                                        <p:attrNameLst>
                                          <p:attrName>ppt_w</p:attrName>
                                        </p:attrNameLst>
                                      </p:cBhvr>
                                      <p:tavLst>
                                        <p:tav tm="0">
                                          <p:val>
                                            <p:fltVal val="0"/>
                                          </p:val>
                                        </p:tav>
                                        <p:tav tm="100000">
                                          <p:val>
                                            <p:strVal val="#ppt_w"/>
                                          </p:val>
                                        </p:tav>
                                      </p:tavLst>
                                    </p:anim>
                                    <p:anim calcmode="lin" valueType="num">
                                      <p:cBhvr>
                                        <p:cTn id="113" dur="500" fill="hold"/>
                                        <p:tgtEl>
                                          <p:spTgt spid="56342"/>
                                        </p:tgtEl>
                                        <p:attrNameLst>
                                          <p:attrName>ppt_h</p:attrName>
                                        </p:attrNameLst>
                                      </p:cBhvr>
                                      <p:tavLst>
                                        <p:tav tm="0">
                                          <p:val>
                                            <p:fltVal val="0"/>
                                          </p:val>
                                        </p:tav>
                                        <p:tav tm="100000">
                                          <p:val>
                                            <p:strVal val="#ppt_h"/>
                                          </p:val>
                                        </p:tav>
                                      </p:tavLst>
                                    </p:anim>
                                    <p:animEffect transition="in" filter="fade">
                                      <p:cBhvr>
                                        <p:cTn id="114" dur="500"/>
                                        <p:tgtEl>
                                          <p:spTgt spid="56342"/>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56343"/>
                                        </p:tgtEl>
                                        <p:attrNameLst>
                                          <p:attrName>style.visibility</p:attrName>
                                        </p:attrNameLst>
                                      </p:cBhvr>
                                      <p:to>
                                        <p:strVal val="visible"/>
                                      </p:to>
                                    </p:set>
                                    <p:anim calcmode="lin" valueType="num">
                                      <p:cBhvr>
                                        <p:cTn id="117" dur="500" fill="hold"/>
                                        <p:tgtEl>
                                          <p:spTgt spid="56343"/>
                                        </p:tgtEl>
                                        <p:attrNameLst>
                                          <p:attrName>ppt_w</p:attrName>
                                        </p:attrNameLst>
                                      </p:cBhvr>
                                      <p:tavLst>
                                        <p:tav tm="0">
                                          <p:val>
                                            <p:fltVal val="0"/>
                                          </p:val>
                                        </p:tav>
                                        <p:tav tm="100000">
                                          <p:val>
                                            <p:strVal val="#ppt_w"/>
                                          </p:val>
                                        </p:tav>
                                      </p:tavLst>
                                    </p:anim>
                                    <p:anim calcmode="lin" valueType="num">
                                      <p:cBhvr>
                                        <p:cTn id="118" dur="500" fill="hold"/>
                                        <p:tgtEl>
                                          <p:spTgt spid="56343"/>
                                        </p:tgtEl>
                                        <p:attrNameLst>
                                          <p:attrName>ppt_h</p:attrName>
                                        </p:attrNameLst>
                                      </p:cBhvr>
                                      <p:tavLst>
                                        <p:tav tm="0">
                                          <p:val>
                                            <p:fltVal val="0"/>
                                          </p:val>
                                        </p:tav>
                                        <p:tav tm="100000">
                                          <p:val>
                                            <p:strVal val="#ppt_h"/>
                                          </p:val>
                                        </p:tav>
                                      </p:tavLst>
                                    </p:anim>
                                    <p:animEffect transition="in" filter="fade">
                                      <p:cBhvr>
                                        <p:cTn id="119" dur="500"/>
                                        <p:tgtEl>
                                          <p:spTgt spid="5634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6344"/>
                                        </p:tgtEl>
                                        <p:attrNameLst>
                                          <p:attrName>style.visibility</p:attrName>
                                        </p:attrNameLst>
                                      </p:cBhvr>
                                      <p:to>
                                        <p:strVal val="visible"/>
                                      </p:to>
                                    </p:set>
                                    <p:anim calcmode="lin" valueType="num">
                                      <p:cBhvr>
                                        <p:cTn id="122" dur="500" fill="hold"/>
                                        <p:tgtEl>
                                          <p:spTgt spid="56344"/>
                                        </p:tgtEl>
                                        <p:attrNameLst>
                                          <p:attrName>ppt_w</p:attrName>
                                        </p:attrNameLst>
                                      </p:cBhvr>
                                      <p:tavLst>
                                        <p:tav tm="0">
                                          <p:val>
                                            <p:fltVal val="0"/>
                                          </p:val>
                                        </p:tav>
                                        <p:tav tm="100000">
                                          <p:val>
                                            <p:strVal val="#ppt_w"/>
                                          </p:val>
                                        </p:tav>
                                      </p:tavLst>
                                    </p:anim>
                                    <p:anim calcmode="lin" valueType="num">
                                      <p:cBhvr>
                                        <p:cTn id="123" dur="500" fill="hold"/>
                                        <p:tgtEl>
                                          <p:spTgt spid="56344"/>
                                        </p:tgtEl>
                                        <p:attrNameLst>
                                          <p:attrName>ppt_h</p:attrName>
                                        </p:attrNameLst>
                                      </p:cBhvr>
                                      <p:tavLst>
                                        <p:tav tm="0">
                                          <p:val>
                                            <p:fltVal val="0"/>
                                          </p:val>
                                        </p:tav>
                                        <p:tav tm="100000">
                                          <p:val>
                                            <p:strVal val="#ppt_h"/>
                                          </p:val>
                                        </p:tav>
                                      </p:tavLst>
                                    </p:anim>
                                    <p:animEffect transition="in" filter="fade">
                                      <p:cBhvr>
                                        <p:cTn id="124" dur="500"/>
                                        <p:tgtEl>
                                          <p:spTgt spid="56344"/>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56345"/>
                                        </p:tgtEl>
                                        <p:attrNameLst>
                                          <p:attrName>style.visibility</p:attrName>
                                        </p:attrNameLst>
                                      </p:cBhvr>
                                      <p:to>
                                        <p:strVal val="visible"/>
                                      </p:to>
                                    </p:set>
                                    <p:anim calcmode="lin" valueType="num">
                                      <p:cBhvr>
                                        <p:cTn id="127" dur="500" fill="hold"/>
                                        <p:tgtEl>
                                          <p:spTgt spid="56345"/>
                                        </p:tgtEl>
                                        <p:attrNameLst>
                                          <p:attrName>ppt_w</p:attrName>
                                        </p:attrNameLst>
                                      </p:cBhvr>
                                      <p:tavLst>
                                        <p:tav tm="0">
                                          <p:val>
                                            <p:fltVal val="0"/>
                                          </p:val>
                                        </p:tav>
                                        <p:tav tm="100000">
                                          <p:val>
                                            <p:strVal val="#ppt_w"/>
                                          </p:val>
                                        </p:tav>
                                      </p:tavLst>
                                    </p:anim>
                                    <p:anim calcmode="lin" valueType="num">
                                      <p:cBhvr>
                                        <p:cTn id="128" dur="500" fill="hold"/>
                                        <p:tgtEl>
                                          <p:spTgt spid="56345"/>
                                        </p:tgtEl>
                                        <p:attrNameLst>
                                          <p:attrName>ppt_h</p:attrName>
                                        </p:attrNameLst>
                                      </p:cBhvr>
                                      <p:tavLst>
                                        <p:tav tm="0">
                                          <p:val>
                                            <p:fltVal val="0"/>
                                          </p:val>
                                        </p:tav>
                                        <p:tav tm="100000">
                                          <p:val>
                                            <p:strVal val="#ppt_h"/>
                                          </p:val>
                                        </p:tav>
                                      </p:tavLst>
                                    </p:anim>
                                    <p:animEffect transition="in" filter="fade">
                                      <p:cBhvr>
                                        <p:cTn id="129" dur="500"/>
                                        <p:tgtEl>
                                          <p:spTgt spid="56345"/>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56346"/>
                                        </p:tgtEl>
                                        <p:attrNameLst>
                                          <p:attrName>style.visibility</p:attrName>
                                        </p:attrNameLst>
                                      </p:cBhvr>
                                      <p:to>
                                        <p:strVal val="visible"/>
                                      </p:to>
                                    </p:set>
                                    <p:anim calcmode="lin" valueType="num">
                                      <p:cBhvr>
                                        <p:cTn id="132" dur="500" fill="hold"/>
                                        <p:tgtEl>
                                          <p:spTgt spid="56346"/>
                                        </p:tgtEl>
                                        <p:attrNameLst>
                                          <p:attrName>ppt_w</p:attrName>
                                        </p:attrNameLst>
                                      </p:cBhvr>
                                      <p:tavLst>
                                        <p:tav tm="0">
                                          <p:val>
                                            <p:fltVal val="0"/>
                                          </p:val>
                                        </p:tav>
                                        <p:tav tm="100000">
                                          <p:val>
                                            <p:strVal val="#ppt_w"/>
                                          </p:val>
                                        </p:tav>
                                      </p:tavLst>
                                    </p:anim>
                                    <p:anim calcmode="lin" valueType="num">
                                      <p:cBhvr>
                                        <p:cTn id="133" dur="500" fill="hold"/>
                                        <p:tgtEl>
                                          <p:spTgt spid="56346"/>
                                        </p:tgtEl>
                                        <p:attrNameLst>
                                          <p:attrName>ppt_h</p:attrName>
                                        </p:attrNameLst>
                                      </p:cBhvr>
                                      <p:tavLst>
                                        <p:tav tm="0">
                                          <p:val>
                                            <p:fltVal val="0"/>
                                          </p:val>
                                        </p:tav>
                                        <p:tav tm="100000">
                                          <p:val>
                                            <p:strVal val="#ppt_h"/>
                                          </p:val>
                                        </p:tav>
                                      </p:tavLst>
                                    </p:anim>
                                    <p:animEffect transition="in" filter="fade">
                                      <p:cBhvr>
                                        <p:cTn id="134" dur="500"/>
                                        <p:tgtEl>
                                          <p:spTgt spid="56346"/>
                                        </p:tgtEl>
                                      </p:cBhvr>
                                    </p:animEffect>
                                  </p:childTnLst>
                                </p:cTn>
                              </p:par>
                            </p:childTnLst>
                          </p:cTn>
                        </p:par>
                      </p:childTnLst>
                    </p:cTn>
                  </p:par>
                  <p:par>
                    <p:cTn id="135" fill="hold">
                      <p:stCondLst>
                        <p:cond delay="indefinite"/>
                      </p:stCondLst>
                      <p:childTnLst>
                        <p:par>
                          <p:cTn id="136" fill="hold">
                            <p:stCondLst>
                              <p:cond delay="0"/>
                            </p:stCondLst>
                            <p:childTnLst>
                              <p:par>
                                <p:cTn id="137" presetID="47" presetClass="entr" presetSubtype="0" fill="hold" grpId="0" nodeType="clickEffect">
                                  <p:stCondLst>
                                    <p:cond delay="0"/>
                                  </p:stCondLst>
                                  <p:childTnLst>
                                    <p:set>
                                      <p:cBhvr>
                                        <p:cTn id="138" dur="1" fill="hold">
                                          <p:stCondLst>
                                            <p:cond delay="0"/>
                                          </p:stCondLst>
                                        </p:cTn>
                                        <p:tgtEl>
                                          <p:spTgt spid="2050"/>
                                        </p:tgtEl>
                                        <p:attrNameLst>
                                          <p:attrName>style.visibility</p:attrName>
                                        </p:attrNameLst>
                                      </p:cBhvr>
                                      <p:to>
                                        <p:strVal val="visible"/>
                                      </p:to>
                                    </p:set>
                                    <p:animEffect transition="in" filter="fade">
                                      <p:cBhvr>
                                        <p:cTn id="139" dur="1000"/>
                                        <p:tgtEl>
                                          <p:spTgt spid="2050"/>
                                        </p:tgtEl>
                                      </p:cBhvr>
                                    </p:animEffect>
                                    <p:anim calcmode="lin" valueType="num">
                                      <p:cBhvr>
                                        <p:cTn id="140" dur="1000" fill="hold"/>
                                        <p:tgtEl>
                                          <p:spTgt spid="2050"/>
                                        </p:tgtEl>
                                        <p:attrNameLst>
                                          <p:attrName>ppt_x</p:attrName>
                                        </p:attrNameLst>
                                      </p:cBhvr>
                                      <p:tavLst>
                                        <p:tav tm="0">
                                          <p:val>
                                            <p:strVal val="#ppt_x"/>
                                          </p:val>
                                        </p:tav>
                                        <p:tav tm="100000">
                                          <p:val>
                                            <p:strVal val="#ppt_x"/>
                                          </p:val>
                                        </p:tav>
                                      </p:tavLst>
                                    </p:anim>
                                    <p:anim calcmode="lin" valueType="num">
                                      <p:cBhvr>
                                        <p:cTn id="141" dur="1000" fill="hold"/>
                                        <p:tgtEl>
                                          <p:spTgt spid="2050"/>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56351"/>
                                        </p:tgtEl>
                                        <p:attrNameLst>
                                          <p:attrName>style.visibility</p:attrName>
                                        </p:attrNameLst>
                                      </p:cBhvr>
                                      <p:to>
                                        <p:strVal val="visible"/>
                                      </p:to>
                                    </p:set>
                                    <p:animEffect transition="in" filter="fade">
                                      <p:cBhvr>
                                        <p:cTn id="144" dur="1000"/>
                                        <p:tgtEl>
                                          <p:spTgt spid="56351"/>
                                        </p:tgtEl>
                                      </p:cBhvr>
                                    </p:animEffect>
                                    <p:anim calcmode="lin" valueType="num">
                                      <p:cBhvr>
                                        <p:cTn id="145" dur="1000" fill="hold"/>
                                        <p:tgtEl>
                                          <p:spTgt spid="56351"/>
                                        </p:tgtEl>
                                        <p:attrNameLst>
                                          <p:attrName>ppt_x</p:attrName>
                                        </p:attrNameLst>
                                      </p:cBhvr>
                                      <p:tavLst>
                                        <p:tav tm="0">
                                          <p:val>
                                            <p:strVal val="#ppt_x"/>
                                          </p:val>
                                        </p:tav>
                                        <p:tav tm="100000">
                                          <p:val>
                                            <p:strVal val="#ppt_x"/>
                                          </p:val>
                                        </p:tav>
                                      </p:tavLst>
                                    </p:anim>
                                    <p:anim calcmode="lin" valueType="num">
                                      <p:cBhvr>
                                        <p:cTn id="146" dur="1000" fill="hold"/>
                                        <p:tgtEl>
                                          <p:spTgt spid="56351"/>
                                        </p:tgtEl>
                                        <p:attrNameLst>
                                          <p:attrName>ppt_y</p:attrName>
                                        </p:attrNameLst>
                                      </p:cBhvr>
                                      <p:tavLst>
                                        <p:tav tm="0">
                                          <p:val>
                                            <p:strVal val="#ppt_y-.1"/>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47" presetClass="entr" presetSubtype="0" fill="hold" grpId="0" nodeType="clickEffect">
                                  <p:stCondLst>
                                    <p:cond delay="0"/>
                                  </p:stCondLst>
                                  <p:childTnLst>
                                    <p:set>
                                      <p:cBhvr>
                                        <p:cTn id="150" dur="1" fill="hold">
                                          <p:stCondLst>
                                            <p:cond delay="0"/>
                                          </p:stCondLst>
                                        </p:cTn>
                                        <p:tgtEl>
                                          <p:spTgt spid="56348"/>
                                        </p:tgtEl>
                                        <p:attrNameLst>
                                          <p:attrName>style.visibility</p:attrName>
                                        </p:attrNameLst>
                                      </p:cBhvr>
                                      <p:to>
                                        <p:strVal val="visible"/>
                                      </p:to>
                                    </p:set>
                                    <p:animEffect transition="in" filter="fade">
                                      <p:cBhvr>
                                        <p:cTn id="151" dur="1000"/>
                                        <p:tgtEl>
                                          <p:spTgt spid="56348"/>
                                        </p:tgtEl>
                                      </p:cBhvr>
                                    </p:animEffect>
                                    <p:anim calcmode="lin" valueType="num">
                                      <p:cBhvr>
                                        <p:cTn id="152" dur="1000" fill="hold"/>
                                        <p:tgtEl>
                                          <p:spTgt spid="56348"/>
                                        </p:tgtEl>
                                        <p:attrNameLst>
                                          <p:attrName>ppt_x</p:attrName>
                                        </p:attrNameLst>
                                      </p:cBhvr>
                                      <p:tavLst>
                                        <p:tav tm="0">
                                          <p:val>
                                            <p:strVal val="#ppt_x"/>
                                          </p:val>
                                        </p:tav>
                                        <p:tav tm="100000">
                                          <p:val>
                                            <p:strVal val="#ppt_x"/>
                                          </p:val>
                                        </p:tav>
                                      </p:tavLst>
                                    </p:anim>
                                    <p:anim calcmode="lin" valueType="num">
                                      <p:cBhvr>
                                        <p:cTn id="153" dur="1000" fill="hold"/>
                                        <p:tgtEl>
                                          <p:spTgt spid="56348"/>
                                        </p:tgtEl>
                                        <p:attrNameLst>
                                          <p:attrName>ppt_y</p:attrName>
                                        </p:attrNameLst>
                                      </p:cBhvr>
                                      <p:tavLst>
                                        <p:tav tm="0">
                                          <p:val>
                                            <p:strVal val="#ppt_y-.1"/>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53" presetClass="entr" presetSubtype="16" fill="hold" nodeType="clickEffect">
                                  <p:stCondLst>
                                    <p:cond delay="0"/>
                                  </p:stCondLst>
                                  <p:childTnLst>
                                    <p:set>
                                      <p:cBhvr>
                                        <p:cTn id="157" dur="1" fill="hold">
                                          <p:stCondLst>
                                            <p:cond delay="0"/>
                                          </p:stCondLst>
                                        </p:cTn>
                                        <p:tgtEl>
                                          <p:spTgt spid="29"/>
                                        </p:tgtEl>
                                        <p:attrNameLst>
                                          <p:attrName>style.visibility</p:attrName>
                                        </p:attrNameLst>
                                      </p:cBhvr>
                                      <p:to>
                                        <p:strVal val="visible"/>
                                      </p:to>
                                    </p:set>
                                    <p:anim calcmode="lin" valueType="num">
                                      <p:cBhvr>
                                        <p:cTn id="158" dur="500" fill="hold"/>
                                        <p:tgtEl>
                                          <p:spTgt spid="29"/>
                                        </p:tgtEl>
                                        <p:attrNameLst>
                                          <p:attrName>ppt_w</p:attrName>
                                        </p:attrNameLst>
                                      </p:cBhvr>
                                      <p:tavLst>
                                        <p:tav tm="0">
                                          <p:val>
                                            <p:fltVal val="0"/>
                                          </p:val>
                                        </p:tav>
                                        <p:tav tm="100000">
                                          <p:val>
                                            <p:strVal val="#ppt_w"/>
                                          </p:val>
                                        </p:tav>
                                      </p:tavLst>
                                    </p:anim>
                                    <p:anim calcmode="lin" valueType="num">
                                      <p:cBhvr>
                                        <p:cTn id="159" dur="500" fill="hold"/>
                                        <p:tgtEl>
                                          <p:spTgt spid="29"/>
                                        </p:tgtEl>
                                        <p:attrNameLst>
                                          <p:attrName>ppt_h</p:attrName>
                                        </p:attrNameLst>
                                      </p:cBhvr>
                                      <p:tavLst>
                                        <p:tav tm="0">
                                          <p:val>
                                            <p:fltVal val="0"/>
                                          </p:val>
                                        </p:tav>
                                        <p:tav tm="100000">
                                          <p:val>
                                            <p:strVal val="#ppt_h"/>
                                          </p:val>
                                        </p:tav>
                                      </p:tavLst>
                                    </p:anim>
                                    <p:animEffect transition="in" filter="fade">
                                      <p:cBhvr>
                                        <p:cTn id="160" dur="500"/>
                                        <p:tgtEl>
                                          <p:spTgt spid="29"/>
                                        </p:tgtEl>
                                      </p:cBhvr>
                                    </p:animEffect>
                                  </p:childTnLst>
                                </p:cTn>
                              </p:par>
                            </p:childTnLst>
                          </p:cTn>
                        </p:par>
                      </p:childTnLst>
                    </p:cTn>
                  </p:par>
                  <p:par>
                    <p:cTn id="161" fill="hold">
                      <p:stCondLst>
                        <p:cond delay="indefinite"/>
                      </p:stCondLst>
                      <p:childTnLst>
                        <p:par>
                          <p:cTn id="162" fill="hold">
                            <p:stCondLst>
                              <p:cond delay="0"/>
                            </p:stCondLst>
                            <p:childTnLst>
                              <p:par>
                                <p:cTn id="163" presetID="47" presetClass="entr" presetSubtype="0" fill="hold" grpId="0" nodeType="clickEffect">
                                  <p:stCondLst>
                                    <p:cond delay="0"/>
                                  </p:stCondLst>
                                  <p:childTnLst>
                                    <p:set>
                                      <p:cBhvr>
                                        <p:cTn id="164" dur="1" fill="hold">
                                          <p:stCondLst>
                                            <p:cond delay="0"/>
                                          </p:stCondLst>
                                        </p:cTn>
                                        <p:tgtEl>
                                          <p:spTgt spid="56349"/>
                                        </p:tgtEl>
                                        <p:attrNameLst>
                                          <p:attrName>style.visibility</p:attrName>
                                        </p:attrNameLst>
                                      </p:cBhvr>
                                      <p:to>
                                        <p:strVal val="visible"/>
                                      </p:to>
                                    </p:set>
                                    <p:animEffect transition="in" filter="fade">
                                      <p:cBhvr>
                                        <p:cTn id="165" dur="1000"/>
                                        <p:tgtEl>
                                          <p:spTgt spid="56349"/>
                                        </p:tgtEl>
                                      </p:cBhvr>
                                    </p:animEffect>
                                    <p:anim calcmode="lin" valueType="num">
                                      <p:cBhvr>
                                        <p:cTn id="166" dur="1000" fill="hold"/>
                                        <p:tgtEl>
                                          <p:spTgt spid="56349"/>
                                        </p:tgtEl>
                                        <p:attrNameLst>
                                          <p:attrName>ppt_x</p:attrName>
                                        </p:attrNameLst>
                                      </p:cBhvr>
                                      <p:tavLst>
                                        <p:tav tm="0">
                                          <p:val>
                                            <p:strVal val="#ppt_x"/>
                                          </p:val>
                                        </p:tav>
                                        <p:tav tm="100000">
                                          <p:val>
                                            <p:strVal val="#ppt_x"/>
                                          </p:val>
                                        </p:tav>
                                      </p:tavLst>
                                    </p:anim>
                                    <p:anim calcmode="lin" valueType="num">
                                      <p:cBhvr>
                                        <p:cTn id="167" dur="1000" fill="hold"/>
                                        <p:tgtEl>
                                          <p:spTgt spid="56349"/>
                                        </p:tgtEl>
                                        <p:attrNameLst>
                                          <p:attrName>ppt_y</p:attrName>
                                        </p:attrNameLst>
                                      </p:cBhvr>
                                      <p:tavLst>
                                        <p:tav tm="0">
                                          <p:val>
                                            <p:strVal val="#ppt_y-.1"/>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47" presetClass="entr" presetSubtype="0" fill="hold" grpId="0" nodeType="clickEffect">
                                  <p:stCondLst>
                                    <p:cond delay="0"/>
                                  </p:stCondLst>
                                  <p:childTnLst>
                                    <p:set>
                                      <p:cBhvr>
                                        <p:cTn id="171" dur="1" fill="hold">
                                          <p:stCondLst>
                                            <p:cond delay="0"/>
                                          </p:stCondLst>
                                        </p:cTn>
                                        <p:tgtEl>
                                          <p:spTgt spid="56355"/>
                                        </p:tgtEl>
                                        <p:attrNameLst>
                                          <p:attrName>style.visibility</p:attrName>
                                        </p:attrNameLst>
                                      </p:cBhvr>
                                      <p:to>
                                        <p:strVal val="visible"/>
                                      </p:to>
                                    </p:set>
                                    <p:animEffect transition="in" filter="fade">
                                      <p:cBhvr>
                                        <p:cTn id="172" dur="1000"/>
                                        <p:tgtEl>
                                          <p:spTgt spid="56355"/>
                                        </p:tgtEl>
                                      </p:cBhvr>
                                    </p:animEffect>
                                    <p:anim calcmode="lin" valueType="num">
                                      <p:cBhvr>
                                        <p:cTn id="173" dur="1000" fill="hold"/>
                                        <p:tgtEl>
                                          <p:spTgt spid="56355"/>
                                        </p:tgtEl>
                                        <p:attrNameLst>
                                          <p:attrName>ppt_x</p:attrName>
                                        </p:attrNameLst>
                                      </p:cBhvr>
                                      <p:tavLst>
                                        <p:tav tm="0">
                                          <p:val>
                                            <p:strVal val="#ppt_x"/>
                                          </p:val>
                                        </p:tav>
                                        <p:tav tm="100000">
                                          <p:val>
                                            <p:strVal val="#ppt_x"/>
                                          </p:val>
                                        </p:tav>
                                      </p:tavLst>
                                    </p:anim>
                                    <p:anim calcmode="lin" valueType="num">
                                      <p:cBhvr>
                                        <p:cTn id="174" dur="1000" fill="hold"/>
                                        <p:tgtEl>
                                          <p:spTgt spid="56355"/>
                                        </p:tgtEl>
                                        <p:attrNameLst>
                                          <p:attrName>ppt_y</p:attrName>
                                        </p:attrNameLst>
                                      </p:cBhvr>
                                      <p:tavLst>
                                        <p:tav tm="0">
                                          <p:val>
                                            <p:strVal val="#ppt_y-.1"/>
                                          </p:val>
                                        </p:tav>
                                        <p:tav tm="100000">
                                          <p:val>
                                            <p:strVal val="#ppt_y"/>
                                          </p:val>
                                        </p:tav>
                                      </p:tavLst>
                                    </p:anim>
                                  </p:childTnLst>
                                </p:cTn>
                              </p:par>
                              <p:par>
                                <p:cTn id="175" presetID="47" presetClass="entr" presetSubtype="0" fill="hold" grpId="0" nodeType="withEffect">
                                  <p:stCondLst>
                                    <p:cond delay="0"/>
                                  </p:stCondLst>
                                  <p:childTnLst>
                                    <p:set>
                                      <p:cBhvr>
                                        <p:cTn id="176" dur="1" fill="hold">
                                          <p:stCondLst>
                                            <p:cond delay="0"/>
                                          </p:stCondLst>
                                        </p:cTn>
                                        <p:tgtEl>
                                          <p:spTgt spid="56354"/>
                                        </p:tgtEl>
                                        <p:attrNameLst>
                                          <p:attrName>style.visibility</p:attrName>
                                        </p:attrNameLst>
                                      </p:cBhvr>
                                      <p:to>
                                        <p:strVal val="visible"/>
                                      </p:to>
                                    </p:set>
                                    <p:animEffect transition="in" filter="fade">
                                      <p:cBhvr>
                                        <p:cTn id="177" dur="1000"/>
                                        <p:tgtEl>
                                          <p:spTgt spid="56354"/>
                                        </p:tgtEl>
                                      </p:cBhvr>
                                    </p:animEffect>
                                    <p:anim calcmode="lin" valueType="num">
                                      <p:cBhvr>
                                        <p:cTn id="178" dur="1000" fill="hold"/>
                                        <p:tgtEl>
                                          <p:spTgt spid="56354"/>
                                        </p:tgtEl>
                                        <p:attrNameLst>
                                          <p:attrName>ppt_x</p:attrName>
                                        </p:attrNameLst>
                                      </p:cBhvr>
                                      <p:tavLst>
                                        <p:tav tm="0">
                                          <p:val>
                                            <p:strVal val="#ppt_x"/>
                                          </p:val>
                                        </p:tav>
                                        <p:tav tm="100000">
                                          <p:val>
                                            <p:strVal val="#ppt_x"/>
                                          </p:val>
                                        </p:tav>
                                      </p:tavLst>
                                    </p:anim>
                                    <p:anim calcmode="lin" valueType="num">
                                      <p:cBhvr>
                                        <p:cTn id="179" dur="1000" fill="hold"/>
                                        <p:tgtEl>
                                          <p:spTgt spid="563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56338" grpId="0" animBg="1"/>
      <p:bldP spid="56339" grpId="0" animBg="1"/>
      <p:bldP spid="56340" grpId="0" animBg="1"/>
      <p:bldP spid="56341" grpId="0" animBg="1"/>
      <p:bldP spid="56342" grpId="0" animBg="1"/>
      <p:bldP spid="56343" grpId="0" animBg="1"/>
      <p:bldP spid="56344" grpId="0" animBg="1"/>
      <p:bldP spid="56345" grpId="0" animBg="1"/>
      <p:bldP spid="56346" grpId="0" animBg="1"/>
      <p:bldP spid="2050" grpId="0" animBg="1"/>
      <p:bldP spid="56351" grpId="0" animBg="1"/>
      <p:bldP spid="56348" grpId="0" animBg="1"/>
      <p:bldP spid="56349" grpId="0" animBg="1"/>
      <p:bldP spid="56355" grpId="0" animBg="1"/>
      <p:bldP spid="5635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 name="Freeform 5"/>
          <p:cNvSpPr/>
          <p:nvPr/>
        </p:nvSpPr>
        <p:spPr bwMode="auto">
          <a:xfrm>
            <a:off x="1581116" y="1601470"/>
            <a:ext cx="2416175" cy="2660651"/>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rgbClr val="EE0689"/>
          </a:solidFill>
          <a:ln>
            <a:noFill/>
          </a:ln>
        </p:spPr>
        <p:txBody>
          <a:bodyPr vert="horz" wrap="square" lIns="91440" tIns="45720" rIns="91440" bIns="45720" numCol="1" anchor="t" anchorCtr="0" compatLnSpc="1"/>
          <a:p>
            <a:pPr defTabSz="914400" eaLnBrk="0" fontAlgn="base" hangingPunct="0">
              <a:spcBef>
                <a:spcPct val="0"/>
              </a:spcBef>
              <a:spcAft>
                <a:spcPct val="0"/>
              </a:spcAft>
            </a:pPr>
            <a:endParaRPr lang="zh-CN" altLang="en-US" sz="2400">
              <a:solidFill>
                <a:schemeClr val="tx2"/>
              </a:solidFill>
              <a:latin typeface="微软雅黑" panose="020B0503020204020204" charset="-122"/>
              <a:ea typeface="微软雅黑" panose="020B0503020204020204" charset="-122"/>
            </a:endParaRPr>
          </a:p>
        </p:txBody>
      </p:sp>
      <p:sp>
        <p:nvSpPr>
          <p:cNvPr id="5" name="Freeform 9"/>
          <p:cNvSpPr/>
          <p:nvPr/>
        </p:nvSpPr>
        <p:spPr bwMode="auto">
          <a:xfrm>
            <a:off x="4938679" y="1601470"/>
            <a:ext cx="2416175" cy="2660651"/>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rgbClr val="1661C1"/>
          </a:solidFill>
          <a:ln>
            <a:noFill/>
          </a:ln>
        </p:spPr>
        <p:txBody>
          <a:bodyPr vert="horz" wrap="square" lIns="91440" tIns="45720" rIns="91440" bIns="45720" numCol="1" anchor="t" anchorCtr="0" compatLnSpc="1"/>
          <a:p>
            <a:pPr defTabSz="914400" eaLnBrk="0" fontAlgn="base" hangingPunct="0">
              <a:spcBef>
                <a:spcPct val="0"/>
              </a:spcBef>
              <a:spcAft>
                <a:spcPct val="0"/>
              </a:spcAft>
            </a:pPr>
            <a:endParaRPr lang="zh-CN" altLang="en-US" sz="2400">
              <a:solidFill>
                <a:schemeClr val="tx2"/>
              </a:solidFill>
              <a:latin typeface="微软雅黑" panose="020B0503020204020204" charset="-122"/>
              <a:ea typeface="微软雅黑" panose="020B0503020204020204" charset="-122"/>
            </a:endParaRPr>
          </a:p>
        </p:txBody>
      </p:sp>
      <p:sp>
        <p:nvSpPr>
          <p:cNvPr id="6" name="Freeform 10"/>
          <p:cNvSpPr/>
          <p:nvPr/>
        </p:nvSpPr>
        <p:spPr bwMode="auto">
          <a:xfrm>
            <a:off x="8294654" y="1601470"/>
            <a:ext cx="2417763" cy="2660651"/>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rgbClr val="EE0689"/>
          </a:solidFill>
          <a:ln>
            <a:noFill/>
          </a:ln>
        </p:spPr>
        <p:txBody>
          <a:bodyPr vert="horz" wrap="square" lIns="91440" tIns="45720" rIns="91440" bIns="45720" numCol="1" anchor="t" anchorCtr="0" compatLnSpc="1"/>
          <a:p>
            <a:pPr defTabSz="914400" eaLnBrk="0" fontAlgn="base" hangingPunct="0">
              <a:spcBef>
                <a:spcPct val="0"/>
              </a:spcBef>
              <a:spcAft>
                <a:spcPct val="0"/>
              </a:spcAft>
            </a:pPr>
            <a:endParaRPr lang="zh-CN" altLang="en-US" sz="2400">
              <a:solidFill>
                <a:schemeClr val="tx2"/>
              </a:solidFill>
              <a:latin typeface="微软雅黑" panose="020B0503020204020204" charset="-122"/>
              <a:ea typeface="微软雅黑" panose="020B0503020204020204" charset="-122"/>
            </a:endParaRPr>
          </a:p>
        </p:txBody>
      </p:sp>
      <p:grpSp>
        <p:nvGrpSpPr>
          <p:cNvPr id="7" name="组合 6"/>
          <p:cNvGrpSpPr/>
          <p:nvPr/>
        </p:nvGrpSpPr>
        <p:grpSpPr>
          <a:xfrm>
            <a:off x="2051943" y="2313441"/>
            <a:ext cx="1432871" cy="928698"/>
            <a:chOff x="1998003" y="2639195"/>
            <a:chExt cx="1432871" cy="928698"/>
          </a:xfrm>
        </p:grpSpPr>
        <p:sp>
          <p:nvSpPr>
            <p:cNvPr id="8" name="矩形 7"/>
            <p:cNvSpPr/>
            <p:nvPr/>
          </p:nvSpPr>
          <p:spPr>
            <a:xfrm>
              <a:off x="2028794" y="3215468"/>
              <a:ext cx="1402080" cy="352425"/>
            </a:xfrm>
            <a:prstGeom prst="rect">
              <a:avLst/>
            </a:prstGeom>
          </p:spPr>
          <p:txBody>
            <a:bodyPr wrap="none">
              <a:spAutoFit/>
            </a:bodyPr>
            <a:p>
              <a:r>
                <a:rPr lang="zh-CN" altLang="en-US" sz="1600" dirty="0">
                  <a:solidFill>
                    <a:schemeClr val="bg1"/>
                  </a:solidFill>
                  <a:latin typeface="微软雅黑" panose="020B0503020204020204" charset="-122"/>
                  <a:ea typeface="微软雅黑" panose="020B0503020204020204" charset="-122"/>
                </a:rPr>
                <a:t>单击编辑标题</a:t>
              </a:r>
              <a:endParaRPr lang="zh-CN" altLang="en-US" sz="1600" dirty="0">
                <a:solidFill>
                  <a:schemeClr val="bg1"/>
                </a:solidFill>
                <a:latin typeface="微软雅黑" panose="020B0503020204020204" charset="-122"/>
                <a:ea typeface="微软雅黑" panose="020B0503020204020204" charset="-122"/>
              </a:endParaRPr>
            </a:p>
          </p:txBody>
        </p:sp>
        <p:sp>
          <p:nvSpPr>
            <p:cNvPr id="9" name="文本框 8"/>
            <p:cNvSpPr txBox="1"/>
            <p:nvPr/>
          </p:nvSpPr>
          <p:spPr>
            <a:xfrm>
              <a:off x="1998003" y="2639195"/>
              <a:ext cx="1364615" cy="678815"/>
            </a:xfrm>
            <a:prstGeom prst="rect">
              <a:avLst/>
            </a:prstGeom>
            <a:noFill/>
          </p:spPr>
          <p:txBody>
            <a:bodyPr wrap="none" rtlCol="0">
              <a:spAutoFit/>
            </a:bodyPr>
            <a:p>
              <a:pPr defTabSz="914400" eaLnBrk="0" fontAlgn="base" hangingPunct="0">
                <a:spcBef>
                  <a:spcPct val="0"/>
                </a:spcBef>
                <a:spcAft>
                  <a:spcPct val="0"/>
                </a:spcAft>
              </a:pPr>
              <a:r>
                <a:rPr lang="en-US" altLang="zh-CN" sz="3600" dirty="0">
                  <a:solidFill>
                    <a:schemeClr val="bg1"/>
                  </a:solidFill>
                  <a:latin typeface="微软雅黑" panose="020B0503020204020204" charset="-122"/>
                  <a:ea typeface="微软雅黑" panose="020B0503020204020204" charset="-122"/>
                  <a:cs typeface="Arial" panose="020B0604020202020204" pitchFamily="34" charset="0"/>
                </a:rPr>
                <a:t>1,450</a:t>
              </a:r>
              <a:endParaRPr lang="zh-CN" altLang="en-US" sz="360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5419258" y="2313441"/>
            <a:ext cx="1432871" cy="928698"/>
            <a:chOff x="1998003" y="2639195"/>
            <a:chExt cx="1432871" cy="928698"/>
          </a:xfrm>
        </p:grpSpPr>
        <p:sp>
          <p:nvSpPr>
            <p:cNvPr id="11" name="矩形 10"/>
            <p:cNvSpPr/>
            <p:nvPr/>
          </p:nvSpPr>
          <p:spPr>
            <a:xfrm>
              <a:off x="2028794" y="3215468"/>
              <a:ext cx="1402080" cy="352425"/>
            </a:xfrm>
            <a:prstGeom prst="rect">
              <a:avLst/>
            </a:prstGeom>
          </p:spPr>
          <p:txBody>
            <a:bodyPr wrap="none">
              <a:spAutoFit/>
            </a:bodyPr>
            <a:p>
              <a:r>
                <a:rPr lang="zh-CN" altLang="en-US" sz="1600" dirty="0">
                  <a:solidFill>
                    <a:schemeClr val="bg1"/>
                  </a:solidFill>
                  <a:latin typeface="微软雅黑" panose="020B0503020204020204" charset="-122"/>
                  <a:ea typeface="微软雅黑" panose="020B0503020204020204" charset="-122"/>
                </a:rPr>
                <a:t>单击编辑标题</a:t>
              </a:r>
              <a:endParaRPr lang="zh-CN" altLang="en-US" sz="1600" dirty="0">
                <a:solidFill>
                  <a:schemeClr val="bg1"/>
                </a:solidFill>
                <a:latin typeface="微软雅黑" panose="020B0503020204020204" charset="-122"/>
                <a:ea typeface="微软雅黑" panose="020B0503020204020204" charset="-122"/>
              </a:endParaRPr>
            </a:p>
          </p:txBody>
        </p:sp>
        <p:sp>
          <p:nvSpPr>
            <p:cNvPr id="12" name="文本框 11"/>
            <p:cNvSpPr txBox="1"/>
            <p:nvPr/>
          </p:nvSpPr>
          <p:spPr>
            <a:xfrm>
              <a:off x="1998003" y="2639195"/>
              <a:ext cx="1364615" cy="678815"/>
            </a:xfrm>
            <a:prstGeom prst="rect">
              <a:avLst/>
            </a:prstGeom>
            <a:noFill/>
          </p:spPr>
          <p:txBody>
            <a:bodyPr wrap="none" rtlCol="0">
              <a:spAutoFit/>
            </a:bodyPr>
            <a:p>
              <a:pPr defTabSz="914400" eaLnBrk="0" fontAlgn="base" hangingPunct="0">
                <a:spcBef>
                  <a:spcPct val="0"/>
                </a:spcBef>
                <a:spcAft>
                  <a:spcPct val="0"/>
                </a:spcAft>
              </a:pPr>
              <a:r>
                <a:rPr lang="en-US" altLang="zh-CN" sz="3600" dirty="0">
                  <a:solidFill>
                    <a:schemeClr val="bg1"/>
                  </a:solidFill>
                  <a:latin typeface="微软雅黑" panose="020B0503020204020204" charset="-122"/>
                  <a:ea typeface="微软雅黑" panose="020B0503020204020204" charset="-122"/>
                  <a:cs typeface="Arial" panose="020B0604020202020204" pitchFamily="34" charset="0"/>
                </a:rPr>
                <a:t>2,250</a:t>
              </a:r>
              <a:endParaRPr lang="zh-CN" altLang="en-US" sz="360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grpSp>
        <p:nvGrpSpPr>
          <p:cNvPr id="13" name="组合 12"/>
          <p:cNvGrpSpPr/>
          <p:nvPr/>
        </p:nvGrpSpPr>
        <p:grpSpPr>
          <a:xfrm>
            <a:off x="8757543" y="2313441"/>
            <a:ext cx="1432871" cy="928698"/>
            <a:chOff x="1998003" y="2639195"/>
            <a:chExt cx="1432871" cy="928698"/>
          </a:xfrm>
        </p:grpSpPr>
        <p:sp>
          <p:nvSpPr>
            <p:cNvPr id="14" name="矩形 13"/>
            <p:cNvSpPr/>
            <p:nvPr/>
          </p:nvSpPr>
          <p:spPr>
            <a:xfrm>
              <a:off x="2028794" y="3215468"/>
              <a:ext cx="1402080" cy="352425"/>
            </a:xfrm>
            <a:prstGeom prst="rect">
              <a:avLst/>
            </a:prstGeom>
          </p:spPr>
          <p:txBody>
            <a:bodyPr wrap="none">
              <a:spAutoFit/>
            </a:bodyPr>
            <a:p>
              <a:r>
                <a:rPr lang="zh-CN" altLang="en-US" sz="1600" dirty="0">
                  <a:solidFill>
                    <a:schemeClr val="bg1"/>
                  </a:solidFill>
                  <a:latin typeface="微软雅黑" panose="020B0503020204020204" charset="-122"/>
                  <a:ea typeface="微软雅黑" panose="020B0503020204020204" charset="-122"/>
                </a:rPr>
                <a:t>单击编辑标题</a:t>
              </a:r>
              <a:endParaRPr lang="zh-CN" altLang="en-US" sz="1600" dirty="0">
                <a:solidFill>
                  <a:schemeClr val="bg1"/>
                </a:solidFill>
                <a:latin typeface="微软雅黑" panose="020B0503020204020204" charset="-122"/>
                <a:ea typeface="微软雅黑" panose="020B0503020204020204" charset="-122"/>
              </a:endParaRPr>
            </a:p>
          </p:txBody>
        </p:sp>
        <p:sp>
          <p:nvSpPr>
            <p:cNvPr id="15" name="文本框 14"/>
            <p:cNvSpPr txBox="1"/>
            <p:nvPr/>
          </p:nvSpPr>
          <p:spPr>
            <a:xfrm>
              <a:off x="1998003" y="2639195"/>
              <a:ext cx="1364615" cy="678815"/>
            </a:xfrm>
            <a:prstGeom prst="rect">
              <a:avLst/>
            </a:prstGeom>
            <a:noFill/>
          </p:spPr>
          <p:txBody>
            <a:bodyPr wrap="none" rtlCol="0">
              <a:spAutoFit/>
            </a:bodyPr>
            <a:p>
              <a:pPr defTabSz="914400" eaLnBrk="0" fontAlgn="base" hangingPunct="0">
                <a:spcBef>
                  <a:spcPct val="0"/>
                </a:spcBef>
                <a:spcAft>
                  <a:spcPct val="0"/>
                </a:spcAft>
              </a:pPr>
              <a:r>
                <a:rPr lang="en-US" altLang="zh-CN" sz="3600" dirty="0">
                  <a:solidFill>
                    <a:schemeClr val="bg1"/>
                  </a:solidFill>
                  <a:latin typeface="微软雅黑" panose="020B0503020204020204" charset="-122"/>
                  <a:ea typeface="微软雅黑" panose="020B0503020204020204" charset="-122"/>
                  <a:cs typeface="Arial" panose="020B0604020202020204" pitchFamily="34" charset="0"/>
                </a:rPr>
                <a:t>1,780</a:t>
              </a:r>
              <a:endParaRPr lang="zh-CN" altLang="en-US" sz="360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sp>
        <p:nvSpPr>
          <p:cNvPr id="16" name="矩形 15"/>
          <p:cNvSpPr/>
          <p:nvPr/>
        </p:nvSpPr>
        <p:spPr>
          <a:xfrm>
            <a:off x="1999730" y="4600585"/>
            <a:ext cx="1402080" cy="352425"/>
          </a:xfrm>
          <a:prstGeom prst="rect">
            <a:avLst/>
          </a:prstGeom>
        </p:spPr>
        <p:txBody>
          <a:bodyPr wrap="none">
            <a:spAutoFit/>
          </a:bodyPr>
          <a:p>
            <a:r>
              <a:rPr lang="zh-CN" altLang="en-US" sz="1600" dirty="0">
                <a:solidFill>
                  <a:srgbClr val="EE0689"/>
                </a:solidFill>
                <a:latin typeface="微软雅黑" panose="020B0503020204020204" charset="-122"/>
                <a:ea typeface="微软雅黑" panose="020B0503020204020204" charset="-122"/>
              </a:rPr>
              <a:t>单击编辑标题</a:t>
            </a:r>
            <a:endParaRPr lang="zh-CN" altLang="en-US" sz="1600" dirty="0">
              <a:solidFill>
                <a:srgbClr val="EE0689"/>
              </a:solidFill>
              <a:latin typeface="微软雅黑" panose="020B0503020204020204" charset="-122"/>
              <a:ea typeface="微软雅黑" panose="020B0503020204020204" charset="-122"/>
            </a:endParaRPr>
          </a:p>
        </p:txBody>
      </p:sp>
      <p:sp>
        <p:nvSpPr>
          <p:cNvPr id="17" name="文本框 16"/>
          <p:cNvSpPr txBox="1"/>
          <p:nvPr/>
        </p:nvSpPr>
        <p:spPr>
          <a:xfrm>
            <a:off x="1638655" y="5033645"/>
            <a:ext cx="2310491" cy="469900"/>
          </a:xfrm>
          <a:prstGeom prst="rect">
            <a:avLst/>
          </a:prstGeom>
          <a:noFill/>
        </p:spPr>
        <p:txBody>
          <a:bodyPr wrap="square" rtlCol="0">
            <a:spAutoFit/>
          </a:bodyPr>
          <a:p>
            <a:pPr algn="ctr" defTabSz="912495">
              <a:spcBef>
                <a:spcPct val="20000"/>
              </a:spcBef>
              <a:defRPr/>
            </a:pPr>
            <a:r>
              <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矩形 17"/>
          <p:cNvSpPr/>
          <p:nvPr/>
        </p:nvSpPr>
        <p:spPr>
          <a:xfrm>
            <a:off x="5383372" y="4600585"/>
            <a:ext cx="1402080" cy="352425"/>
          </a:xfrm>
          <a:prstGeom prst="rect">
            <a:avLst/>
          </a:prstGeom>
        </p:spPr>
        <p:txBody>
          <a:bodyPr wrap="none">
            <a:spAutoFit/>
          </a:bodyPr>
          <a:p>
            <a:r>
              <a:rPr lang="zh-CN" altLang="en-US" sz="1600" dirty="0">
                <a:solidFill>
                  <a:srgbClr val="1661C1"/>
                </a:solidFill>
                <a:latin typeface="微软雅黑" panose="020B0503020204020204" charset="-122"/>
                <a:ea typeface="微软雅黑" panose="020B0503020204020204" charset="-122"/>
              </a:rPr>
              <a:t>单击编辑标题</a:t>
            </a:r>
            <a:endParaRPr lang="zh-CN" altLang="en-US" sz="1600" dirty="0">
              <a:solidFill>
                <a:srgbClr val="1661C1"/>
              </a:solidFill>
              <a:latin typeface="微软雅黑" panose="020B0503020204020204" charset="-122"/>
              <a:ea typeface="微软雅黑" panose="020B0503020204020204" charset="-122"/>
            </a:endParaRPr>
          </a:p>
        </p:txBody>
      </p:sp>
      <p:sp>
        <p:nvSpPr>
          <p:cNvPr id="19" name="文本框 18"/>
          <p:cNvSpPr txBox="1"/>
          <p:nvPr/>
        </p:nvSpPr>
        <p:spPr>
          <a:xfrm>
            <a:off x="5022298" y="5033645"/>
            <a:ext cx="2310491" cy="469900"/>
          </a:xfrm>
          <a:prstGeom prst="rect">
            <a:avLst/>
          </a:prstGeom>
          <a:noFill/>
        </p:spPr>
        <p:txBody>
          <a:bodyPr wrap="square" rtlCol="0">
            <a:spAutoFit/>
          </a:bodyPr>
          <a:p>
            <a:pPr algn="ctr" defTabSz="912495">
              <a:spcBef>
                <a:spcPct val="20000"/>
              </a:spcBef>
              <a:defRPr/>
            </a:pPr>
            <a:r>
              <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矩形 19"/>
          <p:cNvSpPr/>
          <p:nvPr/>
        </p:nvSpPr>
        <p:spPr>
          <a:xfrm>
            <a:off x="8750687" y="4600585"/>
            <a:ext cx="1402080" cy="352425"/>
          </a:xfrm>
          <a:prstGeom prst="rect">
            <a:avLst/>
          </a:prstGeom>
        </p:spPr>
        <p:txBody>
          <a:bodyPr wrap="none">
            <a:spAutoFit/>
          </a:bodyPr>
          <a:p>
            <a:r>
              <a:rPr lang="zh-CN" altLang="en-US" sz="1600" dirty="0">
                <a:solidFill>
                  <a:srgbClr val="EE0689"/>
                </a:solidFill>
                <a:latin typeface="微软雅黑" panose="020B0503020204020204" charset="-122"/>
                <a:ea typeface="微软雅黑" panose="020B0503020204020204" charset="-122"/>
              </a:rPr>
              <a:t>单击编辑标题</a:t>
            </a:r>
            <a:endParaRPr lang="zh-CN" altLang="en-US" sz="1600" dirty="0">
              <a:solidFill>
                <a:srgbClr val="EE0689"/>
              </a:solidFill>
              <a:latin typeface="微软雅黑" panose="020B0503020204020204" charset="-122"/>
              <a:ea typeface="微软雅黑" panose="020B0503020204020204" charset="-122"/>
            </a:endParaRPr>
          </a:p>
        </p:txBody>
      </p:sp>
      <p:sp>
        <p:nvSpPr>
          <p:cNvPr id="21" name="文本框 20"/>
          <p:cNvSpPr txBox="1"/>
          <p:nvPr/>
        </p:nvSpPr>
        <p:spPr>
          <a:xfrm>
            <a:off x="8389612" y="5033645"/>
            <a:ext cx="2310491" cy="469900"/>
          </a:xfrm>
          <a:prstGeom prst="rect">
            <a:avLst/>
          </a:prstGeom>
          <a:noFill/>
        </p:spPr>
        <p:txBody>
          <a:bodyPr wrap="square" rtlCol="0">
            <a:spAutoFit/>
          </a:bodyPr>
          <a:p>
            <a:pPr algn="ctr" defTabSz="912495">
              <a:spcBef>
                <a:spcPct val="20000"/>
              </a:spcBef>
              <a:defRPr/>
            </a:pPr>
            <a:r>
              <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bldLvl="0" animBg="1"/>
      <p:bldP spid="16" grpId="0"/>
      <p:bldP spid="17" grpId="0"/>
      <p:bldP spid="18"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7546975" y="2270125"/>
            <a:ext cx="972185" cy="972185"/>
          </a:xfrm>
          <a:prstGeom prst="ellipse">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9622790" y="2270125"/>
            <a:ext cx="972185" cy="972185"/>
          </a:xfrm>
          <a:prstGeom prst="ellipse">
            <a:avLst/>
          </a:pr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319530" y="2270125"/>
            <a:ext cx="972185" cy="972185"/>
          </a:xfrm>
          <a:prstGeom prst="ellipse">
            <a:avLst/>
          </a:pr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395345" y="2270125"/>
            <a:ext cx="972185" cy="972185"/>
          </a:xfrm>
          <a:prstGeom prst="ellipse">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471160" y="2270125"/>
            <a:ext cx="972185" cy="972185"/>
          </a:xfrm>
          <a:prstGeom prst="ellipse">
            <a:avLst/>
          </a:pr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50800" y="2404110"/>
            <a:ext cx="12052300" cy="980696"/>
          </a:xfrm>
          <a:custGeom>
            <a:avLst/>
            <a:gdLst>
              <a:gd name="connsiteX0" fmla="*/ 0 w 18980"/>
              <a:gd name="connsiteY0" fmla="*/ 10 h 1544"/>
              <a:gd name="connsiteX1" fmla="*/ 1905 w 18980"/>
              <a:gd name="connsiteY1" fmla="*/ 10 h 1544"/>
              <a:gd name="connsiteX2" fmla="*/ 2692 w 18980"/>
              <a:gd name="connsiteY2" fmla="*/ 1531 h 1544"/>
              <a:gd name="connsiteX3" fmla="*/ 3722 w 18980"/>
              <a:gd name="connsiteY3" fmla="*/ 678 h 1544"/>
              <a:gd name="connsiteX4" fmla="*/ 5038 w 18980"/>
              <a:gd name="connsiteY4" fmla="*/ 679 h 1544"/>
              <a:gd name="connsiteX5" fmla="*/ 7032 w 18980"/>
              <a:gd name="connsiteY5" fmla="*/ 675 h 1544"/>
              <a:gd name="connsiteX6" fmla="*/ 8314 w 18980"/>
              <a:gd name="connsiteY6" fmla="*/ 678 h 1544"/>
              <a:gd name="connsiteX7" fmla="*/ 9237 w 18980"/>
              <a:gd name="connsiteY7" fmla="*/ 1538 h 1544"/>
              <a:gd name="connsiteX8" fmla="*/ 10257 w 18980"/>
              <a:gd name="connsiteY8" fmla="*/ 681 h 1544"/>
              <a:gd name="connsiteX9" fmla="*/ 11599 w 18980"/>
              <a:gd name="connsiteY9" fmla="*/ 674 h 1544"/>
              <a:gd name="connsiteX10" fmla="*/ 12629 w 18980"/>
              <a:gd name="connsiteY10" fmla="*/ 1534 h 1544"/>
              <a:gd name="connsiteX11" fmla="*/ 13542 w 18980"/>
              <a:gd name="connsiteY11" fmla="*/ 691 h 1544"/>
              <a:gd name="connsiteX12" fmla="*/ 14858 w 18980"/>
              <a:gd name="connsiteY12" fmla="*/ 688 h 1544"/>
              <a:gd name="connsiteX13" fmla="*/ 16021 w 18980"/>
              <a:gd name="connsiteY13" fmla="*/ 1518 h 1544"/>
              <a:gd name="connsiteX14" fmla="*/ 16671 w 18980"/>
              <a:gd name="connsiteY14" fmla="*/ 8 h 1544"/>
              <a:gd name="connsiteX15" fmla="*/ 18980 w 18980"/>
              <a:gd name="connsiteY15" fmla="*/ 0 h 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80" h="1544">
                <a:moveTo>
                  <a:pt x="0" y="10"/>
                </a:moveTo>
                <a:lnTo>
                  <a:pt x="1905" y="10"/>
                </a:lnTo>
                <a:cubicBezTo>
                  <a:pt x="1485" y="828"/>
                  <a:pt x="2108" y="1538"/>
                  <a:pt x="2692" y="1531"/>
                </a:cubicBezTo>
                <a:cubicBezTo>
                  <a:pt x="3276" y="1524"/>
                  <a:pt x="3638" y="1204"/>
                  <a:pt x="3722" y="678"/>
                </a:cubicBezTo>
                <a:lnTo>
                  <a:pt x="5038" y="679"/>
                </a:lnTo>
                <a:cubicBezTo>
                  <a:pt x="4997" y="1630"/>
                  <a:pt x="6766" y="2021"/>
                  <a:pt x="7032" y="675"/>
                </a:cubicBezTo>
                <a:lnTo>
                  <a:pt x="8314" y="678"/>
                </a:lnTo>
                <a:cubicBezTo>
                  <a:pt x="8334" y="1061"/>
                  <a:pt x="8687" y="1511"/>
                  <a:pt x="9237" y="1538"/>
                </a:cubicBezTo>
                <a:cubicBezTo>
                  <a:pt x="9787" y="1565"/>
                  <a:pt x="10211" y="1124"/>
                  <a:pt x="10257" y="681"/>
                </a:cubicBezTo>
                <a:lnTo>
                  <a:pt x="11599" y="674"/>
                </a:lnTo>
                <a:cubicBezTo>
                  <a:pt x="11662" y="1178"/>
                  <a:pt x="12139" y="1564"/>
                  <a:pt x="12629" y="1534"/>
                </a:cubicBezTo>
                <a:cubicBezTo>
                  <a:pt x="13119" y="1504"/>
                  <a:pt x="13506" y="1138"/>
                  <a:pt x="13542" y="691"/>
                </a:cubicBezTo>
                <a:lnTo>
                  <a:pt x="14858" y="688"/>
                </a:lnTo>
                <a:cubicBezTo>
                  <a:pt x="14924" y="1234"/>
                  <a:pt x="15464" y="1584"/>
                  <a:pt x="16021" y="1518"/>
                </a:cubicBezTo>
                <a:cubicBezTo>
                  <a:pt x="16578" y="1452"/>
                  <a:pt x="17071" y="754"/>
                  <a:pt x="16671" y="8"/>
                </a:cubicBezTo>
                <a:lnTo>
                  <a:pt x="18980"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0"/>
          <p:cNvSpPr txBox="1"/>
          <p:nvPr/>
        </p:nvSpPr>
        <p:spPr>
          <a:xfrm flipH="1">
            <a:off x="788670" y="3579495"/>
            <a:ext cx="2012950" cy="4178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此处添加标题</a:t>
            </a:r>
            <a:endPar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0" name="文本框 22"/>
          <p:cNvSpPr txBox="1"/>
          <p:nvPr/>
        </p:nvSpPr>
        <p:spPr>
          <a:xfrm flipH="1">
            <a:off x="870268" y="3953510"/>
            <a:ext cx="1849755" cy="24282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您的内容打在这里，或者通过复制您的文本后，在此框中选择粘贴，并选择只保留文字。您的内容打在这里，或者通过复制您的文本后，在此框中</a:t>
            </a:r>
            <a:endParaRPr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12" name="文本框 20"/>
          <p:cNvSpPr txBox="1"/>
          <p:nvPr/>
        </p:nvSpPr>
        <p:spPr>
          <a:xfrm flipH="1">
            <a:off x="2903855" y="3579495"/>
            <a:ext cx="2012950" cy="4178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此处添加标题</a:t>
            </a:r>
            <a:endPar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6" name="文本框 22"/>
          <p:cNvSpPr txBox="1"/>
          <p:nvPr/>
        </p:nvSpPr>
        <p:spPr>
          <a:xfrm flipH="1">
            <a:off x="2980690" y="3953510"/>
            <a:ext cx="1849755" cy="24282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lang="en-US" altLang="zh-CN"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您的内容打在这里，或者通过复制您的文本后，在此框中选择粘贴，并选择只保留文字。您的内容打在这里，或者通过复制您的文本后，在此框中</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18" name="文本框 20"/>
          <p:cNvSpPr txBox="1"/>
          <p:nvPr/>
        </p:nvSpPr>
        <p:spPr>
          <a:xfrm flipH="1">
            <a:off x="5019040" y="3579495"/>
            <a:ext cx="2012950" cy="4178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此处添加标题</a:t>
            </a:r>
            <a:endPar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9" name="文本框 22"/>
          <p:cNvSpPr txBox="1"/>
          <p:nvPr/>
        </p:nvSpPr>
        <p:spPr>
          <a:xfrm flipH="1">
            <a:off x="5097145" y="3953510"/>
            <a:ext cx="1849755" cy="24282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您的内容打在这里，或者通过复制您的文本后，在此框中选择粘贴，并选择只保留文字。您的内容打在这里，或者通过复制您的文本后，在此框中</a:t>
            </a:r>
            <a:endParaRPr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21" name="文本框 20"/>
          <p:cNvSpPr txBox="1"/>
          <p:nvPr/>
        </p:nvSpPr>
        <p:spPr>
          <a:xfrm flipH="1">
            <a:off x="7134225" y="3579495"/>
            <a:ext cx="2012950" cy="4178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此处添加标题</a:t>
            </a:r>
            <a:endPar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2" name="文本框 22"/>
          <p:cNvSpPr txBox="1"/>
          <p:nvPr/>
        </p:nvSpPr>
        <p:spPr>
          <a:xfrm flipH="1">
            <a:off x="7213600" y="3953510"/>
            <a:ext cx="1849755" cy="24282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您的内容打在这里，或者通过复制您的文本后，在此框中选择粘贴，并选择只保留文字。您的内容打在这里，或者通过复制您的文本后，在此框中</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25" name="文本框 20"/>
          <p:cNvSpPr txBox="1"/>
          <p:nvPr/>
        </p:nvSpPr>
        <p:spPr>
          <a:xfrm flipH="1">
            <a:off x="9249410" y="3579495"/>
            <a:ext cx="2012950" cy="417830"/>
          </a:xfrm>
          <a:prstGeom prst="rect">
            <a:avLst/>
          </a:prstGeom>
          <a:noFill/>
          <a:ln w="9525">
            <a:noFill/>
            <a:miter/>
          </a:ln>
          <a:effectLst>
            <a:outerShdw sx="999" sy="999" algn="ctr" rotWithShape="0">
              <a:srgbClr val="000000"/>
            </a:outerShdw>
          </a:effectLst>
        </p:spPr>
        <p:txBody>
          <a:bodyPr wrap="square" anchor="t">
            <a:spAutoFit/>
          </a:bodyPr>
          <a:lstStyle/>
          <a:p>
            <a:pPr lvl="0" algn="ctr"/>
            <a:r>
              <a:rPr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此处添加标题</a:t>
            </a:r>
            <a:endParaRPr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nvSpPr>
        <p:spPr>
          <a:xfrm flipH="1">
            <a:off x="9330055" y="3953510"/>
            <a:ext cx="1849755" cy="24282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您的内容打在这里，或者通过复制您的文本后，在此框中选择粘贴，并选择只保留文字。您的内容打在这里，或者通过复制您的文本后，在此框中</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27" name="文本框 20"/>
          <p:cNvSpPr txBox="1"/>
          <p:nvPr/>
        </p:nvSpPr>
        <p:spPr>
          <a:xfrm flipH="1">
            <a:off x="1319530" y="2339975"/>
            <a:ext cx="971550" cy="87439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4800" b="1">
                <a:solidFill>
                  <a:schemeClr val="bg1"/>
                </a:solidFill>
                <a:latin typeface="微软雅黑" panose="020B0503020204020204" charset="-122"/>
                <a:ea typeface="微软雅黑" panose="020B0503020204020204" charset="-122"/>
                <a:sym typeface="Arial" panose="020B0604020202020204" pitchFamily="34" charset="0"/>
              </a:rPr>
              <a:t>01</a:t>
            </a:r>
            <a:r>
              <a:rPr lang="zh-CN" altLang="en-US" sz="4800" b="1">
                <a:solidFill>
                  <a:schemeClr val="bg1"/>
                </a:solidFill>
                <a:latin typeface="微软雅黑" panose="020B0503020204020204" charset="-122"/>
                <a:ea typeface="微软雅黑" panose="020B0503020204020204" charset="-122"/>
                <a:sym typeface="Arial" panose="020B0604020202020204" pitchFamily="34" charset="0"/>
              </a:rPr>
              <a:t> </a:t>
            </a:r>
            <a:endParaRPr lang="zh-CN" altLang="en-US" sz="4800" b="1">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8" name="文本框 20"/>
          <p:cNvSpPr txBox="1"/>
          <p:nvPr/>
        </p:nvSpPr>
        <p:spPr>
          <a:xfrm flipH="1">
            <a:off x="3395345" y="2339975"/>
            <a:ext cx="971550" cy="87439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4800" b="1">
                <a:solidFill>
                  <a:schemeClr val="bg1"/>
                </a:solidFill>
                <a:latin typeface="微软雅黑" panose="020B0503020204020204" charset="-122"/>
                <a:ea typeface="微软雅黑" panose="020B0503020204020204" charset="-122"/>
                <a:sym typeface="Arial" panose="020B0604020202020204" pitchFamily="34" charset="0"/>
              </a:rPr>
              <a:t>02</a:t>
            </a:r>
            <a:r>
              <a:rPr lang="zh-CN" altLang="en-US" sz="4800" b="1">
                <a:solidFill>
                  <a:schemeClr val="bg1"/>
                </a:solidFill>
                <a:latin typeface="微软雅黑" panose="020B0503020204020204" charset="-122"/>
                <a:ea typeface="微软雅黑" panose="020B0503020204020204" charset="-122"/>
                <a:sym typeface="Arial" panose="020B0604020202020204" pitchFamily="34" charset="0"/>
              </a:rPr>
              <a:t> </a:t>
            </a:r>
            <a:endParaRPr lang="zh-CN" altLang="en-US" sz="4800" b="1">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31" name="文本框 20"/>
          <p:cNvSpPr txBox="1"/>
          <p:nvPr/>
        </p:nvSpPr>
        <p:spPr>
          <a:xfrm flipH="1">
            <a:off x="5471160" y="2339975"/>
            <a:ext cx="971550" cy="87439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4800" b="1">
                <a:solidFill>
                  <a:schemeClr val="bg1"/>
                </a:solidFill>
                <a:latin typeface="微软雅黑" panose="020B0503020204020204" charset="-122"/>
                <a:ea typeface="微软雅黑" panose="020B0503020204020204" charset="-122"/>
                <a:sym typeface="Arial" panose="020B0604020202020204" pitchFamily="34" charset="0"/>
              </a:rPr>
              <a:t>03</a:t>
            </a:r>
            <a:r>
              <a:rPr lang="zh-CN" altLang="en-US" sz="4800" b="1">
                <a:solidFill>
                  <a:schemeClr val="bg1"/>
                </a:solidFill>
                <a:latin typeface="微软雅黑" panose="020B0503020204020204" charset="-122"/>
                <a:ea typeface="微软雅黑" panose="020B0503020204020204" charset="-122"/>
                <a:sym typeface="Arial" panose="020B0604020202020204" pitchFamily="34" charset="0"/>
              </a:rPr>
              <a:t> </a:t>
            </a:r>
            <a:endParaRPr lang="zh-CN" altLang="en-US" sz="4800" b="1">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32" name="文本框 20"/>
          <p:cNvSpPr txBox="1"/>
          <p:nvPr/>
        </p:nvSpPr>
        <p:spPr>
          <a:xfrm flipH="1">
            <a:off x="7546975" y="2339975"/>
            <a:ext cx="971550" cy="87439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4800" b="1">
                <a:solidFill>
                  <a:schemeClr val="bg1"/>
                </a:solidFill>
                <a:latin typeface="微软雅黑" panose="020B0503020204020204" charset="-122"/>
                <a:ea typeface="微软雅黑" panose="020B0503020204020204" charset="-122"/>
                <a:sym typeface="Arial" panose="020B0604020202020204" pitchFamily="34" charset="0"/>
              </a:rPr>
              <a:t>04</a:t>
            </a:r>
            <a:r>
              <a:rPr lang="zh-CN" altLang="en-US" sz="4800" b="1">
                <a:solidFill>
                  <a:schemeClr val="bg1"/>
                </a:solidFill>
                <a:latin typeface="微软雅黑" panose="020B0503020204020204" charset="-122"/>
                <a:ea typeface="微软雅黑" panose="020B0503020204020204" charset="-122"/>
                <a:sym typeface="Arial" panose="020B0604020202020204" pitchFamily="34" charset="0"/>
              </a:rPr>
              <a:t> </a:t>
            </a:r>
            <a:endParaRPr lang="zh-CN" altLang="en-US" sz="4800" b="1">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33" name="文本框 20"/>
          <p:cNvSpPr txBox="1"/>
          <p:nvPr/>
        </p:nvSpPr>
        <p:spPr>
          <a:xfrm flipH="1">
            <a:off x="9622790" y="2339975"/>
            <a:ext cx="971550" cy="87439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4800" b="1">
                <a:solidFill>
                  <a:schemeClr val="bg1"/>
                </a:solidFill>
                <a:latin typeface="微软雅黑" panose="020B0503020204020204" charset="-122"/>
                <a:ea typeface="微软雅黑" panose="020B0503020204020204" charset="-122"/>
                <a:sym typeface="Arial" panose="020B0604020202020204" pitchFamily="34" charset="0"/>
              </a:rPr>
              <a:t>05</a:t>
            </a:r>
            <a:r>
              <a:rPr lang="zh-CN" altLang="en-US" sz="4800" b="1">
                <a:solidFill>
                  <a:schemeClr val="bg1"/>
                </a:solidFill>
                <a:latin typeface="微软雅黑" panose="020B0503020204020204" charset="-122"/>
                <a:ea typeface="微软雅黑" panose="020B0503020204020204" charset="-122"/>
                <a:sym typeface="Arial" panose="020B0604020202020204" pitchFamily="34" charset="0"/>
              </a:rPr>
              <a:t> </a:t>
            </a:r>
            <a:endParaRPr lang="zh-CN" altLang="en-US" sz="4800" b="1">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35" name="文本框 20"/>
          <p:cNvSpPr txBox="1"/>
          <p:nvPr/>
        </p:nvSpPr>
        <p:spPr>
          <a:xfrm flipH="1">
            <a:off x="788670" y="1751965"/>
            <a:ext cx="2012950" cy="4178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建立初期 </a:t>
            </a:r>
            <a:endPar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6" name="文本框 20"/>
          <p:cNvSpPr txBox="1"/>
          <p:nvPr/>
        </p:nvSpPr>
        <p:spPr>
          <a:xfrm flipH="1">
            <a:off x="2903855" y="1751965"/>
            <a:ext cx="2012950" cy="4178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创业扩张</a:t>
            </a:r>
            <a:endPar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8" name="文本框 20"/>
          <p:cNvSpPr txBox="1"/>
          <p:nvPr/>
        </p:nvSpPr>
        <p:spPr>
          <a:xfrm flipH="1">
            <a:off x="5019040" y="1751965"/>
            <a:ext cx="2012950" cy="4178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创新发展</a:t>
            </a:r>
            <a:endPar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9" name="文本框 38"/>
          <p:cNvSpPr txBox="1"/>
          <p:nvPr/>
        </p:nvSpPr>
        <p:spPr>
          <a:xfrm flipH="1">
            <a:off x="7134225" y="1751965"/>
            <a:ext cx="2012950" cy="4178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持续发展</a:t>
            </a:r>
            <a:endPar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 name="文本框 20"/>
          <p:cNvSpPr txBox="1"/>
          <p:nvPr/>
        </p:nvSpPr>
        <p:spPr>
          <a:xfrm flipH="1">
            <a:off x="9249410" y="1751965"/>
            <a:ext cx="2012950" cy="4178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和谐发展</a:t>
            </a:r>
            <a:endParaRPr lang="zh-CN" altLang="en-US" sz="20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fade">
                                      <p:cBhvr>
                                        <p:cTn id="17" dur="1000"/>
                                        <p:tgtEl>
                                          <p:spTgt spid="85"/>
                                        </p:tgtEl>
                                      </p:cBhvr>
                                    </p:animEffect>
                                    <p:anim calcmode="lin" valueType="num">
                                      <p:cBhvr>
                                        <p:cTn id="18" dur="1000" fill="hold"/>
                                        <p:tgtEl>
                                          <p:spTgt spid="85"/>
                                        </p:tgtEl>
                                        <p:attrNameLst>
                                          <p:attrName>ppt_x</p:attrName>
                                        </p:attrNameLst>
                                      </p:cBhvr>
                                      <p:tavLst>
                                        <p:tav tm="0">
                                          <p:val>
                                            <p:strVal val="#ppt_x"/>
                                          </p:val>
                                        </p:tav>
                                        <p:tav tm="100000">
                                          <p:val>
                                            <p:strVal val="#ppt_x"/>
                                          </p:val>
                                        </p:tav>
                                      </p:tavLst>
                                    </p:anim>
                                    <p:anim calcmode="lin" valueType="num">
                                      <p:cBhvr>
                                        <p:cTn id="19" dur="1000" fill="hold"/>
                                        <p:tgtEl>
                                          <p:spTgt spid="85"/>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ppt_x</p:attrName>
                                        </p:attrNameLst>
                                      </p:cBhvr>
                                      <p:tavLst>
                                        <p:tav tm="0">
                                          <p:val>
                                            <p:strVal val="#ppt_x"/>
                                          </p:val>
                                        </p:tav>
                                        <p:tav tm="100000">
                                          <p:val>
                                            <p:strVal val="#ppt_x"/>
                                          </p:val>
                                        </p:tav>
                                      </p:tavLst>
                                    </p:anim>
                                    <p:anim calcmode="lin" valueType="num">
                                      <p:cBhvr>
                                        <p:cTn id="34" dur="1000" fill="hold"/>
                                        <p:tgtEl>
                                          <p:spTgt spid="5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fade">
                                      <p:cBhvr>
                                        <p:cTn id="82" dur="1000"/>
                                        <p:tgtEl>
                                          <p:spTgt spid="5"/>
                                        </p:tgtEl>
                                      </p:cBhvr>
                                    </p:animEffect>
                                    <p:anim calcmode="lin" valueType="num">
                                      <p:cBhvr>
                                        <p:cTn id="83" dur="1000" fill="hold"/>
                                        <p:tgtEl>
                                          <p:spTgt spid="5"/>
                                        </p:tgtEl>
                                        <p:attrNameLst>
                                          <p:attrName>ppt_x</p:attrName>
                                        </p:attrNameLst>
                                      </p:cBhvr>
                                      <p:tavLst>
                                        <p:tav tm="0">
                                          <p:val>
                                            <p:strVal val="#ppt_x"/>
                                          </p:val>
                                        </p:tav>
                                        <p:tav tm="100000">
                                          <p:val>
                                            <p:strVal val="#ppt_x"/>
                                          </p:val>
                                        </p:tav>
                                      </p:tavLst>
                                    </p:anim>
                                    <p:anim calcmode="lin" valueType="num">
                                      <p:cBhvr>
                                        <p:cTn id="8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7" presetClass="entr" presetSubtype="0" fill="hold" grpId="0" nodeType="click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1000"/>
                                        <p:tgtEl>
                                          <p:spTgt spid="30"/>
                                        </p:tgtEl>
                                      </p:cBhvr>
                                    </p:animEffect>
                                    <p:anim calcmode="lin" valueType="num">
                                      <p:cBhvr>
                                        <p:cTn id="90" dur="1000" fill="hold"/>
                                        <p:tgtEl>
                                          <p:spTgt spid="30"/>
                                        </p:tgtEl>
                                        <p:attrNameLst>
                                          <p:attrName>ppt_x</p:attrName>
                                        </p:attrNameLst>
                                      </p:cBhvr>
                                      <p:tavLst>
                                        <p:tav tm="0">
                                          <p:val>
                                            <p:strVal val="#ppt_x"/>
                                          </p:val>
                                        </p:tav>
                                        <p:tav tm="100000">
                                          <p:val>
                                            <p:strVal val="#ppt_x"/>
                                          </p:val>
                                        </p:tav>
                                      </p:tavLst>
                                    </p:anim>
                                    <p:anim calcmode="lin" valueType="num">
                                      <p:cBhvr>
                                        <p:cTn id="91" dur="1000" fill="hold"/>
                                        <p:tgtEl>
                                          <p:spTgt spid="30"/>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10"/>
                                        </p:tgtEl>
                                        <p:attrNameLst>
                                          <p:attrName>style.visibility</p:attrName>
                                        </p:attrNameLst>
                                      </p:cBhvr>
                                      <p:to>
                                        <p:strVal val="visible"/>
                                      </p:to>
                                    </p:set>
                                    <p:animEffect transition="in" filter="fade">
                                      <p:cBhvr>
                                        <p:cTn id="94" dur="1000"/>
                                        <p:tgtEl>
                                          <p:spTgt spid="10"/>
                                        </p:tgtEl>
                                      </p:cBhvr>
                                    </p:animEffect>
                                    <p:anim calcmode="lin" valueType="num">
                                      <p:cBhvr>
                                        <p:cTn id="95" dur="1000" fill="hold"/>
                                        <p:tgtEl>
                                          <p:spTgt spid="10"/>
                                        </p:tgtEl>
                                        <p:attrNameLst>
                                          <p:attrName>ppt_x</p:attrName>
                                        </p:attrNameLst>
                                      </p:cBhvr>
                                      <p:tavLst>
                                        <p:tav tm="0">
                                          <p:val>
                                            <p:strVal val="#ppt_x"/>
                                          </p:val>
                                        </p:tav>
                                        <p:tav tm="100000">
                                          <p:val>
                                            <p:strVal val="#ppt_x"/>
                                          </p:val>
                                        </p:tav>
                                      </p:tavLst>
                                    </p:anim>
                                    <p:anim calcmode="lin" valueType="num">
                                      <p:cBhvr>
                                        <p:cTn id="96" dur="1000" fill="hold"/>
                                        <p:tgtEl>
                                          <p:spTgt spid="10"/>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fade">
                                      <p:cBhvr>
                                        <p:cTn id="99" dur="1000"/>
                                        <p:tgtEl>
                                          <p:spTgt spid="12"/>
                                        </p:tgtEl>
                                      </p:cBhvr>
                                    </p:animEffect>
                                    <p:anim calcmode="lin" valueType="num">
                                      <p:cBhvr>
                                        <p:cTn id="100" dur="1000" fill="hold"/>
                                        <p:tgtEl>
                                          <p:spTgt spid="12"/>
                                        </p:tgtEl>
                                        <p:attrNameLst>
                                          <p:attrName>ppt_x</p:attrName>
                                        </p:attrNameLst>
                                      </p:cBhvr>
                                      <p:tavLst>
                                        <p:tav tm="0">
                                          <p:val>
                                            <p:strVal val="#ppt_x"/>
                                          </p:val>
                                        </p:tav>
                                        <p:tav tm="100000">
                                          <p:val>
                                            <p:strVal val="#ppt_x"/>
                                          </p:val>
                                        </p:tav>
                                      </p:tavLst>
                                    </p:anim>
                                    <p:anim calcmode="lin" valueType="num">
                                      <p:cBhvr>
                                        <p:cTn id="101" dur="1000" fill="hold"/>
                                        <p:tgtEl>
                                          <p:spTgt spid="12"/>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fade">
                                      <p:cBhvr>
                                        <p:cTn id="109" dur="1000"/>
                                        <p:tgtEl>
                                          <p:spTgt spid="18"/>
                                        </p:tgtEl>
                                      </p:cBhvr>
                                    </p:animEffect>
                                    <p:anim calcmode="lin" valueType="num">
                                      <p:cBhvr>
                                        <p:cTn id="110" dur="1000" fill="hold"/>
                                        <p:tgtEl>
                                          <p:spTgt spid="18"/>
                                        </p:tgtEl>
                                        <p:attrNameLst>
                                          <p:attrName>ppt_x</p:attrName>
                                        </p:attrNameLst>
                                      </p:cBhvr>
                                      <p:tavLst>
                                        <p:tav tm="0">
                                          <p:val>
                                            <p:strVal val="#ppt_x"/>
                                          </p:val>
                                        </p:tav>
                                        <p:tav tm="100000">
                                          <p:val>
                                            <p:strVal val="#ppt_x"/>
                                          </p:val>
                                        </p:tav>
                                      </p:tavLst>
                                    </p:anim>
                                    <p:anim calcmode="lin" valueType="num">
                                      <p:cBhvr>
                                        <p:cTn id="111" dur="1000" fill="hold"/>
                                        <p:tgtEl>
                                          <p:spTgt spid="18"/>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fade">
                                      <p:cBhvr>
                                        <p:cTn id="114" dur="1000"/>
                                        <p:tgtEl>
                                          <p:spTgt spid="19"/>
                                        </p:tgtEl>
                                      </p:cBhvr>
                                    </p:animEffect>
                                    <p:anim calcmode="lin" valueType="num">
                                      <p:cBhvr>
                                        <p:cTn id="115" dur="1000" fill="hold"/>
                                        <p:tgtEl>
                                          <p:spTgt spid="19"/>
                                        </p:tgtEl>
                                        <p:attrNameLst>
                                          <p:attrName>ppt_x</p:attrName>
                                        </p:attrNameLst>
                                      </p:cBhvr>
                                      <p:tavLst>
                                        <p:tav tm="0">
                                          <p:val>
                                            <p:strVal val="#ppt_x"/>
                                          </p:val>
                                        </p:tav>
                                        <p:tav tm="100000">
                                          <p:val>
                                            <p:strVal val="#ppt_x"/>
                                          </p:val>
                                        </p:tav>
                                      </p:tavLst>
                                    </p:anim>
                                    <p:anim calcmode="lin" valueType="num">
                                      <p:cBhvr>
                                        <p:cTn id="116" dur="1000" fill="hold"/>
                                        <p:tgtEl>
                                          <p:spTgt spid="19"/>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21"/>
                                        </p:tgtEl>
                                        <p:attrNameLst>
                                          <p:attrName>style.visibility</p:attrName>
                                        </p:attrNameLst>
                                      </p:cBhvr>
                                      <p:to>
                                        <p:strVal val="visible"/>
                                      </p:to>
                                    </p:set>
                                    <p:animEffect transition="in" filter="fade">
                                      <p:cBhvr>
                                        <p:cTn id="119" dur="1000"/>
                                        <p:tgtEl>
                                          <p:spTgt spid="21"/>
                                        </p:tgtEl>
                                      </p:cBhvr>
                                    </p:animEffect>
                                    <p:anim calcmode="lin" valueType="num">
                                      <p:cBhvr>
                                        <p:cTn id="120" dur="1000" fill="hold"/>
                                        <p:tgtEl>
                                          <p:spTgt spid="21"/>
                                        </p:tgtEl>
                                        <p:attrNameLst>
                                          <p:attrName>ppt_x</p:attrName>
                                        </p:attrNameLst>
                                      </p:cBhvr>
                                      <p:tavLst>
                                        <p:tav tm="0">
                                          <p:val>
                                            <p:strVal val="#ppt_x"/>
                                          </p:val>
                                        </p:tav>
                                        <p:tav tm="100000">
                                          <p:val>
                                            <p:strVal val="#ppt_x"/>
                                          </p:val>
                                        </p:tav>
                                      </p:tavLst>
                                    </p:anim>
                                    <p:anim calcmode="lin" valueType="num">
                                      <p:cBhvr>
                                        <p:cTn id="121" dur="1000" fill="hold"/>
                                        <p:tgtEl>
                                          <p:spTgt spid="21"/>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22"/>
                                        </p:tgtEl>
                                        <p:attrNameLst>
                                          <p:attrName>style.visibility</p:attrName>
                                        </p:attrNameLst>
                                      </p:cBhvr>
                                      <p:to>
                                        <p:strVal val="visible"/>
                                      </p:to>
                                    </p:set>
                                    <p:animEffect transition="in" filter="fade">
                                      <p:cBhvr>
                                        <p:cTn id="124" dur="1000"/>
                                        <p:tgtEl>
                                          <p:spTgt spid="22"/>
                                        </p:tgtEl>
                                      </p:cBhvr>
                                    </p:animEffect>
                                    <p:anim calcmode="lin" valueType="num">
                                      <p:cBhvr>
                                        <p:cTn id="125" dur="1000" fill="hold"/>
                                        <p:tgtEl>
                                          <p:spTgt spid="22"/>
                                        </p:tgtEl>
                                        <p:attrNameLst>
                                          <p:attrName>ppt_x</p:attrName>
                                        </p:attrNameLst>
                                      </p:cBhvr>
                                      <p:tavLst>
                                        <p:tav tm="0">
                                          <p:val>
                                            <p:strVal val="#ppt_x"/>
                                          </p:val>
                                        </p:tav>
                                        <p:tav tm="100000">
                                          <p:val>
                                            <p:strVal val="#ppt_x"/>
                                          </p:val>
                                        </p:tav>
                                      </p:tavLst>
                                    </p:anim>
                                    <p:anim calcmode="lin" valueType="num">
                                      <p:cBhvr>
                                        <p:cTn id="126" dur="1000" fill="hold"/>
                                        <p:tgtEl>
                                          <p:spTgt spid="22"/>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25"/>
                                        </p:tgtEl>
                                        <p:attrNameLst>
                                          <p:attrName>style.visibility</p:attrName>
                                        </p:attrNameLst>
                                      </p:cBhvr>
                                      <p:to>
                                        <p:strVal val="visible"/>
                                      </p:to>
                                    </p:set>
                                    <p:animEffect transition="in" filter="fade">
                                      <p:cBhvr>
                                        <p:cTn id="129" dur="1000"/>
                                        <p:tgtEl>
                                          <p:spTgt spid="25"/>
                                        </p:tgtEl>
                                      </p:cBhvr>
                                    </p:animEffect>
                                    <p:anim calcmode="lin" valueType="num">
                                      <p:cBhvr>
                                        <p:cTn id="130" dur="1000" fill="hold"/>
                                        <p:tgtEl>
                                          <p:spTgt spid="25"/>
                                        </p:tgtEl>
                                        <p:attrNameLst>
                                          <p:attrName>ppt_x</p:attrName>
                                        </p:attrNameLst>
                                      </p:cBhvr>
                                      <p:tavLst>
                                        <p:tav tm="0">
                                          <p:val>
                                            <p:strVal val="#ppt_x"/>
                                          </p:val>
                                        </p:tav>
                                        <p:tav tm="100000">
                                          <p:val>
                                            <p:strVal val="#ppt_x"/>
                                          </p:val>
                                        </p:tav>
                                      </p:tavLst>
                                    </p:anim>
                                    <p:anim calcmode="lin" valueType="num">
                                      <p:cBhvr>
                                        <p:cTn id="131" dur="1000" fill="hold"/>
                                        <p:tgtEl>
                                          <p:spTgt spid="25"/>
                                        </p:tgtEl>
                                        <p:attrNameLst>
                                          <p:attrName>ppt_y</p:attrName>
                                        </p:attrNameLst>
                                      </p:cBhvr>
                                      <p:tavLst>
                                        <p:tav tm="0">
                                          <p:val>
                                            <p:strVal val="#ppt_y-.1"/>
                                          </p:val>
                                        </p:tav>
                                        <p:tav tm="100000">
                                          <p:val>
                                            <p:strVal val="#ppt_y"/>
                                          </p:val>
                                        </p:tav>
                                      </p:tavLst>
                                    </p:anim>
                                  </p:childTnLst>
                                </p:cTn>
                              </p:par>
                              <p:par>
                                <p:cTn id="132" presetID="47" presetClass="entr" presetSubtype="0" fill="hold" grpId="0" nodeType="withEffect">
                                  <p:stCondLst>
                                    <p:cond delay="0"/>
                                  </p:stCondLst>
                                  <p:childTnLst>
                                    <p:set>
                                      <p:cBhvr>
                                        <p:cTn id="133" dur="1" fill="hold">
                                          <p:stCondLst>
                                            <p:cond delay="0"/>
                                          </p:stCondLst>
                                        </p:cTn>
                                        <p:tgtEl>
                                          <p:spTgt spid="26"/>
                                        </p:tgtEl>
                                        <p:attrNameLst>
                                          <p:attrName>style.visibility</p:attrName>
                                        </p:attrNameLst>
                                      </p:cBhvr>
                                      <p:to>
                                        <p:strVal val="visible"/>
                                      </p:to>
                                    </p:set>
                                    <p:animEffect transition="in" filter="fade">
                                      <p:cBhvr>
                                        <p:cTn id="134" dur="1000"/>
                                        <p:tgtEl>
                                          <p:spTgt spid="26"/>
                                        </p:tgtEl>
                                      </p:cBhvr>
                                    </p:animEffect>
                                    <p:anim calcmode="lin" valueType="num">
                                      <p:cBhvr>
                                        <p:cTn id="135" dur="1000" fill="hold"/>
                                        <p:tgtEl>
                                          <p:spTgt spid="26"/>
                                        </p:tgtEl>
                                        <p:attrNameLst>
                                          <p:attrName>ppt_x</p:attrName>
                                        </p:attrNameLst>
                                      </p:cBhvr>
                                      <p:tavLst>
                                        <p:tav tm="0">
                                          <p:val>
                                            <p:strVal val="#ppt_x"/>
                                          </p:val>
                                        </p:tav>
                                        <p:tav tm="100000">
                                          <p:val>
                                            <p:strVal val="#ppt_x"/>
                                          </p:val>
                                        </p:tav>
                                      </p:tavLst>
                                    </p:anim>
                                    <p:anim calcmode="lin" valueType="num">
                                      <p:cBhvr>
                                        <p:cTn id="13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4" grpId="0" animBg="1"/>
      <p:bldP spid="85" grpId="0" animBg="1"/>
      <p:bldP spid="4" grpId="0" animBg="1"/>
      <p:bldP spid="7" grpId="0" animBg="1"/>
      <p:bldP spid="55" grpId="0" animBg="1"/>
      <p:bldP spid="27" grpId="0" animBg="1"/>
      <p:bldP spid="28" grpId="0" animBg="1"/>
      <p:bldP spid="31" grpId="0" animBg="1"/>
      <p:bldP spid="32" grpId="0" animBg="1"/>
      <p:bldP spid="33" grpId="0" animBg="1"/>
      <p:bldP spid="35" grpId="0" animBg="1"/>
      <p:bldP spid="36" grpId="0" animBg="1"/>
      <p:bldP spid="38" grpId="0" animBg="1"/>
      <p:bldP spid="39" grpId="0" animBg="1"/>
      <p:bldP spid="5" grpId="0" animBg="1"/>
      <p:bldP spid="30" grpId="0" animBg="1"/>
      <p:bldP spid="10" grpId="0" animBg="1"/>
      <p:bldP spid="12" grpId="0" animBg="1"/>
      <p:bldP spid="16" grpId="0" animBg="1"/>
      <p:bldP spid="18" grpId="0" animBg="1"/>
      <p:bldP spid="19" grpId="0" animBg="1"/>
      <p:bldP spid="21" grpId="0" animBg="1"/>
      <p:bldP spid="22" grpId="0" animBg="1"/>
      <p:bldP spid="25"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4" name="Group 2"/>
          <p:cNvGrpSpPr/>
          <p:nvPr/>
        </p:nvGrpSpPr>
        <p:grpSpPr bwMode="auto">
          <a:xfrm>
            <a:off x="691529" y="1138716"/>
            <a:ext cx="1341839" cy="1300209"/>
            <a:chOff x="0" y="0"/>
            <a:chExt cx="1282175" cy="1224136"/>
          </a:xfrm>
        </p:grpSpPr>
        <p:sp>
          <p:nvSpPr>
            <p:cNvPr id="5" name="椭圆 12"/>
            <p:cNvSpPr>
              <a:spLocks noChangeArrowheads="1"/>
            </p:cNvSpPr>
            <p:nvPr/>
          </p:nvSpPr>
          <p:spPr bwMode="auto">
            <a:xfrm>
              <a:off x="58039" y="0"/>
              <a:ext cx="1224136" cy="1224136"/>
            </a:xfrm>
            <a:prstGeom prst="ellipse">
              <a:avLst/>
            </a:prstGeom>
            <a:solidFill>
              <a:schemeClr val="bg1"/>
            </a:solidFill>
            <a:ln w="57150" cap="flat" cmpd="sng">
              <a:solidFill>
                <a:srgbClr val="EE0689"/>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p>
              <a:pPr algn="ctr"/>
              <a:endParaRPr lang="zh-CN" altLang="zh-CN" sz="250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6" name="文本框 21"/>
            <p:cNvSpPr>
              <a:spLocks noChangeArrowheads="1"/>
            </p:cNvSpPr>
            <p:nvPr/>
          </p:nvSpPr>
          <p:spPr bwMode="auto">
            <a:xfrm rot="20331793">
              <a:off x="0" y="387758"/>
              <a:ext cx="1263344" cy="449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p>
              <a:pPr algn="ctr"/>
              <a:r>
                <a:rPr lang="zh-CN" altLang="en-US" sz="2500" dirty="0">
                  <a:solidFill>
                    <a:schemeClr val="tx1"/>
                  </a:solidFill>
                  <a:latin typeface="微软雅黑" panose="020B0503020204020204" charset="-122"/>
                  <a:ea typeface="微软雅黑" panose="020B0503020204020204" charset="-122"/>
                </a:rPr>
                <a:t>观点</a:t>
              </a:r>
              <a:r>
                <a:rPr lang="en-US" altLang="zh-CN" sz="2500" dirty="0">
                  <a:solidFill>
                    <a:schemeClr val="tx1"/>
                  </a:solidFill>
                  <a:latin typeface="微软雅黑" panose="020B0503020204020204" charset="-122"/>
                  <a:ea typeface="微软雅黑" panose="020B0503020204020204" charset="-122"/>
                </a:rPr>
                <a:t>1</a:t>
              </a:r>
              <a:endParaRPr lang="en-US" altLang="zh-CN" sz="2500" dirty="0">
                <a:solidFill>
                  <a:schemeClr val="tx1"/>
                </a:solidFill>
                <a:latin typeface="微软雅黑" panose="020B0503020204020204" charset="-122"/>
                <a:ea typeface="微软雅黑" panose="020B0503020204020204" charset="-122"/>
              </a:endParaRPr>
            </a:p>
          </p:txBody>
        </p:sp>
      </p:grpSp>
      <p:sp>
        <p:nvSpPr>
          <p:cNvPr id="7" name="矩形 15"/>
          <p:cNvSpPr>
            <a:spLocks noChangeArrowheads="1"/>
          </p:cNvSpPr>
          <p:nvPr/>
        </p:nvSpPr>
        <p:spPr bwMode="auto">
          <a:xfrm>
            <a:off x="2230990" y="1120163"/>
            <a:ext cx="48160" cy="1338997"/>
          </a:xfrm>
          <a:prstGeom prst="rect">
            <a:avLst/>
          </a:prstGeom>
          <a:solidFill>
            <a:srgbClr val="EE0689"/>
          </a:solidFill>
          <a:ln>
            <a:noFill/>
          </a:ln>
          <a:effectLst/>
        </p:spPr>
        <p:txBody>
          <a:bodyPr lIns="96156" tIns="48079" rIns="96156" bIns="48079" anchor="ctr"/>
          <a:p>
            <a:pPr algn="ctr"/>
            <a:endParaRPr lang="zh-CN" altLang="zh-CN">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8" name="矩形 8"/>
          <p:cNvSpPr>
            <a:spLocks noChangeArrowheads="1"/>
          </p:cNvSpPr>
          <p:nvPr/>
        </p:nvSpPr>
        <p:spPr bwMode="auto">
          <a:xfrm>
            <a:off x="2410343" y="1229780"/>
            <a:ext cx="3429330" cy="1057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56" tIns="48079" rIns="96156" bIns="48079">
            <a:spAutoFit/>
          </a:bodyPr>
          <a:p>
            <a:pPr>
              <a:lnSpc>
                <a:spcPct val="130000"/>
              </a:lnSpc>
            </a:pPr>
            <a:r>
              <a:rPr lang="zh-CN" altLang="en-US" sz="1600" dirty="0">
                <a:solidFill>
                  <a:schemeClr val="tx1"/>
                </a:solidFill>
                <a:latin typeface="微软雅黑" panose="020B0503020204020204" charset="-122"/>
                <a:ea typeface="微软雅黑" panose="020B0503020204020204" charset="-122"/>
              </a:rPr>
              <a:t>您的内容打在这里，或者通过复制您的文本后。您的内容打在这里，或者通过复制您的文本</a:t>
            </a:r>
            <a:endParaRPr lang="zh-CN" altLang="en-US" sz="1600" dirty="0">
              <a:solidFill>
                <a:schemeClr val="tx1"/>
              </a:solidFill>
              <a:latin typeface="微软雅黑" panose="020B0503020204020204" charset="-122"/>
              <a:ea typeface="微软雅黑" panose="020B0503020204020204" charset="-122"/>
            </a:endParaRPr>
          </a:p>
        </p:txBody>
      </p:sp>
      <p:grpSp>
        <p:nvGrpSpPr>
          <p:cNvPr id="9" name="Group 7"/>
          <p:cNvGrpSpPr/>
          <p:nvPr/>
        </p:nvGrpSpPr>
        <p:grpSpPr bwMode="auto">
          <a:xfrm>
            <a:off x="1870622" y="2696944"/>
            <a:ext cx="1331875" cy="1300209"/>
            <a:chOff x="0" y="0"/>
            <a:chExt cx="1273406" cy="1224136"/>
          </a:xfrm>
        </p:grpSpPr>
        <p:sp>
          <p:nvSpPr>
            <p:cNvPr id="10" name="椭圆 19"/>
            <p:cNvSpPr>
              <a:spLocks noChangeArrowheads="1"/>
            </p:cNvSpPr>
            <p:nvPr/>
          </p:nvSpPr>
          <p:spPr bwMode="auto">
            <a:xfrm>
              <a:off x="49270" y="0"/>
              <a:ext cx="1224136" cy="1224136"/>
            </a:xfrm>
            <a:prstGeom prst="ellipse">
              <a:avLst/>
            </a:prstGeom>
            <a:solidFill>
              <a:schemeClr val="bg1"/>
            </a:solidFill>
            <a:ln w="57150" cap="flat" cmpd="sng">
              <a:solidFill>
                <a:srgbClr val="EE0689"/>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p>
              <a:pPr algn="ctr"/>
              <a:endParaRPr lang="zh-CN" altLang="zh-CN" sz="250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3" name="文本框 25"/>
            <p:cNvSpPr>
              <a:spLocks noChangeArrowheads="1"/>
            </p:cNvSpPr>
            <p:nvPr/>
          </p:nvSpPr>
          <p:spPr bwMode="auto">
            <a:xfrm rot="20331793">
              <a:off x="0" y="371936"/>
              <a:ext cx="1263345" cy="449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p>
              <a:pPr algn="ctr"/>
              <a:r>
                <a:rPr lang="zh-CN" altLang="en-US" sz="2500" dirty="0">
                  <a:solidFill>
                    <a:schemeClr val="tx1"/>
                  </a:solidFill>
                  <a:latin typeface="微软雅黑" panose="020B0503020204020204" charset="-122"/>
                  <a:ea typeface="微软雅黑" panose="020B0503020204020204" charset="-122"/>
                </a:rPr>
                <a:t>观点</a:t>
              </a:r>
              <a:r>
                <a:rPr lang="en-US" altLang="zh-CN" sz="2500" dirty="0">
                  <a:solidFill>
                    <a:schemeClr val="tx1"/>
                  </a:solidFill>
                  <a:latin typeface="微软雅黑" panose="020B0503020204020204" charset="-122"/>
                  <a:ea typeface="微软雅黑" panose="020B0503020204020204" charset="-122"/>
                </a:rPr>
                <a:t>3</a:t>
              </a:r>
              <a:endParaRPr lang="en-US" altLang="zh-CN" sz="2500" dirty="0">
                <a:solidFill>
                  <a:schemeClr val="tx1"/>
                </a:solidFill>
                <a:latin typeface="微软雅黑" panose="020B0503020204020204" charset="-122"/>
                <a:ea typeface="微软雅黑" panose="020B0503020204020204" charset="-122"/>
              </a:endParaRPr>
            </a:p>
          </p:txBody>
        </p:sp>
      </p:grpSp>
      <p:sp>
        <p:nvSpPr>
          <p:cNvPr id="13" name="矩形 21"/>
          <p:cNvSpPr>
            <a:spLocks noChangeArrowheads="1"/>
          </p:cNvSpPr>
          <p:nvPr/>
        </p:nvSpPr>
        <p:spPr bwMode="auto">
          <a:xfrm>
            <a:off x="3410084" y="2678393"/>
            <a:ext cx="46499" cy="1338997"/>
          </a:xfrm>
          <a:prstGeom prst="rect">
            <a:avLst/>
          </a:prstGeom>
          <a:solidFill>
            <a:srgbClr val="EE0689"/>
          </a:solidFill>
          <a:ln>
            <a:noFill/>
          </a:ln>
          <a:effectLst/>
        </p:spPr>
        <p:txBody>
          <a:bodyPr lIns="96156" tIns="48079" rIns="96156" bIns="48079" anchor="ctr"/>
          <a:p>
            <a:pPr algn="ctr"/>
            <a:endParaRPr lang="zh-CN" altLang="zh-CN">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16" name="矩形 8"/>
          <p:cNvSpPr>
            <a:spLocks noChangeArrowheads="1"/>
          </p:cNvSpPr>
          <p:nvPr/>
        </p:nvSpPr>
        <p:spPr bwMode="auto">
          <a:xfrm>
            <a:off x="3662506" y="2788009"/>
            <a:ext cx="3173582" cy="1065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56" tIns="48079" rIns="96156" bIns="48079">
            <a:spAutoFit/>
          </a:bodyPr>
          <a:p>
            <a:pPr>
              <a:lnSpc>
                <a:spcPct val="130000"/>
              </a:lnSpc>
            </a:pPr>
            <a:r>
              <a:rPr lang="zh-CN" altLang="en-US" sz="1600" dirty="0">
                <a:solidFill>
                  <a:schemeClr val="tx1"/>
                </a:solidFill>
                <a:latin typeface="微软雅黑" panose="020B0503020204020204" charset="-122"/>
                <a:ea typeface="微软雅黑" panose="020B0503020204020204" charset="-122"/>
              </a:rPr>
              <a:t>您的内容打在这里，或者通过复制您的文本后。您的内容打在这里，或者通过复制您的文本</a:t>
            </a:r>
            <a:endParaRPr lang="zh-CN" altLang="en-US" sz="1600" dirty="0">
              <a:solidFill>
                <a:schemeClr val="tx1"/>
              </a:solidFill>
              <a:latin typeface="微软雅黑" panose="020B0503020204020204" charset="-122"/>
              <a:ea typeface="微软雅黑" panose="020B0503020204020204" charset="-122"/>
            </a:endParaRPr>
          </a:p>
        </p:txBody>
      </p:sp>
      <p:sp>
        <p:nvSpPr>
          <p:cNvPr id="19" name="矩形 23"/>
          <p:cNvSpPr>
            <a:spLocks noChangeArrowheads="1"/>
          </p:cNvSpPr>
          <p:nvPr/>
        </p:nvSpPr>
        <p:spPr bwMode="auto">
          <a:xfrm>
            <a:off x="8408766" y="2678393"/>
            <a:ext cx="48160" cy="1338997"/>
          </a:xfrm>
          <a:prstGeom prst="rect">
            <a:avLst/>
          </a:prstGeom>
          <a:solidFill>
            <a:srgbClr val="1661C1"/>
          </a:solidFill>
          <a:ln>
            <a:noFill/>
          </a:ln>
          <a:effectLst/>
        </p:spPr>
        <p:txBody>
          <a:bodyPr lIns="96156" tIns="48079" rIns="96156" bIns="48079" anchor="ctr"/>
          <a:p>
            <a:pPr algn="ctr"/>
            <a:endParaRPr lang="zh-CN" altLang="zh-CN">
              <a:solidFill>
                <a:schemeClr val="tx1"/>
              </a:solidFill>
              <a:latin typeface="微软雅黑" panose="020B0503020204020204" charset="-122"/>
              <a:ea typeface="微软雅黑" panose="020B0503020204020204" charset="-122"/>
              <a:sym typeface="宋体" panose="02010600030101010101" pitchFamily="2" charset="-122"/>
            </a:endParaRPr>
          </a:p>
        </p:txBody>
      </p:sp>
      <p:grpSp>
        <p:nvGrpSpPr>
          <p:cNvPr id="21" name="Group 13"/>
          <p:cNvGrpSpPr/>
          <p:nvPr/>
        </p:nvGrpSpPr>
        <p:grpSpPr bwMode="auto">
          <a:xfrm>
            <a:off x="6902518" y="2696944"/>
            <a:ext cx="1321911" cy="1300209"/>
            <a:chOff x="0" y="0"/>
            <a:chExt cx="1263345" cy="1224136"/>
          </a:xfrm>
        </p:grpSpPr>
        <p:sp>
          <p:nvSpPr>
            <p:cNvPr id="22" name="椭圆 25"/>
            <p:cNvSpPr>
              <a:spLocks noChangeArrowheads="1"/>
            </p:cNvSpPr>
            <p:nvPr/>
          </p:nvSpPr>
          <p:spPr bwMode="auto">
            <a:xfrm>
              <a:off x="19605" y="0"/>
              <a:ext cx="1224136" cy="1224136"/>
            </a:xfrm>
            <a:prstGeom prst="ellipse">
              <a:avLst/>
            </a:prstGeom>
            <a:solidFill>
              <a:schemeClr val="bg1"/>
            </a:solidFill>
            <a:ln w="57150" cap="flat" cmpd="sng">
              <a:solidFill>
                <a:srgbClr val="1661C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p>
              <a:pPr algn="ctr"/>
              <a:endParaRPr lang="zh-CN" altLang="zh-CN" sz="250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24" name="文本框 29"/>
            <p:cNvSpPr>
              <a:spLocks noChangeArrowheads="1"/>
            </p:cNvSpPr>
            <p:nvPr/>
          </p:nvSpPr>
          <p:spPr bwMode="auto">
            <a:xfrm rot="20331793">
              <a:off x="0" y="379015"/>
              <a:ext cx="1263345" cy="449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p>
              <a:pPr algn="ctr"/>
              <a:r>
                <a:rPr lang="zh-CN" altLang="en-US" sz="2500" dirty="0">
                  <a:solidFill>
                    <a:schemeClr val="tx1"/>
                  </a:solidFill>
                  <a:latin typeface="微软雅黑" panose="020B0503020204020204" charset="-122"/>
                  <a:ea typeface="微软雅黑" panose="020B0503020204020204" charset="-122"/>
                </a:rPr>
                <a:t>观点</a:t>
              </a:r>
              <a:r>
                <a:rPr lang="en-US" altLang="zh-CN" sz="2500" dirty="0">
                  <a:solidFill>
                    <a:schemeClr val="tx1"/>
                  </a:solidFill>
                  <a:latin typeface="微软雅黑" panose="020B0503020204020204" charset="-122"/>
                  <a:ea typeface="微软雅黑" panose="020B0503020204020204" charset="-122"/>
                </a:rPr>
                <a:t>4</a:t>
              </a:r>
              <a:endParaRPr lang="en-US" altLang="zh-CN" sz="2500" dirty="0">
                <a:solidFill>
                  <a:schemeClr val="tx1"/>
                </a:solidFill>
                <a:latin typeface="微软雅黑" panose="020B0503020204020204" charset="-122"/>
                <a:ea typeface="微软雅黑" panose="020B0503020204020204" charset="-122"/>
              </a:endParaRPr>
            </a:p>
          </p:txBody>
        </p:sp>
      </p:grpSp>
      <p:sp>
        <p:nvSpPr>
          <p:cNvPr id="25" name="矩形 8"/>
          <p:cNvSpPr>
            <a:spLocks noChangeArrowheads="1"/>
          </p:cNvSpPr>
          <p:nvPr/>
        </p:nvSpPr>
        <p:spPr bwMode="auto">
          <a:xfrm>
            <a:off x="8634618" y="2788009"/>
            <a:ext cx="3135386" cy="1065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56" tIns="48079" rIns="96156" bIns="48079">
            <a:spAutoFit/>
          </a:bodyPr>
          <a:p>
            <a:pPr>
              <a:lnSpc>
                <a:spcPct val="130000"/>
              </a:lnSpc>
            </a:pPr>
            <a:r>
              <a:rPr lang="zh-CN" altLang="en-US" sz="1600" dirty="0">
                <a:solidFill>
                  <a:schemeClr val="tx1"/>
                </a:solidFill>
                <a:latin typeface="微软雅黑" panose="020B0503020204020204" charset="-122"/>
                <a:ea typeface="微软雅黑" panose="020B0503020204020204" charset="-122"/>
              </a:rPr>
              <a:t>您的内容打在这里，或者通过复制您的文本后。您的内容打在这里，或者通过复制您的文本</a:t>
            </a:r>
            <a:endParaRPr lang="zh-CN" altLang="en-US" sz="1600" dirty="0">
              <a:solidFill>
                <a:schemeClr val="tx1"/>
              </a:solidFill>
              <a:latin typeface="微软雅黑" panose="020B0503020204020204" charset="-122"/>
              <a:ea typeface="微软雅黑" panose="020B0503020204020204" charset="-122"/>
            </a:endParaRPr>
          </a:p>
        </p:txBody>
      </p:sp>
      <p:grpSp>
        <p:nvGrpSpPr>
          <p:cNvPr id="27" name="Group 17"/>
          <p:cNvGrpSpPr/>
          <p:nvPr/>
        </p:nvGrpSpPr>
        <p:grpSpPr bwMode="auto">
          <a:xfrm>
            <a:off x="709795" y="4275409"/>
            <a:ext cx="1323572" cy="1300209"/>
            <a:chOff x="0" y="0"/>
            <a:chExt cx="1265271" cy="1224136"/>
          </a:xfrm>
        </p:grpSpPr>
        <p:sp>
          <p:nvSpPr>
            <p:cNvPr id="28" name="椭圆 29"/>
            <p:cNvSpPr>
              <a:spLocks noChangeArrowheads="1"/>
            </p:cNvSpPr>
            <p:nvPr/>
          </p:nvSpPr>
          <p:spPr bwMode="auto">
            <a:xfrm>
              <a:off x="41135" y="0"/>
              <a:ext cx="1224136" cy="1224136"/>
            </a:xfrm>
            <a:prstGeom prst="ellipse">
              <a:avLst/>
            </a:prstGeom>
            <a:solidFill>
              <a:schemeClr val="bg1"/>
            </a:solidFill>
            <a:ln w="57150" cap="flat" cmpd="sng">
              <a:solidFill>
                <a:srgbClr val="EE0689"/>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p>
              <a:pPr algn="ctr"/>
              <a:endParaRPr lang="zh-CN" altLang="zh-CN" sz="250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30" name="文本框 34"/>
            <p:cNvSpPr>
              <a:spLocks noChangeArrowheads="1"/>
            </p:cNvSpPr>
            <p:nvPr/>
          </p:nvSpPr>
          <p:spPr bwMode="auto">
            <a:xfrm rot="20331793">
              <a:off x="0" y="387497"/>
              <a:ext cx="1263345" cy="449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p>
              <a:pPr algn="ctr"/>
              <a:r>
                <a:rPr lang="zh-CN" altLang="en-US" sz="2500" dirty="0">
                  <a:solidFill>
                    <a:schemeClr val="tx1"/>
                  </a:solidFill>
                  <a:latin typeface="微软雅黑" panose="020B0503020204020204" charset="-122"/>
                  <a:ea typeface="微软雅黑" panose="020B0503020204020204" charset="-122"/>
                </a:rPr>
                <a:t>观点</a:t>
              </a:r>
              <a:r>
                <a:rPr lang="en-US" altLang="zh-CN" sz="2500" dirty="0">
                  <a:solidFill>
                    <a:schemeClr val="tx1"/>
                  </a:solidFill>
                  <a:latin typeface="微软雅黑" panose="020B0503020204020204" charset="-122"/>
                  <a:ea typeface="微软雅黑" panose="020B0503020204020204" charset="-122"/>
                </a:rPr>
                <a:t>5</a:t>
              </a:r>
              <a:endParaRPr lang="en-US" altLang="zh-CN" sz="2500" dirty="0">
                <a:solidFill>
                  <a:schemeClr val="tx1"/>
                </a:solidFill>
                <a:latin typeface="微软雅黑" panose="020B0503020204020204" charset="-122"/>
                <a:ea typeface="微软雅黑" panose="020B0503020204020204" charset="-122"/>
              </a:endParaRPr>
            </a:p>
          </p:txBody>
        </p:sp>
      </p:grpSp>
      <p:sp>
        <p:nvSpPr>
          <p:cNvPr id="31" name="矩形 31"/>
          <p:cNvSpPr>
            <a:spLocks noChangeArrowheads="1"/>
          </p:cNvSpPr>
          <p:nvPr/>
        </p:nvSpPr>
        <p:spPr bwMode="auto">
          <a:xfrm>
            <a:off x="2230990" y="4256857"/>
            <a:ext cx="48160" cy="1338997"/>
          </a:xfrm>
          <a:prstGeom prst="rect">
            <a:avLst/>
          </a:prstGeom>
          <a:solidFill>
            <a:srgbClr val="EE0689"/>
          </a:solidFill>
          <a:ln>
            <a:noFill/>
          </a:ln>
          <a:effectLst/>
        </p:spPr>
        <p:txBody>
          <a:bodyPr lIns="96156" tIns="48079" rIns="96156" bIns="48079" anchor="ctr"/>
          <a:p>
            <a:pPr algn="ctr"/>
            <a:endParaRPr lang="zh-CN" altLang="zh-CN">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32" name="矩形 8"/>
          <p:cNvSpPr>
            <a:spLocks noChangeArrowheads="1"/>
          </p:cNvSpPr>
          <p:nvPr/>
        </p:nvSpPr>
        <p:spPr bwMode="auto">
          <a:xfrm>
            <a:off x="2410346" y="4366473"/>
            <a:ext cx="3241670" cy="1065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56" tIns="48079" rIns="96156" bIns="48079">
            <a:spAutoFit/>
          </a:bodyPr>
          <a:p>
            <a:pPr>
              <a:lnSpc>
                <a:spcPct val="130000"/>
              </a:lnSpc>
            </a:pPr>
            <a:r>
              <a:rPr lang="zh-CN" altLang="en-US" sz="1600" dirty="0">
                <a:solidFill>
                  <a:schemeClr val="tx1"/>
                </a:solidFill>
                <a:latin typeface="微软雅黑" panose="020B0503020204020204" charset="-122"/>
                <a:ea typeface="微软雅黑" panose="020B0503020204020204" charset="-122"/>
              </a:rPr>
              <a:t>您的内容打在这里，或者通过复制您的文本后。您的内容打在这里，或者通过复制您的文本</a:t>
            </a:r>
            <a:endParaRPr lang="zh-CN" altLang="en-US" sz="1600" dirty="0">
              <a:solidFill>
                <a:schemeClr val="tx1"/>
              </a:solidFill>
              <a:latin typeface="微软雅黑" panose="020B0503020204020204" charset="-122"/>
              <a:ea typeface="微软雅黑" panose="020B0503020204020204" charset="-122"/>
            </a:endParaRPr>
          </a:p>
        </p:txBody>
      </p:sp>
      <p:grpSp>
        <p:nvGrpSpPr>
          <p:cNvPr id="33" name="Group 22"/>
          <p:cNvGrpSpPr/>
          <p:nvPr/>
        </p:nvGrpSpPr>
        <p:grpSpPr bwMode="auto">
          <a:xfrm>
            <a:off x="5788192" y="1138716"/>
            <a:ext cx="1331875" cy="1300209"/>
            <a:chOff x="0" y="0"/>
            <a:chExt cx="1273406" cy="1224136"/>
          </a:xfrm>
        </p:grpSpPr>
        <p:sp>
          <p:nvSpPr>
            <p:cNvPr id="34" name="椭圆 34"/>
            <p:cNvSpPr>
              <a:spLocks noChangeArrowheads="1"/>
            </p:cNvSpPr>
            <p:nvPr/>
          </p:nvSpPr>
          <p:spPr bwMode="auto">
            <a:xfrm>
              <a:off x="49270" y="0"/>
              <a:ext cx="1224136" cy="1224136"/>
            </a:xfrm>
            <a:prstGeom prst="ellipse">
              <a:avLst/>
            </a:prstGeom>
            <a:solidFill>
              <a:schemeClr val="bg1"/>
            </a:solidFill>
            <a:ln w="57150" cap="flat" cmpd="sng">
              <a:solidFill>
                <a:srgbClr val="1661C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p>
              <a:pPr algn="ctr"/>
              <a:endParaRPr lang="zh-CN" altLang="zh-CN" sz="250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35" name="文本框 25"/>
            <p:cNvSpPr>
              <a:spLocks noChangeArrowheads="1"/>
            </p:cNvSpPr>
            <p:nvPr/>
          </p:nvSpPr>
          <p:spPr bwMode="auto">
            <a:xfrm rot="20331793">
              <a:off x="0" y="371936"/>
              <a:ext cx="1263345" cy="449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p>
              <a:pPr algn="ctr"/>
              <a:r>
                <a:rPr lang="zh-CN" altLang="en-US" sz="2500" dirty="0">
                  <a:solidFill>
                    <a:schemeClr val="tx1"/>
                  </a:solidFill>
                  <a:latin typeface="微软雅黑" panose="020B0503020204020204" charset="-122"/>
                  <a:ea typeface="微软雅黑" panose="020B0503020204020204" charset="-122"/>
                </a:rPr>
                <a:t>观点</a:t>
              </a:r>
              <a:r>
                <a:rPr lang="en-US" altLang="zh-CN" sz="2500" dirty="0">
                  <a:solidFill>
                    <a:schemeClr val="tx1"/>
                  </a:solidFill>
                  <a:latin typeface="微软雅黑" panose="020B0503020204020204" charset="-122"/>
                  <a:ea typeface="微软雅黑" panose="020B0503020204020204" charset="-122"/>
                </a:rPr>
                <a:t>2</a:t>
              </a:r>
              <a:endParaRPr lang="en-US" altLang="zh-CN" sz="2500" dirty="0">
                <a:solidFill>
                  <a:schemeClr val="tx1"/>
                </a:solidFill>
                <a:latin typeface="微软雅黑" panose="020B0503020204020204" charset="-122"/>
                <a:ea typeface="微软雅黑" panose="020B0503020204020204" charset="-122"/>
              </a:endParaRPr>
            </a:p>
          </p:txBody>
        </p:sp>
      </p:grpSp>
      <p:sp>
        <p:nvSpPr>
          <p:cNvPr id="36" name="矩形 36"/>
          <p:cNvSpPr>
            <a:spLocks noChangeArrowheads="1"/>
          </p:cNvSpPr>
          <p:nvPr/>
        </p:nvSpPr>
        <p:spPr bwMode="auto">
          <a:xfrm>
            <a:off x="7325995" y="1120163"/>
            <a:ext cx="48160" cy="1338997"/>
          </a:xfrm>
          <a:prstGeom prst="rect">
            <a:avLst/>
          </a:prstGeom>
          <a:solidFill>
            <a:srgbClr val="1661C1"/>
          </a:solidFill>
          <a:ln>
            <a:noFill/>
          </a:ln>
          <a:effectLst/>
        </p:spPr>
        <p:txBody>
          <a:bodyPr lIns="96156" tIns="48079" rIns="96156" bIns="48079" anchor="ctr"/>
          <a:p>
            <a:pPr algn="ctr"/>
            <a:endParaRPr lang="zh-CN" altLang="zh-CN">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37" name="矩形 8"/>
          <p:cNvSpPr>
            <a:spLocks noChangeArrowheads="1"/>
          </p:cNvSpPr>
          <p:nvPr/>
        </p:nvSpPr>
        <p:spPr bwMode="auto">
          <a:xfrm>
            <a:off x="7580079" y="1229780"/>
            <a:ext cx="3964071" cy="1065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56" tIns="48079" rIns="96156" bIns="48079">
            <a:spAutoFit/>
          </a:bodyPr>
          <a:p>
            <a:pPr>
              <a:lnSpc>
                <a:spcPct val="130000"/>
              </a:lnSpc>
            </a:pPr>
            <a:r>
              <a:rPr lang="zh-CN" altLang="en-US" sz="1600" dirty="0">
                <a:solidFill>
                  <a:schemeClr val="tx1"/>
                </a:solidFill>
                <a:latin typeface="微软雅黑" panose="020B0503020204020204" charset="-122"/>
                <a:ea typeface="微软雅黑" panose="020B0503020204020204" charset="-122"/>
              </a:rPr>
              <a:t>您的内容打在这里，或者通过复制您的文本后。您的内容打在这里，或者通过复制您的文本</a:t>
            </a:r>
            <a:endParaRPr lang="zh-CN" altLang="en-US" sz="1600" dirty="0">
              <a:solidFill>
                <a:schemeClr val="tx1"/>
              </a:solidFill>
              <a:latin typeface="微软雅黑" panose="020B0503020204020204" charset="-122"/>
              <a:ea typeface="微软雅黑" panose="020B0503020204020204" charset="-122"/>
            </a:endParaRPr>
          </a:p>
        </p:txBody>
      </p:sp>
      <p:grpSp>
        <p:nvGrpSpPr>
          <p:cNvPr id="38" name="Group 27"/>
          <p:cNvGrpSpPr/>
          <p:nvPr/>
        </p:nvGrpSpPr>
        <p:grpSpPr bwMode="auto">
          <a:xfrm>
            <a:off x="5788192" y="4275409"/>
            <a:ext cx="1331875" cy="1300209"/>
            <a:chOff x="0" y="0"/>
            <a:chExt cx="1273406" cy="1224136"/>
          </a:xfrm>
        </p:grpSpPr>
        <p:sp>
          <p:nvSpPr>
            <p:cNvPr id="39" name="椭圆 39"/>
            <p:cNvSpPr>
              <a:spLocks noChangeArrowheads="1"/>
            </p:cNvSpPr>
            <p:nvPr/>
          </p:nvSpPr>
          <p:spPr bwMode="auto">
            <a:xfrm>
              <a:off x="49270" y="0"/>
              <a:ext cx="1224136" cy="1224136"/>
            </a:xfrm>
            <a:prstGeom prst="ellipse">
              <a:avLst/>
            </a:prstGeom>
            <a:solidFill>
              <a:schemeClr val="bg1"/>
            </a:solidFill>
            <a:ln w="57150" cap="flat" cmpd="sng">
              <a:solidFill>
                <a:srgbClr val="1661C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p>
              <a:pPr algn="ctr"/>
              <a:endParaRPr lang="zh-CN" altLang="zh-CN" sz="250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42" name="文本框 25"/>
            <p:cNvSpPr>
              <a:spLocks noChangeArrowheads="1"/>
            </p:cNvSpPr>
            <p:nvPr/>
          </p:nvSpPr>
          <p:spPr bwMode="auto">
            <a:xfrm rot="20331793">
              <a:off x="0" y="371936"/>
              <a:ext cx="1263345" cy="449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p>
              <a:pPr algn="ctr"/>
              <a:r>
                <a:rPr lang="zh-CN" altLang="en-US" sz="2500" dirty="0">
                  <a:solidFill>
                    <a:schemeClr val="tx1"/>
                  </a:solidFill>
                  <a:latin typeface="微软雅黑" panose="020B0503020204020204" charset="-122"/>
                  <a:ea typeface="微软雅黑" panose="020B0503020204020204" charset="-122"/>
                </a:rPr>
                <a:t>观点</a:t>
              </a:r>
              <a:r>
                <a:rPr lang="en-US" altLang="zh-CN" sz="2500" dirty="0">
                  <a:solidFill>
                    <a:schemeClr val="tx1"/>
                  </a:solidFill>
                  <a:latin typeface="微软雅黑" panose="020B0503020204020204" charset="-122"/>
                  <a:ea typeface="微软雅黑" panose="020B0503020204020204" charset="-122"/>
                </a:rPr>
                <a:t>6</a:t>
              </a:r>
              <a:endParaRPr lang="en-US" altLang="zh-CN" sz="2500" dirty="0">
                <a:solidFill>
                  <a:schemeClr val="tx1"/>
                </a:solidFill>
                <a:latin typeface="微软雅黑" panose="020B0503020204020204" charset="-122"/>
                <a:ea typeface="微软雅黑" panose="020B0503020204020204" charset="-122"/>
              </a:endParaRPr>
            </a:p>
          </p:txBody>
        </p:sp>
      </p:grpSp>
      <p:sp>
        <p:nvSpPr>
          <p:cNvPr id="43" name="矩形 41"/>
          <p:cNvSpPr>
            <a:spLocks noChangeArrowheads="1"/>
          </p:cNvSpPr>
          <p:nvPr/>
        </p:nvSpPr>
        <p:spPr bwMode="auto">
          <a:xfrm>
            <a:off x="7325995" y="4256857"/>
            <a:ext cx="48160" cy="1338997"/>
          </a:xfrm>
          <a:prstGeom prst="rect">
            <a:avLst/>
          </a:prstGeom>
          <a:solidFill>
            <a:srgbClr val="1661C1"/>
          </a:solidFill>
          <a:ln>
            <a:noFill/>
          </a:ln>
          <a:effectLst/>
        </p:spPr>
        <p:txBody>
          <a:bodyPr lIns="96156" tIns="48079" rIns="96156" bIns="48079" anchor="ctr"/>
          <a:p>
            <a:pPr algn="ctr"/>
            <a:endParaRPr lang="zh-CN" altLang="zh-CN">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44" name="矩形 8"/>
          <p:cNvSpPr>
            <a:spLocks noChangeArrowheads="1"/>
          </p:cNvSpPr>
          <p:nvPr/>
        </p:nvSpPr>
        <p:spPr bwMode="auto">
          <a:xfrm>
            <a:off x="7580079" y="4366473"/>
            <a:ext cx="3964071" cy="1065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56" tIns="48079" rIns="96156" bIns="48079">
            <a:spAutoFit/>
          </a:bodyPr>
          <a:p>
            <a:pPr>
              <a:lnSpc>
                <a:spcPct val="130000"/>
              </a:lnSpc>
            </a:pPr>
            <a:r>
              <a:rPr lang="zh-CN" altLang="en-US" sz="1600" dirty="0">
                <a:solidFill>
                  <a:schemeClr val="tx1"/>
                </a:solidFill>
                <a:latin typeface="微软雅黑" panose="020B0503020204020204" charset="-122"/>
                <a:ea typeface="微软雅黑" panose="020B0503020204020204" charset="-122"/>
              </a:rPr>
              <a:t>您的内容打在这里，或者通过复制您的文本后。您的内容打在这里，或者通过复制您的文本</a:t>
            </a:r>
            <a:endParaRPr lang="zh-CN" altLang="en-US" sz="1600" dirty="0">
              <a:solidFill>
                <a:schemeClr val="tx1"/>
              </a:solidFill>
              <a:latin typeface="微软雅黑" panose="020B0503020204020204" charset="-122"/>
              <a:ea typeface="微软雅黑" panose="020B0503020204020204"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p:cBhvr>
                                        <p:cTn id="7" dur="25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p:cBhvr>
                                        <p:cTn id="11" dur="25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p:cBhvr>
                                        <p:cTn id="15" dur="250"/>
                                        <p:tgtEl>
                                          <p:spTgt spid="4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p:cBhvr>
                                        <p:cTn id="19" dur="25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p:cBhvr>
                                        <p:cTn id="23" dur="250"/>
                                        <p:tgtEl>
                                          <p:spTgt spid="1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p:cBhvr>
                                        <p:cTn id="27" dur="250"/>
                                        <p:tgtEl>
                                          <p:spTgt spid="36"/>
                                        </p:tgtEl>
                                      </p:cBhvr>
                                    </p:animEffect>
                                  </p:childTnLst>
                                </p:cTn>
                              </p:par>
                            </p:childTnLst>
                          </p:cTn>
                        </p:par>
                        <p:par>
                          <p:cTn id="28" fill="hold">
                            <p:stCondLst>
                              <p:cond delay="3000"/>
                            </p:stCondLst>
                            <p:childTnLst>
                              <p:par>
                                <p:cTn id="29" presetID="2" presetClass="entr" presetSubtype="2" decel="10000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ppt_x</p:attrName>
                                        </p:attrNameLst>
                                      </p:cBhvr>
                                      <p:tavLst>
                                        <p:tav tm="0">
                                          <p:val>
                                            <p:strVal val="1+#ppt_w/2"/>
                                          </p:val>
                                        </p:tav>
                                        <p:tav tm="100000">
                                          <p:val>
                                            <p:strVal val="#ppt_x"/>
                                          </p:val>
                                        </p:tav>
                                      </p:tavLst>
                                    </p:anim>
                                    <p:anim calcmode="lin" valueType="num">
                                      <p:cBhvr>
                                        <p:cTn id="32" dur="50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ppt_x</p:attrName>
                                        </p:attrNameLst>
                                      </p:cBhvr>
                                      <p:tavLst>
                                        <p:tav tm="0">
                                          <p:val>
                                            <p:strVal val="1+#ppt_w/2"/>
                                          </p:val>
                                        </p:tav>
                                        <p:tav tm="100000">
                                          <p:val>
                                            <p:strVal val="#ppt_x"/>
                                          </p:val>
                                        </p:tav>
                                      </p:tavLst>
                                    </p:anim>
                                    <p:anim calcmode="lin" valueType="num">
                                      <p:cBhvr>
                                        <p:cTn id="36" dur="500" fill="hold"/>
                                        <p:tgtEl>
                                          <p:spTgt spid="27"/>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ppt_x</p:attrName>
                                        </p:attrNameLst>
                                      </p:cBhvr>
                                      <p:tavLst>
                                        <p:tav tm="0">
                                          <p:val>
                                            <p:strVal val="0-#ppt_w/2"/>
                                          </p:val>
                                        </p:tav>
                                        <p:tav tm="100000">
                                          <p:val>
                                            <p:strVal val="#ppt_x"/>
                                          </p:val>
                                        </p:tav>
                                      </p:tavLst>
                                    </p:anim>
                                    <p:anim calcmode="lin" valueType="num">
                                      <p:cBhvr>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ppt_x</p:attrName>
                                        </p:attrNameLst>
                                      </p:cBhvr>
                                      <p:tavLst>
                                        <p:tav tm="0">
                                          <p:val>
                                            <p:strVal val="1+#ppt_w/2"/>
                                          </p:val>
                                        </p:tav>
                                        <p:tav tm="100000">
                                          <p:val>
                                            <p:strVal val="#ppt_x"/>
                                          </p:val>
                                        </p:tav>
                                      </p:tavLst>
                                    </p:anim>
                                    <p:anim calcmode="lin" valueType="num">
                                      <p:cBhvr>
                                        <p:cTn id="44" dur="5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ppt_x</p:attrName>
                                        </p:attrNameLst>
                                      </p:cBhvr>
                                      <p:tavLst>
                                        <p:tav tm="0">
                                          <p:val>
                                            <p:strVal val="0-#ppt_w/2"/>
                                          </p:val>
                                        </p:tav>
                                        <p:tav tm="100000">
                                          <p:val>
                                            <p:strVal val="#ppt_x"/>
                                          </p:val>
                                        </p:tav>
                                      </p:tavLst>
                                    </p:anim>
                                    <p:anim calcmode="lin" valueType="num">
                                      <p:cBhvr>
                                        <p:cTn id="48" dur="500" fill="hold"/>
                                        <p:tgtEl>
                                          <p:spTgt spid="21"/>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ppt_x</p:attrName>
                                        </p:attrNameLst>
                                      </p:cBhvr>
                                      <p:tavLst>
                                        <p:tav tm="0">
                                          <p:val>
                                            <p:strVal val="0-#ppt_w/2"/>
                                          </p:val>
                                        </p:tav>
                                        <p:tav tm="100000">
                                          <p:val>
                                            <p:strVal val="#ppt_x"/>
                                          </p:val>
                                        </p:tav>
                                      </p:tavLst>
                                    </p:anim>
                                    <p:anim calcmode="lin" valueType="num">
                                      <p:cBhvr>
                                        <p:cTn id="52" dur="500" fill="hold"/>
                                        <p:tgtEl>
                                          <p:spTgt spid="38"/>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 presetClass="entr" presetSubtype="2" decel="10000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ppt_x</p:attrName>
                                        </p:attrNameLst>
                                      </p:cBhvr>
                                      <p:tavLst>
                                        <p:tav tm="0">
                                          <p:val>
                                            <p:strVal val="1+#ppt_w/2"/>
                                          </p:val>
                                        </p:tav>
                                        <p:tav tm="100000">
                                          <p:val>
                                            <p:strVal val="#ppt_x"/>
                                          </p:val>
                                        </p:tav>
                                      </p:tavLst>
                                    </p:anim>
                                    <p:anim calcmode="lin" valueType="num">
                                      <p:cBhvr>
                                        <p:cTn id="57" dur="500" fill="hold"/>
                                        <p:tgtEl>
                                          <p:spTgt spid="8"/>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ppt_x</p:attrName>
                                        </p:attrNameLst>
                                      </p:cBhvr>
                                      <p:tavLst>
                                        <p:tav tm="0">
                                          <p:val>
                                            <p:strVal val="1+#ppt_w/2"/>
                                          </p:val>
                                        </p:tav>
                                        <p:tav tm="100000">
                                          <p:val>
                                            <p:strVal val="#ppt_x"/>
                                          </p:val>
                                        </p:tav>
                                      </p:tavLst>
                                    </p:anim>
                                    <p:anim calcmode="lin" valueType="num">
                                      <p:cBhvr>
                                        <p:cTn id="61" dur="500" fill="hold"/>
                                        <p:tgtEl>
                                          <p:spTgt spid="16"/>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ppt_x</p:attrName>
                                        </p:attrNameLst>
                                      </p:cBhvr>
                                      <p:tavLst>
                                        <p:tav tm="0">
                                          <p:val>
                                            <p:strVal val="1+#ppt_w/2"/>
                                          </p:val>
                                        </p:tav>
                                        <p:tav tm="100000">
                                          <p:val>
                                            <p:strVal val="#ppt_x"/>
                                          </p:val>
                                        </p:tav>
                                      </p:tavLst>
                                    </p:anim>
                                    <p:anim calcmode="lin" valueType="num">
                                      <p:cBhvr>
                                        <p:cTn id="65" dur="500" fill="hold"/>
                                        <p:tgtEl>
                                          <p:spTgt spid="32"/>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ppt_x</p:attrName>
                                        </p:attrNameLst>
                                      </p:cBhvr>
                                      <p:tavLst>
                                        <p:tav tm="0">
                                          <p:val>
                                            <p:strVal val="0-#ppt_w/2"/>
                                          </p:val>
                                        </p:tav>
                                        <p:tav tm="100000">
                                          <p:val>
                                            <p:strVal val="#ppt_x"/>
                                          </p:val>
                                        </p:tav>
                                      </p:tavLst>
                                    </p:anim>
                                    <p:anim calcmode="lin" valueType="num">
                                      <p:cBhvr>
                                        <p:cTn id="69" dur="500" fill="hold"/>
                                        <p:tgtEl>
                                          <p:spTgt spid="37"/>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ppt_x</p:attrName>
                                        </p:attrNameLst>
                                      </p:cBhvr>
                                      <p:tavLst>
                                        <p:tav tm="0">
                                          <p:val>
                                            <p:strVal val="0-#ppt_w/2"/>
                                          </p:val>
                                        </p:tav>
                                        <p:tav tm="100000">
                                          <p:val>
                                            <p:strVal val="#ppt_x"/>
                                          </p:val>
                                        </p:tav>
                                      </p:tavLst>
                                    </p:anim>
                                    <p:anim calcmode="lin" valueType="num">
                                      <p:cBhvr>
                                        <p:cTn id="73" dur="500" fill="hold"/>
                                        <p:tgtEl>
                                          <p:spTgt spid="25"/>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p:cTn id="76" dur="500" fill="hold"/>
                                        <p:tgtEl>
                                          <p:spTgt spid="44"/>
                                        </p:tgtEl>
                                        <p:attrNameLst>
                                          <p:attrName>ppt_x</p:attrName>
                                        </p:attrNameLst>
                                      </p:cBhvr>
                                      <p:tavLst>
                                        <p:tav tm="0">
                                          <p:val>
                                            <p:strVal val="0-#ppt_w/2"/>
                                          </p:val>
                                        </p:tav>
                                        <p:tav tm="100000">
                                          <p:val>
                                            <p:strVal val="#ppt_x"/>
                                          </p:val>
                                        </p:tav>
                                      </p:tavLst>
                                    </p:anim>
                                    <p:anim calcmode="lin" valueType="num">
                                      <p:cBhvr>
                                        <p:cTn id="77"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8" grpId="0" bldLvl="0" animBg="1" autoUpdateAnimBg="0"/>
      <p:bldP spid="13" grpId="0" bldLvl="0" animBg="1" autoUpdateAnimBg="0"/>
      <p:bldP spid="16" grpId="0" bldLvl="0" animBg="1" autoUpdateAnimBg="0"/>
      <p:bldP spid="19" grpId="0" bldLvl="0" animBg="1" autoUpdateAnimBg="0"/>
      <p:bldP spid="25" grpId="0" bldLvl="0" animBg="1" autoUpdateAnimBg="0"/>
      <p:bldP spid="31" grpId="0" bldLvl="0" animBg="1" autoUpdateAnimBg="0"/>
      <p:bldP spid="32" grpId="0" bldLvl="0" animBg="1" autoUpdateAnimBg="0"/>
      <p:bldP spid="36" grpId="0" bldLvl="0" animBg="1" autoUpdateAnimBg="0"/>
      <p:bldP spid="37" grpId="0" bldLvl="0" animBg="1" autoUpdateAnimBg="0"/>
      <p:bldP spid="43" grpId="0" bldLvl="0" animBg="1" autoUpdateAnimBg="0"/>
      <p:bldP spid="44"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TextBox 28"/>
          <p:cNvSpPr txBox="1"/>
          <p:nvPr/>
        </p:nvSpPr>
        <p:spPr>
          <a:xfrm>
            <a:off x="2820199" y="2370606"/>
            <a:ext cx="1276350" cy="1288415"/>
          </a:xfrm>
          <a:prstGeom prst="rect">
            <a:avLst/>
          </a:prstGeom>
          <a:noFill/>
        </p:spPr>
        <p:txBody>
          <a:bodyPr wrap="none" rtlCol="0">
            <a:spAutoFit/>
          </a:bodyPr>
          <a:p>
            <a:r>
              <a:rPr lang="en-US" altLang="zh-CN" sz="7335"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rPr>
              <a:t>03</a:t>
            </a:r>
            <a:endParaRPr lang="zh-CN" altLang="en-US" sz="7335" dirty="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endParaRPr>
          </a:p>
        </p:txBody>
      </p:sp>
      <p:sp>
        <p:nvSpPr>
          <p:cNvPr id="3" name="_3"/>
          <p:cNvSpPr/>
          <p:nvPr/>
        </p:nvSpPr>
        <p:spPr>
          <a:xfrm>
            <a:off x="4395263" y="2578311"/>
            <a:ext cx="4450080" cy="1005205"/>
          </a:xfrm>
          <a:prstGeom prst="rect">
            <a:avLst/>
          </a:prstGeom>
          <a:effectLst/>
        </p:spPr>
        <p:txBody>
          <a:bodyPr wrap="none">
            <a:spAutoFit/>
          </a:bodyPr>
          <a:p>
            <a:pPr algn="l"/>
            <a:r>
              <a:rPr lang="zh-CN" altLang="en-US" sz="5600"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rPr>
              <a:t>此处添加标题</a:t>
            </a:r>
            <a:endParaRPr lang="zh-CN" altLang="en-US" sz="5600"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endParaRPr>
          </a:p>
        </p:txBody>
      </p:sp>
      <p:sp>
        <p:nvSpPr>
          <p:cNvPr id="4" name="_3"/>
          <p:cNvSpPr/>
          <p:nvPr/>
        </p:nvSpPr>
        <p:spPr>
          <a:xfrm>
            <a:off x="4432118" y="3367953"/>
            <a:ext cx="2366010" cy="518160"/>
          </a:xfrm>
          <a:prstGeom prst="rect">
            <a:avLst/>
          </a:prstGeom>
          <a:effectLst/>
        </p:spPr>
        <p:txBody>
          <a:bodyPr wrap="none">
            <a:spAutoFit/>
          </a:bodyPr>
          <a:p>
            <a:r>
              <a:rPr lang="en-US" altLang="zh-CN" sz="2800" dirty="0" err="1">
                <a:solidFill>
                  <a:schemeClr val="tx2"/>
                </a:solidFill>
                <a:latin typeface="Times" panose="02020603050405020304" pitchFamily="18" charset="0"/>
                <a:ea typeface="造字工房力黑（非商用）常规体" pitchFamily="50" charset="-122"/>
              </a:rPr>
              <a:t>Lobal</a:t>
            </a:r>
            <a:r>
              <a:rPr lang="en-US" altLang="zh-CN" sz="2800" dirty="0">
                <a:solidFill>
                  <a:schemeClr val="tx2"/>
                </a:solidFill>
                <a:latin typeface="Times" panose="02020603050405020304" pitchFamily="18" charset="0"/>
                <a:ea typeface="造字工房力黑（非商用）常规体" pitchFamily="50" charset="-122"/>
              </a:rPr>
              <a:t> Standard</a:t>
            </a:r>
            <a:endParaRPr lang="en-US" altLang="zh-CN" sz="2800" dirty="0">
              <a:solidFill>
                <a:schemeClr val="tx2"/>
              </a:solidFill>
              <a:latin typeface="Times" panose="02020603050405020304" pitchFamily="18" charset="0"/>
              <a:ea typeface="造字工房力黑（非商用）常规体" pitchFamily="50" charset="-122"/>
            </a:endParaRPr>
          </a:p>
        </p:txBody>
      </p:sp>
      <p:sp>
        <p:nvSpPr>
          <p:cNvPr id="5" name="TextBox 36"/>
          <p:cNvSpPr txBox="1"/>
          <p:nvPr/>
        </p:nvSpPr>
        <p:spPr>
          <a:xfrm>
            <a:off x="4443502" y="3800973"/>
            <a:ext cx="4090440" cy="474345"/>
          </a:xfrm>
          <a:prstGeom prst="rect">
            <a:avLst/>
          </a:prstGeom>
          <a:noFill/>
        </p:spPr>
        <p:txBody>
          <a:bodyPr wrap="square" rtlCol="0">
            <a:spAutoFit/>
          </a:bodyPr>
          <a:p>
            <a:pPr>
              <a:lnSpc>
                <a:spcPct val="125000"/>
              </a:lnSpc>
              <a:spcAft>
                <a:spcPts val="600"/>
              </a:spcAft>
            </a:pPr>
            <a:r>
              <a:rPr lang="en-US" altLang="zh-CN" sz="665" dirty="0">
                <a:solidFill>
                  <a:schemeClr val="tx2"/>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endParaRPr lang="zh-CN" altLang="en-US" sz="665" dirty="0">
              <a:solidFill>
                <a:schemeClr val="tx2"/>
              </a:solidFill>
              <a:latin typeface="微软雅黑" panose="020B0503020204020204" charset="-122"/>
              <a:ea typeface="微软雅黑" panose="020B0503020204020204" charset="-122"/>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67933" t="16667" b="58148"/>
          <a:stretch>
            <a:fillRect/>
          </a:stretch>
        </p:blipFill>
        <p:spPr>
          <a:xfrm>
            <a:off x="6952157" y="3273848"/>
            <a:ext cx="3906185" cy="1727200"/>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18" dur="5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4">
                                            <p:txEl>
                                              <p:pRg st="4294967295" end="4294967295"/>
                                            </p:txEl>
                                          </p:spTgt>
                                        </p:tgtEl>
                                        <p:attrNameLst>
                                          <p:attrName>ppt_y</p:attrName>
                                        </p:attrNameLst>
                                      </p:cBhvr>
                                      <p:tavLst>
                                        <p:tav tm="0">
                                          <p:val>
                                            <p:strVal val="#ppt_y"/>
                                          </p:val>
                                        </p:tav>
                                        <p:tav tm="100000">
                                          <p:val>
                                            <p:strVal val="#ppt_y"/>
                                          </p:val>
                                        </p:tav>
                                      </p:tavLst>
                                    </p:anim>
                                  </p:childTnLst>
                                </p:cTn>
                              </p:par>
                            </p:childTnLst>
                          </p:cTn>
                        </p:par>
                        <p:par>
                          <p:cTn id="20" fill="hold">
                            <p:stCondLst>
                              <p:cond delay="1649"/>
                            </p:stCondLst>
                            <p:childTnLst>
                              <p:par>
                                <p:cTn id="21" presetID="2" presetClass="entr" presetSubtype="2" fill="hold" grpId="0" nodeType="afterEffect">
                                  <p:stCondLst>
                                    <p:cond delay="0"/>
                                  </p:stCondLst>
                                  <p:iterate type="wd">
                                    <p:tmPct val="10000"/>
                                  </p:iterate>
                                  <p:childTnLst>
                                    <p:set>
                                      <p:cBhvr>
                                        <p:cTn id="22"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23" dur="5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
                                            <p:txEl>
                                              <p:pRg st="4294967295" end="4294967295"/>
                                            </p:txEl>
                                          </p:spTgt>
                                        </p:tgtEl>
                                        <p:attrNameLst>
                                          <p:attrName>ppt_y</p:attrName>
                                        </p:attrNameLst>
                                      </p:cBhvr>
                                      <p:tavLst>
                                        <p:tav tm="0">
                                          <p:val>
                                            <p:strVal val="#ppt_y"/>
                                          </p:val>
                                        </p:tav>
                                        <p:tav tm="100000">
                                          <p:val>
                                            <p:strVal val="#ppt_y"/>
                                          </p:val>
                                        </p:tav>
                                      </p:tavLst>
                                    </p:anim>
                                  </p:childTnLst>
                                </p:cTn>
                              </p:par>
                            </p:childTnLst>
                          </p:cTn>
                        </p:par>
                        <p:par>
                          <p:cTn id="25" fill="hold">
                            <p:stCondLst>
                              <p:cond delay="2799"/>
                            </p:stCondLst>
                            <p:childTnLst>
                              <p:par>
                                <p:cTn id="26" presetID="2" presetClass="entr" presetSubtype="2" fill="hold" grpId="0" nodeType="afterEffect">
                                  <p:stCondLst>
                                    <p:cond delay="0"/>
                                  </p:stCondLst>
                                  <p:iterate type="wd">
                                    <p:tmPct val="10000"/>
                                  </p:iterate>
                                  <p:childTnLst>
                                    <p:set>
                                      <p:cBhvr>
                                        <p:cTn id="27"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28" dur="5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4">
                                            <p:txEl>
                                              <p:pRg st="4294967295" end="4294967295"/>
                                            </p:txEl>
                                          </p:spTgt>
                                        </p:tgtEl>
                                        <p:attrNameLst>
                                          <p:attrName>ppt_y</p:attrName>
                                        </p:attrNameLst>
                                      </p:cBhvr>
                                      <p:tavLst>
                                        <p:tav tm="0">
                                          <p:val>
                                            <p:strVal val="#ppt_y"/>
                                          </p:val>
                                        </p:tav>
                                        <p:tav tm="100000">
                                          <p:val>
                                            <p:strVal val="#ppt_y"/>
                                          </p:val>
                                        </p:tav>
                                      </p:tavLst>
                                    </p:anim>
                                  </p:childTnLst>
                                </p:cTn>
                              </p:par>
                            </p:childTnLst>
                          </p:cTn>
                        </p:par>
                        <p:par>
                          <p:cTn id="30" fill="hold">
                            <p:stCondLst>
                              <p:cond delay="3949"/>
                            </p:stCondLst>
                            <p:childTnLst>
                              <p:par>
                                <p:cTn id="31" presetID="2" presetClass="entr" presetSubtype="2" fill="hold" grpId="0" nodeType="afterEffect">
                                  <p:stCondLst>
                                    <p:cond delay="0"/>
                                  </p:stCondLst>
                                  <p:iterate type="wd">
                                    <p:tmPct val="10000"/>
                                  </p:iterate>
                                  <p:childTnLst>
                                    <p:set>
                                      <p:cBhvr>
                                        <p:cTn id="32" dur="1" fill="hold">
                                          <p:stCondLst>
                                            <p:cond delay="0"/>
                                          </p:stCondLst>
                                        </p:cTn>
                                        <p:tgtEl>
                                          <p:spTgt spid="4">
                                            <p:txEl>
                                              <p:pRg st="0" end="0"/>
                                            </p:txEl>
                                          </p:spTgt>
                                        </p:tgtEl>
                                        <p:attrNameLst>
                                          <p:attrName>style.visibility</p:attrName>
                                        </p:attrNameLst>
                                      </p:cBhvr>
                                      <p:to>
                                        <p:strVal val="visible"/>
                                      </p:to>
                                    </p:set>
                                    <p:anim calcmode="lin" valueType="num">
                                      <p:cBhvr additive="base">
                                        <p:cTn id="33"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2" presetClass="entr" presetSubtype="2"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p:tgtEl>
                                          <p:spTgt spid="9"/>
                                        </p:tgtEl>
                                        <p:attrNameLst>
                                          <p:attrName>ppt_x</p:attrName>
                                        </p:attrNameLst>
                                      </p:cBhvr>
                                      <p:tavLst>
                                        <p:tav tm="0">
                                          <p:val>
                                            <p:strVal val="#ppt_x+#ppt_w*1.125000"/>
                                          </p:val>
                                        </p:tav>
                                        <p:tav tm="100000">
                                          <p:val>
                                            <p:strVal val="#ppt_x"/>
                                          </p:val>
                                        </p:tav>
                                      </p:tavLst>
                                    </p:anim>
                                    <p:animEffect transition="in" filter="wipe(left)">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uild="p"/>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 name="Oval 4"/>
          <p:cNvSpPr>
            <a:spLocks noChangeArrowheads="1"/>
          </p:cNvSpPr>
          <p:nvPr/>
        </p:nvSpPr>
        <p:spPr bwMode="gray">
          <a:xfrm>
            <a:off x="2176060" y="1926111"/>
            <a:ext cx="3354228" cy="3355975"/>
          </a:xfrm>
          <a:prstGeom prst="ellipse">
            <a:avLst/>
          </a:prstGeom>
          <a:noFill/>
          <a:ln w="12700" algn="ctr">
            <a:solidFill>
              <a:srgbClr val="2B2E30"/>
            </a:solidFill>
            <a:prstDash val="dash"/>
            <a:round/>
          </a:ln>
          <a:extLst>
            <a:ext uri="{909E8E84-426E-40DD-AFC4-6F175D3DCCD1}">
              <a14:hiddenFill xmlns:a14="http://schemas.microsoft.com/office/drawing/2010/main">
                <a:solidFill>
                  <a:srgbClr val="FFFFFF"/>
                </a:solidFill>
              </a14:hiddenFill>
            </a:ext>
          </a:extLst>
        </p:spPr>
        <p:txBody>
          <a:bodyPr wrap="none" anchor="ctr"/>
          <a:p>
            <a:pPr>
              <a:defRPr/>
            </a:pPr>
            <a:endParaRPr lang="zh-CN" altLang="en-US" kern="0" dirty="0">
              <a:solidFill>
                <a:sysClr val="windowText" lastClr="000000"/>
              </a:solidFill>
              <a:latin typeface="Impact" panose="020B0806030902050204" charset="0"/>
              <a:ea typeface="微软雅黑" panose="020B0503020204020204" charset="-122"/>
            </a:endParaRPr>
          </a:p>
        </p:txBody>
      </p:sp>
      <p:sp>
        <p:nvSpPr>
          <p:cNvPr id="8" name="Oval 5"/>
          <p:cNvSpPr>
            <a:spLocks noChangeArrowheads="1"/>
          </p:cNvSpPr>
          <p:nvPr/>
        </p:nvSpPr>
        <p:spPr bwMode="gray">
          <a:xfrm>
            <a:off x="1863485" y="2173759"/>
            <a:ext cx="1142405" cy="1143000"/>
          </a:xfrm>
          <a:prstGeom prst="ellipse">
            <a:avLst/>
          </a:prstGeom>
          <a:solidFill>
            <a:srgbClr val="EE0689"/>
          </a:solidFill>
          <a:ln w="3175" cap="flat" cmpd="sng">
            <a:noFill/>
            <a:bevel/>
          </a:ln>
        </p:spPr>
        <p:txBody>
          <a:bodyPr anchor="ctr"/>
          <a:p>
            <a:pPr algn="ctr"/>
            <a:r>
              <a:rPr lang="zh-CN" altLang="en-US" dirty="0">
                <a:solidFill>
                  <a:srgbClr val="F8F8F8"/>
                </a:solidFill>
                <a:ea typeface="微软雅黑" panose="020B0503020204020204" charset="-122"/>
              </a:rPr>
              <a:t>添加文本</a:t>
            </a:r>
            <a:r>
              <a:rPr lang="en-US" altLang="zh-CN" dirty="0">
                <a:solidFill>
                  <a:srgbClr val="F8F8F8"/>
                </a:solidFill>
                <a:ea typeface="微软雅黑" panose="020B0503020204020204" charset="-122"/>
              </a:rPr>
              <a:t>3</a:t>
            </a:r>
            <a:endParaRPr lang="zh-CN" altLang="en-US" dirty="0">
              <a:solidFill>
                <a:srgbClr val="F8F8F8"/>
              </a:solidFill>
              <a:ea typeface="微软雅黑" panose="020B0503020204020204" charset="-122"/>
            </a:endParaRPr>
          </a:p>
        </p:txBody>
      </p:sp>
      <p:sp>
        <p:nvSpPr>
          <p:cNvPr id="9" name="Oval 6"/>
          <p:cNvSpPr>
            <a:spLocks noChangeArrowheads="1"/>
          </p:cNvSpPr>
          <p:nvPr/>
        </p:nvSpPr>
        <p:spPr bwMode="gray">
          <a:xfrm>
            <a:off x="4657618" y="2173759"/>
            <a:ext cx="1142405" cy="1143000"/>
          </a:xfrm>
          <a:prstGeom prst="ellipse">
            <a:avLst/>
          </a:prstGeom>
          <a:solidFill>
            <a:srgbClr val="EE0689"/>
          </a:solidFill>
          <a:ln w="3175" cap="flat" cmpd="sng">
            <a:noFill/>
            <a:bevel/>
          </a:ln>
        </p:spPr>
        <p:txBody>
          <a:bodyPr anchor="ctr"/>
          <a:p>
            <a:pPr algn="ctr"/>
            <a:r>
              <a:rPr lang="zh-CN" altLang="en-US" dirty="0">
                <a:solidFill>
                  <a:srgbClr val="F8F8F8"/>
                </a:solidFill>
                <a:ea typeface="微软雅黑" panose="020B0503020204020204" charset="-122"/>
              </a:rPr>
              <a:t>添加文本</a:t>
            </a:r>
            <a:r>
              <a:rPr lang="en-US" altLang="zh-CN" dirty="0">
                <a:solidFill>
                  <a:srgbClr val="F8F8F8"/>
                </a:solidFill>
                <a:ea typeface="微软雅黑" panose="020B0503020204020204" charset="-122"/>
              </a:rPr>
              <a:t>1</a:t>
            </a:r>
            <a:endParaRPr lang="zh-CN" altLang="en-US" dirty="0">
              <a:solidFill>
                <a:srgbClr val="F8F8F8"/>
              </a:solidFill>
              <a:ea typeface="微软雅黑" panose="020B0503020204020204" charset="-122"/>
            </a:endParaRPr>
          </a:p>
        </p:txBody>
      </p:sp>
      <p:sp>
        <p:nvSpPr>
          <p:cNvPr id="10" name="Oval 7"/>
          <p:cNvSpPr>
            <a:spLocks noChangeArrowheads="1"/>
          </p:cNvSpPr>
          <p:nvPr/>
        </p:nvSpPr>
        <p:spPr bwMode="gray">
          <a:xfrm>
            <a:off x="3312118" y="4686772"/>
            <a:ext cx="1142405" cy="1143000"/>
          </a:xfrm>
          <a:prstGeom prst="ellipse">
            <a:avLst/>
          </a:prstGeom>
          <a:solidFill>
            <a:srgbClr val="EE0689"/>
          </a:solidFill>
          <a:ln w="3175" cap="flat" cmpd="sng">
            <a:noFill/>
            <a:bevel/>
          </a:ln>
        </p:spPr>
        <p:txBody>
          <a:bodyPr anchor="ctr"/>
          <a:p>
            <a:pPr algn="ctr"/>
            <a:r>
              <a:rPr lang="zh-CN" altLang="en-US" dirty="0">
                <a:solidFill>
                  <a:srgbClr val="F8F8F8"/>
                </a:solidFill>
                <a:ea typeface="微软雅黑" panose="020B0503020204020204" charset="-122"/>
              </a:rPr>
              <a:t>添加文本</a:t>
            </a:r>
            <a:r>
              <a:rPr lang="en-US" altLang="zh-CN" dirty="0">
                <a:solidFill>
                  <a:srgbClr val="F8F8F8"/>
                </a:solidFill>
                <a:ea typeface="微软雅黑" panose="020B0503020204020204" charset="-122"/>
              </a:rPr>
              <a:t>2</a:t>
            </a:r>
            <a:endParaRPr lang="zh-CN" altLang="en-US" dirty="0">
              <a:solidFill>
                <a:srgbClr val="F8F8F8"/>
              </a:solidFill>
              <a:ea typeface="微软雅黑" panose="020B0503020204020204" charset="-122"/>
            </a:endParaRPr>
          </a:p>
        </p:txBody>
      </p:sp>
      <p:sp>
        <p:nvSpPr>
          <p:cNvPr id="12" name="Oval 8"/>
          <p:cNvSpPr>
            <a:spLocks noChangeArrowheads="1"/>
          </p:cNvSpPr>
          <p:nvPr/>
        </p:nvSpPr>
        <p:spPr bwMode="gray">
          <a:xfrm>
            <a:off x="3445399" y="1584799"/>
            <a:ext cx="777470" cy="777875"/>
          </a:xfrm>
          <a:prstGeom prst="ellipse">
            <a:avLst/>
          </a:prstGeom>
          <a:solidFill>
            <a:srgbClr val="1661C1"/>
          </a:solidFill>
          <a:ln w="3175" cap="flat" cmpd="sng">
            <a:noFill/>
            <a:bevel/>
          </a:ln>
        </p:spPr>
        <p:txBody>
          <a:bodyPr anchor="ctr"/>
          <a:p>
            <a:pPr algn="ctr"/>
            <a:r>
              <a:rPr lang="zh-CN" altLang="en-US" sz="1600" dirty="0">
                <a:solidFill>
                  <a:srgbClr val="FFFFFF"/>
                </a:solidFill>
                <a:latin typeface="+mn-ea"/>
              </a:rPr>
              <a:t>文本</a:t>
            </a:r>
            <a:r>
              <a:rPr lang="en-US" altLang="zh-CN" sz="1600" dirty="0">
                <a:solidFill>
                  <a:srgbClr val="FFFFFF"/>
                </a:solidFill>
                <a:latin typeface="+mn-ea"/>
              </a:rPr>
              <a:t>1</a:t>
            </a:r>
            <a:endParaRPr lang="zh-CN" altLang="en-US" sz="1600" dirty="0">
              <a:solidFill>
                <a:srgbClr val="FFFFFF"/>
              </a:solidFill>
              <a:latin typeface="+mn-ea"/>
            </a:endParaRPr>
          </a:p>
        </p:txBody>
      </p:sp>
      <p:sp>
        <p:nvSpPr>
          <p:cNvPr id="34" name="Oval 9"/>
          <p:cNvSpPr>
            <a:spLocks noChangeArrowheads="1"/>
          </p:cNvSpPr>
          <p:nvPr/>
        </p:nvSpPr>
        <p:spPr bwMode="gray">
          <a:xfrm>
            <a:off x="4901965" y="3956524"/>
            <a:ext cx="777470" cy="777875"/>
          </a:xfrm>
          <a:prstGeom prst="ellipse">
            <a:avLst/>
          </a:prstGeom>
          <a:solidFill>
            <a:srgbClr val="1661C1"/>
          </a:solidFill>
          <a:ln w="3175" cap="flat" cmpd="sng">
            <a:noFill/>
            <a:bevel/>
          </a:ln>
        </p:spPr>
        <p:txBody>
          <a:bodyPr anchor="ctr"/>
          <a:p>
            <a:pPr algn="ctr"/>
            <a:r>
              <a:rPr lang="zh-CN" altLang="en-US" sz="1600" dirty="0">
                <a:solidFill>
                  <a:srgbClr val="FFFFFF"/>
                </a:solidFill>
                <a:latin typeface="+mn-ea"/>
              </a:rPr>
              <a:t>文本</a:t>
            </a:r>
            <a:r>
              <a:rPr lang="en-US" altLang="zh-CN" sz="1600" dirty="0">
                <a:solidFill>
                  <a:srgbClr val="FFFFFF"/>
                </a:solidFill>
                <a:latin typeface="+mn-ea"/>
              </a:rPr>
              <a:t>2</a:t>
            </a:r>
            <a:endParaRPr lang="zh-CN" altLang="en-US" sz="1600" dirty="0">
              <a:solidFill>
                <a:srgbClr val="FFFFFF"/>
              </a:solidFill>
              <a:latin typeface="+mn-ea"/>
            </a:endParaRPr>
          </a:p>
        </p:txBody>
      </p:sp>
      <p:sp>
        <p:nvSpPr>
          <p:cNvPr id="35" name="Oval 10"/>
          <p:cNvSpPr>
            <a:spLocks noChangeArrowheads="1"/>
          </p:cNvSpPr>
          <p:nvPr/>
        </p:nvSpPr>
        <p:spPr bwMode="gray">
          <a:xfrm>
            <a:off x="1980898" y="3994624"/>
            <a:ext cx="777470" cy="777875"/>
          </a:xfrm>
          <a:prstGeom prst="ellipse">
            <a:avLst/>
          </a:prstGeom>
          <a:solidFill>
            <a:srgbClr val="1661C1"/>
          </a:solidFill>
          <a:ln w="3175" cap="flat" cmpd="sng">
            <a:noFill/>
            <a:bevel/>
          </a:ln>
        </p:spPr>
        <p:txBody>
          <a:bodyPr anchor="ctr"/>
          <a:p>
            <a:pPr algn="ctr"/>
            <a:r>
              <a:rPr lang="zh-CN" altLang="en-US" sz="1600" dirty="0">
                <a:solidFill>
                  <a:srgbClr val="FFFFFF"/>
                </a:solidFill>
                <a:latin typeface="+mn-ea"/>
              </a:rPr>
              <a:t>文本</a:t>
            </a:r>
            <a:r>
              <a:rPr lang="en-US" altLang="zh-CN" sz="1600" dirty="0">
                <a:solidFill>
                  <a:srgbClr val="FFFFFF"/>
                </a:solidFill>
                <a:latin typeface="+mn-ea"/>
              </a:rPr>
              <a:t>3</a:t>
            </a:r>
            <a:endParaRPr lang="zh-CN" altLang="en-US" sz="1600" dirty="0">
              <a:solidFill>
                <a:srgbClr val="FFFFFF"/>
              </a:solidFill>
              <a:latin typeface="+mn-ea"/>
            </a:endParaRPr>
          </a:p>
        </p:txBody>
      </p:sp>
      <p:cxnSp>
        <p:nvCxnSpPr>
          <p:cNvPr id="36" name="AutoShape 11"/>
          <p:cNvCxnSpPr>
            <a:cxnSpLocks noChangeShapeType="1"/>
            <a:stCxn id="10" idx="0"/>
          </p:cNvCxnSpPr>
          <p:nvPr/>
        </p:nvCxnSpPr>
        <p:spPr bwMode="gray">
          <a:xfrm flipH="1" flipV="1">
            <a:off x="3874435" y="4234334"/>
            <a:ext cx="9520" cy="452438"/>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37" name="AutoShape 12"/>
          <p:cNvCxnSpPr>
            <a:cxnSpLocks noChangeShapeType="1"/>
          </p:cNvCxnSpPr>
          <p:nvPr/>
        </p:nvCxnSpPr>
        <p:spPr bwMode="gray">
          <a:xfrm flipH="1">
            <a:off x="4413271" y="3034640"/>
            <a:ext cx="356357" cy="244021"/>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38" name="AutoShape 13"/>
          <p:cNvCxnSpPr>
            <a:cxnSpLocks noChangeShapeType="1"/>
          </p:cNvCxnSpPr>
          <p:nvPr/>
        </p:nvCxnSpPr>
        <p:spPr bwMode="gray">
          <a:xfrm>
            <a:off x="2920577" y="3034640"/>
            <a:ext cx="413755" cy="244021"/>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sp>
        <p:nvSpPr>
          <p:cNvPr id="39" name="Oval 16"/>
          <p:cNvSpPr>
            <a:spLocks noChangeArrowheads="1"/>
          </p:cNvSpPr>
          <p:nvPr/>
        </p:nvSpPr>
        <p:spPr bwMode="gray">
          <a:xfrm>
            <a:off x="3117503" y="2792636"/>
            <a:ext cx="1471588" cy="1440160"/>
          </a:xfrm>
          <a:prstGeom prst="ellipse">
            <a:avLst/>
          </a:prstGeom>
          <a:solidFill>
            <a:srgbClr val="EE0689"/>
          </a:solidFill>
          <a:ln w="3175" cap="flat" cmpd="sng">
            <a:noFill/>
            <a:bevel/>
          </a:ln>
        </p:spPr>
        <p:txBody>
          <a:bodyPr anchor="ctr"/>
          <a:p>
            <a:pPr algn="ctr"/>
            <a:r>
              <a:rPr lang="zh-CN" altLang="en-US" sz="2000" b="1" dirty="0">
                <a:solidFill>
                  <a:srgbClr val="FFFFFF"/>
                </a:solidFill>
                <a:ea typeface="微软雅黑" panose="020B0503020204020204" charset="-122"/>
              </a:rPr>
              <a:t>标题</a:t>
            </a:r>
            <a:endParaRPr lang="zh-CN" altLang="en-US" sz="2000" b="1" dirty="0">
              <a:solidFill>
                <a:srgbClr val="FFFFFF"/>
              </a:solidFill>
              <a:ea typeface="微软雅黑" panose="020B0503020204020204" charset="-122"/>
            </a:endParaRPr>
          </a:p>
        </p:txBody>
      </p:sp>
      <p:grpSp>
        <p:nvGrpSpPr>
          <p:cNvPr id="42" name="组合 41"/>
          <p:cNvGrpSpPr/>
          <p:nvPr/>
        </p:nvGrpSpPr>
        <p:grpSpPr>
          <a:xfrm>
            <a:off x="6985953" y="2191901"/>
            <a:ext cx="552616" cy="552688"/>
            <a:chOff x="3543574" y="4265651"/>
            <a:chExt cx="414516" cy="414516"/>
          </a:xfrm>
        </p:grpSpPr>
        <p:sp>
          <p:nvSpPr>
            <p:cNvPr id="43" name="椭圆 42"/>
            <p:cNvSpPr/>
            <p:nvPr/>
          </p:nvSpPr>
          <p:spPr>
            <a:xfrm>
              <a:off x="3543574" y="4265651"/>
              <a:ext cx="414516" cy="414516"/>
            </a:xfrm>
            <a:prstGeom prst="ellipse">
              <a:avLst/>
            </a:prstGeom>
            <a:solidFill>
              <a:srgbClr val="1661C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44" name="组合 43"/>
            <p:cNvGrpSpPr/>
            <p:nvPr/>
          </p:nvGrpSpPr>
          <p:grpSpPr>
            <a:xfrm>
              <a:off x="3629640" y="4325788"/>
              <a:ext cx="259976" cy="261734"/>
              <a:chOff x="5042691" y="2273922"/>
              <a:chExt cx="702937" cy="707690"/>
            </a:xfrm>
            <a:solidFill>
              <a:schemeClr val="bg1"/>
            </a:solidFill>
          </p:grpSpPr>
          <p:sp>
            <p:nvSpPr>
              <p:cNvPr id="45"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6"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47" name="组合 46"/>
          <p:cNvGrpSpPr/>
          <p:nvPr/>
        </p:nvGrpSpPr>
        <p:grpSpPr>
          <a:xfrm>
            <a:off x="6985953" y="3079373"/>
            <a:ext cx="552616" cy="552688"/>
            <a:chOff x="4102125" y="4265651"/>
            <a:chExt cx="414516" cy="414516"/>
          </a:xfrm>
        </p:grpSpPr>
        <p:sp>
          <p:nvSpPr>
            <p:cNvPr id="48" name="椭圆 47"/>
            <p:cNvSpPr/>
            <p:nvPr/>
          </p:nvSpPr>
          <p:spPr>
            <a:xfrm>
              <a:off x="4102125" y="4265651"/>
              <a:ext cx="414516" cy="414516"/>
            </a:xfrm>
            <a:prstGeom prst="ellipse">
              <a:avLst/>
            </a:prstGeom>
            <a:solidFill>
              <a:srgbClr val="EE0689"/>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49" name="组合 48"/>
            <p:cNvGrpSpPr/>
            <p:nvPr/>
          </p:nvGrpSpPr>
          <p:grpSpPr>
            <a:xfrm>
              <a:off x="4199233" y="4358783"/>
              <a:ext cx="238761" cy="198211"/>
              <a:chOff x="3132963" y="3140191"/>
              <a:chExt cx="645573" cy="535933"/>
            </a:xfrm>
            <a:solidFill>
              <a:schemeClr val="bg1"/>
            </a:solidFill>
          </p:grpSpPr>
          <p:sp>
            <p:nvSpPr>
              <p:cNvPr id="50"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1"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2"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3"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4"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56" name="组合 55"/>
          <p:cNvGrpSpPr/>
          <p:nvPr/>
        </p:nvGrpSpPr>
        <p:grpSpPr>
          <a:xfrm>
            <a:off x="6985953" y="4807565"/>
            <a:ext cx="552616" cy="552688"/>
            <a:chOff x="5181486" y="4265651"/>
            <a:chExt cx="414516" cy="414516"/>
          </a:xfrm>
        </p:grpSpPr>
        <p:sp>
          <p:nvSpPr>
            <p:cNvPr id="57" name="椭圆 56"/>
            <p:cNvSpPr/>
            <p:nvPr/>
          </p:nvSpPr>
          <p:spPr>
            <a:xfrm>
              <a:off x="5181486" y="4265651"/>
              <a:ext cx="414516" cy="414516"/>
            </a:xfrm>
            <a:prstGeom prst="ellipse">
              <a:avLst/>
            </a:prstGeom>
            <a:solidFill>
              <a:srgbClr val="EE0689"/>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58" name="组合 57"/>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68" name="组合 67"/>
          <p:cNvGrpSpPr/>
          <p:nvPr/>
        </p:nvGrpSpPr>
        <p:grpSpPr>
          <a:xfrm>
            <a:off x="6985953" y="3943469"/>
            <a:ext cx="552616" cy="552688"/>
            <a:chOff x="4626437" y="4265651"/>
            <a:chExt cx="414516" cy="414516"/>
          </a:xfrm>
        </p:grpSpPr>
        <p:sp>
          <p:nvSpPr>
            <p:cNvPr id="69" name="椭圆 68"/>
            <p:cNvSpPr/>
            <p:nvPr/>
          </p:nvSpPr>
          <p:spPr>
            <a:xfrm>
              <a:off x="4626437" y="4265651"/>
              <a:ext cx="414516" cy="414516"/>
            </a:xfrm>
            <a:prstGeom prst="ellipse">
              <a:avLst/>
            </a:prstGeom>
            <a:solidFill>
              <a:srgbClr val="1661C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70" name="组合 69"/>
            <p:cNvGrpSpPr/>
            <p:nvPr/>
          </p:nvGrpSpPr>
          <p:grpSpPr>
            <a:xfrm>
              <a:off x="4710891" y="4356960"/>
              <a:ext cx="232896" cy="199705"/>
              <a:chOff x="3546346" y="2339026"/>
              <a:chExt cx="897787" cy="769842"/>
            </a:xfrm>
            <a:solidFill>
              <a:schemeClr val="bg1"/>
            </a:solidFill>
          </p:grpSpPr>
          <p:sp>
            <p:nvSpPr>
              <p:cNvPr id="7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2"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3"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7"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78" name="Content Placeholder 2"/>
          <p:cNvSpPr txBox="1"/>
          <p:nvPr/>
        </p:nvSpPr>
        <p:spPr>
          <a:xfrm>
            <a:off x="7760285" y="2173873"/>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solidFill>
                <a:latin typeface="微软雅黑" panose="020B0503020204020204" charset="-122"/>
                <a:ea typeface="微软雅黑" panose="020B0503020204020204" charset="-122"/>
              </a:rPr>
              <a:t>单击添加文本单击添加文本单击添加文本单击添加文本</a:t>
            </a:r>
            <a:endParaRPr lang="zh-CN" altLang="en-US" sz="1500" dirty="0">
              <a:solidFill>
                <a:schemeClr val="tx1"/>
              </a:solidFill>
              <a:latin typeface="微软雅黑" panose="020B0503020204020204" charset="-122"/>
              <a:ea typeface="微软雅黑" panose="020B0503020204020204" charset="-122"/>
            </a:endParaRPr>
          </a:p>
        </p:txBody>
      </p:sp>
      <p:sp>
        <p:nvSpPr>
          <p:cNvPr id="79" name="Content Placeholder 2"/>
          <p:cNvSpPr txBox="1"/>
          <p:nvPr/>
        </p:nvSpPr>
        <p:spPr>
          <a:xfrm>
            <a:off x="7760285" y="3023997"/>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solidFill>
                <a:latin typeface="微软雅黑" panose="020B0503020204020204" charset="-122"/>
                <a:ea typeface="微软雅黑" panose="020B0503020204020204" charset="-122"/>
              </a:rPr>
              <a:t>单击添加文本单击添加文本单击添加文本单击添加文本</a:t>
            </a:r>
            <a:endParaRPr lang="zh-CN" altLang="en-US" sz="1500" dirty="0">
              <a:solidFill>
                <a:schemeClr val="tx1"/>
              </a:solidFill>
              <a:latin typeface="微软雅黑" panose="020B0503020204020204" charset="-122"/>
              <a:ea typeface="微软雅黑" panose="020B0503020204020204" charset="-122"/>
            </a:endParaRPr>
          </a:p>
        </p:txBody>
      </p:sp>
      <p:sp>
        <p:nvSpPr>
          <p:cNvPr id="80" name="Content Placeholder 2"/>
          <p:cNvSpPr txBox="1"/>
          <p:nvPr/>
        </p:nvSpPr>
        <p:spPr>
          <a:xfrm>
            <a:off x="7760285" y="3925441"/>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solidFill>
                <a:latin typeface="微软雅黑" panose="020B0503020204020204" charset="-122"/>
                <a:ea typeface="微软雅黑" panose="020B0503020204020204" charset="-122"/>
              </a:rPr>
              <a:t>单击添加文本单击添加文本单击添加文本单击添加文本</a:t>
            </a:r>
            <a:endParaRPr lang="zh-CN" altLang="en-US" sz="1500" dirty="0">
              <a:solidFill>
                <a:schemeClr val="tx1"/>
              </a:solidFill>
              <a:latin typeface="微软雅黑" panose="020B0503020204020204" charset="-122"/>
              <a:ea typeface="微软雅黑" panose="020B0503020204020204" charset="-122"/>
            </a:endParaRPr>
          </a:p>
        </p:txBody>
      </p:sp>
      <p:sp>
        <p:nvSpPr>
          <p:cNvPr id="81" name="Content Placeholder 2"/>
          <p:cNvSpPr txBox="1"/>
          <p:nvPr/>
        </p:nvSpPr>
        <p:spPr>
          <a:xfrm>
            <a:off x="7760285" y="4784189"/>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solidFill>
                <a:latin typeface="微软雅黑" panose="020B0503020204020204" charset="-122"/>
                <a:ea typeface="微软雅黑" panose="020B0503020204020204" charset="-122"/>
              </a:rPr>
              <a:t>单击添加文本单击添加文本单击添加文本单击添加文本</a:t>
            </a:r>
            <a:endParaRPr lang="zh-CN" altLang="en-US" sz="1500" dirty="0">
              <a:solidFill>
                <a:schemeClr val="tx1"/>
              </a:solidFill>
              <a:latin typeface="微软雅黑" panose="020B0503020204020204" charset="-122"/>
              <a:ea typeface="微软雅黑" panose="020B0503020204020204" charset="-122"/>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childTnLst>
                          </p:cTn>
                        </p:par>
                        <p:par>
                          <p:cTn id="8" fill="hold">
                            <p:stCondLst>
                              <p:cond delay="1000"/>
                            </p:stCondLst>
                            <p:childTnLst>
                              <p:par>
                                <p:cTn id="9" presetID="1" presetClass="entr" presetSubtype="0" fill="hold" grpId="1" nodeType="after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56" presetClass="path" presetSubtype="0" accel="50000" decel="50000" fill="hold" grpId="0" nodeType="withEffect">
                                  <p:stCondLst>
                                    <p:cond delay="0"/>
                                  </p:stCondLst>
                                  <p:childTnLst>
                                    <p:animMotion origin="layout" path="M 1.5873E-6 3.395E-6 L 0.34088 0.44889 " pathEditMode="relative" rAng="0" ptsTypes="AA">
                                      <p:cBhvr>
                                        <p:cTn id="12" dur="500" spd="-100000" fill="hold"/>
                                        <p:tgtEl>
                                          <p:spTgt spid="34"/>
                                        </p:tgtEl>
                                        <p:attrNameLst>
                                          <p:attrName>ppt_x</p:attrName>
                                          <p:attrName>ppt_y</p:attrName>
                                        </p:attrNameLst>
                                      </p:cBhvr>
                                      <p:rCtr x="17044" y="22433"/>
                                    </p:animMotion>
                                  </p:childTnLst>
                                </p:cTn>
                              </p:par>
                              <p:par>
                                <p:cTn id="13" presetID="1" presetClass="entr" presetSubtype="0" fill="hold" grpId="1"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73588E-7 -0.39871 L -4.73588E-7 2.01665E-6 " pathEditMode="relative" rAng="0" ptsTypes="AA">
                                      <p:cBhvr>
                                        <p:cTn id="16" dur="500" fill="hold"/>
                                        <p:tgtEl>
                                          <p:spTgt spid="12"/>
                                        </p:tgtEl>
                                        <p:attrNameLst>
                                          <p:attrName>ppt_x</p:attrName>
                                          <p:attrName>ppt_y</p:attrName>
                                        </p:attrNameLst>
                                      </p:cBhvr>
                                      <p:rCtr x="0" y="19935"/>
                                    </p:animMotion>
                                  </p:childTnLst>
                                </p:cTn>
                              </p:par>
                              <p:par>
                                <p:cTn id="17" presetID="1" presetClass="entr" presetSubtype="0" fill="hold" grpId="1"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42" presetClass="path" presetSubtype="0" accel="50000" decel="50000" fill="hold" grpId="0" nodeType="withEffect">
                                  <p:stCondLst>
                                    <p:cond delay="0"/>
                                  </p:stCondLst>
                                  <p:childTnLst>
                                    <p:animMotion origin="layout" path="M -0.24577 0.40703 L -2.00104E-6 2.97872E-6 " pathEditMode="relative" rAng="0" ptsTypes="AA">
                                      <p:cBhvr>
                                        <p:cTn id="20" dur="500" fill="hold"/>
                                        <p:tgtEl>
                                          <p:spTgt spid="35"/>
                                        </p:tgtEl>
                                        <p:attrNameLst>
                                          <p:attrName>ppt_x</p:attrName>
                                          <p:attrName>ppt_y</p:attrName>
                                        </p:attrNameLst>
                                      </p:cBhvr>
                                      <p:rCtr x="12282" y="-20352"/>
                                    </p:animMotion>
                                  </p:childTnLst>
                                </p:cTn>
                              </p:par>
                            </p:childTnLst>
                          </p:cTn>
                        </p:par>
                        <p:par>
                          <p:cTn id="21" fill="hold">
                            <p:stCondLst>
                              <p:cond delay="1000"/>
                            </p:stCondLst>
                            <p:childTnLst>
                              <p:par>
                                <p:cTn id="22" presetID="31" presetClass="entr" presetSubtype="0"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1000" fill="hold"/>
                                        <p:tgtEl>
                                          <p:spTgt spid="39"/>
                                        </p:tgtEl>
                                        <p:attrNameLst>
                                          <p:attrName>ppt_w</p:attrName>
                                        </p:attrNameLst>
                                      </p:cBhvr>
                                      <p:tavLst>
                                        <p:tav tm="0">
                                          <p:val>
                                            <p:fltVal val="0"/>
                                          </p:val>
                                        </p:tav>
                                        <p:tav tm="100000">
                                          <p:val>
                                            <p:strVal val="#ppt_w"/>
                                          </p:val>
                                        </p:tav>
                                      </p:tavLst>
                                    </p:anim>
                                    <p:anim calcmode="lin" valueType="num">
                                      <p:cBhvr>
                                        <p:cTn id="25" dur="1000" fill="hold"/>
                                        <p:tgtEl>
                                          <p:spTgt spid="39"/>
                                        </p:tgtEl>
                                        <p:attrNameLst>
                                          <p:attrName>ppt_h</p:attrName>
                                        </p:attrNameLst>
                                      </p:cBhvr>
                                      <p:tavLst>
                                        <p:tav tm="0">
                                          <p:val>
                                            <p:fltVal val="0"/>
                                          </p:val>
                                        </p:tav>
                                        <p:tav tm="100000">
                                          <p:val>
                                            <p:strVal val="#ppt_h"/>
                                          </p:val>
                                        </p:tav>
                                      </p:tavLst>
                                    </p:anim>
                                    <p:anim calcmode="lin" valueType="num">
                                      <p:cBhvr>
                                        <p:cTn id="26" dur="1000" fill="hold"/>
                                        <p:tgtEl>
                                          <p:spTgt spid="39"/>
                                        </p:tgtEl>
                                        <p:attrNameLst>
                                          <p:attrName>style.rotation</p:attrName>
                                        </p:attrNameLst>
                                      </p:cBhvr>
                                      <p:tavLst>
                                        <p:tav tm="0">
                                          <p:val>
                                            <p:fltVal val="90"/>
                                          </p:val>
                                        </p:tav>
                                        <p:tav tm="100000">
                                          <p:val>
                                            <p:fltVal val="0"/>
                                          </p:val>
                                        </p:tav>
                                      </p:tavLst>
                                    </p:anim>
                                    <p:animEffect transition="in" filter="fade">
                                      <p:cBhvr>
                                        <p:cTn id="27" dur="1000"/>
                                        <p:tgtEl>
                                          <p:spTgt spid="39"/>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500"/>
                                        <p:tgtEl>
                                          <p:spTgt spid="38"/>
                                        </p:tgtEl>
                                      </p:cBhvr>
                                    </p:animEffect>
                                  </p:childTnLst>
                                </p:cTn>
                              </p:par>
                            </p:childTnLst>
                          </p:cTn>
                        </p:par>
                        <p:par>
                          <p:cTn id="32" fill="hold">
                            <p:stCondLst>
                              <p:cond delay="2500"/>
                            </p:stCondLst>
                            <p:childTnLst>
                              <p:par>
                                <p:cTn id="33" presetID="21"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heel(1)">
                                      <p:cBhvr>
                                        <p:cTn id="35" dur="500"/>
                                        <p:tgtEl>
                                          <p:spTgt spid="8"/>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heel(1)">
                                      <p:cBhvr>
                                        <p:cTn id="43" dur="500"/>
                                        <p:tgtEl>
                                          <p:spTgt spid="9"/>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up)">
                                      <p:cBhvr>
                                        <p:cTn id="47" dur="500"/>
                                        <p:tgtEl>
                                          <p:spTgt spid="36"/>
                                        </p:tgtEl>
                                      </p:cBhvr>
                                    </p:animEffect>
                                  </p:childTnLst>
                                </p:cTn>
                              </p:par>
                            </p:childTnLst>
                          </p:cTn>
                        </p:par>
                        <p:par>
                          <p:cTn id="48" fill="hold">
                            <p:stCondLst>
                              <p:cond delay="4500"/>
                            </p:stCondLst>
                            <p:childTnLst>
                              <p:par>
                                <p:cTn id="49" presetID="21"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heel(1)">
                                      <p:cBhvr>
                                        <p:cTn id="51" dur="500"/>
                                        <p:tgtEl>
                                          <p:spTgt spid="10"/>
                                        </p:tgtEl>
                                      </p:cBhvr>
                                    </p:animEffect>
                                  </p:childTnLst>
                                </p:cTn>
                              </p:par>
                            </p:childTnLst>
                          </p:cTn>
                        </p:par>
                        <p:par>
                          <p:cTn id="52" fill="hold">
                            <p:stCondLst>
                              <p:cond delay="5000"/>
                            </p:stCondLst>
                            <p:childTnLst>
                              <p:par>
                                <p:cTn id="53" presetID="53" presetClass="entr" presetSubtype="16"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animEffect transition="in" filter="fade">
                                      <p:cBhvr>
                                        <p:cTn id="57" dur="500"/>
                                        <p:tgtEl>
                                          <p:spTgt spid="42"/>
                                        </p:tgtEl>
                                      </p:cBhvr>
                                    </p:animEffect>
                                  </p:childTnLst>
                                </p:cTn>
                              </p:par>
                              <p:par>
                                <p:cTn id="58" presetID="53" presetClass="entr" presetSubtype="16" fill="hold" nodeType="withEffect">
                                  <p:stCondLst>
                                    <p:cond delay="300"/>
                                  </p:stCondLst>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ppt_w</p:attrName>
                                        </p:attrNameLst>
                                      </p:cBhvr>
                                      <p:tavLst>
                                        <p:tav tm="0">
                                          <p:val>
                                            <p:fltVal val="0"/>
                                          </p:val>
                                        </p:tav>
                                        <p:tav tm="100000">
                                          <p:val>
                                            <p:strVal val="#ppt_w"/>
                                          </p:val>
                                        </p:tav>
                                      </p:tavLst>
                                    </p:anim>
                                    <p:anim calcmode="lin" valueType="num">
                                      <p:cBhvr>
                                        <p:cTn id="61" dur="500" fill="hold"/>
                                        <p:tgtEl>
                                          <p:spTgt spid="47"/>
                                        </p:tgtEl>
                                        <p:attrNameLst>
                                          <p:attrName>ppt_h</p:attrName>
                                        </p:attrNameLst>
                                      </p:cBhvr>
                                      <p:tavLst>
                                        <p:tav tm="0">
                                          <p:val>
                                            <p:fltVal val="0"/>
                                          </p:val>
                                        </p:tav>
                                        <p:tav tm="100000">
                                          <p:val>
                                            <p:strVal val="#ppt_h"/>
                                          </p:val>
                                        </p:tav>
                                      </p:tavLst>
                                    </p:anim>
                                    <p:animEffect transition="in" filter="fade">
                                      <p:cBhvr>
                                        <p:cTn id="62" dur="500"/>
                                        <p:tgtEl>
                                          <p:spTgt spid="47"/>
                                        </p:tgtEl>
                                      </p:cBhvr>
                                    </p:animEffect>
                                  </p:childTnLst>
                                </p:cTn>
                              </p:par>
                              <p:par>
                                <p:cTn id="63" presetID="53" presetClass="entr" presetSubtype="16" fill="hold" nodeType="withEffect">
                                  <p:stCondLst>
                                    <p:cond delay="600"/>
                                  </p:stCondLst>
                                  <p:childTnLst>
                                    <p:set>
                                      <p:cBhvr>
                                        <p:cTn id="64" dur="1" fill="hold">
                                          <p:stCondLst>
                                            <p:cond delay="0"/>
                                          </p:stCondLst>
                                        </p:cTn>
                                        <p:tgtEl>
                                          <p:spTgt spid="68"/>
                                        </p:tgtEl>
                                        <p:attrNameLst>
                                          <p:attrName>style.visibility</p:attrName>
                                        </p:attrNameLst>
                                      </p:cBhvr>
                                      <p:to>
                                        <p:strVal val="visible"/>
                                      </p:to>
                                    </p:set>
                                    <p:anim calcmode="lin" valueType="num">
                                      <p:cBhvr>
                                        <p:cTn id="65" dur="500" fill="hold"/>
                                        <p:tgtEl>
                                          <p:spTgt spid="68"/>
                                        </p:tgtEl>
                                        <p:attrNameLst>
                                          <p:attrName>ppt_w</p:attrName>
                                        </p:attrNameLst>
                                      </p:cBhvr>
                                      <p:tavLst>
                                        <p:tav tm="0">
                                          <p:val>
                                            <p:fltVal val="0"/>
                                          </p:val>
                                        </p:tav>
                                        <p:tav tm="100000">
                                          <p:val>
                                            <p:strVal val="#ppt_w"/>
                                          </p:val>
                                        </p:tav>
                                      </p:tavLst>
                                    </p:anim>
                                    <p:anim calcmode="lin" valueType="num">
                                      <p:cBhvr>
                                        <p:cTn id="66" dur="500" fill="hold"/>
                                        <p:tgtEl>
                                          <p:spTgt spid="68"/>
                                        </p:tgtEl>
                                        <p:attrNameLst>
                                          <p:attrName>ppt_h</p:attrName>
                                        </p:attrNameLst>
                                      </p:cBhvr>
                                      <p:tavLst>
                                        <p:tav tm="0">
                                          <p:val>
                                            <p:fltVal val="0"/>
                                          </p:val>
                                        </p:tav>
                                        <p:tav tm="100000">
                                          <p:val>
                                            <p:strVal val="#ppt_h"/>
                                          </p:val>
                                        </p:tav>
                                      </p:tavLst>
                                    </p:anim>
                                    <p:animEffect transition="in" filter="fade">
                                      <p:cBhvr>
                                        <p:cTn id="67" dur="500"/>
                                        <p:tgtEl>
                                          <p:spTgt spid="68"/>
                                        </p:tgtEl>
                                      </p:cBhvr>
                                    </p:animEffect>
                                  </p:childTnLst>
                                </p:cTn>
                              </p:par>
                              <p:par>
                                <p:cTn id="68" presetID="53" presetClass="entr" presetSubtype="16" fill="hold" nodeType="withEffect">
                                  <p:stCondLst>
                                    <p:cond delay="900"/>
                                  </p:stCondLst>
                                  <p:childTnLst>
                                    <p:set>
                                      <p:cBhvr>
                                        <p:cTn id="69" dur="1" fill="hold">
                                          <p:stCondLst>
                                            <p:cond delay="0"/>
                                          </p:stCondLst>
                                        </p:cTn>
                                        <p:tgtEl>
                                          <p:spTgt spid="56"/>
                                        </p:tgtEl>
                                        <p:attrNameLst>
                                          <p:attrName>style.visibility</p:attrName>
                                        </p:attrNameLst>
                                      </p:cBhvr>
                                      <p:to>
                                        <p:strVal val="visible"/>
                                      </p:to>
                                    </p:set>
                                    <p:anim calcmode="lin" valueType="num">
                                      <p:cBhvr>
                                        <p:cTn id="70" dur="500" fill="hold"/>
                                        <p:tgtEl>
                                          <p:spTgt spid="56"/>
                                        </p:tgtEl>
                                        <p:attrNameLst>
                                          <p:attrName>ppt_w</p:attrName>
                                        </p:attrNameLst>
                                      </p:cBhvr>
                                      <p:tavLst>
                                        <p:tav tm="0">
                                          <p:val>
                                            <p:fltVal val="0"/>
                                          </p:val>
                                        </p:tav>
                                        <p:tav tm="100000">
                                          <p:val>
                                            <p:strVal val="#ppt_w"/>
                                          </p:val>
                                        </p:tav>
                                      </p:tavLst>
                                    </p:anim>
                                    <p:anim calcmode="lin" valueType="num">
                                      <p:cBhvr>
                                        <p:cTn id="71" dur="500" fill="hold"/>
                                        <p:tgtEl>
                                          <p:spTgt spid="56"/>
                                        </p:tgtEl>
                                        <p:attrNameLst>
                                          <p:attrName>ppt_h</p:attrName>
                                        </p:attrNameLst>
                                      </p:cBhvr>
                                      <p:tavLst>
                                        <p:tav tm="0">
                                          <p:val>
                                            <p:fltVal val="0"/>
                                          </p:val>
                                        </p:tav>
                                        <p:tav tm="100000">
                                          <p:val>
                                            <p:strVal val="#ppt_h"/>
                                          </p:val>
                                        </p:tav>
                                      </p:tavLst>
                                    </p:anim>
                                    <p:animEffect transition="in" filter="fade">
                                      <p:cBhvr>
                                        <p:cTn id="72" dur="500"/>
                                        <p:tgtEl>
                                          <p:spTgt spid="56"/>
                                        </p:tgtEl>
                                      </p:cBhvr>
                                    </p:animEffect>
                                  </p:childTnLst>
                                </p:cTn>
                              </p:par>
                            </p:childTnLst>
                          </p:cTn>
                        </p:par>
                        <p:par>
                          <p:cTn id="73" fill="hold">
                            <p:stCondLst>
                              <p:cond delay="5500"/>
                            </p:stCondLst>
                            <p:childTnLst>
                              <p:par>
                                <p:cTn id="74" presetID="2" presetClass="entr" presetSubtype="2"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1+#ppt_w/2"/>
                                          </p:val>
                                        </p:tav>
                                        <p:tav tm="100000">
                                          <p:val>
                                            <p:strVal val="#ppt_x"/>
                                          </p:val>
                                        </p:tav>
                                      </p:tavLst>
                                    </p:anim>
                                    <p:anim calcmode="lin" valueType="num">
                                      <p:cBhvr additive="base">
                                        <p:cTn id="77" dur="500" fill="hold"/>
                                        <p:tgtEl>
                                          <p:spTgt spid="78"/>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79"/>
                                        </p:tgtEl>
                                        <p:attrNameLst>
                                          <p:attrName>style.visibility</p:attrName>
                                        </p:attrNameLst>
                                      </p:cBhvr>
                                      <p:to>
                                        <p:strVal val="visible"/>
                                      </p:to>
                                    </p:set>
                                    <p:anim calcmode="lin" valueType="num">
                                      <p:cBhvr additive="base">
                                        <p:cTn id="80" dur="500" fill="hold"/>
                                        <p:tgtEl>
                                          <p:spTgt spid="79"/>
                                        </p:tgtEl>
                                        <p:attrNameLst>
                                          <p:attrName>ppt_x</p:attrName>
                                        </p:attrNameLst>
                                      </p:cBhvr>
                                      <p:tavLst>
                                        <p:tav tm="0">
                                          <p:val>
                                            <p:strVal val="1+#ppt_w/2"/>
                                          </p:val>
                                        </p:tav>
                                        <p:tav tm="100000">
                                          <p:val>
                                            <p:strVal val="#ppt_x"/>
                                          </p:val>
                                        </p:tav>
                                      </p:tavLst>
                                    </p:anim>
                                    <p:anim calcmode="lin" valueType="num">
                                      <p:cBhvr additive="base">
                                        <p:cTn id="81" dur="500" fill="hold"/>
                                        <p:tgtEl>
                                          <p:spTgt spid="79"/>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 calcmode="lin" valueType="num">
                                      <p:cBhvr additive="base">
                                        <p:cTn id="84" dur="500" fill="hold"/>
                                        <p:tgtEl>
                                          <p:spTgt spid="80"/>
                                        </p:tgtEl>
                                        <p:attrNameLst>
                                          <p:attrName>ppt_x</p:attrName>
                                        </p:attrNameLst>
                                      </p:cBhvr>
                                      <p:tavLst>
                                        <p:tav tm="0">
                                          <p:val>
                                            <p:strVal val="1+#ppt_w/2"/>
                                          </p:val>
                                        </p:tav>
                                        <p:tav tm="100000">
                                          <p:val>
                                            <p:strVal val="#ppt_x"/>
                                          </p:val>
                                        </p:tav>
                                      </p:tavLst>
                                    </p:anim>
                                    <p:anim calcmode="lin" valueType="num">
                                      <p:cBhvr additive="base">
                                        <p:cTn id="85" dur="500" fill="hold"/>
                                        <p:tgtEl>
                                          <p:spTgt spid="80"/>
                                        </p:tgtEl>
                                        <p:attrNameLst>
                                          <p:attrName>ppt_y</p:attrName>
                                        </p:attrNameLst>
                                      </p:cBhvr>
                                      <p:tavLst>
                                        <p:tav tm="0">
                                          <p:val>
                                            <p:strVal val="#ppt_y"/>
                                          </p:val>
                                        </p:tav>
                                        <p:tav tm="100000">
                                          <p:val>
                                            <p:strVal val="#ppt_y"/>
                                          </p:val>
                                        </p:tav>
                                      </p:tavLst>
                                    </p:anim>
                                  </p:childTnLst>
                                </p:cTn>
                              </p:par>
                              <p:par>
                                <p:cTn id="86" presetID="2" presetClass="entr" presetSubtype="2" fill="hold" grpId="0" nodeType="withEffect">
                                  <p:stCondLst>
                                    <p:cond delay="0"/>
                                  </p:stCondLst>
                                  <p:childTnLst>
                                    <p:set>
                                      <p:cBhvr>
                                        <p:cTn id="87" dur="1" fill="hold">
                                          <p:stCondLst>
                                            <p:cond delay="0"/>
                                          </p:stCondLst>
                                        </p:cTn>
                                        <p:tgtEl>
                                          <p:spTgt spid="81"/>
                                        </p:tgtEl>
                                        <p:attrNameLst>
                                          <p:attrName>style.visibility</p:attrName>
                                        </p:attrNameLst>
                                      </p:cBhvr>
                                      <p:to>
                                        <p:strVal val="visible"/>
                                      </p:to>
                                    </p:set>
                                    <p:anim calcmode="lin" valueType="num">
                                      <p:cBhvr additive="base">
                                        <p:cTn id="88" dur="500" fill="hold"/>
                                        <p:tgtEl>
                                          <p:spTgt spid="81"/>
                                        </p:tgtEl>
                                        <p:attrNameLst>
                                          <p:attrName>ppt_x</p:attrName>
                                        </p:attrNameLst>
                                      </p:cBhvr>
                                      <p:tavLst>
                                        <p:tav tm="0">
                                          <p:val>
                                            <p:strVal val="1+#ppt_w/2"/>
                                          </p:val>
                                        </p:tav>
                                        <p:tav tm="100000">
                                          <p:val>
                                            <p:strVal val="#ppt_x"/>
                                          </p:val>
                                        </p:tav>
                                      </p:tavLst>
                                    </p:anim>
                                    <p:anim calcmode="lin" valueType="num">
                                      <p:cBhvr additive="base">
                                        <p:cTn id="89" dur="5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2" grpId="0" bldLvl="0" animBg="1"/>
      <p:bldP spid="12" grpId="1" bldLvl="0" animBg="1"/>
      <p:bldP spid="34" grpId="0" bldLvl="0" animBg="1"/>
      <p:bldP spid="34" grpId="1" bldLvl="0" animBg="1"/>
      <p:bldP spid="35" grpId="0" bldLvl="0" animBg="1"/>
      <p:bldP spid="35" grpId="1" bldLvl="0" animBg="1"/>
      <p:bldP spid="39" grpId="0" bldLvl="0" animBg="1"/>
      <p:bldP spid="78" grpId="0"/>
      <p:bldP spid="79" grpId="0"/>
      <p:bldP spid="80" grpId="0"/>
      <p:bldP spid="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2713673" y="1236481"/>
            <a:ext cx="6495988" cy="1687620"/>
            <a:chOff x="2042545" y="1086428"/>
            <a:chExt cx="4872625" cy="1265715"/>
          </a:xfrm>
        </p:grpSpPr>
        <p:grpSp>
          <p:nvGrpSpPr>
            <p:cNvPr id="3" name="组合 2"/>
            <p:cNvGrpSpPr/>
            <p:nvPr/>
          </p:nvGrpSpPr>
          <p:grpSpPr>
            <a:xfrm>
              <a:off x="2042545" y="1462075"/>
              <a:ext cx="4872625" cy="890068"/>
              <a:chOff x="2054268" y="1627664"/>
              <a:chExt cx="4872625" cy="890068"/>
            </a:xfrm>
          </p:grpSpPr>
          <p:cxnSp>
            <p:nvCxnSpPr>
              <p:cNvPr id="4" name="直接连接符 3"/>
              <p:cNvCxnSpPr>
                <a:stCxn id="7" idx="2"/>
              </p:cNvCxnSpPr>
              <p:nvPr/>
            </p:nvCxnSpPr>
            <p:spPr>
              <a:xfrm>
                <a:off x="4556392" y="1627664"/>
                <a:ext cx="0" cy="727229"/>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a:xfrm>
                <a:off x="2054268" y="2354893"/>
                <a:ext cx="4872625" cy="162839"/>
              </a:xfrm>
              <a:custGeom>
                <a:avLst/>
                <a:gdLst>
                  <a:gd name="connsiteX0" fmla="*/ 0 w 4872625"/>
                  <a:gd name="connsiteY0" fmla="*/ 162839 h 162839"/>
                  <a:gd name="connsiteX1" fmla="*/ 100208 w 4872625"/>
                  <a:gd name="connsiteY1" fmla="*/ 0 h 162839"/>
                  <a:gd name="connsiteX2" fmla="*/ 4772416 w 4872625"/>
                  <a:gd name="connsiteY2" fmla="*/ 0 h 162839"/>
                  <a:gd name="connsiteX3" fmla="*/ 4872625 w 4872625"/>
                  <a:gd name="connsiteY3" fmla="*/ 162839 h 162839"/>
                </a:gdLst>
                <a:ahLst/>
                <a:cxnLst>
                  <a:cxn ang="0">
                    <a:pos x="connsiteX0" y="connsiteY0"/>
                  </a:cxn>
                  <a:cxn ang="0">
                    <a:pos x="connsiteX1" y="connsiteY1"/>
                  </a:cxn>
                  <a:cxn ang="0">
                    <a:pos x="connsiteX2" y="connsiteY2"/>
                  </a:cxn>
                  <a:cxn ang="0">
                    <a:pos x="connsiteX3" y="connsiteY3"/>
                  </a:cxn>
                </a:cxnLst>
                <a:rect l="l" t="t" r="r" b="b"/>
                <a:pathLst>
                  <a:path w="4872625" h="162839">
                    <a:moveTo>
                      <a:pt x="0" y="162839"/>
                    </a:moveTo>
                    <a:lnTo>
                      <a:pt x="100208" y="0"/>
                    </a:lnTo>
                    <a:lnTo>
                      <a:pt x="4772416" y="0"/>
                    </a:lnTo>
                    <a:lnTo>
                      <a:pt x="4872625" y="162839"/>
                    </a:ln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grpSp>
          <p:nvGrpSpPr>
            <p:cNvPr id="6" name="组合 5"/>
            <p:cNvGrpSpPr/>
            <p:nvPr/>
          </p:nvGrpSpPr>
          <p:grpSpPr>
            <a:xfrm>
              <a:off x="3680573" y="1086428"/>
              <a:ext cx="1728192" cy="375647"/>
              <a:chOff x="3491880" y="1620039"/>
              <a:chExt cx="1728192" cy="375647"/>
            </a:xfrm>
          </p:grpSpPr>
          <p:sp>
            <p:nvSpPr>
              <p:cNvPr id="7" name="矩形 6"/>
              <p:cNvSpPr/>
              <p:nvPr/>
            </p:nvSpPr>
            <p:spPr>
              <a:xfrm>
                <a:off x="3491880" y="1620039"/>
                <a:ext cx="1728192" cy="375647"/>
              </a:xfrm>
              <a:prstGeom prst="rect">
                <a:avLst/>
              </a:prstGeom>
              <a:solidFill>
                <a:srgbClr val="EE0689"/>
              </a:solidFill>
              <a:ln>
                <a:noFill/>
              </a:ln>
            </p:spPr>
            <p:txBody>
              <a:bodyPr vert="horz" wrap="square" lIns="91440" tIns="45720" rIns="91440" bIns="45720" numCol="1" anchor="t" anchorCtr="0" compatLnSpc="1"/>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8" name="TextBox 6"/>
              <p:cNvSpPr txBox="1"/>
              <p:nvPr/>
            </p:nvSpPr>
            <p:spPr>
              <a:xfrm>
                <a:off x="3921185" y="1653973"/>
                <a:ext cx="869582" cy="288541"/>
              </a:xfrm>
              <a:prstGeom prst="rect">
                <a:avLst/>
              </a:prstGeom>
              <a:noFill/>
            </p:spPr>
            <p:txBody>
              <a:bodyPr wrap="none" rtlCol="0">
                <a:spAutoFit/>
              </a:bodyPr>
              <a:p>
                <a:r>
                  <a:rPr lang="zh-CN" altLang="en-US" sz="1900" dirty="0">
                    <a:solidFill>
                      <a:schemeClr val="bg1"/>
                    </a:solidFill>
                    <a:latin typeface="微软雅黑" panose="020B0503020204020204" charset="-122"/>
                    <a:ea typeface="微软雅黑" panose="020B0503020204020204" charset="-122"/>
                  </a:rPr>
                  <a:t>添加标题</a:t>
                </a:r>
                <a:endParaRPr lang="zh-CN" altLang="en-US" sz="1900" dirty="0">
                  <a:solidFill>
                    <a:schemeClr val="bg1"/>
                  </a:solidFill>
                  <a:latin typeface="微软雅黑" panose="020B0503020204020204" charset="-122"/>
                  <a:ea typeface="微软雅黑" panose="020B0503020204020204" charset="-122"/>
                </a:endParaRPr>
              </a:p>
            </p:txBody>
          </p:sp>
        </p:grpSp>
        <p:grpSp>
          <p:nvGrpSpPr>
            <p:cNvPr id="9" name="组合 8"/>
            <p:cNvGrpSpPr/>
            <p:nvPr/>
          </p:nvGrpSpPr>
          <p:grpSpPr>
            <a:xfrm>
              <a:off x="3680573" y="1612522"/>
              <a:ext cx="1728192" cy="375647"/>
              <a:chOff x="3491880" y="1620039"/>
              <a:chExt cx="1728192" cy="375647"/>
            </a:xfrm>
          </p:grpSpPr>
          <p:sp>
            <p:nvSpPr>
              <p:cNvPr id="10" name="矩形 9"/>
              <p:cNvSpPr/>
              <p:nvPr/>
            </p:nvSpPr>
            <p:spPr>
              <a:xfrm>
                <a:off x="3491880" y="1620039"/>
                <a:ext cx="1728192" cy="375647"/>
              </a:xfrm>
              <a:prstGeom prst="rect">
                <a:avLst/>
              </a:prstGeom>
              <a:solidFill>
                <a:srgbClr val="1661C1"/>
              </a:solidFill>
              <a:ln>
                <a:noFill/>
              </a:ln>
            </p:spPr>
            <p:txBody>
              <a:bodyPr vert="horz" wrap="square" lIns="91440" tIns="45720" rIns="91440" bIns="45720" numCol="1" anchor="t" anchorCtr="0" compatLnSpc="1"/>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 name="TextBox 9"/>
              <p:cNvSpPr txBox="1"/>
              <p:nvPr/>
            </p:nvSpPr>
            <p:spPr>
              <a:xfrm>
                <a:off x="3921185" y="1653973"/>
                <a:ext cx="869582" cy="288541"/>
              </a:xfrm>
              <a:prstGeom prst="rect">
                <a:avLst/>
              </a:prstGeom>
              <a:noFill/>
            </p:spPr>
            <p:txBody>
              <a:bodyPr wrap="none" rtlCol="0">
                <a:spAutoFit/>
              </a:bodyPr>
              <a:p>
                <a:r>
                  <a:rPr lang="zh-CN" altLang="en-US" sz="1900" dirty="0">
                    <a:solidFill>
                      <a:schemeClr val="bg1"/>
                    </a:solidFill>
                    <a:latin typeface="微软雅黑" panose="020B0503020204020204" charset="-122"/>
                    <a:ea typeface="微软雅黑" panose="020B0503020204020204" charset="-122"/>
                  </a:rPr>
                  <a:t>添加标题</a:t>
                </a:r>
                <a:endParaRPr lang="zh-CN" altLang="en-US" sz="1900" dirty="0">
                  <a:solidFill>
                    <a:schemeClr val="bg1"/>
                  </a:solidFill>
                  <a:latin typeface="微软雅黑" panose="020B0503020204020204" charset="-122"/>
                  <a:ea typeface="微软雅黑" panose="020B0503020204020204" charset="-122"/>
                </a:endParaRPr>
              </a:p>
            </p:txBody>
          </p:sp>
        </p:grpSp>
      </p:grpSp>
      <p:grpSp>
        <p:nvGrpSpPr>
          <p:cNvPr id="42" name="组合 41"/>
          <p:cNvGrpSpPr/>
          <p:nvPr/>
        </p:nvGrpSpPr>
        <p:grpSpPr>
          <a:xfrm>
            <a:off x="8152009" y="2924148"/>
            <a:ext cx="1922435" cy="2803593"/>
            <a:chOff x="6121827" y="2364084"/>
            <a:chExt cx="1442014" cy="2102695"/>
          </a:xfrm>
        </p:grpSpPr>
        <p:grpSp>
          <p:nvGrpSpPr>
            <p:cNvPr id="33" name="组合 32"/>
            <p:cNvGrpSpPr/>
            <p:nvPr/>
          </p:nvGrpSpPr>
          <p:grpSpPr>
            <a:xfrm>
              <a:off x="6123148" y="2364084"/>
              <a:ext cx="1440693" cy="2102695"/>
              <a:chOff x="1187091" y="2429464"/>
              <a:chExt cx="1440693" cy="2102695"/>
            </a:xfrm>
          </p:grpSpPr>
          <p:grpSp>
            <p:nvGrpSpPr>
              <p:cNvPr id="35" name="组合 34"/>
              <p:cNvGrpSpPr/>
              <p:nvPr/>
            </p:nvGrpSpPr>
            <p:grpSpPr>
              <a:xfrm>
                <a:off x="1187091" y="2429464"/>
                <a:ext cx="1440693" cy="375647"/>
                <a:chOff x="3491880" y="1620039"/>
                <a:chExt cx="1440693" cy="375647"/>
              </a:xfrm>
            </p:grpSpPr>
            <p:sp>
              <p:nvSpPr>
                <p:cNvPr id="37" name="矩形 36"/>
                <p:cNvSpPr/>
                <p:nvPr/>
              </p:nvSpPr>
              <p:spPr>
                <a:xfrm>
                  <a:off x="3491880" y="1620039"/>
                  <a:ext cx="1440693" cy="375647"/>
                </a:xfrm>
                <a:prstGeom prst="rect">
                  <a:avLst/>
                </a:prstGeom>
                <a:solidFill>
                  <a:srgbClr val="1661C1"/>
                </a:solidFill>
                <a:ln>
                  <a:noFill/>
                </a:ln>
              </p:spPr>
              <p:txBody>
                <a:bodyPr vert="horz" wrap="square" lIns="91440" tIns="45720" rIns="91440" bIns="45720" numCol="1" anchor="t" anchorCtr="0" compatLnSpc="1"/>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8" name="TextBox 37"/>
                <p:cNvSpPr txBox="1"/>
                <p:nvPr/>
              </p:nvSpPr>
              <p:spPr>
                <a:xfrm>
                  <a:off x="3642387" y="1653973"/>
                  <a:ext cx="869582" cy="288541"/>
                </a:xfrm>
                <a:prstGeom prst="rect">
                  <a:avLst/>
                </a:prstGeom>
                <a:noFill/>
              </p:spPr>
              <p:txBody>
                <a:bodyPr wrap="none" rtlCol="0">
                  <a:spAutoFit/>
                </a:bodyPr>
                <a:p>
                  <a:r>
                    <a:rPr lang="zh-CN" altLang="en-US" sz="1900" dirty="0">
                      <a:solidFill>
                        <a:schemeClr val="bg1"/>
                      </a:solidFill>
                      <a:latin typeface="微软雅黑" panose="020B0503020204020204" charset="-122"/>
                      <a:ea typeface="微软雅黑" panose="020B0503020204020204" charset="-122"/>
                    </a:rPr>
                    <a:t>添加标题</a:t>
                  </a:r>
                  <a:endParaRPr lang="zh-CN" altLang="en-US" sz="1900" dirty="0">
                    <a:solidFill>
                      <a:schemeClr val="bg1"/>
                    </a:solidFill>
                    <a:latin typeface="微软雅黑" panose="020B0503020204020204" charset="-122"/>
                    <a:ea typeface="微软雅黑" panose="020B0503020204020204" charset="-122"/>
                  </a:endParaRPr>
                </a:p>
              </p:txBody>
            </p:sp>
          </p:grpSp>
          <p:sp>
            <p:nvSpPr>
              <p:cNvPr id="36" name="矩形 35"/>
              <p:cNvSpPr/>
              <p:nvPr/>
            </p:nvSpPr>
            <p:spPr>
              <a:xfrm>
                <a:off x="1187091" y="2821304"/>
                <a:ext cx="1440693" cy="17108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12" name="任意多边形 11"/>
            <p:cNvSpPr/>
            <p:nvPr/>
          </p:nvSpPr>
          <p:spPr>
            <a:xfrm>
              <a:off x="6121827" y="2737350"/>
              <a:ext cx="1435161" cy="1717419"/>
            </a:xfrm>
            <a:custGeom>
              <a:avLst/>
              <a:gdLst>
                <a:gd name="connsiteX0" fmla="*/ 0 w 1418492"/>
                <a:gd name="connsiteY0" fmla="*/ 1688123 h 1688123"/>
                <a:gd name="connsiteX1" fmla="*/ 1418492 w 1418492"/>
                <a:gd name="connsiteY1" fmla="*/ 0 h 1688123"/>
                <a:gd name="connsiteX2" fmla="*/ 23446 w 1418492"/>
                <a:gd name="connsiteY2" fmla="*/ 0 h 1688123"/>
                <a:gd name="connsiteX3" fmla="*/ 0 w 1418492"/>
                <a:gd name="connsiteY3" fmla="*/ 1688123 h 1688123"/>
                <a:gd name="connsiteX0-1" fmla="*/ 0 w 1418492"/>
                <a:gd name="connsiteY0-2" fmla="*/ 1688123 h 1688123"/>
                <a:gd name="connsiteX1-3" fmla="*/ 1418492 w 1418492"/>
                <a:gd name="connsiteY1-4" fmla="*/ 0 h 1688123"/>
                <a:gd name="connsiteX2-5" fmla="*/ 4396 w 1418492"/>
                <a:gd name="connsiteY2-6" fmla="*/ 0 h 1688123"/>
                <a:gd name="connsiteX3-7" fmla="*/ 0 w 1418492"/>
                <a:gd name="connsiteY3-8" fmla="*/ 1688123 h 1688123"/>
                <a:gd name="connsiteX0-9" fmla="*/ 0 w 1437542"/>
                <a:gd name="connsiteY0-10" fmla="*/ 1690467 h 1690467"/>
                <a:gd name="connsiteX1-11" fmla="*/ 1437542 w 1437542"/>
                <a:gd name="connsiteY1-12" fmla="*/ 0 h 1690467"/>
                <a:gd name="connsiteX2-13" fmla="*/ 4396 w 1437542"/>
                <a:gd name="connsiteY2-14" fmla="*/ 2344 h 1690467"/>
                <a:gd name="connsiteX3-15" fmla="*/ 0 w 1437542"/>
                <a:gd name="connsiteY3-16" fmla="*/ 1690467 h 1690467"/>
                <a:gd name="connsiteX0-17" fmla="*/ 0 w 1435161"/>
                <a:gd name="connsiteY0-18" fmla="*/ 1690467 h 1690467"/>
                <a:gd name="connsiteX1-19" fmla="*/ 1435161 w 1435161"/>
                <a:gd name="connsiteY1-20" fmla="*/ 0 h 1690467"/>
                <a:gd name="connsiteX2-21" fmla="*/ 2015 w 1435161"/>
                <a:gd name="connsiteY2-22" fmla="*/ 2344 h 1690467"/>
                <a:gd name="connsiteX3-23" fmla="*/ 0 w 1435161"/>
                <a:gd name="connsiteY3-24" fmla="*/ 1690467 h 1690467"/>
              </a:gdLst>
              <a:ahLst/>
              <a:cxnLst>
                <a:cxn ang="0">
                  <a:pos x="connsiteX0-1" y="connsiteY0-2"/>
                </a:cxn>
                <a:cxn ang="0">
                  <a:pos x="connsiteX1-3" y="connsiteY1-4"/>
                </a:cxn>
                <a:cxn ang="0">
                  <a:pos x="connsiteX2-5" y="connsiteY2-6"/>
                </a:cxn>
                <a:cxn ang="0">
                  <a:pos x="connsiteX3-7" y="connsiteY3-8"/>
                </a:cxn>
              </a:cxnLst>
              <a:rect l="l" t="t" r="r" b="b"/>
              <a:pathLst>
                <a:path w="1435161" h="1690467">
                  <a:moveTo>
                    <a:pt x="0" y="1690467"/>
                  </a:moveTo>
                  <a:lnTo>
                    <a:pt x="1435161" y="0"/>
                  </a:lnTo>
                  <a:lnTo>
                    <a:pt x="2015" y="2344"/>
                  </a:lnTo>
                  <a:cubicBezTo>
                    <a:pt x="550" y="565052"/>
                    <a:pt x="1465" y="1127759"/>
                    <a:pt x="0" y="1690467"/>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34" name="矩形 33"/>
            <p:cNvSpPr/>
            <p:nvPr/>
          </p:nvSpPr>
          <p:spPr>
            <a:xfrm>
              <a:off x="6198499" y="2884247"/>
              <a:ext cx="1280342" cy="1509644"/>
            </a:xfrm>
            <a:prstGeom prst="rect">
              <a:avLst/>
            </a:prstGeom>
          </p:spPr>
          <p:txBody>
            <a:bodyPr wrap="square">
              <a:spAutoFit/>
            </a:bodyPr>
            <a:p>
              <a:pPr>
                <a:lnSpc>
                  <a:spcPct val="130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您的内容打在这里，或者通过复制您的文本后。您的内容打在这里，或者通过复制您的文本</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43" name="组合 42"/>
          <p:cNvGrpSpPr/>
          <p:nvPr/>
        </p:nvGrpSpPr>
        <p:grpSpPr>
          <a:xfrm>
            <a:off x="1865340" y="2940023"/>
            <a:ext cx="1922435" cy="2787580"/>
            <a:chOff x="6121827" y="2364084"/>
            <a:chExt cx="1442014" cy="2090685"/>
          </a:xfrm>
        </p:grpSpPr>
        <p:grpSp>
          <p:nvGrpSpPr>
            <p:cNvPr id="44" name="组合 43"/>
            <p:cNvGrpSpPr/>
            <p:nvPr/>
          </p:nvGrpSpPr>
          <p:grpSpPr>
            <a:xfrm>
              <a:off x="6123148" y="2364084"/>
              <a:ext cx="1440693" cy="2086502"/>
              <a:chOff x="1187091" y="2429464"/>
              <a:chExt cx="1440693" cy="2086502"/>
            </a:xfrm>
          </p:grpSpPr>
          <p:grpSp>
            <p:nvGrpSpPr>
              <p:cNvPr id="47" name="组合 46"/>
              <p:cNvGrpSpPr/>
              <p:nvPr/>
            </p:nvGrpSpPr>
            <p:grpSpPr>
              <a:xfrm>
                <a:off x="1187091" y="2429464"/>
                <a:ext cx="1440693" cy="375647"/>
                <a:chOff x="3491880" y="1620039"/>
                <a:chExt cx="1440693" cy="375647"/>
              </a:xfrm>
            </p:grpSpPr>
            <p:sp>
              <p:nvSpPr>
                <p:cNvPr id="49" name="矩形 48"/>
                <p:cNvSpPr/>
                <p:nvPr/>
              </p:nvSpPr>
              <p:spPr>
                <a:xfrm>
                  <a:off x="3491880" y="1620039"/>
                  <a:ext cx="1440693" cy="375647"/>
                </a:xfrm>
                <a:prstGeom prst="rect">
                  <a:avLst/>
                </a:prstGeom>
                <a:solidFill>
                  <a:srgbClr val="EE0689"/>
                </a:solidFill>
                <a:ln>
                  <a:noFill/>
                </a:ln>
              </p:spPr>
              <p:txBody>
                <a:bodyPr vert="horz" wrap="square" lIns="91440" tIns="45720" rIns="91440" bIns="45720" numCol="1" anchor="t" anchorCtr="0" compatLnSpc="1"/>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50" name="TextBox 49"/>
                <p:cNvSpPr txBox="1"/>
                <p:nvPr/>
              </p:nvSpPr>
              <p:spPr>
                <a:xfrm>
                  <a:off x="3642387" y="1653973"/>
                  <a:ext cx="869582" cy="288541"/>
                </a:xfrm>
                <a:prstGeom prst="rect">
                  <a:avLst/>
                </a:prstGeom>
                <a:noFill/>
              </p:spPr>
              <p:txBody>
                <a:bodyPr wrap="none" rtlCol="0">
                  <a:spAutoFit/>
                </a:bodyPr>
                <a:p>
                  <a:r>
                    <a:rPr lang="zh-CN" altLang="en-US" sz="1900" dirty="0">
                      <a:solidFill>
                        <a:schemeClr val="bg1"/>
                      </a:solidFill>
                      <a:latin typeface="微软雅黑" panose="020B0503020204020204" charset="-122"/>
                      <a:ea typeface="微软雅黑" panose="020B0503020204020204" charset="-122"/>
                    </a:rPr>
                    <a:t>添加标题</a:t>
                  </a:r>
                  <a:endParaRPr lang="zh-CN" altLang="en-US" sz="1900" dirty="0">
                    <a:solidFill>
                      <a:schemeClr val="bg1"/>
                    </a:solidFill>
                    <a:latin typeface="微软雅黑" panose="020B0503020204020204" charset="-122"/>
                    <a:ea typeface="微软雅黑" panose="020B0503020204020204" charset="-122"/>
                  </a:endParaRPr>
                </a:p>
              </p:txBody>
            </p:sp>
          </p:grpSp>
          <p:sp>
            <p:nvSpPr>
              <p:cNvPr id="48" name="矩形 47"/>
              <p:cNvSpPr/>
              <p:nvPr/>
            </p:nvSpPr>
            <p:spPr>
              <a:xfrm>
                <a:off x="1187091" y="2805111"/>
                <a:ext cx="1440693" cy="17108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45" name="任意多边形 44"/>
            <p:cNvSpPr/>
            <p:nvPr/>
          </p:nvSpPr>
          <p:spPr>
            <a:xfrm>
              <a:off x="6121827" y="2737350"/>
              <a:ext cx="1435161" cy="1717419"/>
            </a:xfrm>
            <a:custGeom>
              <a:avLst/>
              <a:gdLst>
                <a:gd name="connsiteX0" fmla="*/ 0 w 1418492"/>
                <a:gd name="connsiteY0" fmla="*/ 1688123 h 1688123"/>
                <a:gd name="connsiteX1" fmla="*/ 1418492 w 1418492"/>
                <a:gd name="connsiteY1" fmla="*/ 0 h 1688123"/>
                <a:gd name="connsiteX2" fmla="*/ 23446 w 1418492"/>
                <a:gd name="connsiteY2" fmla="*/ 0 h 1688123"/>
                <a:gd name="connsiteX3" fmla="*/ 0 w 1418492"/>
                <a:gd name="connsiteY3" fmla="*/ 1688123 h 1688123"/>
                <a:gd name="connsiteX0-1" fmla="*/ 0 w 1418492"/>
                <a:gd name="connsiteY0-2" fmla="*/ 1688123 h 1688123"/>
                <a:gd name="connsiteX1-3" fmla="*/ 1418492 w 1418492"/>
                <a:gd name="connsiteY1-4" fmla="*/ 0 h 1688123"/>
                <a:gd name="connsiteX2-5" fmla="*/ 4396 w 1418492"/>
                <a:gd name="connsiteY2-6" fmla="*/ 0 h 1688123"/>
                <a:gd name="connsiteX3-7" fmla="*/ 0 w 1418492"/>
                <a:gd name="connsiteY3-8" fmla="*/ 1688123 h 1688123"/>
                <a:gd name="connsiteX0-9" fmla="*/ 0 w 1437542"/>
                <a:gd name="connsiteY0-10" fmla="*/ 1690467 h 1690467"/>
                <a:gd name="connsiteX1-11" fmla="*/ 1437542 w 1437542"/>
                <a:gd name="connsiteY1-12" fmla="*/ 0 h 1690467"/>
                <a:gd name="connsiteX2-13" fmla="*/ 4396 w 1437542"/>
                <a:gd name="connsiteY2-14" fmla="*/ 2344 h 1690467"/>
                <a:gd name="connsiteX3-15" fmla="*/ 0 w 1437542"/>
                <a:gd name="connsiteY3-16" fmla="*/ 1690467 h 1690467"/>
                <a:gd name="connsiteX0-17" fmla="*/ 0 w 1435161"/>
                <a:gd name="connsiteY0-18" fmla="*/ 1690467 h 1690467"/>
                <a:gd name="connsiteX1-19" fmla="*/ 1435161 w 1435161"/>
                <a:gd name="connsiteY1-20" fmla="*/ 0 h 1690467"/>
                <a:gd name="connsiteX2-21" fmla="*/ 2015 w 1435161"/>
                <a:gd name="connsiteY2-22" fmla="*/ 2344 h 1690467"/>
                <a:gd name="connsiteX3-23" fmla="*/ 0 w 1435161"/>
                <a:gd name="connsiteY3-24" fmla="*/ 1690467 h 1690467"/>
              </a:gdLst>
              <a:ahLst/>
              <a:cxnLst>
                <a:cxn ang="0">
                  <a:pos x="connsiteX0-1" y="connsiteY0-2"/>
                </a:cxn>
                <a:cxn ang="0">
                  <a:pos x="connsiteX1-3" y="connsiteY1-4"/>
                </a:cxn>
                <a:cxn ang="0">
                  <a:pos x="connsiteX2-5" y="connsiteY2-6"/>
                </a:cxn>
                <a:cxn ang="0">
                  <a:pos x="connsiteX3-7" y="connsiteY3-8"/>
                </a:cxn>
              </a:cxnLst>
              <a:rect l="l" t="t" r="r" b="b"/>
              <a:pathLst>
                <a:path w="1435161" h="1690467">
                  <a:moveTo>
                    <a:pt x="0" y="1690467"/>
                  </a:moveTo>
                  <a:lnTo>
                    <a:pt x="1435161" y="0"/>
                  </a:lnTo>
                  <a:lnTo>
                    <a:pt x="2015" y="2344"/>
                  </a:lnTo>
                  <a:cubicBezTo>
                    <a:pt x="550" y="565052"/>
                    <a:pt x="1465" y="1127759"/>
                    <a:pt x="0" y="1690467"/>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46" name="矩形 45"/>
            <p:cNvSpPr/>
            <p:nvPr/>
          </p:nvSpPr>
          <p:spPr>
            <a:xfrm>
              <a:off x="6198499" y="2884247"/>
              <a:ext cx="1280342" cy="1509644"/>
            </a:xfrm>
            <a:prstGeom prst="rect">
              <a:avLst/>
            </a:prstGeom>
          </p:spPr>
          <p:txBody>
            <a:bodyPr wrap="square">
              <a:spAutoFit/>
            </a:bodyPr>
            <a:p>
              <a:pPr>
                <a:lnSpc>
                  <a:spcPct val="130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您的内容打在这里，或者通过复制您的文本后。您的内容打在这里，或者通过复制您的文本</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51" name="组合 50"/>
          <p:cNvGrpSpPr/>
          <p:nvPr/>
        </p:nvGrpSpPr>
        <p:grpSpPr>
          <a:xfrm>
            <a:off x="3960897" y="2940023"/>
            <a:ext cx="1922435" cy="2787580"/>
            <a:chOff x="6121827" y="2364084"/>
            <a:chExt cx="1442014" cy="2090685"/>
          </a:xfrm>
        </p:grpSpPr>
        <p:grpSp>
          <p:nvGrpSpPr>
            <p:cNvPr id="52" name="组合 51"/>
            <p:cNvGrpSpPr/>
            <p:nvPr/>
          </p:nvGrpSpPr>
          <p:grpSpPr>
            <a:xfrm>
              <a:off x="6123148" y="2364084"/>
              <a:ext cx="1440693" cy="2086502"/>
              <a:chOff x="1187091" y="2429464"/>
              <a:chExt cx="1440693" cy="2086502"/>
            </a:xfrm>
          </p:grpSpPr>
          <p:grpSp>
            <p:nvGrpSpPr>
              <p:cNvPr id="55" name="组合 54"/>
              <p:cNvGrpSpPr/>
              <p:nvPr/>
            </p:nvGrpSpPr>
            <p:grpSpPr>
              <a:xfrm>
                <a:off x="1187091" y="2429464"/>
                <a:ext cx="1440693" cy="375647"/>
                <a:chOff x="3491880" y="1620039"/>
                <a:chExt cx="1440693" cy="375647"/>
              </a:xfrm>
            </p:grpSpPr>
            <p:sp>
              <p:nvSpPr>
                <p:cNvPr id="57" name="矩形 56"/>
                <p:cNvSpPr/>
                <p:nvPr/>
              </p:nvSpPr>
              <p:spPr>
                <a:xfrm>
                  <a:off x="3491880" y="1620039"/>
                  <a:ext cx="1440693" cy="375647"/>
                </a:xfrm>
                <a:prstGeom prst="rect">
                  <a:avLst/>
                </a:prstGeom>
                <a:solidFill>
                  <a:srgbClr val="1661C1"/>
                </a:solidFill>
                <a:ln>
                  <a:noFill/>
                </a:ln>
              </p:spPr>
              <p:txBody>
                <a:bodyPr vert="horz" wrap="square" lIns="91440" tIns="45720" rIns="91440" bIns="45720" numCol="1" anchor="t" anchorCtr="0" compatLnSpc="1"/>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58" name="TextBox 57"/>
                <p:cNvSpPr txBox="1"/>
                <p:nvPr/>
              </p:nvSpPr>
              <p:spPr>
                <a:xfrm>
                  <a:off x="3642387" y="1653973"/>
                  <a:ext cx="869582" cy="288541"/>
                </a:xfrm>
                <a:prstGeom prst="rect">
                  <a:avLst/>
                </a:prstGeom>
                <a:noFill/>
              </p:spPr>
              <p:txBody>
                <a:bodyPr wrap="none" rtlCol="0">
                  <a:spAutoFit/>
                </a:bodyPr>
                <a:p>
                  <a:r>
                    <a:rPr lang="zh-CN" altLang="en-US" sz="1900" dirty="0">
                      <a:solidFill>
                        <a:schemeClr val="bg1"/>
                      </a:solidFill>
                      <a:latin typeface="微软雅黑" panose="020B0503020204020204" charset="-122"/>
                      <a:ea typeface="微软雅黑" panose="020B0503020204020204" charset="-122"/>
                    </a:rPr>
                    <a:t>添加标题</a:t>
                  </a:r>
                  <a:endParaRPr lang="zh-CN" altLang="en-US" sz="1900" dirty="0">
                    <a:solidFill>
                      <a:schemeClr val="bg1"/>
                    </a:solidFill>
                    <a:latin typeface="微软雅黑" panose="020B0503020204020204" charset="-122"/>
                    <a:ea typeface="微软雅黑" panose="020B0503020204020204" charset="-122"/>
                  </a:endParaRPr>
                </a:p>
              </p:txBody>
            </p:sp>
          </p:grpSp>
          <p:sp>
            <p:nvSpPr>
              <p:cNvPr id="56" name="矩形 55"/>
              <p:cNvSpPr/>
              <p:nvPr/>
            </p:nvSpPr>
            <p:spPr>
              <a:xfrm>
                <a:off x="1187091" y="2805111"/>
                <a:ext cx="1440693" cy="17108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53" name="任意多边形 52"/>
            <p:cNvSpPr/>
            <p:nvPr/>
          </p:nvSpPr>
          <p:spPr>
            <a:xfrm>
              <a:off x="6121827" y="2737350"/>
              <a:ext cx="1435161" cy="1717419"/>
            </a:xfrm>
            <a:custGeom>
              <a:avLst/>
              <a:gdLst>
                <a:gd name="connsiteX0" fmla="*/ 0 w 1418492"/>
                <a:gd name="connsiteY0" fmla="*/ 1688123 h 1688123"/>
                <a:gd name="connsiteX1" fmla="*/ 1418492 w 1418492"/>
                <a:gd name="connsiteY1" fmla="*/ 0 h 1688123"/>
                <a:gd name="connsiteX2" fmla="*/ 23446 w 1418492"/>
                <a:gd name="connsiteY2" fmla="*/ 0 h 1688123"/>
                <a:gd name="connsiteX3" fmla="*/ 0 w 1418492"/>
                <a:gd name="connsiteY3" fmla="*/ 1688123 h 1688123"/>
                <a:gd name="connsiteX0-1" fmla="*/ 0 w 1418492"/>
                <a:gd name="connsiteY0-2" fmla="*/ 1688123 h 1688123"/>
                <a:gd name="connsiteX1-3" fmla="*/ 1418492 w 1418492"/>
                <a:gd name="connsiteY1-4" fmla="*/ 0 h 1688123"/>
                <a:gd name="connsiteX2-5" fmla="*/ 4396 w 1418492"/>
                <a:gd name="connsiteY2-6" fmla="*/ 0 h 1688123"/>
                <a:gd name="connsiteX3-7" fmla="*/ 0 w 1418492"/>
                <a:gd name="connsiteY3-8" fmla="*/ 1688123 h 1688123"/>
                <a:gd name="connsiteX0-9" fmla="*/ 0 w 1437542"/>
                <a:gd name="connsiteY0-10" fmla="*/ 1690467 h 1690467"/>
                <a:gd name="connsiteX1-11" fmla="*/ 1437542 w 1437542"/>
                <a:gd name="connsiteY1-12" fmla="*/ 0 h 1690467"/>
                <a:gd name="connsiteX2-13" fmla="*/ 4396 w 1437542"/>
                <a:gd name="connsiteY2-14" fmla="*/ 2344 h 1690467"/>
                <a:gd name="connsiteX3-15" fmla="*/ 0 w 1437542"/>
                <a:gd name="connsiteY3-16" fmla="*/ 1690467 h 1690467"/>
                <a:gd name="connsiteX0-17" fmla="*/ 0 w 1435161"/>
                <a:gd name="connsiteY0-18" fmla="*/ 1690467 h 1690467"/>
                <a:gd name="connsiteX1-19" fmla="*/ 1435161 w 1435161"/>
                <a:gd name="connsiteY1-20" fmla="*/ 0 h 1690467"/>
                <a:gd name="connsiteX2-21" fmla="*/ 2015 w 1435161"/>
                <a:gd name="connsiteY2-22" fmla="*/ 2344 h 1690467"/>
                <a:gd name="connsiteX3-23" fmla="*/ 0 w 1435161"/>
                <a:gd name="connsiteY3-24" fmla="*/ 1690467 h 1690467"/>
              </a:gdLst>
              <a:ahLst/>
              <a:cxnLst>
                <a:cxn ang="0">
                  <a:pos x="connsiteX0-1" y="connsiteY0-2"/>
                </a:cxn>
                <a:cxn ang="0">
                  <a:pos x="connsiteX1-3" y="connsiteY1-4"/>
                </a:cxn>
                <a:cxn ang="0">
                  <a:pos x="connsiteX2-5" y="connsiteY2-6"/>
                </a:cxn>
                <a:cxn ang="0">
                  <a:pos x="connsiteX3-7" y="connsiteY3-8"/>
                </a:cxn>
              </a:cxnLst>
              <a:rect l="l" t="t" r="r" b="b"/>
              <a:pathLst>
                <a:path w="1435161" h="1690467">
                  <a:moveTo>
                    <a:pt x="0" y="1690467"/>
                  </a:moveTo>
                  <a:lnTo>
                    <a:pt x="1435161" y="0"/>
                  </a:lnTo>
                  <a:lnTo>
                    <a:pt x="2015" y="2344"/>
                  </a:lnTo>
                  <a:cubicBezTo>
                    <a:pt x="550" y="565052"/>
                    <a:pt x="1465" y="1127759"/>
                    <a:pt x="0" y="1690467"/>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54" name="矩形 53"/>
            <p:cNvSpPr/>
            <p:nvPr/>
          </p:nvSpPr>
          <p:spPr>
            <a:xfrm>
              <a:off x="6198499" y="2884247"/>
              <a:ext cx="1280342" cy="1509644"/>
            </a:xfrm>
            <a:prstGeom prst="rect">
              <a:avLst/>
            </a:prstGeom>
          </p:spPr>
          <p:txBody>
            <a:bodyPr wrap="square">
              <a:spAutoFit/>
            </a:bodyPr>
            <a:p>
              <a:pPr>
                <a:lnSpc>
                  <a:spcPct val="130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您的内容打在这里，或者通过复制您的文本后。您的内容打在这里，或者通过复制您的文本</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59" name="组合 58"/>
          <p:cNvGrpSpPr/>
          <p:nvPr/>
        </p:nvGrpSpPr>
        <p:grpSpPr>
          <a:xfrm>
            <a:off x="6056453" y="2940023"/>
            <a:ext cx="1922435" cy="2787580"/>
            <a:chOff x="6121827" y="2364084"/>
            <a:chExt cx="1442014" cy="2090685"/>
          </a:xfrm>
        </p:grpSpPr>
        <p:grpSp>
          <p:nvGrpSpPr>
            <p:cNvPr id="60" name="组合 59"/>
            <p:cNvGrpSpPr/>
            <p:nvPr/>
          </p:nvGrpSpPr>
          <p:grpSpPr>
            <a:xfrm>
              <a:off x="6123148" y="2364084"/>
              <a:ext cx="1440693" cy="2086502"/>
              <a:chOff x="1187091" y="2429464"/>
              <a:chExt cx="1440693" cy="2086502"/>
            </a:xfrm>
          </p:grpSpPr>
          <p:grpSp>
            <p:nvGrpSpPr>
              <p:cNvPr id="63" name="组合 62"/>
              <p:cNvGrpSpPr/>
              <p:nvPr/>
            </p:nvGrpSpPr>
            <p:grpSpPr>
              <a:xfrm>
                <a:off x="1187091" y="2429464"/>
                <a:ext cx="1440693" cy="375647"/>
                <a:chOff x="3491880" y="1620039"/>
                <a:chExt cx="1440693" cy="375647"/>
              </a:xfrm>
            </p:grpSpPr>
            <p:sp>
              <p:nvSpPr>
                <p:cNvPr id="65" name="矩形 64"/>
                <p:cNvSpPr/>
                <p:nvPr/>
              </p:nvSpPr>
              <p:spPr>
                <a:xfrm>
                  <a:off x="3491880" y="1620039"/>
                  <a:ext cx="1440693" cy="375647"/>
                </a:xfrm>
                <a:prstGeom prst="rect">
                  <a:avLst/>
                </a:prstGeom>
                <a:solidFill>
                  <a:srgbClr val="EE0689"/>
                </a:solidFill>
                <a:ln>
                  <a:noFill/>
                </a:ln>
              </p:spPr>
              <p:txBody>
                <a:bodyPr vert="horz" wrap="square" lIns="91440" tIns="45720" rIns="91440" bIns="45720" numCol="1" anchor="t" anchorCtr="0" compatLnSpc="1"/>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6" name="TextBox 65"/>
                <p:cNvSpPr txBox="1"/>
                <p:nvPr/>
              </p:nvSpPr>
              <p:spPr>
                <a:xfrm>
                  <a:off x="3642387" y="1653973"/>
                  <a:ext cx="869582" cy="288541"/>
                </a:xfrm>
                <a:prstGeom prst="rect">
                  <a:avLst/>
                </a:prstGeom>
                <a:noFill/>
              </p:spPr>
              <p:txBody>
                <a:bodyPr wrap="none" rtlCol="0">
                  <a:spAutoFit/>
                </a:bodyPr>
                <a:p>
                  <a:r>
                    <a:rPr lang="zh-CN" altLang="en-US" sz="1900" dirty="0">
                      <a:solidFill>
                        <a:schemeClr val="bg1"/>
                      </a:solidFill>
                      <a:latin typeface="微软雅黑" panose="020B0503020204020204" charset="-122"/>
                      <a:ea typeface="微软雅黑" panose="020B0503020204020204" charset="-122"/>
                    </a:rPr>
                    <a:t>添加标题</a:t>
                  </a:r>
                  <a:endParaRPr lang="zh-CN" altLang="en-US" sz="1900" dirty="0">
                    <a:solidFill>
                      <a:schemeClr val="bg1"/>
                    </a:solidFill>
                    <a:latin typeface="微软雅黑" panose="020B0503020204020204" charset="-122"/>
                    <a:ea typeface="微软雅黑" panose="020B0503020204020204" charset="-122"/>
                  </a:endParaRPr>
                </a:p>
              </p:txBody>
            </p:sp>
          </p:grpSp>
          <p:sp>
            <p:nvSpPr>
              <p:cNvPr id="64" name="矩形 63"/>
              <p:cNvSpPr/>
              <p:nvPr/>
            </p:nvSpPr>
            <p:spPr>
              <a:xfrm>
                <a:off x="1187091" y="2805111"/>
                <a:ext cx="1440693" cy="17108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61" name="任意多边形 60"/>
            <p:cNvSpPr/>
            <p:nvPr/>
          </p:nvSpPr>
          <p:spPr>
            <a:xfrm>
              <a:off x="6121827" y="2737350"/>
              <a:ext cx="1435161" cy="1717419"/>
            </a:xfrm>
            <a:custGeom>
              <a:avLst/>
              <a:gdLst>
                <a:gd name="connsiteX0" fmla="*/ 0 w 1418492"/>
                <a:gd name="connsiteY0" fmla="*/ 1688123 h 1688123"/>
                <a:gd name="connsiteX1" fmla="*/ 1418492 w 1418492"/>
                <a:gd name="connsiteY1" fmla="*/ 0 h 1688123"/>
                <a:gd name="connsiteX2" fmla="*/ 23446 w 1418492"/>
                <a:gd name="connsiteY2" fmla="*/ 0 h 1688123"/>
                <a:gd name="connsiteX3" fmla="*/ 0 w 1418492"/>
                <a:gd name="connsiteY3" fmla="*/ 1688123 h 1688123"/>
                <a:gd name="connsiteX0-1" fmla="*/ 0 w 1418492"/>
                <a:gd name="connsiteY0-2" fmla="*/ 1688123 h 1688123"/>
                <a:gd name="connsiteX1-3" fmla="*/ 1418492 w 1418492"/>
                <a:gd name="connsiteY1-4" fmla="*/ 0 h 1688123"/>
                <a:gd name="connsiteX2-5" fmla="*/ 4396 w 1418492"/>
                <a:gd name="connsiteY2-6" fmla="*/ 0 h 1688123"/>
                <a:gd name="connsiteX3-7" fmla="*/ 0 w 1418492"/>
                <a:gd name="connsiteY3-8" fmla="*/ 1688123 h 1688123"/>
                <a:gd name="connsiteX0-9" fmla="*/ 0 w 1437542"/>
                <a:gd name="connsiteY0-10" fmla="*/ 1690467 h 1690467"/>
                <a:gd name="connsiteX1-11" fmla="*/ 1437542 w 1437542"/>
                <a:gd name="connsiteY1-12" fmla="*/ 0 h 1690467"/>
                <a:gd name="connsiteX2-13" fmla="*/ 4396 w 1437542"/>
                <a:gd name="connsiteY2-14" fmla="*/ 2344 h 1690467"/>
                <a:gd name="connsiteX3-15" fmla="*/ 0 w 1437542"/>
                <a:gd name="connsiteY3-16" fmla="*/ 1690467 h 1690467"/>
                <a:gd name="connsiteX0-17" fmla="*/ 0 w 1435161"/>
                <a:gd name="connsiteY0-18" fmla="*/ 1690467 h 1690467"/>
                <a:gd name="connsiteX1-19" fmla="*/ 1435161 w 1435161"/>
                <a:gd name="connsiteY1-20" fmla="*/ 0 h 1690467"/>
                <a:gd name="connsiteX2-21" fmla="*/ 2015 w 1435161"/>
                <a:gd name="connsiteY2-22" fmla="*/ 2344 h 1690467"/>
                <a:gd name="connsiteX3-23" fmla="*/ 0 w 1435161"/>
                <a:gd name="connsiteY3-24" fmla="*/ 1690467 h 1690467"/>
              </a:gdLst>
              <a:ahLst/>
              <a:cxnLst>
                <a:cxn ang="0">
                  <a:pos x="connsiteX0-1" y="connsiteY0-2"/>
                </a:cxn>
                <a:cxn ang="0">
                  <a:pos x="connsiteX1-3" y="connsiteY1-4"/>
                </a:cxn>
                <a:cxn ang="0">
                  <a:pos x="connsiteX2-5" y="connsiteY2-6"/>
                </a:cxn>
                <a:cxn ang="0">
                  <a:pos x="connsiteX3-7" y="connsiteY3-8"/>
                </a:cxn>
              </a:cxnLst>
              <a:rect l="l" t="t" r="r" b="b"/>
              <a:pathLst>
                <a:path w="1435161" h="1690467">
                  <a:moveTo>
                    <a:pt x="0" y="1690467"/>
                  </a:moveTo>
                  <a:lnTo>
                    <a:pt x="1435161" y="0"/>
                  </a:lnTo>
                  <a:lnTo>
                    <a:pt x="2015" y="2344"/>
                  </a:lnTo>
                  <a:cubicBezTo>
                    <a:pt x="550" y="565052"/>
                    <a:pt x="1465" y="1127759"/>
                    <a:pt x="0" y="1690467"/>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62" name="矩形 61"/>
            <p:cNvSpPr/>
            <p:nvPr/>
          </p:nvSpPr>
          <p:spPr>
            <a:xfrm>
              <a:off x="6198499" y="2884247"/>
              <a:ext cx="1280342" cy="1509644"/>
            </a:xfrm>
            <a:prstGeom prst="rect">
              <a:avLst/>
            </a:prstGeom>
          </p:spPr>
          <p:txBody>
            <a:bodyPr wrap="square">
              <a:spAutoFit/>
            </a:bodyPr>
            <a:p>
              <a:pPr>
                <a:lnSpc>
                  <a:spcPct val="130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您的内容打在这里，或者通过复制您的文本后。您的内容打在这里，或者通过复制您的文本</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500"/>
                                        <p:tgtEl>
                                          <p:spTgt spid="67"/>
                                        </p:tgtEl>
                                      </p:cBhvr>
                                    </p:animEffect>
                                  </p:childTnLst>
                                </p:cTn>
                              </p:par>
                              <p:par>
                                <p:cTn id="8" presetID="12" presetClass="entr" presetSubtype="1" fill="hold" nodeType="withEffect">
                                  <p:stCondLst>
                                    <p:cond delay="500"/>
                                  </p:stCondLst>
                                  <p:childTnLst>
                                    <p:set>
                                      <p:cBhvr>
                                        <p:cTn id="9" dur="1" fill="hold">
                                          <p:stCondLst>
                                            <p:cond delay="0"/>
                                          </p:stCondLst>
                                        </p:cTn>
                                        <p:tgtEl>
                                          <p:spTgt spid="43"/>
                                        </p:tgtEl>
                                        <p:attrNameLst>
                                          <p:attrName>style.visibility</p:attrName>
                                        </p:attrNameLst>
                                      </p:cBhvr>
                                      <p:to>
                                        <p:strVal val="visible"/>
                                      </p:to>
                                    </p:set>
                                    <p:anim calcmode="lin" valueType="num">
                                      <p:cBhvr additive="base">
                                        <p:cTn id="10" dur="1000"/>
                                        <p:tgtEl>
                                          <p:spTgt spid="43"/>
                                        </p:tgtEl>
                                        <p:attrNameLst>
                                          <p:attrName>ppt_y</p:attrName>
                                        </p:attrNameLst>
                                      </p:cBhvr>
                                      <p:tavLst>
                                        <p:tav tm="0">
                                          <p:val>
                                            <p:strVal val="#ppt_y-#ppt_h*1.125000"/>
                                          </p:val>
                                        </p:tav>
                                        <p:tav tm="100000">
                                          <p:val>
                                            <p:strVal val="#ppt_y"/>
                                          </p:val>
                                        </p:tav>
                                      </p:tavLst>
                                    </p:anim>
                                    <p:animEffect transition="in" filter="wipe(down)">
                                      <p:cBhvr>
                                        <p:cTn id="11" dur="1000"/>
                                        <p:tgtEl>
                                          <p:spTgt spid="43"/>
                                        </p:tgtEl>
                                      </p:cBhvr>
                                    </p:animEffect>
                                  </p:childTnLst>
                                </p:cTn>
                              </p:par>
                              <p:par>
                                <p:cTn id="12" presetID="12" presetClass="entr" presetSubtype="1" fill="hold" nodeType="withEffect">
                                  <p:stCondLst>
                                    <p:cond delay="80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1000"/>
                                        <p:tgtEl>
                                          <p:spTgt spid="51"/>
                                        </p:tgtEl>
                                        <p:attrNameLst>
                                          <p:attrName>ppt_y</p:attrName>
                                        </p:attrNameLst>
                                      </p:cBhvr>
                                      <p:tavLst>
                                        <p:tav tm="0">
                                          <p:val>
                                            <p:strVal val="#ppt_y-#ppt_h*1.125000"/>
                                          </p:val>
                                        </p:tav>
                                        <p:tav tm="100000">
                                          <p:val>
                                            <p:strVal val="#ppt_y"/>
                                          </p:val>
                                        </p:tav>
                                      </p:tavLst>
                                    </p:anim>
                                    <p:animEffect transition="in" filter="wipe(down)">
                                      <p:cBhvr>
                                        <p:cTn id="15" dur="1000"/>
                                        <p:tgtEl>
                                          <p:spTgt spid="51"/>
                                        </p:tgtEl>
                                      </p:cBhvr>
                                    </p:animEffect>
                                  </p:childTnLst>
                                </p:cTn>
                              </p:par>
                              <p:par>
                                <p:cTn id="16" presetID="12" presetClass="entr" presetSubtype="1" fill="hold" nodeType="withEffect">
                                  <p:stCondLst>
                                    <p:cond delay="110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1000"/>
                                        <p:tgtEl>
                                          <p:spTgt spid="59"/>
                                        </p:tgtEl>
                                        <p:attrNameLst>
                                          <p:attrName>ppt_y</p:attrName>
                                        </p:attrNameLst>
                                      </p:cBhvr>
                                      <p:tavLst>
                                        <p:tav tm="0">
                                          <p:val>
                                            <p:strVal val="#ppt_y-#ppt_h*1.125000"/>
                                          </p:val>
                                        </p:tav>
                                        <p:tav tm="100000">
                                          <p:val>
                                            <p:strVal val="#ppt_y"/>
                                          </p:val>
                                        </p:tav>
                                      </p:tavLst>
                                    </p:anim>
                                    <p:animEffect transition="in" filter="wipe(down)">
                                      <p:cBhvr>
                                        <p:cTn id="19" dur="1000"/>
                                        <p:tgtEl>
                                          <p:spTgt spid="59"/>
                                        </p:tgtEl>
                                      </p:cBhvr>
                                    </p:animEffect>
                                  </p:childTnLst>
                                </p:cTn>
                              </p:par>
                              <p:par>
                                <p:cTn id="20" presetID="12" presetClass="entr" presetSubtype="1" fill="hold" nodeType="withEffect">
                                  <p:stCondLst>
                                    <p:cond delay="150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1000"/>
                                        <p:tgtEl>
                                          <p:spTgt spid="42"/>
                                        </p:tgtEl>
                                        <p:attrNameLst>
                                          <p:attrName>ppt_y</p:attrName>
                                        </p:attrNameLst>
                                      </p:cBhvr>
                                      <p:tavLst>
                                        <p:tav tm="0">
                                          <p:val>
                                            <p:strVal val="#ppt_y-#ppt_h*1.125000"/>
                                          </p:val>
                                        </p:tav>
                                        <p:tav tm="100000">
                                          <p:val>
                                            <p:strVal val="#ppt_y"/>
                                          </p:val>
                                        </p:tav>
                                      </p:tavLst>
                                    </p:anim>
                                    <p:animEffect transition="in" filter="wipe(down)">
                                      <p:cBhvr>
                                        <p:cTn id="2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a:xfrm rot="5400000">
            <a:off x="7171274" y="1996249"/>
            <a:ext cx="1833563" cy="1641261"/>
          </a:xfrm>
          <a:custGeom>
            <a:avLst/>
            <a:gdLst>
              <a:gd name="connsiteX0" fmla="*/ 0 w 1834305"/>
              <a:gd name="connsiteY0" fmla="*/ 1078825 h 1640637"/>
              <a:gd name="connsiteX1" fmla="*/ 1834305 w 1834305"/>
              <a:gd name="connsiteY1" fmla="*/ 0 h 1640637"/>
              <a:gd name="connsiteX2" fmla="*/ 1834305 w 1834305"/>
              <a:gd name="connsiteY2" fmla="*/ 1399285 h 1640637"/>
              <a:gd name="connsiteX3" fmla="*/ 1774909 w 1834305"/>
              <a:gd name="connsiteY3" fmla="*/ 1396286 h 1640637"/>
              <a:gd name="connsiteX4" fmla="*/ 1034741 w 1834305"/>
              <a:gd name="connsiteY4" fmla="*/ 1622376 h 1640637"/>
              <a:gd name="connsiteX5" fmla="*/ 1010322 w 1834305"/>
              <a:gd name="connsiteY5" fmla="*/ 1640637 h 164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640637">
                <a:moveTo>
                  <a:pt x="0" y="1078825"/>
                </a:moveTo>
                <a:cubicBezTo>
                  <a:pt x="370288" y="412925"/>
                  <a:pt x="1072376" y="0"/>
                  <a:pt x="1834305" y="0"/>
                </a:cubicBezTo>
                <a:lnTo>
                  <a:pt x="1834305" y="1399285"/>
                </a:lnTo>
                <a:lnTo>
                  <a:pt x="1774909" y="1396286"/>
                </a:lnTo>
                <a:cubicBezTo>
                  <a:pt x="1500734" y="1396286"/>
                  <a:pt x="1246027" y="1479635"/>
                  <a:pt x="1034741" y="1622376"/>
                </a:cubicBezTo>
                <a:lnTo>
                  <a:pt x="1010322" y="1640637"/>
                </a:lnTo>
                <a:close/>
              </a:path>
            </a:pathLst>
          </a:cu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2" name="任意多边形 11"/>
          <p:cNvSpPr/>
          <p:nvPr/>
        </p:nvSpPr>
        <p:spPr>
          <a:xfrm rot="9058301">
            <a:off x="7326154" y="3633646"/>
            <a:ext cx="1834911" cy="1765300"/>
          </a:xfrm>
          <a:custGeom>
            <a:avLst/>
            <a:gdLst>
              <a:gd name="connsiteX0" fmla="*/ 1234014 w 1834305"/>
              <a:gd name="connsiteY0" fmla="*/ 1765026 h 1765026"/>
              <a:gd name="connsiteX1" fmla="*/ 0 w 1834305"/>
              <a:gd name="connsiteY1" fmla="*/ 1078825 h 1765026"/>
              <a:gd name="connsiteX2" fmla="*/ 1834305 w 1834305"/>
              <a:gd name="connsiteY2" fmla="*/ 0 h 1765026"/>
              <a:gd name="connsiteX3" fmla="*/ 1834305 w 1834305"/>
              <a:gd name="connsiteY3" fmla="*/ 1269819 h 1765026"/>
              <a:gd name="connsiteX4" fmla="*/ 1737433 w 1834305"/>
              <a:gd name="connsiteY4" fmla="*/ 1313321 h 1765026"/>
              <a:gd name="connsiteX5" fmla="*/ 1252240 w 1834305"/>
              <a:gd name="connsiteY5" fmla="*/ 1735766 h 176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765026">
                <a:moveTo>
                  <a:pt x="1234014" y="1765026"/>
                </a:moveTo>
                <a:lnTo>
                  <a:pt x="0" y="1078825"/>
                </a:lnTo>
                <a:cubicBezTo>
                  <a:pt x="370288" y="412925"/>
                  <a:pt x="1072376" y="0"/>
                  <a:pt x="1834305" y="0"/>
                </a:cubicBezTo>
                <a:lnTo>
                  <a:pt x="1834305" y="1269819"/>
                </a:lnTo>
                <a:lnTo>
                  <a:pt x="1737433" y="1313321"/>
                </a:lnTo>
                <a:cubicBezTo>
                  <a:pt x="1547988" y="1409553"/>
                  <a:pt x="1379974" y="1552166"/>
                  <a:pt x="1252240" y="1735766"/>
                </a:cubicBezTo>
                <a:close/>
              </a:path>
            </a:pathLst>
          </a:cu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3" name="任意多边形 12"/>
          <p:cNvSpPr/>
          <p:nvPr/>
        </p:nvSpPr>
        <p:spPr>
          <a:xfrm rot="16200000">
            <a:off x="3174468" y="3891723"/>
            <a:ext cx="1835150" cy="1626975"/>
          </a:xfrm>
          <a:custGeom>
            <a:avLst/>
            <a:gdLst>
              <a:gd name="connsiteX0" fmla="*/ 1834305 w 1834305"/>
              <a:gd name="connsiteY0" fmla="*/ 0 h 1626600"/>
              <a:gd name="connsiteX1" fmla="*/ 1834305 w 1834305"/>
              <a:gd name="connsiteY1" fmla="*/ 1331393 h 1626600"/>
              <a:gd name="connsiteX2" fmla="*/ 1818726 w 1834305"/>
              <a:gd name="connsiteY2" fmla="*/ 1330606 h 1626600"/>
              <a:gd name="connsiteX3" fmla="*/ 1078559 w 1834305"/>
              <a:gd name="connsiteY3" fmla="*/ 1556696 h 1626600"/>
              <a:gd name="connsiteX4" fmla="*/ 985078 w 1834305"/>
              <a:gd name="connsiteY4" fmla="*/ 1626600 h 1626600"/>
              <a:gd name="connsiteX5" fmla="*/ 0 w 1834305"/>
              <a:gd name="connsiteY5" fmla="*/ 1078825 h 1626600"/>
              <a:gd name="connsiteX6" fmla="*/ 1834305 w 1834305"/>
              <a:gd name="connsiteY6" fmla="*/ 0 h 162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626600">
                <a:moveTo>
                  <a:pt x="1834305" y="0"/>
                </a:moveTo>
                <a:lnTo>
                  <a:pt x="1834305" y="1331393"/>
                </a:lnTo>
                <a:lnTo>
                  <a:pt x="1818726" y="1330606"/>
                </a:lnTo>
                <a:cubicBezTo>
                  <a:pt x="1544551" y="1330606"/>
                  <a:pt x="1289844" y="1413955"/>
                  <a:pt x="1078559" y="1556696"/>
                </a:cubicBezTo>
                <a:lnTo>
                  <a:pt x="985078" y="1626600"/>
                </a:lnTo>
                <a:lnTo>
                  <a:pt x="0" y="1078825"/>
                </a:lnTo>
                <a:cubicBezTo>
                  <a:pt x="370288" y="412925"/>
                  <a:pt x="1072376" y="0"/>
                  <a:pt x="1834305" y="0"/>
                </a:cubicBezTo>
                <a:close/>
              </a:path>
            </a:pathLst>
          </a:cu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4" name="任意多边形 13"/>
          <p:cNvSpPr/>
          <p:nvPr/>
        </p:nvSpPr>
        <p:spPr>
          <a:xfrm rot="19800000">
            <a:off x="3040462" y="2173148"/>
            <a:ext cx="1834911" cy="1725613"/>
          </a:xfrm>
          <a:custGeom>
            <a:avLst/>
            <a:gdLst>
              <a:gd name="connsiteX0" fmla="*/ 1834305 w 1834305"/>
              <a:gd name="connsiteY0" fmla="*/ 0 h 1725513"/>
              <a:gd name="connsiteX1" fmla="*/ 1834305 w 1834305"/>
              <a:gd name="connsiteY1" fmla="*/ 1154275 h 1725513"/>
              <a:gd name="connsiteX2" fmla="*/ 1727097 w 1834305"/>
              <a:gd name="connsiteY2" fmla="*/ 1200250 h 1725513"/>
              <a:gd name="connsiteX3" fmla="*/ 1234810 w 1834305"/>
              <a:gd name="connsiteY3" fmla="*/ 1614406 h 1725513"/>
              <a:gd name="connsiteX4" fmla="*/ 1162957 w 1834305"/>
              <a:gd name="connsiteY4" fmla="*/ 1725513 h 1725513"/>
              <a:gd name="connsiteX5" fmla="*/ 0 w 1834305"/>
              <a:gd name="connsiteY5" fmla="*/ 1078825 h 1725513"/>
              <a:gd name="connsiteX6" fmla="*/ 1834305 w 1834305"/>
              <a:gd name="connsiteY6" fmla="*/ 0 h 172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725513">
                <a:moveTo>
                  <a:pt x="1834305" y="0"/>
                </a:moveTo>
                <a:lnTo>
                  <a:pt x="1834305" y="1154275"/>
                </a:lnTo>
                <a:lnTo>
                  <a:pt x="1727097" y="1200250"/>
                </a:lnTo>
                <a:cubicBezTo>
                  <a:pt x="1536047" y="1293256"/>
                  <a:pt x="1365639" y="1432999"/>
                  <a:pt x="1234810" y="1614406"/>
                </a:cubicBezTo>
                <a:lnTo>
                  <a:pt x="1162957" y="1725513"/>
                </a:lnTo>
                <a:lnTo>
                  <a:pt x="0" y="1078825"/>
                </a:lnTo>
                <a:cubicBezTo>
                  <a:pt x="370288" y="412925"/>
                  <a:pt x="1072376" y="0"/>
                  <a:pt x="1834305" y="0"/>
                </a:cubicBezTo>
                <a:close/>
              </a:path>
            </a:pathLst>
          </a:cu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5" name="椭圆 14"/>
          <p:cNvSpPr/>
          <p:nvPr/>
        </p:nvSpPr>
        <p:spPr>
          <a:xfrm>
            <a:off x="4718231" y="2369996"/>
            <a:ext cx="2647605" cy="2647950"/>
          </a:xfrm>
          <a:prstGeom prst="ellipse">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26636" name="组合 15"/>
          <p:cNvGrpSpPr/>
          <p:nvPr/>
        </p:nvGrpSpPr>
        <p:grpSpPr bwMode="auto">
          <a:xfrm>
            <a:off x="5210292" y="2935792"/>
            <a:ext cx="1746023" cy="1752233"/>
            <a:chOff x="237305" y="1722403"/>
            <a:chExt cx="1746372" cy="1752913"/>
          </a:xfrm>
        </p:grpSpPr>
        <p:sp>
          <p:nvSpPr>
            <p:cNvPr id="26645" name="TextBox 10"/>
            <p:cNvSpPr txBox="1">
              <a:spLocks noChangeArrowheads="1"/>
            </p:cNvSpPr>
            <p:nvPr/>
          </p:nvSpPr>
          <p:spPr bwMode="auto">
            <a:xfrm>
              <a:off x="237305" y="2182152"/>
              <a:ext cx="1746372" cy="1293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bg1"/>
                  </a:solidFill>
                </a:rPr>
                <a:t>文字内容需概括精炼，建议与标题相关并符合整体语言风格，语言描述尽量简洁生动。</a:t>
              </a:r>
              <a:endParaRPr lang="en-US" altLang="zh-CN" dirty="0">
                <a:solidFill>
                  <a:schemeClr val="bg1"/>
                </a:solidFill>
              </a:endParaRPr>
            </a:p>
          </p:txBody>
        </p:sp>
        <p:sp>
          <p:nvSpPr>
            <p:cNvPr id="26646" name="文本框 17"/>
            <p:cNvSpPr txBox="1">
              <a:spLocks noChangeArrowheads="1"/>
            </p:cNvSpPr>
            <p:nvPr/>
          </p:nvSpPr>
          <p:spPr bwMode="auto">
            <a:xfrm>
              <a:off x="402967" y="1722403"/>
              <a:ext cx="1309787" cy="49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pPr algn="ctr"/>
              <a:r>
                <a:rPr lang="zh-CN" altLang="en-US" sz="2000" b="1" dirty="0">
                  <a:solidFill>
                    <a:schemeClr val="bg1"/>
                  </a:solidFill>
                </a:rPr>
                <a:t>添加标题</a:t>
              </a:r>
              <a:endParaRPr lang="zh-CN" altLang="en-US" sz="2000" b="1" dirty="0">
                <a:solidFill>
                  <a:schemeClr val="bg1"/>
                </a:solidFill>
              </a:endParaRPr>
            </a:p>
          </p:txBody>
        </p:sp>
      </p:grpSp>
      <p:sp>
        <p:nvSpPr>
          <p:cNvPr id="26637" name="文本框 18"/>
          <p:cNvSpPr txBox="1">
            <a:spLocks noChangeArrowheads="1"/>
          </p:cNvSpPr>
          <p:nvPr/>
        </p:nvSpPr>
        <p:spPr bwMode="auto">
          <a:xfrm>
            <a:off x="7734088" y="2835134"/>
            <a:ext cx="8063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sp>
        <p:nvSpPr>
          <p:cNvPr id="26638" name="文本框 19"/>
          <p:cNvSpPr txBox="1">
            <a:spLocks noChangeArrowheads="1"/>
          </p:cNvSpPr>
          <p:nvPr/>
        </p:nvSpPr>
        <p:spPr bwMode="auto">
          <a:xfrm>
            <a:off x="7734088" y="4462321"/>
            <a:ext cx="80634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sp>
        <p:nvSpPr>
          <p:cNvPr id="26639" name="文本框 20"/>
          <p:cNvSpPr txBox="1">
            <a:spLocks noChangeArrowheads="1"/>
          </p:cNvSpPr>
          <p:nvPr/>
        </p:nvSpPr>
        <p:spPr bwMode="auto">
          <a:xfrm>
            <a:off x="3670617" y="2835134"/>
            <a:ext cx="8063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sp>
        <p:nvSpPr>
          <p:cNvPr id="26640" name="文本框 21"/>
          <p:cNvSpPr txBox="1">
            <a:spLocks noChangeArrowheads="1"/>
          </p:cNvSpPr>
          <p:nvPr/>
        </p:nvSpPr>
        <p:spPr bwMode="auto">
          <a:xfrm>
            <a:off x="3670617" y="4462321"/>
            <a:ext cx="80634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sp>
        <p:nvSpPr>
          <p:cNvPr id="26641" name="TextBox 10"/>
          <p:cNvSpPr txBox="1">
            <a:spLocks noChangeArrowheads="1"/>
          </p:cNvSpPr>
          <p:nvPr/>
        </p:nvSpPr>
        <p:spPr bwMode="auto">
          <a:xfrm>
            <a:off x="8908685" y="2496996"/>
            <a:ext cx="2861890" cy="80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dirty="0">
              <a:solidFill>
                <a:schemeClr val="tx1"/>
              </a:solidFill>
              <a:latin typeface="微软雅黑" panose="020B0503020204020204" charset="-122"/>
              <a:ea typeface="微软雅黑" panose="020B0503020204020204" charset="-122"/>
            </a:endParaRPr>
          </a:p>
        </p:txBody>
      </p:sp>
      <p:sp>
        <p:nvSpPr>
          <p:cNvPr id="26642" name="TextBox 10"/>
          <p:cNvSpPr txBox="1">
            <a:spLocks noChangeArrowheads="1"/>
          </p:cNvSpPr>
          <p:nvPr/>
        </p:nvSpPr>
        <p:spPr bwMode="auto">
          <a:xfrm>
            <a:off x="8918209" y="4424221"/>
            <a:ext cx="286189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dirty="0">
              <a:solidFill>
                <a:schemeClr val="tx1"/>
              </a:solidFill>
              <a:latin typeface="微软雅黑" panose="020B0503020204020204" charset="-122"/>
              <a:ea typeface="微软雅黑" panose="020B0503020204020204" charset="-122"/>
            </a:endParaRPr>
          </a:p>
        </p:txBody>
      </p:sp>
      <p:sp>
        <p:nvSpPr>
          <p:cNvPr id="26643" name="TextBox 10"/>
          <p:cNvSpPr txBox="1">
            <a:spLocks noChangeArrowheads="1"/>
          </p:cNvSpPr>
          <p:nvPr/>
        </p:nvSpPr>
        <p:spPr bwMode="auto">
          <a:xfrm>
            <a:off x="430952" y="2447785"/>
            <a:ext cx="286188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dirty="0">
              <a:solidFill>
                <a:schemeClr val="tx1"/>
              </a:solidFill>
              <a:latin typeface="微软雅黑" panose="020B0503020204020204" charset="-122"/>
              <a:ea typeface="微软雅黑" panose="020B0503020204020204" charset="-122"/>
            </a:endParaRPr>
          </a:p>
        </p:txBody>
      </p:sp>
      <p:sp>
        <p:nvSpPr>
          <p:cNvPr id="26644" name="TextBox 10"/>
          <p:cNvSpPr txBox="1">
            <a:spLocks noChangeArrowheads="1"/>
          </p:cNvSpPr>
          <p:nvPr/>
        </p:nvSpPr>
        <p:spPr bwMode="auto">
          <a:xfrm>
            <a:off x="443651" y="4336910"/>
            <a:ext cx="286188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636"/>
                                        </p:tgtEl>
                                        <p:attrNameLst>
                                          <p:attrName>style.visibility</p:attrName>
                                        </p:attrNameLst>
                                      </p:cBhvr>
                                      <p:to>
                                        <p:strVal val="visible"/>
                                      </p:to>
                                    </p:set>
                                    <p:anim calcmode="lin" valueType="num">
                                      <p:cBhvr>
                                        <p:cTn id="7" dur="500" fill="hold"/>
                                        <p:tgtEl>
                                          <p:spTgt spid="26636"/>
                                        </p:tgtEl>
                                        <p:attrNameLst>
                                          <p:attrName>ppt_w</p:attrName>
                                        </p:attrNameLst>
                                      </p:cBhvr>
                                      <p:tavLst>
                                        <p:tav tm="0">
                                          <p:val>
                                            <p:fltVal val="0"/>
                                          </p:val>
                                        </p:tav>
                                        <p:tav tm="100000">
                                          <p:val>
                                            <p:strVal val="#ppt_w"/>
                                          </p:val>
                                        </p:tav>
                                      </p:tavLst>
                                    </p:anim>
                                    <p:anim calcmode="lin" valueType="num">
                                      <p:cBhvr>
                                        <p:cTn id="8" dur="500" fill="hold"/>
                                        <p:tgtEl>
                                          <p:spTgt spid="26636"/>
                                        </p:tgtEl>
                                        <p:attrNameLst>
                                          <p:attrName>ppt_h</p:attrName>
                                        </p:attrNameLst>
                                      </p:cBhvr>
                                      <p:tavLst>
                                        <p:tav tm="0">
                                          <p:val>
                                            <p:fltVal val="0"/>
                                          </p:val>
                                        </p:tav>
                                        <p:tav tm="100000">
                                          <p:val>
                                            <p:strVal val="#ppt_h"/>
                                          </p:val>
                                        </p:tav>
                                      </p:tavLst>
                                    </p:anim>
                                    <p:animEffect transition="in" filter="fade">
                                      <p:cBhvr>
                                        <p:cTn id="9" dur="500"/>
                                        <p:tgtEl>
                                          <p:spTgt spid="26636"/>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528" fill="hold" grpId="0" nodeType="withEffect">
                                  <p:stCondLst>
                                    <p:cond delay="600"/>
                                  </p:stCondLst>
                                  <p:childTnLst>
                                    <p:set>
                                      <p:cBhvr>
                                        <p:cTn id="16" dur="1" fill="hold">
                                          <p:stCondLst>
                                            <p:cond delay="0"/>
                                          </p:stCondLst>
                                        </p:cTn>
                                        <p:tgtEl>
                                          <p:spTgt spid="26639"/>
                                        </p:tgtEl>
                                        <p:attrNameLst>
                                          <p:attrName>style.visibility</p:attrName>
                                        </p:attrNameLst>
                                      </p:cBhvr>
                                      <p:to>
                                        <p:strVal val="visible"/>
                                      </p:to>
                                    </p:set>
                                    <p:anim calcmode="lin" valueType="num">
                                      <p:cBhvr>
                                        <p:cTn id="17" dur="500" fill="hold"/>
                                        <p:tgtEl>
                                          <p:spTgt spid="26639"/>
                                        </p:tgtEl>
                                        <p:attrNameLst>
                                          <p:attrName>ppt_w</p:attrName>
                                        </p:attrNameLst>
                                      </p:cBhvr>
                                      <p:tavLst>
                                        <p:tav tm="0">
                                          <p:val>
                                            <p:fltVal val="0"/>
                                          </p:val>
                                        </p:tav>
                                        <p:tav tm="100000">
                                          <p:val>
                                            <p:strVal val="#ppt_w"/>
                                          </p:val>
                                        </p:tav>
                                      </p:tavLst>
                                    </p:anim>
                                    <p:anim calcmode="lin" valueType="num">
                                      <p:cBhvr>
                                        <p:cTn id="18" dur="500" fill="hold"/>
                                        <p:tgtEl>
                                          <p:spTgt spid="26639"/>
                                        </p:tgtEl>
                                        <p:attrNameLst>
                                          <p:attrName>ppt_h</p:attrName>
                                        </p:attrNameLst>
                                      </p:cBhvr>
                                      <p:tavLst>
                                        <p:tav tm="0">
                                          <p:val>
                                            <p:fltVal val="0"/>
                                          </p:val>
                                        </p:tav>
                                        <p:tav tm="100000">
                                          <p:val>
                                            <p:strVal val="#ppt_h"/>
                                          </p:val>
                                        </p:tav>
                                      </p:tavLst>
                                    </p:anim>
                                    <p:animEffect transition="in" filter="fade">
                                      <p:cBhvr>
                                        <p:cTn id="19" dur="500"/>
                                        <p:tgtEl>
                                          <p:spTgt spid="26639"/>
                                        </p:tgtEl>
                                      </p:cBhvr>
                                    </p:animEffect>
                                    <p:anim calcmode="lin" valueType="num">
                                      <p:cBhvr>
                                        <p:cTn id="20" dur="500" fill="hold"/>
                                        <p:tgtEl>
                                          <p:spTgt spid="26639"/>
                                        </p:tgtEl>
                                        <p:attrNameLst>
                                          <p:attrName>ppt_x</p:attrName>
                                        </p:attrNameLst>
                                      </p:cBhvr>
                                      <p:tavLst>
                                        <p:tav tm="0">
                                          <p:val>
                                            <p:fltVal val="0.5"/>
                                          </p:val>
                                        </p:tav>
                                        <p:tav tm="100000">
                                          <p:val>
                                            <p:strVal val="#ppt_x"/>
                                          </p:val>
                                        </p:tav>
                                      </p:tavLst>
                                    </p:anim>
                                    <p:anim calcmode="lin" valueType="num">
                                      <p:cBhvr>
                                        <p:cTn id="21" dur="500" fill="hold"/>
                                        <p:tgtEl>
                                          <p:spTgt spid="26639"/>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9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200"/>
                                  </p:stCondLst>
                                  <p:childTnLst>
                                    <p:set>
                                      <p:cBhvr>
                                        <p:cTn id="30" dur="1" fill="hold">
                                          <p:stCondLst>
                                            <p:cond delay="0"/>
                                          </p:stCondLst>
                                        </p:cTn>
                                        <p:tgtEl>
                                          <p:spTgt spid="26640"/>
                                        </p:tgtEl>
                                        <p:attrNameLst>
                                          <p:attrName>style.visibility</p:attrName>
                                        </p:attrNameLst>
                                      </p:cBhvr>
                                      <p:to>
                                        <p:strVal val="visible"/>
                                      </p:to>
                                    </p:set>
                                    <p:anim calcmode="lin" valueType="num">
                                      <p:cBhvr>
                                        <p:cTn id="31" dur="500" fill="hold"/>
                                        <p:tgtEl>
                                          <p:spTgt spid="26640"/>
                                        </p:tgtEl>
                                        <p:attrNameLst>
                                          <p:attrName>ppt_w</p:attrName>
                                        </p:attrNameLst>
                                      </p:cBhvr>
                                      <p:tavLst>
                                        <p:tav tm="0">
                                          <p:val>
                                            <p:fltVal val="0"/>
                                          </p:val>
                                        </p:tav>
                                        <p:tav tm="100000">
                                          <p:val>
                                            <p:strVal val="#ppt_w"/>
                                          </p:val>
                                        </p:tav>
                                      </p:tavLst>
                                    </p:anim>
                                    <p:anim calcmode="lin" valueType="num">
                                      <p:cBhvr>
                                        <p:cTn id="32" dur="500" fill="hold"/>
                                        <p:tgtEl>
                                          <p:spTgt spid="26640"/>
                                        </p:tgtEl>
                                        <p:attrNameLst>
                                          <p:attrName>ppt_h</p:attrName>
                                        </p:attrNameLst>
                                      </p:cBhvr>
                                      <p:tavLst>
                                        <p:tav tm="0">
                                          <p:val>
                                            <p:fltVal val="0"/>
                                          </p:val>
                                        </p:tav>
                                        <p:tav tm="100000">
                                          <p:val>
                                            <p:strVal val="#ppt_h"/>
                                          </p:val>
                                        </p:tav>
                                      </p:tavLst>
                                    </p:anim>
                                    <p:animEffect transition="in" filter="fade">
                                      <p:cBhvr>
                                        <p:cTn id="33" dur="500"/>
                                        <p:tgtEl>
                                          <p:spTgt spid="26640"/>
                                        </p:tgtEl>
                                      </p:cBhvr>
                                    </p:animEffect>
                                    <p:anim calcmode="lin" valueType="num">
                                      <p:cBhvr>
                                        <p:cTn id="34" dur="500" fill="hold"/>
                                        <p:tgtEl>
                                          <p:spTgt spid="26640"/>
                                        </p:tgtEl>
                                        <p:attrNameLst>
                                          <p:attrName>ppt_x</p:attrName>
                                        </p:attrNameLst>
                                      </p:cBhvr>
                                      <p:tavLst>
                                        <p:tav tm="0">
                                          <p:val>
                                            <p:fltVal val="0.5"/>
                                          </p:val>
                                        </p:tav>
                                        <p:tav tm="100000">
                                          <p:val>
                                            <p:strVal val="#ppt_x"/>
                                          </p:val>
                                        </p:tav>
                                      </p:tavLst>
                                    </p:anim>
                                    <p:anim calcmode="lin" valueType="num">
                                      <p:cBhvr>
                                        <p:cTn id="35" dur="500" fill="hold"/>
                                        <p:tgtEl>
                                          <p:spTgt spid="26640"/>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5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fltVal val="0.5"/>
                                          </p:val>
                                        </p:tav>
                                        <p:tav tm="100000">
                                          <p:val>
                                            <p:strVal val="#ppt_x"/>
                                          </p:val>
                                        </p:tav>
                                      </p:tavLst>
                                    </p:anim>
                                    <p:anim calcmode="lin" valueType="num">
                                      <p:cBhvr>
                                        <p:cTn id="42" dur="500" fill="hold"/>
                                        <p:tgtEl>
                                          <p:spTgt spid="13"/>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1800"/>
                                  </p:stCondLst>
                                  <p:childTnLst>
                                    <p:set>
                                      <p:cBhvr>
                                        <p:cTn id="44" dur="1" fill="hold">
                                          <p:stCondLst>
                                            <p:cond delay="0"/>
                                          </p:stCondLst>
                                        </p:cTn>
                                        <p:tgtEl>
                                          <p:spTgt spid="26637"/>
                                        </p:tgtEl>
                                        <p:attrNameLst>
                                          <p:attrName>style.visibility</p:attrName>
                                        </p:attrNameLst>
                                      </p:cBhvr>
                                      <p:to>
                                        <p:strVal val="visible"/>
                                      </p:to>
                                    </p:set>
                                    <p:anim calcmode="lin" valueType="num">
                                      <p:cBhvr>
                                        <p:cTn id="45" dur="500" fill="hold"/>
                                        <p:tgtEl>
                                          <p:spTgt spid="26637"/>
                                        </p:tgtEl>
                                        <p:attrNameLst>
                                          <p:attrName>ppt_w</p:attrName>
                                        </p:attrNameLst>
                                      </p:cBhvr>
                                      <p:tavLst>
                                        <p:tav tm="0">
                                          <p:val>
                                            <p:fltVal val="0"/>
                                          </p:val>
                                        </p:tav>
                                        <p:tav tm="100000">
                                          <p:val>
                                            <p:strVal val="#ppt_w"/>
                                          </p:val>
                                        </p:tav>
                                      </p:tavLst>
                                    </p:anim>
                                    <p:anim calcmode="lin" valueType="num">
                                      <p:cBhvr>
                                        <p:cTn id="46" dur="500" fill="hold"/>
                                        <p:tgtEl>
                                          <p:spTgt spid="26637"/>
                                        </p:tgtEl>
                                        <p:attrNameLst>
                                          <p:attrName>ppt_h</p:attrName>
                                        </p:attrNameLst>
                                      </p:cBhvr>
                                      <p:tavLst>
                                        <p:tav tm="0">
                                          <p:val>
                                            <p:fltVal val="0"/>
                                          </p:val>
                                        </p:tav>
                                        <p:tav tm="100000">
                                          <p:val>
                                            <p:strVal val="#ppt_h"/>
                                          </p:val>
                                        </p:tav>
                                      </p:tavLst>
                                    </p:anim>
                                    <p:animEffect transition="in" filter="fade">
                                      <p:cBhvr>
                                        <p:cTn id="47" dur="500"/>
                                        <p:tgtEl>
                                          <p:spTgt spid="26637"/>
                                        </p:tgtEl>
                                      </p:cBhvr>
                                    </p:animEffect>
                                    <p:anim calcmode="lin" valueType="num">
                                      <p:cBhvr>
                                        <p:cTn id="48" dur="500" fill="hold"/>
                                        <p:tgtEl>
                                          <p:spTgt spid="26637"/>
                                        </p:tgtEl>
                                        <p:attrNameLst>
                                          <p:attrName>ppt_x</p:attrName>
                                        </p:attrNameLst>
                                      </p:cBhvr>
                                      <p:tavLst>
                                        <p:tav tm="0">
                                          <p:val>
                                            <p:fltVal val="0.5"/>
                                          </p:val>
                                        </p:tav>
                                        <p:tav tm="100000">
                                          <p:val>
                                            <p:strVal val="#ppt_x"/>
                                          </p:val>
                                        </p:tav>
                                      </p:tavLst>
                                    </p:anim>
                                    <p:anim calcmode="lin" valueType="num">
                                      <p:cBhvr>
                                        <p:cTn id="49" dur="500" fill="hold"/>
                                        <p:tgtEl>
                                          <p:spTgt spid="26637"/>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210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anim calcmode="lin" valueType="num">
                                      <p:cBhvr>
                                        <p:cTn id="55" dur="500" fill="hold"/>
                                        <p:tgtEl>
                                          <p:spTgt spid="11"/>
                                        </p:tgtEl>
                                        <p:attrNameLst>
                                          <p:attrName>ppt_x</p:attrName>
                                        </p:attrNameLst>
                                      </p:cBhvr>
                                      <p:tavLst>
                                        <p:tav tm="0">
                                          <p:val>
                                            <p:fltVal val="0.5"/>
                                          </p:val>
                                        </p:tav>
                                        <p:tav tm="100000">
                                          <p:val>
                                            <p:strVal val="#ppt_x"/>
                                          </p:val>
                                        </p:tav>
                                      </p:tavLst>
                                    </p:anim>
                                    <p:anim calcmode="lin" valueType="num">
                                      <p:cBhvr>
                                        <p:cTn id="56" dur="500" fill="hold"/>
                                        <p:tgtEl>
                                          <p:spTgt spid="11"/>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2400"/>
                                  </p:stCondLst>
                                  <p:childTnLst>
                                    <p:set>
                                      <p:cBhvr>
                                        <p:cTn id="58" dur="1" fill="hold">
                                          <p:stCondLst>
                                            <p:cond delay="0"/>
                                          </p:stCondLst>
                                        </p:cTn>
                                        <p:tgtEl>
                                          <p:spTgt spid="26638"/>
                                        </p:tgtEl>
                                        <p:attrNameLst>
                                          <p:attrName>style.visibility</p:attrName>
                                        </p:attrNameLst>
                                      </p:cBhvr>
                                      <p:to>
                                        <p:strVal val="visible"/>
                                      </p:to>
                                    </p:set>
                                    <p:anim calcmode="lin" valueType="num">
                                      <p:cBhvr>
                                        <p:cTn id="59" dur="500" fill="hold"/>
                                        <p:tgtEl>
                                          <p:spTgt spid="26638"/>
                                        </p:tgtEl>
                                        <p:attrNameLst>
                                          <p:attrName>ppt_w</p:attrName>
                                        </p:attrNameLst>
                                      </p:cBhvr>
                                      <p:tavLst>
                                        <p:tav tm="0">
                                          <p:val>
                                            <p:fltVal val="0"/>
                                          </p:val>
                                        </p:tav>
                                        <p:tav tm="100000">
                                          <p:val>
                                            <p:strVal val="#ppt_w"/>
                                          </p:val>
                                        </p:tav>
                                      </p:tavLst>
                                    </p:anim>
                                    <p:anim calcmode="lin" valueType="num">
                                      <p:cBhvr>
                                        <p:cTn id="60" dur="500" fill="hold"/>
                                        <p:tgtEl>
                                          <p:spTgt spid="26638"/>
                                        </p:tgtEl>
                                        <p:attrNameLst>
                                          <p:attrName>ppt_h</p:attrName>
                                        </p:attrNameLst>
                                      </p:cBhvr>
                                      <p:tavLst>
                                        <p:tav tm="0">
                                          <p:val>
                                            <p:fltVal val="0"/>
                                          </p:val>
                                        </p:tav>
                                        <p:tav tm="100000">
                                          <p:val>
                                            <p:strVal val="#ppt_h"/>
                                          </p:val>
                                        </p:tav>
                                      </p:tavLst>
                                    </p:anim>
                                    <p:animEffect transition="in" filter="fade">
                                      <p:cBhvr>
                                        <p:cTn id="61" dur="500"/>
                                        <p:tgtEl>
                                          <p:spTgt spid="26638"/>
                                        </p:tgtEl>
                                      </p:cBhvr>
                                    </p:animEffect>
                                    <p:anim calcmode="lin" valueType="num">
                                      <p:cBhvr>
                                        <p:cTn id="62" dur="500" fill="hold"/>
                                        <p:tgtEl>
                                          <p:spTgt spid="26638"/>
                                        </p:tgtEl>
                                        <p:attrNameLst>
                                          <p:attrName>ppt_x</p:attrName>
                                        </p:attrNameLst>
                                      </p:cBhvr>
                                      <p:tavLst>
                                        <p:tav tm="0">
                                          <p:val>
                                            <p:fltVal val="0.5"/>
                                          </p:val>
                                        </p:tav>
                                        <p:tav tm="100000">
                                          <p:val>
                                            <p:strVal val="#ppt_x"/>
                                          </p:val>
                                        </p:tav>
                                      </p:tavLst>
                                    </p:anim>
                                    <p:anim calcmode="lin" valueType="num">
                                      <p:cBhvr>
                                        <p:cTn id="63" dur="500" fill="hold"/>
                                        <p:tgtEl>
                                          <p:spTgt spid="26638"/>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270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anim calcmode="lin" valueType="num">
                                      <p:cBhvr>
                                        <p:cTn id="69" dur="500" fill="hold"/>
                                        <p:tgtEl>
                                          <p:spTgt spid="12"/>
                                        </p:tgtEl>
                                        <p:attrNameLst>
                                          <p:attrName>ppt_x</p:attrName>
                                        </p:attrNameLst>
                                      </p:cBhvr>
                                      <p:tavLst>
                                        <p:tav tm="0">
                                          <p:val>
                                            <p:fltVal val="0.5"/>
                                          </p:val>
                                        </p:tav>
                                        <p:tav tm="100000">
                                          <p:val>
                                            <p:strVal val="#ppt_x"/>
                                          </p:val>
                                        </p:tav>
                                      </p:tavLst>
                                    </p:anim>
                                    <p:anim calcmode="lin" valueType="num">
                                      <p:cBhvr>
                                        <p:cTn id="70" dur="500" fill="hold"/>
                                        <p:tgtEl>
                                          <p:spTgt spid="12"/>
                                        </p:tgtEl>
                                        <p:attrNameLst>
                                          <p:attrName>ppt_y</p:attrName>
                                        </p:attrNameLst>
                                      </p:cBhvr>
                                      <p:tavLst>
                                        <p:tav tm="0">
                                          <p:val>
                                            <p:fltVal val="0.5"/>
                                          </p:val>
                                        </p:tav>
                                        <p:tav tm="100000">
                                          <p:val>
                                            <p:strVal val="#ppt_y"/>
                                          </p:val>
                                        </p:tav>
                                      </p:tavLst>
                                    </p:anim>
                                  </p:childTnLst>
                                </p:cTn>
                              </p:par>
                              <p:par>
                                <p:cTn id="71" presetID="10" presetClass="entr" presetSubtype="0" fill="hold" grpId="0" nodeType="withEffect">
                                  <p:stCondLst>
                                    <p:cond delay="3000"/>
                                  </p:stCondLst>
                                  <p:childTnLst>
                                    <p:set>
                                      <p:cBhvr>
                                        <p:cTn id="72" dur="1" fill="hold">
                                          <p:stCondLst>
                                            <p:cond delay="0"/>
                                          </p:stCondLst>
                                        </p:cTn>
                                        <p:tgtEl>
                                          <p:spTgt spid="26643"/>
                                        </p:tgtEl>
                                        <p:attrNameLst>
                                          <p:attrName>style.visibility</p:attrName>
                                        </p:attrNameLst>
                                      </p:cBhvr>
                                      <p:to>
                                        <p:strVal val="visible"/>
                                      </p:to>
                                    </p:set>
                                    <p:animEffect transition="in" filter="fade">
                                      <p:cBhvr>
                                        <p:cTn id="73" dur="500"/>
                                        <p:tgtEl>
                                          <p:spTgt spid="26643"/>
                                        </p:tgtEl>
                                      </p:cBhvr>
                                    </p:animEffect>
                                  </p:childTnLst>
                                </p:cTn>
                              </p:par>
                              <p:par>
                                <p:cTn id="74" presetID="10" presetClass="entr" presetSubtype="0" fill="hold" grpId="0" nodeType="withEffect">
                                  <p:stCondLst>
                                    <p:cond delay="3300"/>
                                  </p:stCondLst>
                                  <p:childTnLst>
                                    <p:set>
                                      <p:cBhvr>
                                        <p:cTn id="75" dur="1" fill="hold">
                                          <p:stCondLst>
                                            <p:cond delay="0"/>
                                          </p:stCondLst>
                                        </p:cTn>
                                        <p:tgtEl>
                                          <p:spTgt spid="26641"/>
                                        </p:tgtEl>
                                        <p:attrNameLst>
                                          <p:attrName>style.visibility</p:attrName>
                                        </p:attrNameLst>
                                      </p:cBhvr>
                                      <p:to>
                                        <p:strVal val="visible"/>
                                      </p:to>
                                    </p:set>
                                    <p:animEffect transition="in" filter="fade">
                                      <p:cBhvr>
                                        <p:cTn id="76" dur="500"/>
                                        <p:tgtEl>
                                          <p:spTgt spid="26641"/>
                                        </p:tgtEl>
                                      </p:cBhvr>
                                    </p:animEffect>
                                  </p:childTnLst>
                                </p:cTn>
                              </p:par>
                              <p:par>
                                <p:cTn id="77" presetID="10" presetClass="entr" presetSubtype="0" fill="hold" grpId="0" nodeType="withEffect">
                                  <p:stCondLst>
                                    <p:cond delay="3600"/>
                                  </p:stCondLst>
                                  <p:childTnLst>
                                    <p:set>
                                      <p:cBhvr>
                                        <p:cTn id="78" dur="1" fill="hold">
                                          <p:stCondLst>
                                            <p:cond delay="0"/>
                                          </p:stCondLst>
                                        </p:cTn>
                                        <p:tgtEl>
                                          <p:spTgt spid="26644"/>
                                        </p:tgtEl>
                                        <p:attrNameLst>
                                          <p:attrName>style.visibility</p:attrName>
                                        </p:attrNameLst>
                                      </p:cBhvr>
                                      <p:to>
                                        <p:strVal val="visible"/>
                                      </p:to>
                                    </p:set>
                                    <p:animEffect transition="in" filter="fade">
                                      <p:cBhvr>
                                        <p:cTn id="79" dur="500"/>
                                        <p:tgtEl>
                                          <p:spTgt spid="26644"/>
                                        </p:tgtEl>
                                      </p:cBhvr>
                                    </p:animEffect>
                                  </p:childTnLst>
                                </p:cTn>
                              </p:par>
                              <p:par>
                                <p:cTn id="80" presetID="10" presetClass="entr" presetSubtype="0" fill="hold" grpId="0" nodeType="withEffect">
                                  <p:stCondLst>
                                    <p:cond delay="3900"/>
                                  </p:stCondLst>
                                  <p:childTnLst>
                                    <p:set>
                                      <p:cBhvr>
                                        <p:cTn id="81" dur="1" fill="hold">
                                          <p:stCondLst>
                                            <p:cond delay="0"/>
                                          </p:stCondLst>
                                        </p:cTn>
                                        <p:tgtEl>
                                          <p:spTgt spid="26642"/>
                                        </p:tgtEl>
                                        <p:attrNameLst>
                                          <p:attrName>style.visibility</p:attrName>
                                        </p:attrNameLst>
                                      </p:cBhvr>
                                      <p:to>
                                        <p:strVal val="visible"/>
                                      </p:to>
                                    </p:set>
                                    <p:animEffect transition="in" filter="fade">
                                      <p:cBhvr>
                                        <p:cTn id="82" dur="500"/>
                                        <p:tgtEl>
                                          <p:spTgt spid="26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bldLvl="0" animBg="1"/>
      <p:bldP spid="26637" grpId="0"/>
      <p:bldP spid="26638" grpId="0"/>
      <p:bldP spid="26639" grpId="0"/>
      <p:bldP spid="26640" grpId="0"/>
      <p:bldP spid="26641" grpId="0"/>
      <p:bldP spid="26642" grpId="0"/>
      <p:bldP spid="26643" grpId="0"/>
      <p:bldP spid="266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159896" y="1366524"/>
            <a:ext cx="5086150" cy="5086812"/>
            <a:chOff x="4761793" y="1193377"/>
            <a:chExt cx="5086812" cy="5086812"/>
          </a:xfrm>
          <a:solidFill>
            <a:srgbClr val="088EFB"/>
          </a:solidFill>
        </p:grpSpPr>
        <p:sp>
          <p:nvSpPr>
            <p:cNvPr id="18" name="空心弧 17"/>
            <p:cNvSpPr/>
            <p:nvPr/>
          </p:nvSpPr>
          <p:spPr>
            <a:xfrm rot="18932598">
              <a:off x="4761793" y="1193377"/>
              <a:ext cx="5086812" cy="5086812"/>
            </a:xfrm>
            <a:prstGeom prst="blockArc">
              <a:avLst>
                <a:gd name="adj1" fmla="val 5631562"/>
                <a:gd name="adj2" fmla="val 21573093"/>
                <a:gd name="adj3" fmla="val 14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9" name="等腰三角形 18"/>
            <p:cNvSpPr/>
            <p:nvPr/>
          </p:nvSpPr>
          <p:spPr>
            <a:xfrm rot="7800137">
              <a:off x="8984404" y="1884169"/>
              <a:ext cx="269694" cy="232495"/>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12" name="六边形 11"/>
          <p:cNvSpPr/>
          <p:nvPr/>
        </p:nvSpPr>
        <p:spPr bwMode="auto">
          <a:xfrm>
            <a:off x="8366760" y="2513965"/>
            <a:ext cx="3309620" cy="2754630"/>
          </a:xfrm>
          <a:prstGeom prst="hexagon">
            <a:avLst/>
          </a:prstGeom>
          <a:blipFill rotWithShape="1">
            <a:blip r:embed="rId1"/>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6" name="组合 5"/>
          <p:cNvGrpSpPr/>
          <p:nvPr/>
        </p:nvGrpSpPr>
        <p:grpSpPr>
          <a:xfrm>
            <a:off x="7471655" y="1834710"/>
            <a:ext cx="1576183" cy="1358900"/>
            <a:chOff x="7470860" y="1834710"/>
            <a:chExt cx="1576183" cy="1358900"/>
          </a:xfrm>
        </p:grpSpPr>
        <p:sp>
          <p:nvSpPr>
            <p:cNvPr id="13" name="六边形 12"/>
            <p:cNvSpPr/>
            <p:nvPr/>
          </p:nvSpPr>
          <p:spPr bwMode="auto">
            <a:xfrm>
              <a:off x="7470860" y="1834710"/>
              <a:ext cx="1576183" cy="1358900"/>
            </a:xfrm>
            <a:prstGeom prst="hexagon">
              <a:avLst/>
            </a:prstGeom>
            <a:solidFill>
              <a:srgbClr val="1661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2" name="文本框 20"/>
            <p:cNvSpPr txBox="1">
              <a:spLocks noChangeArrowheads="1"/>
            </p:cNvSpPr>
            <p:nvPr/>
          </p:nvSpPr>
          <p:spPr bwMode="auto">
            <a:xfrm>
              <a:off x="7880382" y="2328423"/>
              <a:ext cx="88571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endParaRPr lang="zh-CN" altLang="en-US" b="1">
                <a:solidFill>
                  <a:schemeClr val="bg1"/>
                </a:solidFill>
                <a:latin typeface="+mn-ea"/>
                <a:ea typeface="+mn-ea"/>
                <a:cs typeface="+mn-ea"/>
              </a:endParaRPr>
            </a:p>
          </p:txBody>
        </p:sp>
      </p:grpSp>
      <p:grpSp>
        <p:nvGrpSpPr>
          <p:cNvPr id="5" name="组合 4"/>
          <p:cNvGrpSpPr/>
          <p:nvPr/>
        </p:nvGrpSpPr>
        <p:grpSpPr>
          <a:xfrm>
            <a:off x="6198646" y="2522098"/>
            <a:ext cx="1576183" cy="1357312"/>
            <a:chOff x="6197851" y="2522098"/>
            <a:chExt cx="1576183" cy="1357312"/>
          </a:xfrm>
        </p:grpSpPr>
        <p:sp>
          <p:nvSpPr>
            <p:cNvPr id="14" name="六边形 13"/>
            <p:cNvSpPr/>
            <p:nvPr/>
          </p:nvSpPr>
          <p:spPr bwMode="auto">
            <a:xfrm>
              <a:off x="6197851" y="2522098"/>
              <a:ext cx="1576183" cy="1357312"/>
            </a:xfrm>
            <a:prstGeom prst="hexagon">
              <a:avLst/>
            </a:prstGeom>
            <a:solidFill>
              <a:srgbClr val="EE068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3" name="文本框 21"/>
            <p:cNvSpPr txBox="1">
              <a:spLocks noChangeArrowheads="1"/>
            </p:cNvSpPr>
            <p:nvPr/>
          </p:nvSpPr>
          <p:spPr bwMode="auto">
            <a:xfrm>
              <a:off x="6631183" y="3099947"/>
              <a:ext cx="88729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endParaRPr lang="zh-CN" altLang="en-US" b="1">
                <a:solidFill>
                  <a:schemeClr val="bg1"/>
                </a:solidFill>
                <a:latin typeface="+mn-ea"/>
                <a:ea typeface="+mn-ea"/>
                <a:cs typeface="+mn-ea"/>
              </a:endParaRPr>
            </a:p>
          </p:txBody>
        </p:sp>
      </p:grpSp>
      <p:grpSp>
        <p:nvGrpSpPr>
          <p:cNvPr id="4" name="组合 3"/>
          <p:cNvGrpSpPr/>
          <p:nvPr/>
        </p:nvGrpSpPr>
        <p:grpSpPr>
          <a:xfrm>
            <a:off x="6198646" y="3911161"/>
            <a:ext cx="1576183" cy="1357313"/>
            <a:chOff x="6197851" y="3911160"/>
            <a:chExt cx="1576183" cy="1357313"/>
          </a:xfrm>
        </p:grpSpPr>
        <p:sp>
          <p:nvSpPr>
            <p:cNvPr id="15" name="六边形 14"/>
            <p:cNvSpPr/>
            <p:nvPr/>
          </p:nvSpPr>
          <p:spPr bwMode="auto">
            <a:xfrm>
              <a:off x="6197851" y="3911160"/>
              <a:ext cx="1576183" cy="1357313"/>
            </a:xfrm>
            <a:prstGeom prst="hexagon">
              <a:avLst/>
            </a:prstGeom>
            <a:solidFill>
              <a:srgbClr val="1661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4" name="文本框 22"/>
            <p:cNvSpPr txBox="1">
              <a:spLocks noChangeArrowheads="1"/>
            </p:cNvSpPr>
            <p:nvPr/>
          </p:nvSpPr>
          <p:spPr bwMode="auto">
            <a:xfrm>
              <a:off x="6583564" y="4404872"/>
              <a:ext cx="88729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endParaRPr lang="zh-CN" altLang="en-US" b="1">
                <a:solidFill>
                  <a:schemeClr val="bg1"/>
                </a:solidFill>
                <a:latin typeface="+mn-ea"/>
                <a:ea typeface="+mn-ea"/>
                <a:cs typeface="+mn-ea"/>
              </a:endParaRPr>
            </a:p>
          </p:txBody>
        </p:sp>
      </p:grpSp>
      <p:grpSp>
        <p:nvGrpSpPr>
          <p:cNvPr id="3" name="组合 2"/>
          <p:cNvGrpSpPr/>
          <p:nvPr/>
        </p:nvGrpSpPr>
        <p:grpSpPr>
          <a:xfrm>
            <a:off x="7458957" y="4619185"/>
            <a:ext cx="1576183" cy="1358900"/>
            <a:chOff x="7458162" y="4619185"/>
            <a:chExt cx="1576183" cy="1358900"/>
          </a:xfrm>
        </p:grpSpPr>
        <p:sp>
          <p:nvSpPr>
            <p:cNvPr id="16" name="六边形 15"/>
            <p:cNvSpPr/>
            <p:nvPr/>
          </p:nvSpPr>
          <p:spPr bwMode="auto">
            <a:xfrm>
              <a:off x="7458162" y="4619185"/>
              <a:ext cx="1576183" cy="1358900"/>
            </a:xfrm>
            <a:prstGeom prst="hexagon">
              <a:avLst/>
            </a:prstGeom>
            <a:solidFill>
              <a:srgbClr val="EE068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5" name="文本框 23"/>
            <p:cNvSpPr txBox="1">
              <a:spLocks noChangeArrowheads="1"/>
            </p:cNvSpPr>
            <p:nvPr/>
          </p:nvSpPr>
          <p:spPr bwMode="auto">
            <a:xfrm>
              <a:off x="7891493" y="5122423"/>
              <a:ext cx="887296"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endParaRPr lang="zh-CN" altLang="en-US" b="1">
                <a:solidFill>
                  <a:schemeClr val="bg1"/>
                </a:solidFill>
                <a:latin typeface="+mn-ea"/>
                <a:ea typeface="+mn-ea"/>
                <a:cs typeface="+mn-ea"/>
              </a:endParaRPr>
            </a:p>
          </p:txBody>
        </p:sp>
      </p:grpSp>
      <p:grpSp>
        <p:nvGrpSpPr>
          <p:cNvPr id="28686" name="组合 24"/>
          <p:cNvGrpSpPr/>
          <p:nvPr/>
        </p:nvGrpSpPr>
        <p:grpSpPr bwMode="auto">
          <a:xfrm>
            <a:off x="591267" y="1923607"/>
            <a:ext cx="4253946" cy="984248"/>
            <a:chOff x="533628" y="1510707"/>
            <a:chExt cx="4254545" cy="983610"/>
          </a:xfrm>
        </p:grpSpPr>
        <p:sp>
          <p:nvSpPr>
            <p:cNvPr id="28696" name="TextBox 10"/>
            <p:cNvSpPr txBox="1">
              <a:spLocks noChangeArrowheads="1"/>
            </p:cNvSpPr>
            <p:nvPr/>
          </p:nvSpPr>
          <p:spPr bwMode="auto">
            <a:xfrm>
              <a:off x="533628" y="1928264"/>
              <a:ext cx="4254545" cy="566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dirty="0">
                <a:solidFill>
                  <a:schemeClr val="tx1"/>
                </a:solidFill>
                <a:latin typeface="微软雅黑" panose="020B0503020204020204" charset="-122"/>
                <a:ea typeface="微软雅黑" panose="020B0503020204020204" charset="-122"/>
              </a:endParaRPr>
            </a:p>
          </p:txBody>
        </p:sp>
        <p:sp>
          <p:nvSpPr>
            <p:cNvPr id="28697" name="文本框 26"/>
            <p:cNvSpPr txBox="1">
              <a:spLocks noChangeArrowheads="1"/>
            </p:cNvSpPr>
            <p:nvPr/>
          </p:nvSpPr>
          <p:spPr bwMode="auto">
            <a:xfrm>
              <a:off x="533628" y="1510707"/>
              <a:ext cx="887105" cy="33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a:solidFill>
                    <a:schemeClr val="tx1"/>
                  </a:solidFill>
                  <a:latin typeface="微软雅黑" panose="020B0503020204020204" charset="-122"/>
                  <a:ea typeface="微软雅黑" panose="020B0503020204020204" charset="-122"/>
                </a:rPr>
                <a:t>标题</a:t>
              </a:r>
              <a:endParaRPr lang="zh-CN" altLang="en-US">
                <a:solidFill>
                  <a:schemeClr val="tx1"/>
                </a:solidFill>
                <a:latin typeface="微软雅黑" panose="020B0503020204020204" charset="-122"/>
                <a:ea typeface="微软雅黑" panose="020B0503020204020204" charset="-122"/>
              </a:endParaRPr>
            </a:p>
          </p:txBody>
        </p:sp>
      </p:grpSp>
      <p:grpSp>
        <p:nvGrpSpPr>
          <p:cNvPr id="28687" name="组合 27"/>
          <p:cNvGrpSpPr/>
          <p:nvPr/>
        </p:nvGrpSpPr>
        <p:grpSpPr bwMode="auto">
          <a:xfrm>
            <a:off x="591267" y="4011173"/>
            <a:ext cx="4253946" cy="989587"/>
            <a:chOff x="533628" y="1510707"/>
            <a:chExt cx="4254545" cy="990616"/>
          </a:xfrm>
        </p:grpSpPr>
        <p:sp>
          <p:nvSpPr>
            <p:cNvPr id="28694" name="TextBox 10"/>
            <p:cNvSpPr txBox="1">
              <a:spLocks noChangeArrowheads="1"/>
            </p:cNvSpPr>
            <p:nvPr/>
          </p:nvSpPr>
          <p:spPr bwMode="auto">
            <a:xfrm>
              <a:off x="533628" y="1928264"/>
              <a:ext cx="4254545" cy="57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dirty="0">
                <a:solidFill>
                  <a:schemeClr val="tx1"/>
                </a:solidFill>
                <a:latin typeface="微软雅黑" panose="020B0503020204020204" charset="-122"/>
                <a:ea typeface="微软雅黑" panose="020B0503020204020204" charset="-122"/>
              </a:endParaRPr>
            </a:p>
          </p:txBody>
        </p:sp>
        <p:sp>
          <p:nvSpPr>
            <p:cNvPr id="28695" name="文本框 29"/>
            <p:cNvSpPr txBox="1">
              <a:spLocks noChangeArrowheads="1"/>
            </p:cNvSpPr>
            <p:nvPr/>
          </p:nvSpPr>
          <p:spPr bwMode="auto">
            <a:xfrm>
              <a:off x="533628" y="1510707"/>
              <a:ext cx="887105" cy="332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a:solidFill>
                    <a:schemeClr val="tx1"/>
                  </a:solidFill>
                  <a:latin typeface="微软雅黑" panose="020B0503020204020204" charset="-122"/>
                  <a:ea typeface="微软雅黑" panose="020B0503020204020204" charset="-122"/>
                </a:rPr>
                <a:t>标题</a:t>
              </a:r>
              <a:endParaRPr lang="zh-CN" altLang="en-US">
                <a:solidFill>
                  <a:schemeClr val="tx1"/>
                </a:solidFill>
                <a:latin typeface="微软雅黑" panose="020B0503020204020204" charset="-122"/>
                <a:ea typeface="微软雅黑" panose="020B0503020204020204" charset="-122"/>
              </a:endParaRPr>
            </a:p>
          </p:txBody>
        </p:sp>
      </p:grpSp>
      <p:grpSp>
        <p:nvGrpSpPr>
          <p:cNvPr id="28688" name="组合 30"/>
          <p:cNvGrpSpPr/>
          <p:nvPr/>
        </p:nvGrpSpPr>
        <p:grpSpPr bwMode="auto">
          <a:xfrm>
            <a:off x="591267" y="2966599"/>
            <a:ext cx="4253946" cy="990292"/>
            <a:chOff x="533628" y="1510707"/>
            <a:chExt cx="4254545" cy="989650"/>
          </a:xfrm>
        </p:grpSpPr>
        <p:sp>
          <p:nvSpPr>
            <p:cNvPr id="28692" name="TextBox 10"/>
            <p:cNvSpPr txBox="1">
              <a:spLocks noChangeArrowheads="1"/>
            </p:cNvSpPr>
            <p:nvPr/>
          </p:nvSpPr>
          <p:spPr bwMode="auto">
            <a:xfrm>
              <a:off x="533628" y="1928264"/>
              <a:ext cx="4254545" cy="57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dirty="0">
                <a:solidFill>
                  <a:schemeClr val="tx1"/>
                </a:solidFill>
                <a:latin typeface="微软雅黑" panose="020B0503020204020204" charset="-122"/>
                <a:ea typeface="微软雅黑" panose="020B0503020204020204" charset="-122"/>
              </a:endParaRPr>
            </a:p>
          </p:txBody>
        </p:sp>
        <p:sp>
          <p:nvSpPr>
            <p:cNvPr id="28693" name="文本框 32"/>
            <p:cNvSpPr txBox="1">
              <a:spLocks noChangeArrowheads="1"/>
            </p:cNvSpPr>
            <p:nvPr/>
          </p:nvSpPr>
          <p:spPr bwMode="auto">
            <a:xfrm>
              <a:off x="533628" y="1510707"/>
              <a:ext cx="887105" cy="33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a:solidFill>
                    <a:schemeClr val="tx1"/>
                  </a:solidFill>
                  <a:latin typeface="微软雅黑" panose="020B0503020204020204" charset="-122"/>
                  <a:ea typeface="微软雅黑" panose="020B0503020204020204" charset="-122"/>
                </a:rPr>
                <a:t>标题</a:t>
              </a:r>
              <a:endParaRPr lang="zh-CN" altLang="en-US">
                <a:solidFill>
                  <a:schemeClr val="tx1"/>
                </a:solidFill>
                <a:latin typeface="微软雅黑" panose="020B0503020204020204" charset="-122"/>
                <a:ea typeface="微软雅黑" panose="020B0503020204020204" charset="-122"/>
              </a:endParaRPr>
            </a:p>
          </p:txBody>
        </p:sp>
      </p:grpSp>
      <p:grpSp>
        <p:nvGrpSpPr>
          <p:cNvPr id="28689" name="组合 33"/>
          <p:cNvGrpSpPr/>
          <p:nvPr/>
        </p:nvGrpSpPr>
        <p:grpSpPr bwMode="auto">
          <a:xfrm>
            <a:off x="591267" y="5054160"/>
            <a:ext cx="4253946" cy="989587"/>
            <a:chOff x="533628" y="1510707"/>
            <a:chExt cx="4254545" cy="990616"/>
          </a:xfrm>
        </p:grpSpPr>
        <p:sp>
          <p:nvSpPr>
            <p:cNvPr id="28690" name="TextBox 10"/>
            <p:cNvSpPr txBox="1">
              <a:spLocks noChangeArrowheads="1"/>
            </p:cNvSpPr>
            <p:nvPr/>
          </p:nvSpPr>
          <p:spPr bwMode="auto">
            <a:xfrm>
              <a:off x="533628" y="1928264"/>
              <a:ext cx="4254545" cy="57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dirty="0">
                <a:solidFill>
                  <a:schemeClr val="tx1"/>
                </a:solidFill>
                <a:latin typeface="微软雅黑" panose="020B0503020204020204" charset="-122"/>
                <a:ea typeface="微软雅黑" panose="020B0503020204020204" charset="-122"/>
              </a:endParaRPr>
            </a:p>
          </p:txBody>
        </p:sp>
        <p:sp>
          <p:nvSpPr>
            <p:cNvPr id="28691" name="文本框 35"/>
            <p:cNvSpPr txBox="1">
              <a:spLocks noChangeArrowheads="1"/>
            </p:cNvSpPr>
            <p:nvPr/>
          </p:nvSpPr>
          <p:spPr bwMode="auto">
            <a:xfrm>
              <a:off x="533628" y="1510707"/>
              <a:ext cx="887105" cy="332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a:solidFill>
                    <a:schemeClr val="tx1"/>
                  </a:solidFill>
                  <a:latin typeface="微软雅黑" panose="020B0503020204020204" charset="-122"/>
                  <a:ea typeface="微软雅黑" panose="020B0503020204020204" charset="-122"/>
                </a:rPr>
                <a:t>标题</a:t>
              </a:r>
              <a:endParaRPr lang="zh-CN" altLang="en-US">
                <a:solidFill>
                  <a:schemeClr val="tx1"/>
                </a:solidFill>
                <a:latin typeface="微软雅黑" panose="020B0503020204020204" charset="-122"/>
                <a:ea typeface="微软雅黑" panose="020B0503020204020204" charset="-122"/>
              </a:endParaRP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10" presetClass="entr" presetSubtype="0" fill="hold" nodeType="withEffect">
                                  <p:stCondLst>
                                    <p:cond delay="3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6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12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22" presetClass="entr" presetSubtype="8" fill="hold" nodeType="withEffect">
                                  <p:stCondLst>
                                    <p:cond delay="1500"/>
                                  </p:stCondLst>
                                  <p:childTnLst>
                                    <p:set>
                                      <p:cBhvr>
                                        <p:cTn id="21" dur="1" fill="hold">
                                          <p:stCondLst>
                                            <p:cond delay="0"/>
                                          </p:stCondLst>
                                        </p:cTn>
                                        <p:tgtEl>
                                          <p:spTgt spid="28686"/>
                                        </p:tgtEl>
                                        <p:attrNameLst>
                                          <p:attrName>style.visibility</p:attrName>
                                        </p:attrNameLst>
                                      </p:cBhvr>
                                      <p:to>
                                        <p:strVal val="visible"/>
                                      </p:to>
                                    </p:set>
                                    <p:animEffect transition="in" filter="wipe(left)">
                                      <p:cBhvr>
                                        <p:cTn id="22" dur="500"/>
                                        <p:tgtEl>
                                          <p:spTgt spid="28686"/>
                                        </p:tgtEl>
                                      </p:cBhvr>
                                    </p:animEffect>
                                  </p:childTnLst>
                                </p:cTn>
                              </p:par>
                              <p:par>
                                <p:cTn id="23" presetID="22" presetClass="entr" presetSubtype="8" fill="hold" nodeType="withEffect">
                                  <p:stCondLst>
                                    <p:cond delay="1800"/>
                                  </p:stCondLst>
                                  <p:childTnLst>
                                    <p:set>
                                      <p:cBhvr>
                                        <p:cTn id="24" dur="1" fill="hold">
                                          <p:stCondLst>
                                            <p:cond delay="0"/>
                                          </p:stCondLst>
                                        </p:cTn>
                                        <p:tgtEl>
                                          <p:spTgt spid="28688"/>
                                        </p:tgtEl>
                                        <p:attrNameLst>
                                          <p:attrName>style.visibility</p:attrName>
                                        </p:attrNameLst>
                                      </p:cBhvr>
                                      <p:to>
                                        <p:strVal val="visible"/>
                                      </p:to>
                                    </p:set>
                                    <p:animEffect transition="in" filter="wipe(left)">
                                      <p:cBhvr>
                                        <p:cTn id="25" dur="500"/>
                                        <p:tgtEl>
                                          <p:spTgt spid="28688"/>
                                        </p:tgtEl>
                                      </p:cBhvr>
                                    </p:animEffect>
                                  </p:childTnLst>
                                </p:cTn>
                              </p:par>
                              <p:par>
                                <p:cTn id="26" presetID="22" presetClass="entr" presetSubtype="8" fill="hold" nodeType="withEffect">
                                  <p:stCondLst>
                                    <p:cond delay="2100"/>
                                  </p:stCondLst>
                                  <p:childTnLst>
                                    <p:set>
                                      <p:cBhvr>
                                        <p:cTn id="27" dur="1" fill="hold">
                                          <p:stCondLst>
                                            <p:cond delay="0"/>
                                          </p:stCondLst>
                                        </p:cTn>
                                        <p:tgtEl>
                                          <p:spTgt spid="28687"/>
                                        </p:tgtEl>
                                        <p:attrNameLst>
                                          <p:attrName>style.visibility</p:attrName>
                                        </p:attrNameLst>
                                      </p:cBhvr>
                                      <p:to>
                                        <p:strVal val="visible"/>
                                      </p:to>
                                    </p:set>
                                    <p:animEffect transition="in" filter="wipe(left)">
                                      <p:cBhvr>
                                        <p:cTn id="28" dur="500"/>
                                        <p:tgtEl>
                                          <p:spTgt spid="28687"/>
                                        </p:tgtEl>
                                      </p:cBhvr>
                                    </p:animEffect>
                                  </p:childTnLst>
                                </p:cTn>
                              </p:par>
                              <p:par>
                                <p:cTn id="29" presetID="22" presetClass="entr" presetSubtype="8" fill="hold" nodeType="withEffect">
                                  <p:stCondLst>
                                    <p:cond delay="2400"/>
                                  </p:stCondLst>
                                  <p:childTnLst>
                                    <p:set>
                                      <p:cBhvr>
                                        <p:cTn id="30" dur="1" fill="hold">
                                          <p:stCondLst>
                                            <p:cond delay="0"/>
                                          </p:stCondLst>
                                        </p:cTn>
                                        <p:tgtEl>
                                          <p:spTgt spid="28689"/>
                                        </p:tgtEl>
                                        <p:attrNameLst>
                                          <p:attrName>style.visibility</p:attrName>
                                        </p:attrNameLst>
                                      </p:cBhvr>
                                      <p:to>
                                        <p:strVal val="visible"/>
                                      </p:to>
                                    </p:set>
                                    <p:animEffect transition="in" filter="wipe(left)">
                                      <p:cBhvr>
                                        <p:cTn id="31" dur="500"/>
                                        <p:tgtEl>
                                          <p:spTgt spid="28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29703" name="图片 10" descr="C:\Users\Administrator\Desktop\QQ截图20170328113656.jpgQQ截图20170328113656"/>
          <p:cNvPicPr>
            <a:picLocks noChangeAspect="1"/>
          </p:cNvPicPr>
          <p:nvPr/>
        </p:nvPicPr>
        <p:blipFill>
          <a:blip r:embed="rId1"/>
          <a:srcRect/>
          <a:stretch>
            <a:fillRect/>
          </a:stretch>
        </p:blipFill>
        <p:spPr bwMode="auto">
          <a:xfrm>
            <a:off x="3589020" y="1420495"/>
            <a:ext cx="2466340" cy="446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29704" name="组合 11"/>
          <p:cNvGrpSpPr/>
          <p:nvPr/>
        </p:nvGrpSpPr>
        <p:grpSpPr bwMode="auto">
          <a:xfrm>
            <a:off x="6176703" y="1363975"/>
            <a:ext cx="4841245" cy="438150"/>
            <a:chOff x="5383369" y="1584101"/>
            <a:chExt cx="4842456" cy="437882"/>
          </a:xfrm>
        </p:grpSpPr>
        <p:sp>
          <p:nvSpPr>
            <p:cNvPr id="13" name="矩形 12"/>
            <p:cNvSpPr/>
            <p:nvPr/>
          </p:nvSpPr>
          <p:spPr>
            <a:xfrm>
              <a:off x="5383369" y="1584101"/>
              <a:ext cx="1919518" cy="437882"/>
            </a:xfrm>
            <a:prstGeom prst="rect">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latin typeface="+mn-ea"/>
                  <a:cs typeface="+mn-ea"/>
                </a:rPr>
                <a:t>点击添加文字</a:t>
              </a:r>
              <a:endParaRPr lang="zh-CN" altLang="en-US" b="1" dirty="0">
                <a:latin typeface="+mn-ea"/>
                <a:cs typeface="+mn-ea"/>
              </a:endParaRPr>
            </a:p>
          </p:txBody>
        </p:sp>
        <p:cxnSp>
          <p:nvCxnSpPr>
            <p:cNvPr id="14" name="直接连接符 13"/>
            <p:cNvCxnSpPr/>
            <p:nvPr/>
          </p:nvCxnSpPr>
          <p:spPr>
            <a:xfrm>
              <a:off x="7147294" y="1993534"/>
              <a:ext cx="30785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9705" name="TextBox 10"/>
          <p:cNvSpPr txBox="1">
            <a:spLocks noChangeArrowheads="1"/>
          </p:cNvSpPr>
          <p:nvPr/>
        </p:nvSpPr>
        <p:spPr bwMode="auto">
          <a:xfrm>
            <a:off x="6084640" y="1908489"/>
            <a:ext cx="4701563" cy="177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rPr>
              <a:t>文字内容需概括精炼，建议与标题相关并符合整体语言风格，语言描述尽量简洁生动。文字内容需概括精炼，建议与标题相关并符合整体语言风格，语言描述尽量简洁生动。文字内容需概括精炼，建议与标题相关并符合整体语言风格，语言描述尽量简洁生动。</a:t>
            </a:r>
            <a:endParaRPr lang="zh-CN" altLang="en-US" dirty="0">
              <a:solidFill>
                <a:schemeClr val="tx1"/>
              </a:solidFill>
            </a:endParaRPr>
          </a:p>
          <a:p>
            <a:endParaRPr lang="zh-CN" altLang="en-US" dirty="0">
              <a:solidFill>
                <a:schemeClr val="tx1"/>
              </a:solidFill>
            </a:endParaRPr>
          </a:p>
          <a:p>
            <a:endParaRPr lang="en-US" altLang="zh-CN" dirty="0"/>
          </a:p>
        </p:txBody>
      </p:sp>
      <p:grpSp>
        <p:nvGrpSpPr>
          <p:cNvPr id="29706" name="组合 15"/>
          <p:cNvGrpSpPr/>
          <p:nvPr/>
        </p:nvGrpSpPr>
        <p:grpSpPr bwMode="auto">
          <a:xfrm>
            <a:off x="6357654" y="3197684"/>
            <a:ext cx="906345" cy="906462"/>
            <a:chOff x="7984517" y="3067117"/>
            <a:chExt cx="906265" cy="906265"/>
          </a:xfrm>
        </p:grpSpPr>
        <p:sp>
          <p:nvSpPr>
            <p:cNvPr id="17" name="椭圆 16"/>
            <p:cNvSpPr/>
            <p:nvPr/>
          </p:nvSpPr>
          <p:spPr>
            <a:xfrm>
              <a:off x="7984517" y="3067117"/>
              <a:ext cx="906265" cy="906265"/>
            </a:xfrm>
            <a:prstGeom prst="ellipse">
              <a:avLst/>
            </a:prstGeom>
            <a:noFill/>
            <a:ln w="38100">
              <a:solidFill>
                <a:srgbClr val="EE068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29718" name="文本框 17"/>
            <p:cNvSpPr txBox="1">
              <a:spLocks noChangeArrowheads="1"/>
            </p:cNvSpPr>
            <p:nvPr/>
          </p:nvSpPr>
          <p:spPr bwMode="auto">
            <a:xfrm>
              <a:off x="8102991" y="3334043"/>
              <a:ext cx="7877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000" b="1">
                  <a:solidFill>
                    <a:schemeClr val="tx1"/>
                  </a:solidFill>
                  <a:latin typeface="+mn-ea"/>
                  <a:ea typeface="+mn-ea"/>
                  <a:cs typeface="+mn-ea"/>
                </a:rPr>
                <a:t>文本</a:t>
              </a:r>
              <a:endParaRPr lang="zh-CN" altLang="en-US" sz="2000" b="1">
                <a:solidFill>
                  <a:schemeClr val="tx1"/>
                </a:solidFill>
                <a:latin typeface="+mn-ea"/>
                <a:ea typeface="+mn-ea"/>
                <a:cs typeface="+mn-ea"/>
              </a:endParaRPr>
            </a:p>
          </p:txBody>
        </p:sp>
      </p:grpSp>
      <p:grpSp>
        <p:nvGrpSpPr>
          <p:cNvPr id="29707" name="组合 18"/>
          <p:cNvGrpSpPr/>
          <p:nvPr/>
        </p:nvGrpSpPr>
        <p:grpSpPr bwMode="auto">
          <a:xfrm>
            <a:off x="8114787" y="3197684"/>
            <a:ext cx="906344" cy="906462"/>
            <a:chOff x="7984517" y="3067117"/>
            <a:chExt cx="906265" cy="906265"/>
          </a:xfrm>
        </p:grpSpPr>
        <p:sp>
          <p:nvSpPr>
            <p:cNvPr id="20" name="椭圆 19"/>
            <p:cNvSpPr/>
            <p:nvPr/>
          </p:nvSpPr>
          <p:spPr>
            <a:xfrm>
              <a:off x="7984517" y="3067117"/>
              <a:ext cx="906265" cy="906265"/>
            </a:xfrm>
            <a:prstGeom prst="ellipse">
              <a:avLst/>
            </a:prstGeom>
            <a:noFill/>
            <a:ln w="38100">
              <a:solidFill>
                <a:srgbClr val="1661C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29716" name="文本框 20"/>
            <p:cNvSpPr txBox="1">
              <a:spLocks noChangeArrowheads="1"/>
            </p:cNvSpPr>
            <p:nvPr/>
          </p:nvSpPr>
          <p:spPr bwMode="auto">
            <a:xfrm>
              <a:off x="8102991" y="3334043"/>
              <a:ext cx="7877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000" b="1">
                  <a:solidFill>
                    <a:schemeClr val="tx1"/>
                  </a:solidFill>
                  <a:latin typeface="+mn-ea"/>
                  <a:ea typeface="+mn-ea"/>
                  <a:cs typeface="+mn-ea"/>
                </a:rPr>
                <a:t>文本</a:t>
              </a:r>
              <a:endParaRPr lang="zh-CN" altLang="en-US" sz="2000" b="1">
                <a:solidFill>
                  <a:schemeClr val="tx1"/>
                </a:solidFill>
                <a:latin typeface="+mn-ea"/>
                <a:ea typeface="+mn-ea"/>
                <a:cs typeface="+mn-ea"/>
              </a:endParaRPr>
            </a:p>
          </p:txBody>
        </p:sp>
      </p:grpSp>
      <p:grpSp>
        <p:nvGrpSpPr>
          <p:cNvPr id="29708" name="组合 21"/>
          <p:cNvGrpSpPr/>
          <p:nvPr/>
        </p:nvGrpSpPr>
        <p:grpSpPr bwMode="auto">
          <a:xfrm>
            <a:off x="9871922" y="3197684"/>
            <a:ext cx="906345" cy="906462"/>
            <a:chOff x="7984517" y="3067117"/>
            <a:chExt cx="906265" cy="906265"/>
          </a:xfrm>
        </p:grpSpPr>
        <p:sp>
          <p:nvSpPr>
            <p:cNvPr id="23" name="椭圆 22"/>
            <p:cNvSpPr/>
            <p:nvPr/>
          </p:nvSpPr>
          <p:spPr>
            <a:xfrm>
              <a:off x="7984517" y="3067117"/>
              <a:ext cx="906265" cy="906265"/>
            </a:xfrm>
            <a:prstGeom prst="ellipse">
              <a:avLst/>
            </a:prstGeom>
            <a:noFill/>
            <a:ln w="38100">
              <a:solidFill>
                <a:srgbClr val="EE068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29714" name="文本框 23"/>
            <p:cNvSpPr txBox="1">
              <a:spLocks noChangeArrowheads="1"/>
            </p:cNvSpPr>
            <p:nvPr/>
          </p:nvSpPr>
          <p:spPr bwMode="auto">
            <a:xfrm>
              <a:off x="8102991" y="3334043"/>
              <a:ext cx="7877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000" b="1">
                  <a:solidFill>
                    <a:schemeClr val="tx1"/>
                  </a:solidFill>
                  <a:latin typeface="+mn-ea"/>
                  <a:ea typeface="+mn-ea"/>
                  <a:cs typeface="+mn-ea"/>
                </a:rPr>
                <a:t>文本</a:t>
              </a:r>
              <a:endParaRPr lang="zh-CN" altLang="en-US" sz="2000" b="1">
                <a:solidFill>
                  <a:schemeClr val="tx1"/>
                </a:solidFill>
                <a:latin typeface="+mn-ea"/>
                <a:ea typeface="+mn-ea"/>
                <a:cs typeface="+mn-ea"/>
              </a:endParaRPr>
            </a:p>
          </p:txBody>
        </p:sp>
      </p:grpSp>
      <p:grpSp>
        <p:nvGrpSpPr>
          <p:cNvPr id="29709" name="组合 24"/>
          <p:cNvGrpSpPr/>
          <p:nvPr/>
        </p:nvGrpSpPr>
        <p:grpSpPr bwMode="auto">
          <a:xfrm>
            <a:off x="6184640" y="4243846"/>
            <a:ext cx="4841245" cy="438150"/>
            <a:chOff x="5383369" y="1584101"/>
            <a:chExt cx="4842456" cy="437882"/>
          </a:xfrm>
        </p:grpSpPr>
        <p:sp>
          <p:nvSpPr>
            <p:cNvPr id="26" name="矩形 25"/>
            <p:cNvSpPr/>
            <p:nvPr/>
          </p:nvSpPr>
          <p:spPr>
            <a:xfrm>
              <a:off x="5383369" y="1584101"/>
              <a:ext cx="1919517" cy="437882"/>
            </a:xfrm>
            <a:prstGeom prst="rect">
              <a:avLst/>
            </a:pr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latin typeface="+mn-ea"/>
                  <a:cs typeface="+mn-ea"/>
                </a:rPr>
                <a:t>点击添加文字</a:t>
              </a:r>
              <a:endParaRPr lang="zh-CN" altLang="en-US" b="1" dirty="0">
                <a:latin typeface="+mn-ea"/>
                <a:cs typeface="+mn-ea"/>
              </a:endParaRPr>
            </a:p>
          </p:txBody>
        </p:sp>
        <p:cxnSp>
          <p:nvCxnSpPr>
            <p:cNvPr id="27" name="直接连接符 26"/>
            <p:cNvCxnSpPr/>
            <p:nvPr/>
          </p:nvCxnSpPr>
          <p:spPr>
            <a:xfrm>
              <a:off x="7147293" y="2009291"/>
              <a:ext cx="307853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9710" name="TextBox 10"/>
          <p:cNvSpPr txBox="1">
            <a:spLocks noChangeArrowheads="1"/>
          </p:cNvSpPr>
          <p:nvPr/>
        </p:nvSpPr>
        <p:spPr bwMode="auto">
          <a:xfrm>
            <a:off x="6090989" y="4788360"/>
            <a:ext cx="4703151" cy="177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rPr>
              <a:t>文字内容需概括精炼，建议与标题相关并符合整体语言风格，语言描述尽量简洁生动。文字内容需概括精炼，建议与标题相关并符合整体语言风格，语言描述尽量简洁生动。文字内容需概括精炼，建议与标题相关并符合整体语言风格，语言描述尽量简洁生动。</a:t>
            </a:r>
            <a:endParaRPr lang="zh-CN" altLang="en-US" dirty="0">
              <a:solidFill>
                <a:schemeClr val="tx1"/>
              </a:solidFill>
            </a:endParaRPr>
          </a:p>
          <a:p>
            <a:endParaRPr lang="zh-CN" altLang="en-US" dirty="0">
              <a:solidFill>
                <a:schemeClr val="tx1"/>
              </a:solidFill>
            </a:endParaRPr>
          </a:p>
          <a:p>
            <a:endParaRPr lang="en-US" altLang="zh-CN" dirty="0"/>
          </a:p>
        </p:txBody>
      </p:sp>
      <p:pic>
        <p:nvPicPr>
          <p:cNvPr id="3" name="图片 10" descr="C:\Users\Administrator\Desktop\QQ截图20170328115347.jpgQQ截图20170328115347"/>
          <p:cNvPicPr>
            <a:picLocks noChangeAspect="1"/>
          </p:cNvPicPr>
          <p:nvPr/>
        </p:nvPicPr>
        <p:blipFill>
          <a:blip r:embed="rId2"/>
          <a:srcRect/>
          <a:stretch>
            <a:fillRect/>
          </a:stretch>
        </p:blipFill>
        <p:spPr bwMode="auto">
          <a:xfrm>
            <a:off x="991235" y="1420495"/>
            <a:ext cx="2466340" cy="44615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703"/>
                                        </p:tgtEl>
                                        <p:attrNameLst>
                                          <p:attrName>style.visibility</p:attrName>
                                        </p:attrNameLst>
                                      </p:cBhvr>
                                      <p:to>
                                        <p:strVal val="visible"/>
                                      </p:to>
                                    </p:set>
                                    <p:animEffect transition="in" filter="fade">
                                      <p:cBhvr>
                                        <p:cTn id="7" dur="1000"/>
                                        <p:tgtEl>
                                          <p:spTgt spid="29703"/>
                                        </p:tgtEl>
                                      </p:cBhvr>
                                    </p:animEffect>
                                    <p:anim calcmode="lin" valueType="num">
                                      <p:cBhvr>
                                        <p:cTn id="8" dur="1000" fill="hold"/>
                                        <p:tgtEl>
                                          <p:spTgt spid="29703"/>
                                        </p:tgtEl>
                                        <p:attrNameLst>
                                          <p:attrName>ppt_x</p:attrName>
                                        </p:attrNameLst>
                                      </p:cBhvr>
                                      <p:tavLst>
                                        <p:tav tm="0">
                                          <p:val>
                                            <p:strVal val="#ppt_x"/>
                                          </p:val>
                                        </p:tav>
                                        <p:tav tm="100000">
                                          <p:val>
                                            <p:strVal val="#ppt_x"/>
                                          </p:val>
                                        </p:tav>
                                      </p:tavLst>
                                    </p:anim>
                                    <p:anim calcmode="lin" valueType="num">
                                      <p:cBhvr>
                                        <p:cTn id="9" dur="1000" fill="hold"/>
                                        <p:tgtEl>
                                          <p:spTgt spid="2970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300"/>
                                  </p:stCondLst>
                                  <p:childTnLst>
                                    <p:set>
                                      <p:cBhvr>
                                        <p:cTn id="16" dur="1" fill="hold">
                                          <p:stCondLst>
                                            <p:cond delay="0"/>
                                          </p:stCondLst>
                                        </p:cTn>
                                        <p:tgtEl>
                                          <p:spTgt spid="29704"/>
                                        </p:tgtEl>
                                        <p:attrNameLst>
                                          <p:attrName>style.visibility</p:attrName>
                                        </p:attrNameLst>
                                      </p:cBhvr>
                                      <p:to>
                                        <p:strVal val="visible"/>
                                      </p:to>
                                    </p:set>
                                    <p:animEffect transition="in" filter="wipe(left)">
                                      <p:cBhvr>
                                        <p:cTn id="17" dur="500"/>
                                        <p:tgtEl>
                                          <p:spTgt spid="29704"/>
                                        </p:tgtEl>
                                      </p:cBhvr>
                                    </p:animEffect>
                                  </p:childTnLst>
                                </p:cTn>
                              </p:par>
                              <p:par>
                                <p:cTn id="18" presetID="42" presetClass="entr" presetSubtype="0" fill="hold" grpId="0" nodeType="withEffect">
                                  <p:stCondLst>
                                    <p:cond delay="600"/>
                                  </p:stCondLst>
                                  <p:childTnLst>
                                    <p:set>
                                      <p:cBhvr>
                                        <p:cTn id="19" dur="1" fill="hold">
                                          <p:stCondLst>
                                            <p:cond delay="0"/>
                                          </p:stCondLst>
                                        </p:cTn>
                                        <p:tgtEl>
                                          <p:spTgt spid="29705"/>
                                        </p:tgtEl>
                                        <p:attrNameLst>
                                          <p:attrName>style.visibility</p:attrName>
                                        </p:attrNameLst>
                                      </p:cBhvr>
                                      <p:to>
                                        <p:strVal val="visible"/>
                                      </p:to>
                                    </p:set>
                                    <p:animEffect transition="in" filter="fade">
                                      <p:cBhvr>
                                        <p:cTn id="20" dur="1000"/>
                                        <p:tgtEl>
                                          <p:spTgt spid="29705"/>
                                        </p:tgtEl>
                                      </p:cBhvr>
                                    </p:animEffect>
                                    <p:anim calcmode="lin" valueType="num">
                                      <p:cBhvr>
                                        <p:cTn id="21" dur="1000" fill="hold"/>
                                        <p:tgtEl>
                                          <p:spTgt spid="29705"/>
                                        </p:tgtEl>
                                        <p:attrNameLst>
                                          <p:attrName>ppt_x</p:attrName>
                                        </p:attrNameLst>
                                      </p:cBhvr>
                                      <p:tavLst>
                                        <p:tav tm="0">
                                          <p:val>
                                            <p:strVal val="#ppt_x"/>
                                          </p:val>
                                        </p:tav>
                                        <p:tav tm="100000">
                                          <p:val>
                                            <p:strVal val="#ppt_x"/>
                                          </p:val>
                                        </p:tav>
                                      </p:tavLst>
                                    </p:anim>
                                    <p:anim calcmode="lin" valueType="num">
                                      <p:cBhvr>
                                        <p:cTn id="22" dur="1000" fill="hold"/>
                                        <p:tgtEl>
                                          <p:spTgt spid="29705"/>
                                        </p:tgtEl>
                                        <p:attrNameLst>
                                          <p:attrName>ppt_y</p:attrName>
                                        </p:attrNameLst>
                                      </p:cBhvr>
                                      <p:tavLst>
                                        <p:tav tm="0">
                                          <p:val>
                                            <p:strVal val="#ppt_y+.1"/>
                                          </p:val>
                                        </p:tav>
                                        <p:tav tm="100000">
                                          <p:val>
                                            <p:strVal val="#ppt_y"/>
                                          </p:val>
                                        </p:tav>
                                      </p:tavLst>
                                    </p:anim>
                                  </p:childTnLst>
                                </p:cTn>
                              </p:par>
                              <p:par>
                                <p:cTn id="23" presetID="53" presetClass="entr" presetSubtype="16" fill="hold" nodeType="withEffect">
                                  <p:stCondLst>
                                    <p:cond delay="900"/>
                                  </p:stCondLst>
                                  <p:childTnLst>
                                    <p:set>
                                      <p:cBhvr>
                                        <p:cTn id="24" dur="1" fill="hold">
                                          <p:stCondLst>
                                            <p:cond delay="0"/>
                                          </p:stCondLst>
                                        </p:cTn>
                                        <p:tgtEl>
                                          <p:spTgt spid="29706"/>
                                        </p:tgtEl>
                                        <p:attrNameLst>
                                          <p:attrName>style.visibility</p:attrName>
                                        </p:attrNameLst>
                                      </p:cBhvr>
                                      <p:to>
                                        <p:strVal val="visible"/>
                                      </p:to>
                                    </p:set>
                                    <p:anim calcmode="lin" valueType="num">
                                      <p:cBhvr>
                                        <p:cTn id="25" dur="500" fill="hold"/>
                                        <p:tgtEl>
                                          <p:spTgt spid="29706"/>
                                        </p:tgtEl>
                                        <p:attrNameLst>
                                          <p:attrName>ppt_w</p:attrName>
                                        </p:attrNameLst>
                                      </p:cBhvr>
                                      <p:tavLst>
                                        <p:tav tm="0">
                                          <p:val>
                                            <p:fltVal val="0"/>
                                          </p:val>
                                        </p:tav>
                                        <p:tav tm="100000">
                                          <p:val>
                                            <p:strVal val="#ppt_w"/>
                                          </p:val>
                                        </p:tav>
                                      </p:tavLst>
                                    </p:anim>
                                    <p:anim calcmode="lin" valueType="num">
                                      <p:cBhvr>
                                        <p:cTn id="26" dur="500" fill="hold"/>
                                        <p:tgtEl>
                                          <p:spTgt spid="29706"/>
                                        </p:tgtEl>
                                        <p:attrNameLst>
                                          <p:attrName>ppt_h</p:attrName>
                                        </p:attrNameLst>
                                      </p:cBhvr>
                                      <p:tavLst>
                                        <p:tav tm="0">
                                          <p:val>
                                            <p:fltVal val="0"/>
                                          </p:val>
                                        </p:tav>
                                        <p:tav tm="100000">
                                          <p:val>
                                            <p:strVal val="#ppt_h"/>
                                          </p:val>
                                        </p:tav>
                                      </p:tavLst>
                                    </p:anim>
                                    <p:animEffect transition="in" filter="fade">
                                      <p:cBhvr>
                                        <p:cTn id="27" dur="500"/>
                                        <p:tgtEl>
                                          <p:spTgt spid="29706"/>
                                        </p:tgtEl>
                                      </p:cBhvr>
                                    </p:animEffect>
                                  </p:childTnLst>
                                </p:cTn>
                              </p:par>
                              <p:par>
                                <p:cTn id="28" presetID="53" presetClass="entr" presetSubtype="16" fill="hold" nodeType="withEffect">
                                  <p:stCondLst>
                                    <p:cond delay="1200"/>
                                  </p:stCondLst>
                                  <p:childTnLst>
                                    <p:set>
                                      <p:cBhvr>
                                        <p:cTn id="29" dur="1" fill="hold">
                                          <p:stCondLst>
                                            <p:cond delay="0"/>
                                          </p:stCondLst>
                                        </p:cTn>
                                        <p:tgtEl>
                                          <p:spTgt spid="29707"/>
                                        </p:tgtEl>
                                        <p:attrNameLst>
                                          <p:attrName>style.visibility</p:attrName>
                                        </p:attrNameLst>
                                      </p:cBhvr>
                                      <p:to>
                                        <p:strVal val="visible"/>
                                      </p:to>
                                    </p:set>
                                    <p:anim calcmode="lin" valueType="num">
                                      <p:cBhvr>
                                        <p:cTn id="30" dur="500" fill="hold"/>
                                        <p:tgtEl>
                                          <p:spTgt spid="29707"/>
                                        </p:tgtEl>
                                        <p:attrNameLst>
                                          <p:attrName>ppt_w</p:attrName>
                                        </p:attrNameLst>
                                      </p:cBhvr>
                                      <p:tavLst>
                                        <p:tav tm="0">
                                          <p:val>
                                            <p:fltVal val="0"/>
                                          </p:val>
                                        </p:tav>
                                        <p:tav tm="100000">
                                          <p:val>
                                            <p:strVal val="#ppt_w"/>
                                          </p:val>
                                        </p:tav>
                                      </p:tavLst>
                                    </p:anim>
                                    <p:anim calcmode="lin" valueType="num">
                                      <p:cBhvr>
                                        <p:cTn id="31" dur="500" fill="hold"/>
                                        <p:tgtEl>
                                          <p:spTgt spid="29707"/>
                                        </p:tgtEl>
                                        <p:attrNameLst>
                                          <p:attrName>ppt_h</p:attrName>
                                        </p:attrNameLst>
                                      </p:cBhvr>
                                      <p:tavLst>
                                        <p:tav tm="0">
                                          <p:val>
                                            <p:fltVal val="0"/>
                                          </p:val>
                                        </p:tav>
                                        <p:tav tm="100000">
                                          <p:val>
                                            <p:strVal val="#ppt_h"/>
                                          </p:val>
                                        </p:tav>
                                      </p:tavLst>
                                    </p:anim>
                                    <p:animEffect transition="in" filter="fade">
                                      <p:cBhvr>
                                        <p:cTn id="32" dur="500"/>
                                        <p:tgtEl>
                                          <p:spTgt spid="29707"/>
                                        </p:tgtEl>
                                      </p:cBhvr>
                                    </p:animEffect>
                                  </p:childTnLst>
                                </p:cTn>
                              </p:par>
                              <p:par>
                                <p:cTn id="33" presetID="53" presetClass="entr" presetSubtype="16" fill="hold" nodeType="withEffect">
                                  <p:stCondLst>
                                    <p:cond delay="1500"/>
                                  </p:stCondLst>
                                  <p:childTnLst>
                                    <p:set>
                                      <p:cBhvr>
                                        <p:cTn id="34" dur="1" fill="hold">
                                          <p:stCondLst>
                                            <p:cond delay="0"/>
                                          </p:stCondLst>
                                        </p:cTn>
                                        <p:tgtEl>
                                          <p:spTgt spid="29708"/>
                                        </p:tgtEl>
                                        <p:attrNameLst>
                                          <p:attrName>style.visibility</p:attrName>
                                        </p:attrNameLst>
                                      </p:cBhvr>
                                      <p:to>
                                        <p:strVal val="visible"/>
                                      </p:to>
                                    </p:set>
                                    <p:anim calcmode="lin" valueType="num">
                                      <p:cBhvr>
                                        <p:cTn id="35" dur="500" fill="hold"/>
                                        <p:tgtEl>
                                          <p:spTgt spid="29708"/>
                                        </p:tgtEl>
                                        <p:attrNameLst>
                                          <p:attrName>ppt_w</p:attrName>
                                        </p:attrNameLst>
                                      </p:cBhvr>
                                      <p:tavLst>
                                        <p:tav tm="0">
                                          <p:val>
                                            <p:fltVal val="0"/>
                                          </p:val>
                                        </p:tav>
                                        <p:tav tm="100000">
                                          <p:val>
                                            <p:strVal val="#ppt_w"/>
                                          </p:val>
                                        </p:tav>
                                      </p:tavLst>
                                    </p:anim>
                                    <p:anim calcmode="lin" valueType="num">
                                      <p:cBhvr>
                                        <p:cTn id="36" dur="500" fill="hold"/>
                                        <p:tgtEl>
                                          <p:spTgt spid="29708"/>
                                        </p:tgtEl>
                                        <p:attrNameLst>
                                          <p:attrName>ppt_h</p:attrName>
                                        </p:attrNameLst>
                                      </p:cBhvr>
                                      <p:tavLst>
                                        <p:tav tm="0">
                                          <p:val>
                                            <p:fltVal val="0"/>
                                          </p:val>
                                        </p:tav>
                                        <p:tav tm="100000">
                                          <p:val>
                                            <p:strVal val="#ppt_h"/>
                                          </p:val>
                                        </p:tav>
                                      </p:tavLst>
                                    </p:anim>
                                    <p:animEffect transition="in" filter="fade">
                                      <p:cBhvr>
                                        <p:cTn id="37" dur="500"/>
                                        <p:tgtEl>
                                          <p:spTgt spid="29708"/>
                                        </p:tgtEl>
                                      </p:cBhvr>
                                    </p:animEffect>
                                  </p:childTnLst>
                                </p:cTn>
                              </p:par>
                              <p:par>
                                <p:cTn id="38" presetID="22" presetClass="entr" presetSubtype="8" fill="hold" nodeType="withEffect">
                                  <p:stCondLst>
                                    <p:cond delay="1800"/>
                                  </p:stCondLst>
                                  <p:childTnLst>
                                    <p:set>
                                      <p:cBhvr>
                                        <p:cTn id="39" dur="1" fill="hold">
                                          <p:stCondLst>
                                            <p:cond delay="0"/>
                                          </p:stCondLst>
                                        </p:cTn>
                                        <p:tgtEl>
                                          <p:spTgt spid="29709"/>
                                        </p:tgtEl>
                                        <p:attrNameLst>
                                          <p:attrName>style.visibility</p:attrName>
                                        </p:attrNameLst>
                                      </p:cBhvr>
                                      <p:to>
                                        <p:strVal val="visible"/>
                                      </p:to>
                                    </p:set>
                                    <p:animEffect transition="in" filter="wipe(left)">
                                      <p:cBhvr>
                                        <p:cTn id="40" dur="500"/>
                                        <p:tgtEl>
                                          <p:spTgt spid="29709"/>
                                        </p:tgtEl>
                                      </p:cBhvr>
                                    </p:animEffect>
                                  </p:childTnLst>
                                </p:cTn>
                              </p:par>
                              <p:par>
                                <p:cTn id="41" presetID="42" presetClass="entr" presetSubtype="0" fill="hold" grpId="0" nodeType="withEffect">
                                  <p:stCondLst>
                                    <p:cond delay="2100"/>
                                  </p:stCondLst>
                                  <p:childTnLst>
                                    <p:set>
                                      <p:cBhvr>
                                        <p:cTn id="42" dur="1" fill="hold">
                                          <p:stCondLst>
                                            <p:cond delay="0"/>
                                          </p:stCondLst>
                                        </p:cTn>
                                        <p:tgtEl>
                                          <p:spTgt spid="29710"/>
                                        </p:tgtEl>
                                        <p:attrNameLst>
                                          <p:attrName>style.visibility</p:attrName>
                                        </p:attrNameLst>
                                      </p:cBhvr>
                                      <p:to>
                                        <p:strVal val="visible"/>
                                      </p:to>
                                    </p:set>
                                    <p:animEffect transition="in" filter="fade">
                                      <p:cBhvr>
                                        <p:cTn id="43" dur="1000"/>
                                        <p:tgtEl>
                                          <p:spTgt spid="29710"/>
                                        </p:tgtEl>
                                      </p:cBhvr>
                                    </p:animEffect>
                                    <p:anim calcmode="lin" valueType="num">
                                      <p:cBhvr>
                                        <p:cTn id="44" dur="1000" fill="hold"/>
                                        <p:tgtEl>
                                          <p:spTgt spid="29710"/>
                                        </p:tgtEl>
                                        <p:attrNameLst>
                                          <p:attrName>ppt_x</p:attrName>
                                        </p:attrNameLst>
                                      </p:cBhvr>
                                      <p:tavLst>
                                        <p:tav tm="0">
                                          <p:val>
                                            <p:strVal val="#ppt_x"/>
                                          </p:val>
                                        </p:tav>
                                        <p:tav tm="100000">
                                          <p:val>
                                            <p:strVal val="#ppt_x"/>
                                          </p:val>
                                        </p:tav>
                                      </p:tavLst>
                                    </p:anim>
                                    <p:anim calcmode="lin" valueType="num">
                                      <p:cBhvr>
                                        <p:cTn id="45" dur="1000" fill="hold"/>
                                        <p:tgtEl>
                                          <p:spTgt spid="297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5" grpId="0"/>
      <p:bldP spid="297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3" name="Title 2"/>
          <p:cNvSpPr txBox="1"/>
          <p:nvPr/>
        </p:nvSpPr>
        <p:spPr>
          <a:xfrm>
            <a:off x="1196980" y="2294467"/>
            <a:ext cx="3637157" cy="2806700"/>
          </a:xfrm>
          <a:prstGeom prst="rect">
            <a:avLst/>
          </a:prstGeom>
        </p:spPr>
        <p:txBody>
          <a:bodyPr vert="eaVert" lIns="121920" tIns="60960" rIns="121920" bIns="60960" rtlCol="0" anchor="ctr">
            <a:normAutofit/>
          </a:bodyPr>
          <a:lstStyle>
            <a:lvl1pPr algn="l" defTabSz="914400" rtl="0" eaLnBrk="1" latinLnBrk="0" hangingPunct="1">
              <a:spcBef>
                <a:spcPct val="0"/>
              </a:spcBef>
              <a:buNone/>
              <a:defRPr sz="2800" kern="1200">
                <a:solidFill>
                  <a:schemeClr val="tx1"/>
                </a:solidFill>
                <a:latin typeface="微软雅黑" panose="020B0503020204020204" charset="-122"/>
                <a:ea typeface="微软雅黑" panose="020B0503020204020204" charset="-122"/>
                <a:cs typeface="+mj-cs"/>
              </a:defRPr>
            </a:lvl1pPr>
          </a:lstStyle>
          <a:p>
            <a:r>
              <a:rPr lang="zh-CN" altLang="en-US" sz="5335" dirty="0" smtClean="0">
                <a:gradFill>
                  <a:gsLst>
                    <a:gs pos="0">
                      <a:schemeClr val="bg1">
                        <a:lumMod val="95000"/>
                        <a:lumOff val="5000"/>
                      </a:schemeClr>
                    </a:gs>
                    <a:gs pos="0">
                      <a:srgbClr val="006BC8"/>
                    </a:gs>
                    <a:gs pos="70000">
                      <a:srgbClr val="FE0085"/>
                    </a:gs>
                  </a:gsLst>
                  <a:lin ang="0" scaled="0"/>
                </a:gradFill>
              </a:rPr>
              <a:t>目录</a:t>
            </a:r>
            <a:r>
              <a:rPr lang="zh-CN" altLang="en-US" sz="3735" dirty="0" smtClean="0">
                <a:gradFill>
                  <a:gsLst>
                    <a:gs pos="0">
                      <a:schemeClr val="bg1">
                        <a:lumMod val="95000"/>
                        <a:lumOff val="5000"/>
                      </a:schemeClr>
                    </a:gs>
                    <a:gs pos="0">
                      <a:srgbClr val="006BC8"/>
                    </a:gs>
                    <a:gs pos="70000">
                      <a:srgbClr val="FE0085"/>
                    </a:gs>
                  </a:gsLst>
                  <a:lin ang="0" scaled="0"/>
                </a:gradFill>
              </a:rPr>
              <a:t> </a:t>
            </a:r>
            <a:r>
              <a:rPr lang="en-US" altLang="zh-CN" sz="3735" dirty="0" smtClean="0">
                <a:gradFill>
                  <a:gsLst>
                    <a:gs pos="0">
                      <a:schemeClr val="bg1">
                        <a:lumMod val="95000"/>
                        <a:lumOff val="5000"/>
                      </a:schemeClr>
                    </a:gs>
                    <a:gs pos="0">
                      <a:srgbClr val="006BC8"/>
                    </a:gs>
                    <a:gs pos="70000">
                      <a:srgbClr val="FE0085"/>
                    </a:gs>
                  </a:gsLst>
                  <a:lin ang="0" scaled="0"/>
                </a:gradFill>
              </a:rPr>
              <a:t>CONTENTS</a:t>
            </a:r>
            <a:endParaRPr lang="en-US" sz="3735" dirty="0">
              <a:gradFill>
                <a:gsLst>
                  <a:gs pos="0">
                    <a:schemeClr val="bg1">
                      <a:lumMod val="95000"/>
                      <a:lumOff val="5000"/>
                    </a:schemeClr>
                  </a:gs>
                  <a:gs pos="0">
                    <a:srgbClr val="006BC8"/>
                  </a:gs>
                  <a:gs pos="70000">
                    <a:srgbClr val="FE0085"/>
                  </a:gs>
                </a:gsLst>
                <a:lin ang="0" scaled="0"/>
              </a:gradFill>
            </a:endParaRPr>
          </a:p>
        </p:txBody>
      </p:sp>
      <p:sp>
        <p:nvSpPr>
          <p:cNvPr id="34" name="矩形 33"/>
          <p:cNvSpPr/>
          <p:nvPr/>
        </p:nvSpPr>
        <p:spPr>
          <a:xfrm>
            <a:off x="3173803" y="4111807"/>
            <a:ext cx="324444" cy="318083"/>
          </a:xfrm>
          <a:prstGeom prst="rect">
            <a:avLst/>
          </a:prstGeom>
          <a:noFill/>
          <a:ln>
            <a:solidFill>
              <a:srgbClr val="EE06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p>
        </p:txBody>
      </p:sp>
      <p:sp>
        <p:nvSpPr>
          <p:cNvPr id="35" name="矩形 34"/>
          <p:cNvSpPr/>
          <p:nvPr/>
        </p:nvSpPr>
        <p:spPr>
          <a:xfrm>
            <a:off x="3459934" y="4339657"/>
            <a:ext cx="130129" cy="127579"/>
          </a:xfrm>
          <a:prstGeom prst="rect">
            <a:avLst/>
          </a:prstGeom>
          <a:solidFill>
            <a:schemeClr val="bg1"/>
          </a:solidFill>
          <a:ln>
            <a:solidFill>
              <a:srgbClr val="EE06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p>
        </p:txBody>
      </p:sp>
      <p:sp>
        <p:nvSpPr>
          <p:cNvPr id="36" name="Rectangle 3"/>
          <p:cNvSpPr txBox="1">
            <a:spLocks noChangeArrowheads="1"/>
          </p:cNvSpPr>
          <p:nvPr/>
        </p:nvSpPr>
        <p:spPr bwMode="auto">
          <a:xfrm>
            <a:off x="5489096" y="1910905"/>
            <a:ext cx="5109907" cy="586740"/>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eaLnBrk="1" hangingPunct="1"/>
            <a:r>
              <a:rPr lang="zh-CN" altLang="en-US" sz="2400" dirty="0" smtClean="0">
                <a:solidFill>
                  <a:schemeClr val="tx1"/>
                </a:solidFill>
                <a:latin typeface="微软雅黑" panose="020B0503020204020204" charset="-122"/>
                <a:ea typeface="微软雅黑" panose="020B0503020204020204" charset="-122"/>
                <a:sym typeface="Arial" panose="020B0604020202020204" pitchFamily="34" charset="0"/>
              </a:rPr>
              <a:t>单击此处添加标题</a:t>
            </a:r>
            <a:endParaRPr lang="zh-CN" altLang="en-US" sz="2400" dirty="0" smtClean="0">
              <a:solidFill>
                <a:schemeClr val="tx1"/>
              </a:solidFill>
              <a:latin typeface="微软雅黑" panose="020B0503020204020204" charset="-122"/>
              <a:ea typeface="微软雅黑" panose="020B0503020204020204" charset="-122"/>
              <a:sym typeface="Arial" panose="020B0604020202020204" pitchFamily="34" charset="0"/>
            </a:endParaRPr>
          </a:p>
          <a:p>
            <a:pPr eaLnBrk="1" hangingPunct="1"/>
            <a:r>
              <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rPr>
              <a:t>建议</a:t>
            </a:r>
            <a:r>
              <a:rPr lang="zh-CN" altLang="en-US" sz="1065" dirty="0">
                <a:solidFill>
                  <a:schemeClr val="tx1"/>
                </a:solidFill>
                <a:latin typeface="微软雅黑" panose="020B0503020204020204" charset="-122"/>
                <a:ea typeface="微软雅黑" panose="020B0503020204020204" charset="-122"/>
                <a:sym typeface="Arial" panose="020B0604020202020204" pitchFamily="34" charset="0"/>
              </a:rPr>
              <a:t>您在展示时采用微软雅黑字体，本模版所有图形线条及其相应素材均</a:t>
            </a:r>
            <a:r>
              <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rPr>
              <a:t>可</a:t>
            </a:r>
            <a:endPar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37" name="speed"/>
          <p:cNvSpPr txBox="1">
            <a:spLocks noChangeArrowheads="1"/>
          </p:cNvSpPr>
          <p:nvPr/>
        </p:nvSpPr>
        <p:spPr bwMode="auto">
          <a:xfrm>
            <a:off x="4447510" y="1967647"/>
            <a:ext cx="661899" cy="51371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latinLnBrk="0">
              <a:lnSpc>
                <a:spcPct val="90000"/>
              </a:lnSpc>
              <a:buClr>
                <a:prstClr val="white"/>
              </a:buClr>
              <a:defRPr/>
            </a:pPr>
            <a:r>
              <a:rPr lang="en-US" altLang="ko-KR" sz="3200" dirty="0" smtClean="0">
                <a:gradFill>
                  <a:gsLst>
                    <a:gs pos="0">
                      <a:srgbClr val="EE0689"/>
                    </a:gs>
                    <a:gs pos="46000">
                      <a:srgbClr val="A8249C">
                        <a:alpha val="100000"/>
                      </a:srgbClr>
                    </a:gs>
                    <a:gs pos="64000">
                      <a:srgbClr val="6241AE"/>
                    </a:gs>
                    <a:gs pos="100000">
                      <a:srgbClr val="1661C1"/>
                    </a:gs>
                  </a:gsLst>
                  <a:lin ang="5400000" scaled="0"/>
                </a:gradFill>
                <a:latin typeface="微软雅黑" panose="020B0503020204020204" charset="-122"/>
                <a:ea typeface="微软雅黑" panose="020B0503020204020204" charset="-122"/>
                <a:cs typeface="Arial" panose="020B0604020202020204" pitchFamily="34" charset="0"/>
              </a:rPr>
              <a:t>01</a:t>
            </a:r>
            <a:endParaRPr lang="en-US" altLang="ko-KR" sz="3200" dirty="0" smtClean="0">
              <a:gradFill>
                <a:gsLst>
                  <a:gs pos="0">
                    <a:srgbClr val="EE0689"/>
                  </a:gs>
                  <a:gs pos="46000">
                    <a:srgbClr val="A8249C">
                      <a:alpha val="100000"/>
                    </a:srgbClr>
                  </a:gs>
                  <a:gs pos="64000">
                    <a:srgbClr val="6241AE"/>
                  </a:gs>
                  <a:gs pos="100000">
                    <a:srgbClr val="1661C1"/>
                  </a:gs>
                </a:gsLst>
                <a:lin ang="5400000" scaled="0"/>
              </a:gradFill>
              <a:latin typeface="微软雅黑" panose="020B0503020204020204" charset="-122"/>
              <a:ea typeface="微软雅黑" panose="020B0503020204020204" charset="-122"/>
              <a:cs typeface="Arial" panose="020B0604020202020204" pitchFamily="34" charset="0"/>
            </a:endParaRPr>
          </a:p>
        </p:txBody>
      </p:sp>
      <p:sp>
        <p:nvSpPr>
          <p:cNvPr id="38" name="Rectangle 3"/>
          <p:cNvSpPr txBox="1">
            <a:spLocks noChangeArrowheads="1"/>
          </p:cNvSpPr>
          <p:nvPr/>
        </p:nvSpPr>
        <p:spPr bwMode="auto">
          <a:xfrm>
            <a:off x="5489096" y="2842651"/>
            <a:ext cx="5109907" cy="586740"/>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eaLnBrk="1" hangingPunct="1"/>
            <a:r>
              <a:rPr lang="zh-CN" altLang="en-US" sz="2400" dirty="0" smtClean="0">
                <a:solidFill>
                  <a:schemeClr val="tx1"/>
                </a:solidFill>
                <a:latin typeface="微软雅黑" panose="020B0503020204020204" charset="-122"/>
                <a:ea typeface="微软雅黑" panose="020B0503020204020204" charset="-122"/>
                <a:sym typeface="Arial" panose="020B0604020202020204" pitchFamily="34" charset="0"/>
              </a:rPr>
              <a:t>单击此处添加标题</a:t>
            </a:r>
            <a:endParaRPr lang="zh-CN" altLang="en-US" sz="2400" dirty="0" smtClean="0">
              <a:solidFill>
                <a:schemeClr val="tx1"/>
              </a:solidFill>
              <a:latin typeface="微软雅黑" panose="020B0503020204020204" charset="-122"/>
              <a:ea typeface="微软雅黑" panose="020B0503020204020204" charset="-122"/>
              <a:sym typeface="Arial" panose="020B0604020202020204" pitchFamily="34" charset="0"/>
            </a:endParaRPr>
          </a:p>
          <a:p>
            <a:pPr eaLnBrk="1" hangingPunct="1"/>
            <a:r>
              <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rPr>
              <a:t>建议您在展示时采用微软雅黑字体，本模版所有图形线条及其相应素材均可</a:t>
            </a:r>
            <a:endPar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46" name="speed"/>
          <p:cNvSpPr txBox="1">
            <a:spLocks noChangeArrowheads="1"/>
          </p:cNvSpPr>
          <p:nvPr/>
        </p:nvSpPr>
        <p:spPr bwMode="auto">
          <a:xfrm>
            <a:off x="4447510" y="2933259"/>
            <a:ext cx="661899" cy="51371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latinLnBrk="0">
              <a:lnSpc>
                <a:spcPct val="90000"/>
              </a:lnSpc>
              <a:buClr>
                <a:prstClr val="white"/>
              </a:buClr>
              <a:defRPr/>
            </a:pPr>
            <a:r>
              <a:rPr lang="en-US" altLang="ko-KR" sz="3200" dirty="0" smtClean="0">
                <a:gradFill>
                  <a:gsLst>
                    <a:gs pos="0">
                      <a:srgbClr val="EE0689"/>
                    </a:gs>
                    <a:gs pos="46000">
                      <a:srgbClr val="A8249C">
                        <a:alpha val="100000"/>
                      </a:srgbClr>
                    </a:gs>
                    <a:gs pos="64000">
                      <a:srgbClr val="6241AE"/>
                    </a:gs>
                    <a:gs pos="100000">
                      <a:srgbClr val="1661C1"/>
                    </a:gs>
                  </a:gsLst>
                  <a:lin ang="5400000" scaled="0"/>
                </a:gradFill>
                <a:latin typeface="微软雅黑" panose="020B0503020204020204" charset="-122"/>
                <a:ea typeface="微软雅黑" panose="020B0503020204020204" charset="-122"/>
                <a:cs typeface="Arial" panose="020B0604020202020204" pitchFamily="34" charset="0"/>
              </a:rPr>
              <a:t>02</a:t>
            </a:r>
            <a:endParaRPr lang="en-US" altLang="ko-KR" sz="3200" dirty="0" smtClean="0">
              <a:gradFill>
                <a:gsLst>
                  <a:gs pos="0">
                    <a:srgbClr val="EE0689"/>
                  </a:gs>
                  <a:gs pos="46000">
                    <a:srgbClr val="A8249C">
                      <a:alpha val="100000"/>
                    </a:srgbClr>
                  </a:gs>
                  <a:gs pos="64000">
                    <a:srgbClr val="6241AE"/>
                  </a:gs>
                  <a:gs pos="100000">
                    <a:srgbClr val="1661C1"/>
                  </a:gs>
                </a:gsLst>
                <a:lin ang="5400000" scaled="0"/>
              </a:gradFill>
              <a:latin typeface="微软雅黑" panose="020B0503020204020204" charset="-122"/>
              <a:ea typeface="微软雅黑" panose="020B0503020204020204" charset="-122"/>
              <a:cs typeface="Arial" panose="020B0604020202020204" pitchFamily="34" charset="0"/>
            </a:endParaRPr>
          </a:p>
        </p:txBody>
      </p:sp>
      <p:sp>
        <p:nvSpPr>
          <p:cNvPr id="47" name="Rectangle 3"/>
          <p:cNvSpPr txBox="1">
            <a:spLocks noChangeArrowheads="1"/>
          </p:cNvSpPr>
          <p:nvPr/>
        </p:nvSpPr>
        <p:spPr bwMode="auto">
          <a:xfrm>
            <a:off x="5489096" y="3868789"/>
            <a:ext cx="5109907" cy="586740"/>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eaLnBrk="1" hangingPunct="1"/>
            <a:r>
              <a:rPr lang="zh-CN" altLang="en-US" sz="2400" dirty="0" smtClean="0">
                <a:solidFill>
                  <a:schemeClr val="tx1"/>
                </a:solidFill>
                <a:latin typeface="微软雅黑" panose="020B0503020204020204" charset="-122"/>
                <a:ea typeface="微软雅黑" panose="020B0503020204020204" charset="-122"/>
                <a:sym typeface="Arial" panose="020B0604020202020204" pitchFamily="34" charset="0"/>
              </a:rPr>
              <a:t>单击此处添加标题</a:t>
            </a:r>
            <a:endParaRPr lang="zh-CN" altLang="en-US" sz="2400" dirty="0" smtClean="0">
              <a:solidFill>
                <a:schemeClr val="tx1"/>
              </a:solidFill>
              <a:latin typeface="微软雅黑" panose="020B0503020204020204" charset="-122"/>
              <a:ea typeface="微软雅黑" panose="020B0503020204020204" charset="-122"/>
              <a:sym typeface="Arial" panose="020B0604020202020204" pitchFamily="34" charset="0"/>
            </a:endParaRPr>
          </a:p>
          <a:p>
            <a:pPr eaLnBrk="1" hangingPunct="1"/>
            <a:r>
              <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rPr>
              <a:t>建议</a:t>
            </a:r>
            <a:r>
              <a:rPr lang="zh-CN" altLang="en-US" sz="1065" dirty="0">
                <a:solidFill>
                  <a:schemeClr val="tx1"/>
                </a:solidFill>
                <a:latin typeface="微软雅黑" panose="020B0503020204020204" charset="-122"/>
                <a:ea typeface="微软雅黑" panose="020B0503020204020204" charset="-122"/>
                <a:sym typeface="Arial" panose="020B0604020202020204" pitchFamily="34" charset="0"/>
              </a:rPr>
              <a:t>您在展示时采用微软雅黑字体，本模版所有图形线条及其相应素材均</a:t>
            </a:r>
            <a:r>
              <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rPr>
              <a:t>可</a:t>
            </a:r>
            <a:endPar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48" name="speed"/>
          <p:cNvSpPr txBox="1">
            <a:spLocks noChangeArrowheads="1"/>
          </p:cNvSpPr>
          <p:nvPr/>
        </p:nvSpPr>
        <p:spPr bwMode="auto">
          <a:xfrm>
            <a:off x="4447510" y="3925531"/>
            <a:ext cx="661899" cy="51371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latinLnBrk="0">
              <a:lnSpc>
                <a:spcPct val="90000"/>
              </a:lnSpc>
              <a:buClr>
                <a:prstClr val="white"/>
              </a:buClr>
              <a:defRPr/>
            </a:pPr>
            <a:r>
              <a:rPr lang="en-US" altLang="ko-KR" sz="3200" dirty="0" smtClean="0">
                <a:gradFill>
                  <a:gsLst>
                    <a:gs pos="0">
                      <a:srgbClr val="EE0689"/>
                    </a:gs>
                    <a:gs pos="46000">
                      <a:srgbClr val="A8249C">
                        <a:alpha val="100000"/>
                      </a:srgbClr>
                    </a:gs>
                    <a:gs pos="64000">
                      <a:srgbClr val="6241AE"/>
                    </a:gs>
                    <a:gs pos="100000">
                      <a:srgbClr val="1661C1"/>
                    </a:gs>
                  </a:gsLst>
                  <a:lin ang="5400000" scaled="0"/>
                </a:gradFill>
                <a:latin typeface="微软雅黑" panose="020B0503020204020204" charset="-122"/>
                <a:ea typeface="微软雅黑" panose="020B0503020204020204" charset="-122"/>
                <a:cs typeface="Arial" panose="020B0604020202020204" pitchFamily="34" charset="0"/>
              </a:rPr>
              <a:t>03</a:t>
            </a:r>
            <a:endParaRPr lang="en-US" altLang="ko-KR" sz="3200" dirty="0" smtClean="0">
              <a:gradFill>
                <a:gsLst>
                  <a:gs pos="0">
                    <a:srgbClr val="EE0689"/>
                  </a:gs>
                  <a:gs pos="46000">
                    <a:srgbClr val="A8249C">
                      <a:alpha val="100000"/>
                    </a:srgbClr>
                  </a:gs>
                  <a:gs pos="64000">
                    <a:srgbClr val="6241AE"/>
                  </a:gs>
                  <a:gs pos="100000">
                    <a:srgbClr val="1661C1"/>
                  </a:gs>
                </a:gsLst>
                <a:lin ang="5400000" scaled="0"/>
              </a:gradFill>
              <a:latin typeface="微软雅黑" panose="020B0503020204020204" charset="-122"/>
              <a:ea typeface="微软雅黑" panose="020B0503020204020204" charset="-122"/>
              <a:cs typeface="Arial" panose="020B0604020202020204" pitchFamily="34" charset="0"/>
            </a:endParaRPr>
          </a:p>
        </p:txBody>
      </p:sp>
      <p:sp>
        <p:nvSpPr>
          <p:cNvPr id="49" name="Rectangle 3"/>
          <p:cNvSpPr txBox="1">
            <a:spLocks noChangeArrowheads="1"/>
          </p:cNvSpPr>
          <p:nvPr/>
        </p:nvSpPr>
        <p:spPr bwMode="auto">
          <a:xfrm>
            <a:off x="5489096" y="4813061"/>
            <a:ext cx="5109907" cy="586740"/>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eaLnBrk="1" hangingPunct="1"/>
            <a:r>
              <a:rPr lang="zh-CN" altLang="en-US" sz="2400" dirty="0" smtClean="0">
                <a:solidFill>
                  <a:schemeClr val="tx1"/>
                </a:solidFill>
                <a:latin typeface="微软雅黑" panose="020B0503020204020204" charset="-122"/>
                <a:ea typeface="微软雅黑" panose="020B0503020204020204" charset="-122"/>
                <a:sym typeface="Arial" panose="020B0604020202020204" pitchFamily="34" charset="0"/>
              </a:rPr>
              <a:t>单击此处添加标题</a:t>
            </a:r>
            <a:endParaRPr lang="zh-CN" altLang="en-US" sz="2400" dirty="0" smtClean="0">
              <a:solidFill>
                <a:schemeClr val="tx1"/>
              </a:solidFill>
              <a:latin typeface="微软雅黑" panose="020B0503020204020204" charset="-122"/>
              <a:ea typeface="微软雅黑" panose="020B0503020204020204" charset="-122"/>
              <a:sym typeface="Arial" panose="020B0604020202020204" pitchFamily="34" charset="0"/>
            </a:endParaRPr>
          </a:p>
          <a:p>
            <a:pPr eaLnBrk="1" hangingPunct="1"/>
            <a:r>
              <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rPr>
              <a:t>建议</a:t>
            </a:r>
            <a:r>
              <a:rPr lang="zh-CN" altLang="en-US" sz="1065" dirty="0">
                <a:solidFill>
                  <a:schemeClr val="tx1"/>
                </a:solidFill>
                <a:latin typeface="微软雅黑" panose="020B0503020204020204" charset="-122"/>
                <a:ea typeface="微软雅黑" panose="020B0503020204020204" charset="-122"/>
                <a:sym typeface="Arial" panose="020B0604020202020204" pitchFamily="34" charset="0"/>
              </a:rPr>
              <a:t>您在展示时采用微软雅黑字体，本模版所有图形线条及其相应素材均</a:t>
            </a:r>
            <a:r>
              <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rPr>
              <a:t>可</a:t>
            </a:r>
            <a:endParaRPr lang="zh-CN" altLang="en-US" sz="1065" dirty="0" smtClean="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50" name="speed"/>
          <p:cNvSpPr txBox="1">
            <a:spLocks noChangeArrowheads="1"/>
          </p:cNvSpPr>
          <p:nvPr/>
        </p:nvSpPr>
        <p:spPr bwMode="auto">
          <a:xfrm>
            <a:off x="4447510" y="4886736"/>
            <a:ext cx="661899" cy="51371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latinLnBrk="0">
              <a:lnSpc>
                <a:spcPct val="90000"/>
              </a:lnSpc>
              <a:buClr>
                <a:prstClr val="white"/>
              </a:buClr>
              <a:defRPr/>
            </a:pPr>
            <a:r>
              <a:rPr lang="en-US" altLang="ko-KR" sz="3200" dirty="0" smtClean="0">
                <a:gradFill>
                  <a:gsLst>
                    <a:gs pos="0">
                      <a:srgbClr val="EE0689"/>
                    </a:gs>
                    <a:gs pos="46000">
                      <a:srgbClr val="A8249C">
                        <a:alpha val="100000"/>
                      </a:srgbClr>
                    </a:gs>
                    <a:gs pos="64000">
                      <a:srgbClr val="6241AE"/>
                    </a:gs>
                    <a:gs pos="100000">
                      <a:srgbClr val="1661C1"/>
                    </a:gs>
                  </a:gsLst>
                  <a:lin ang="5400000" scaled="0"/>
                </a:gradFill>
                <a:latin typeface="微软雅黑" panose="020B0503020204020204" charset="-122"/>
                <a:ea typeface="微软雅黑" panose="020B0503020204020204" charset="-122"/>
                <a:cs typeface="Arial" panose="020B0604020202020204" pitchFamily="34" charset="0"/>
              </a:rPr>
              <a:t>04</a:t>
            </a:r>
            <a:endParaRPr lang="en-US" altLang="ko-KR" sz="3200" dirty="0" smtClean="0">
              <a:gradFill>
                <a:gsLst>
                  <a:gs pos="0">
                    <a:srgbClr val="EE0689"/>
                  </a:gs>
                  <a:gs pos="46000">
                    <a:srgbClr val="A8249C">
                      <a:alpha val="100000"/>
                    </a:srgbClr>
                  </a:gs>
                  <a:gs pos="64000">
                    <a:srgbClr val="6241AE"/>
                  </a:gs>
                  <a:gs pos="100000">
                    <a:srgbClr val="1661C1"/>
                  </a:gs>
                </a:gsLst>
                <a:lin ang="5400000" scaled="0"/>
              </a:gra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2000"/>
                                        <p:tgtEl>
                                          <p:spTgt spid="3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2000" fill="hold"/>
                                        <p:tgtEl>
                                          <p:spTgt spid="34"/>
                                        </p:tgtEl>
                                        <p:attrNameLst>
                                          <p:attrName>ppt_w</p:attrName>
                                        </p:attrNameLst>
                                      </p:cBhvr>
                                      <p:tavLst>
                                        <p:tav tm="0">
                                          <p:val>
                                            <p:fltVal val="0"/>
                                          </p:val>
                                        </p:tav>
                                        <p:tav tm="100000">
                                          <p:val>
                                            <p:strVal val="#ppt_w"/>
                                          </p:val>
                                        </p:tav>
                                      </p:tavLst>
                                    </p:anim>
                                    <p:anim calcmode="lin" valueType="num">
                                      <p:cBhvr>
                                        <p:cTn id="11" dur="2000" fill="hold"/>
                                        <p:tgtEl>
                                          <p:spTgt spid="34"/>
                                        </p:tgtEl>
                                        <p:attrNameLst>
                                          <p:attrName>ppt_h</p:attrName>
                                        </p:attrNameLst>
                                      </p:cBhvr>
                                      <p:tavLst>
                                        <p:tav tm="0">
                                          <p:val>
                                            <p:fltVal val="0"/>
                                          </p:val>
                                        </p:tav>
                                        <p:tav tm="100000">
                                          <p:val>
                                            <p:strVal val="#ppt_h"/>
                                          </p:val>
                                        </p:tav>
                                      </p:tavLst>
                                    </p:anim>
                                    <p:animEffect transition="in" filter="fade">
                                      <p:cBhvr>
                                        <p:cTn id="12" dur="2000"/>
                                        <p:tgtEl>
                                          <p:spTgt spid="34"/>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2000" fill="hold"/>
                                        <p:tgtEl>
                                          <p:spTgt spid="35"/>
                                        </p:tgtEl>
                                        <p:attrNameLst>
                                          <p:attrName>ppt_w</p:attrName>
                                        </p:attrNameLst>
                                      </p:cBhvr>
                                      <p:tavLst>
                                        <p:tav tm="0">
                                          <p:val>
                                            <p:fltVal val="0"/>
                                          </p:val>
                                        </p:tav>
                                        <p:tav tm="100000">
                                          <p:val>
                                            <p:strVal val="#ppt_w"/>
                                          </p:val>
                                        </p:tav>
                                      </p:tavLst>
                                    </p:anim>
                                    <p:anim calcmode="lin" valueType="num">
                                      <p:cBhvr>
                                        <p:cTn id="16" dur="2000" fill="hold"/>
                                        <p:tgtEl>
                                          <p:spTgt spid="35"/>
                                        </p:tgtEl>
                                        <p:attrNameLst>
                                          <p:attrName>ppt_h</p:attrName>
                                        </p:attrNameLst>
                                      </p:cBhvr>
                                      <p:tavLst>
                                        <p:tav tm="0">
                                          <p:val>
                                            <p:fltVal val="0"/>
                                          </p:val>
                                        </p:tav>
                                        <p:tav tm="100000">
                                          <p:val>
                                            <p:strVal val="#ppt_h"/>
                                          </p:val>
                                        </p:tav>
                                      </p:tavLst>
                                    </p:anim>
                                    <p:animEffect transition="in" filter="fade">
                                      <p:cBhvr>
                                        <p:cTn id="17" dur="2000"/>
                                        <p:tgtEl>
                                          <p:spTgt spid="35"/>
                                        </p:tgtEl>
                                      </p:cBhvr>
                                    </p:animEffect>
                                  </p:childTnLst>
                                </p:cTn>
                              </p:par>
                              <p:par>
                                <p:cTn id="18" presetID="2" presetClass="entr" presetSubtype="8"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2000" fill="hold"/>
                                        <p:tgtEl>
                                          <p:spTgt spid="36"/>
                                        </p:tgtEl>
                                        <p:attrNameLst>
                                          <p:attrName>ppt_x</p:attrName>
                                        </p:attrNameLst>
                                      </p:cBhvr>
                                      <p:tavLst>
                                        <p:tav tm="0">
                                          <p:val>
                                            <p:strVal val="0-#ppt_w/2"/>
                                          </p:val>
                                        </p:tav>
                                        <p:tav tm="100000">
                                          <p:val>
                                            <p:strVal val="#ppt_x"/>
                                          </p:val>
                                        </p:tav>
                                      </p:tavLst>
                                    </p:anim>
                                    <p:anim calcmode="lin" valueType="num">
                                      <p:cBhvr additive="base">
                                        <p:cTn id="21" dur="20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2000" fill="hold"/>
                                        <p:tgtEl>
                                          <p:spTgt spid="37"/>
                                        </p:tgtEl>
                                        <p:attrNameLst>
                                          <p:attrName>ppt_x</p:attrName>
                                        </p:attrNameLst>
                                      </p:cBhvr>
                                      <p:tavLst>
                                        <p:tav tm="0">
                                          <p:val>
                                            <p:strVal val="0-#ppt_w/2"/>
                                          </p:val>
                                        </p:tav>
                                        <p:tav tm="100000">
                                          <p:val>
                                            <p:strVal val="#ppt_x"/>
                                          </p:val>
                                        </p:tav>
                                      </p:tavLst>
                                    </p:anim>
                                    <p:anim calcmode="lin" valueType="num">
                                      <p:cBhvr additive="base">
                                        <p:cTn id="25" dur="20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2000" fill="hold"/>
                                        <p:tgtEl>
                                          <p:spTgt spid="38"/>
                                        </p:tgtEl>
                                        <p:attrNameLst>
                                          <p:attrName>ppt_x</p:attrName>
                                        </p:attrNameLst>
                                      </p:cBhvr>
                                      <p:tavLst>
                                        <p:tav tm="0">
                                          <p:val>
                                            <p:strVal val="0-#ppt_w/2"/>
                                          </p:val>
                                        </p:tav>
                                        <p:tav tm="100000">
                                          <p:val>
                                            <p:strVal val="#ppt_x"/>
                                          </p:val>
                                        </p:tav>
                                      </p:tavLst>
                                    </p:anim>
                                    <p:anim calcmode="lin" valueType="num">
                                      <p:cBhvr additive="base">
                                        <p:cTn id="29" dur="2000" fill="hold"/>
                                        <p:tgtEl>
                                          <p:spTgt spid="3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2000" fill="hold"/>
                                        <p:tgtEl>
                                          <p:spTgt spid="46"/>
                                        </p:tgtEl>
                                        <p:attrNameLst>
                                          <p:attrName>ppt_x</p:attrName>
                                        </p:attrNameLst>
                                      </p:cBhvr>
                                      <p:tavLst>
                                        <p:tav tm="0">
                                          <p:val>
                                            <p:strVal val="0-#ppt_w/2"/>
                                          </p:val>
                                        </p:tav>
                                        <p:tav tm="100000">
                                          <p:val>
                                            <p:strVal val="#ppt_x"/>
                                          </p:val>
                                        </p:tav>
                                      </p:tavLst>
                                    </p:anim>
                                    <p:anim calcmode="lin" valueType="num">
                                      <p:cBhvr additive="base">
                                        <p:cTn id="33" dur="2000" fill="hold"/>
                                        <p:tgtEl>
                                          <p:spTgt spid="4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2000" fill="hold"/>
                                        <p:tgtEl>
                                          <p:spTgt spid="47"/>
                                        </p:tgtEl>
                                        <p:attrNameLst>
                                          <p:attrName>ppt_x</p:attrName>
                                        </p:attrNameLst>
                                      </p:cBhvr>
                                      <p:tavLst>
                                        <p:tav tm="0">
                                          <p:val>
                                            <p:strVal val="0-#ppt_w/2"/>
                                          </p:val>
                                        </p:tav>
                                        <p:tav tm="100000">
                                          <p:val>
                                            <p:strVal val="#ppt_x"/>
                                          </p:val>
                                        </p:tav>
                                      </p:tavLst>
                                    </p:anim>
                                    <p:anim calcmode="lin" valueType="num">
                                      <p:cBhvr additive="base">
                                        <p:cTn id="37" dur="2000" fill="hold"/>
                                        <p:tgtEl>
                                          <p:spTgt spid="4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2000" fill="hold"/>
                                        <p:tgtEl>
                                          <p:spTgt spid="48"/>
                                        </p:tgtEl>
                                        <p:attrNameLst>
                                          <p:attrName>ppt_x</p:attrName>
                                        </p:attrNameLst>
                                      </p:cBhvr>
                                      <p:tavLst>
                                        <p:tav tm="0">
                                          <p:val>
                                            <p:strVal val="0-#ppt_w/2"/>
                                          </p:val>
                                        </p:tav>
                                        <p:tav tm="100000">
                                          <p:val>
                                            <p:strVal val="#ppt_x"/>
                                          </p:val>
                                        </p:tav>
                                      </p:tavLst>
                                    </p:anim>
                                    <p:anim calcmode="lin" valueType="num">
                                      <p:cBhvr additive="base">
                                        <p:cTn id="41" dur="2000" fill="hold"/>
                                        <p:tgtEl>
                                          <p:spTgt spid="4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2000" fill="hold"/>
                                        <p:tgtEl>
                                          <p:spTgt spid="49"/>
                                        </p:tgtEl>
                                        <p:attrNameLst>
                                          <p:attrName>ppt_x</p:attrName>
                                        </p:attrNameLst>
                                      </p:cBhvr>
                                      <p:tavLst>
                                        <p:tav tm="0">
                                          <p:val>
                                            <p:strVal val="0-#ppt_w/2"/>
                                          </p:val>
                                        </p:tav>
                                        <p:tav tm="100000">
                                          <p:val>
                                            <p:strVal val="#ppt_x"/>
                                          </p:val>
                                        </p:tav>
                                      </p:tavLst>
                                    </p:anim>
                                    <p:anim calcmode="lin" valueType="num">
                                      <p:cBhvr additive="base">
                                        <p:cTn id="45" dur="2000" fill="hold"/>
                                        <p:tgtEl>
                                          <p:spTgt spid="49"/>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additive="base">
                                        <p:cTn id="48" dur="2000" fill="hold"/>
                                        <p:tgtEl>
                                          <p:spTgt spid="50"/>
                                        </p:tgtEl>
                                        <p:attrNameLst>
                                          <p:attrName>ppt_x</p:attrName>
                                        </p:attrNameLst>
                                      </p:cBhvr>
                                      <p:tavLst>
                                        <p:tav tm="0">
                                          <p:val>
                                            <p:strVal val="0-#ppt_w/2"/>
                                          </p:val>
                                        </p:tav>
                                        <p:tav tm="100000">
                                          <p:val>
                                            <p:strVal val="#ppt_x"/>
                                          </p:val>
                                        </p:tav>
                                      </p:tavLst>
                                    </p:anim>
                                    <p:anim calcmode="lin" valueType="num">
                                      <p:cBhvr additive="base">
                                        <p:cTn id="49" dur="2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bldLvl="0" animBg="1"/>
      <p:bldP spid="35" grpId="0" bldLvl="0" animBg="1"/>
      <p:bldP spid="36" grpId="0"/>
      <p:bldP spid="37" grpId="0"/>
      <p:bldP spid="38" grpId="0"/>
      <p:bldP spid="46" grpId="0"/>
      <p:bldP spid="47" grpId="0"/>
      <p:bldP spid="48" grpId="0"/>
      <p:bldP spid="49"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TextBox 28"/>
          <p:cNvSpPr txBox="1"/>
          <p:nvPr/>
        </p:nvSpPr>
        <p:spPr>
          <a:xfrm>
            <a:off x="2820199" y="2370606"/>
            <a:ext cx="1276350" cy="1288415"/>
          </a:xfrm>
          <a:prstGeom prst="rect">
            <a:avLst/>
          </a:prstGeom>
          <a:noFill/>
        </p:spPr>
        <p:txBody>
          <a:bodyPr wrap="none" rtlCol="0">
            <a:spAutoFit/>
          </a:bodyPr>
          <a:p>
            <a:r>
              <a:rPr lang="en-US" altLang="zh-CN" sz="7335"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rPr>
              <a:t>04</a:t>
            </a:r>
            <a:endParaRPr lang="zh-CN" altLang="en-US" sz="7335" dirty="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endParaRPr>
          </a:p>
        </p:txBody>
      </p:sp>
      <p:sp>
        <p:nvSpPr>
          <p:cNvPr id="3" name="_3"/>
          <p:cNvSpPr/>
          <p:nvPr/>
        </p:nvSpPr>
        <p:spPr>
          <a:xfrm>
            <a:off x="4395263" y="2578311"/>
            <a:ext cx="4450080" cy="1005205"/>
          </a:xfrm>
          <a:prstGeom prst="rect">
            <a:avLst/>
          </a:prstGeom>
          <a:effectLst/>
        </p:spPr>
        <p:txBody>
          <a:bodyPr wrap="none">
            <a:spAutoFit/>
          </a:bodyPr>
          <a:p>
            <a:pPr algn="l"/>
            <a:r>
              <a:rPr lang="zh-CN" altLang="en-US" sz="5600"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rPr>
              <a:t>此处添加标题</a:t>
            </a:r>
            <a:endParaRPr lang="zh-CN" altLang="en-US" sz="5600"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endParaRPr>
          </a:p>
        </p:txBody>
      </p:sp>
      <p:sp>
        <p:nvSpPr>
          <p:cNvPr id="4" name="_3"/>
          <p:cNvSpPr/>
          <p:nvPr/>
        </p:nvSpPr>
        <p:spPr>
          <a:xfrm>
            <a:off x="4432118" y="3367953"/>
            <a:ext cx="2366010" cy="518160"/>
          </a:xfrm>
          <a:prstGeom prst="rect">
            <a:avLst/>
          </a:prstGeom>
          <a:effectLst/>
        </p:spPr>
        <p:txBody>
          <a:bodyPr wrap="none">
            <a:spAutoFit/>
          </a:bodyPr>
          <a:p>
            <a:r>
              <a:rPr lang="en-US" altLang="zh-CN" sz="2800" dirty="0" err="1">
                <a:solidFill>
                  <a:schemeClr val="tx2"/>
                </a:solidFill>
                <a:latin typeface="Times" panose="02020603050405020304" pitchFamily="18" charset="0"/>
                <a:ea typeface="造字工房力黑（非商用）常规体" pitchFamily="50" charset="-122"/>
              </a:rPr>
              <a:t>Lobal</a:t>
            </a:r>
            <a:r>
              <a:rPr lang="en-US" altLang="zh-CN" sz="2800" dirty="0">
                <a:solidFill>
                  <a:schemeClr val="tx2"/>
                </a:solidFill>
                <a:latin typeface="Times" panose="02020603050405020304" pitchFamily="18" charset="0"/>
                <a:ea typeface="造字工房力黑（非商用）常规体" pitchFamily="50" charset="-122"/>
              </a:rPr>
              <a:t> Standard</a:t>
            </a:r>
            <a:endParaRPr lang="en-US" altLang="zh-CN" sz="2800" dirty="0">
              <a:solidFill>
                <a:schemeClr val="tx2"/>
              </a:solidFill>
              <a:latin typeface="Times" panose="02020603050405020304" pitchFamily="18" charset="0"/>
              <a:ea typeface="造字工房力黑（非商用）常规体" pitchFamily="50" charset="-122"/>
            </a:endParaRPr>
          </a:p>
        </p:txBody>
      </p:sp>
      <p:sp>
        <p:nvSpPr>
          <p:cNvPr id="5" name="TextBox 36"/>
          <p:cNvSpPr txBox="1"/>
          <p:nvPr/>
        </p:nvSpPr>
        <p:spPr>
          <a:xfrm>
            <a:off x="4443502" y="3800973"/>
            <a:ext cx="4090440" cy="474345"/>
          </a:xfrm>
          <a:prstGeom prst="rect">
            <a:avLst/>
          </a:prstGeom>
          <a:noFill/>
        </p:spPr>
        <p:txBody>
          <a:bodyPr wrap="square" rtlCol="0">
            <a:spAutoFit/>
          </a:bodyPr>
          <a:p>
            <a:pPr>
              <a:lnSpc>
                <a:spcPct val="125000"/>
              </a:lnSpc>
              <a:spcAft>
                <a:spcPts val="600"/>
              </a:spcAft>
            </a:pPr>
            <a:r>
              <a:rPr lang="en-US" altLang="zh-CN" sz="665" dirty="0">
                <a:solidFill>
                  <a:schemeClr val="tx2"/>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endParaRPr lang="zh-CN" altLang="en-US" sz="665" dirty="0">
              <a:solidFill>
                <a:schemeClr val="tx2"/>
              </a:solidFill>
              <a:latin typeface="微软雅黑" panose="020B0503020204020204" charset="-122"/>
              <a:ea typeface="微软雅黑" panose="020B0503020204020204" charset="-122"/>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67933" t="16667" b="58148"/>
          <a:stretch>
            <a:fillRect/>
          </a:stretch>
        </p:blipFill>
        <p:spPr>
          <a:xfrm>
            <a:off x="6952157" y="3273848"/>
            <a:ext cx="3906185" cy="1727200"/>
          </a:xfrm>
          <a:prstGeom prst="rect">
            <a:avLst/>
          </a:prstGeom>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18" dur="5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4">
                                            <p:txEl>
                                              <p:pRg st="4294967295" end="4294967295"/>
                                            </p:txEl>
                                          </p:spTgt>
                                        </p:tgtEl>
                                        <p:attrNameLst>
                                          <p:attrName>ppt_y</p:attrName>
                                        </p:attrNameLst>
                                      </p:cBhvr>
                                      <p:tavLst>
                                        <p:tav tm="0">
                                          <p:val>
                                            <p:strVal val="#ppt_y"/>
                                          </p:val>
                                        </p:tav>
                                        <p:tav tm="100000">
                                          <p:val>
                                            <p:strVal val="#ppt_y"/>
                                          </p:val>
                                        </p:tav>
                                      </p:tavLst>
                                    </p:anim>
                                  </p:childTnLst>
                                </p:cTn>
                              </p:par>
                            </p:childTnLst>
                          </p:cTn>
                        </p:par>
                        <p:par>
                          <p:cTn id="20" fill="hold">
                            <p:stCondLst>
                              <p:cond delay="1649"/>
                            </p:stCondLst>
                            <p:childTnLst>
                              <p:par>
                                <p:cTn id="21" presetID="2" presetClass="entr" presetSubtype="2" fill="hold" grpId="0" nodeType="afterEffect">
                                  <p:stCondLst>
                                    <p:cond delay="0"/>
                                  </p:stCondLst>
                                  <p:iterate type="wd">
                                    <p:tmPct val="10000"/>
                                  </p:iterate>
                                  <p:childTnLst>
                                    <p:set>
                                      <p:cBhvr>
                                        <p:cTn id="22"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23" dur="5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
                                            <p:txEl>
                                              <p:pRg st="4294967295" end="4294967295"/>
                                            </p:txEl>
                                          </p:spTgt>
                                        </p:tgtEl>
                                        <p:attrNameLst>
                                          <p:attrName>ppt_y</p:attrName>
                                        </p:attrNameLst>
                                      </p:cBhvr>
                                      <p:tavLst>
                                        <p:tav tm="0">
                                          <p:val>
                                            <p:strVal val="#ppt_y"/>
                                          </p:val>
                                        </p:tav>
                                        <p:tav tm="100000">
                                          <p:val>
                                            <p:strVal val="#ppt_y"/>
                                          </p:val>
                                        </p:tav>
                                      </p:tavLst>
                                    </p:anim>
                                  </p:childTnLst>
                                </p:cTn>
                              </p:par>
                            </p:childTnLst>
                          </p:cTn>
                        </p:par>
                        <p:par>
                          <p:cTn id="25" fill="hold">
                            <p:stCondLst>
                              <p:cond delay="2799"/>
                            </p:stCondLst>
                            <p:childTnLst>
                              <p:par>
                                <p:cTn id="26" presetID="2" presetClass="entr" presetSubtype="2" fill="hold" grpId="0" nodeType="afterEffect">
                                  <p:stCondLst>
                                    <p:cond delay="0"/>
                                  </p:stCondLst>
                                  <p:iterate type="wd">
                                    <p:tmPct val="10000"/>
                                  </p:iterate>
                                  <p:childTnLst>
                                    <p:set>
                                      <p:cBhvr>
                                        <p:cTn id="27"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28" dur="5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4">
                                            <p:txEl>
                                              <p:pRg st="4294967295" end="4294967295"/>
                                            </p:txEl>
                                          </p:spTgt>
                                        </p:tgtEl>
                                        <p:attrNameLst>
                                          <p:attrName>ppt_y</p:attrName>
                                        </p:attrNameLst>
                                      </p:cBhvr>
                                      <p:tavLst>
                                        <p:tav tm="0">
                                          <p:val>
                                            <p:strVal val="#ppt_y"/>
                                          </p:val>
                                        </p:tav>
                                        <p:tav tm="100000">
                                          <p:val>
                                            <p:strVal val="#ppt_y"/>
                                          </p:val>
                                        </p:tav>
                                      </p:tavLst>
                                    </p:anim>
                                  </p:childTnLst>
                                </p:cTn>
                              </p:par>
                            </p:childTnLst>
                          </p:cTn>
                        </p:par>
                        <p:par>
                          <p:cTn id="30" fill="hold">
                            <p:stCondLst>
                              <p:cond delay="3949"/>
                            </p:stCondLst>
                            <p:childTnLst>
                              <p:par>
                                <p:cTn id="31" presetID="2" presetClass="entr" presetSubtype="2" fill="hold" grpId="0" nodeType="afterEffect">
                                  <p:stCondLst>
                                    <p:cond delay="0"/>
                                  </p:stCondLst>
                                  <p:iterate type="wd">
                                    <p:tmPct val="10000"/>
                                  </p:iterate>
                                  <p:childTnLst>
                                    <p:set>
                                      <p:cBhvr>
                                        <p:cTn id="32" dur="1" fill="hold">
                                          <p:stCondLst>
                                            <p:cond delay="0"/>
                                          </p:stCondLst>
                                        </p:cTn>
                                        <p:tgtEl>
                                          <p:spTgt spid="4">
                                            <p:txEl>
                                              <p:pRg st="0" end="0"/>
                                            </p:txEl>
                                          </p:spTgt>
                                        </p:tgtEl>
                                        <p:attrNameLst>
                                          <p:attrName>style.visibility</p:attrName>
                                        </p:attrNameLst>
                                      </p:cBhvr>
                                      <p:to>
                                        <p:strVal val="visible"/>
                                      </p:to>
                                    </p:set>
                                    <p:anim calcmode="lin" valueType="num">
                                      <p:cBhvr additive="base">
                                        <p:cTn id="33"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2" presetClass="entr" presetSubtype="2"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p:tgtEl>
                                          <p:spTgt spid="9"/>
                                        </p:tgtEl>
                                        <p:attrNameLst>
                                          <p:attrName>ppt_x</p:attrName>
                                        </p:attrNameLst>
                                      </p:cBhvr>
                                      <p:tavLst>
                                        <p:tav tm="0">
                                          <p:val>
                                            <p:strVal val="#ppt_x+#ppt_w*1.125000"/>
                                          </p:val>
                                        </p:tav>
                                        <p:tav tm="100000">
                                          <p:val>
                                            <p:strVal val="#ppt_x"/>
                                          </p:val>
                                        </p:tav>
                                      </p:tavLst>
                                    </p:anim>
                                    <p:animEffect transition="in" filter="wipe(left)">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uild="p"/>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30727" name="图片 10" descr="C:\Users\Administrator\Desktop\QQ截图20170328113912.jpgQQ截图20170328113912"/>
          <p:cNvPicPr>
            <a:picLocks noChangeAspect="1"/>
          </p:cNvPicPr>
          <p:nvPr/>
        </p:nvPicPr>
        <p:blipFill>
          <a:blip r:embed="rId1"/>
          <a:srcRect/>
          <a:stretch>
            <a:fillRect/>
          </a:stretch>
        </p:blipFill>
        <p:spPr bwMode="auto">
          <a:xfrm>
            <a:off x="2083027" y="1337399"/>
            <a:ext cx="3719029" cy="2345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图片 11" descr="C:\Users\Administrator\Desktop\QQ截图20170328113821.jpgQQ截图20170328113821"/>
          <p:cNvPicPr>
            <a:picLocks noChangeAspect="1"/>
          </p:cNvPicPr>
          <p:nvPr/>
        </p:nvPicPr>
        <p:blipFill>
          <a:blip r:embed="rId2"/>
          <a:srcRect/>
          <a:stretch>
            <a:fillRect/>
          </a:stretch>
        </p:blipFill>
        <p:spPr bwMode="auto">
          <a:xfrm>
            <a:off x="6552565" y="3590290"/>
            <a:ext cx="3821430" cy="2126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9" name="组合 12"/>
          <p:cNvGrpSpPr/>
          <p:nvPr/>
        </p:nvGrpSpPr>
        <p:grpSpPr bwMode="auto">
          <a:xfrm>
            <a:off x="5762373" y="3758021"/>
            <a:ext cx="77778" cy="1660525"/>
            <a:chOff x="4447640" y="4598361"/>
            <a:chExt cx="77272" cy="1660771"/>
          </a:xfrm>
          <a:solidFill>
            <a:schemeClr val="tx1">
              <a:lumMod val="50000"/>
              <a:lumOff val="50000"/>
            </a:schemeClr>
          </a:solidFill>
        </p:grpSpPr>
        <p:cxnSp>
          <p:nvCxnSpPr>
            <p:cNvPr id="9" name="直接连接符 8"/>
            <p:cNvCxnSpPr/>
            <p:nvPr/>
          </p:nvCxnSpPr>
          <p:spPr>
            <a:xfrm>
              <a:off x="4487065" y="4598361"/>
              <a:ext cx="0" cy="158297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4447640" y="6181333"/>
              <a:ext cx="77272" cy="7779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nvGrpSpPr>
          <p:cNvPr id="30730" name="组合 15"/>
          <p:cNvGrpSpPr/>
          <p:nvPr/>
        </p:nvGrpSpPr>
        <p:grpSpPr bwMode="auto">
          <a:xfrm>
            <a:off x="6514750" y="1950230"/>
            <a:ext cx="76190" cy="1639887"/>
            <a:chOff x="6368203" y="2158186"/>
            <a:chExt cx="77272" cy="1641049"/>
          </a:xfrm>
          <a:solidFill>
            <a:schemeClr val="tx1">
              <a:lumMod val="50000"/>
              <a:lumOff val="50000"/>
            </a:schemeClr>
          </a:solidFill>
        </p:grpSpPr>
        <p:cxnSp>
          <p:nvCxnSpPr>
            <p:cNvPr id="20" name="直接连接符 19"/>
            <p:cNvCxnSpPr/>
            <p:nvPr/>
          </p:nvCxnSpPr>
          <p:spPr>
            <a:xfrm>
              <a:off x="6406839" y="2215376"/>
              <a:ext cx="0" cy="1583859"/>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368203" y="2158186"/>
              <a:ext cx="77272" cy="77842"/>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2" name="流程图: 可选过程 21"/>
          <p:cNvSpPr/>
          <p:nvPr/>
        </p:nvSpPr>
        <p:spPr>
          <a:xfrm>
            <a:off x="1919537" y="3935820"/>
            <a:ext cx="1299993" cy="411163"/>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1"/>
                </a:solidFill>
                <a:latin typeface="微软雅黑" panose="020B0503020204020204" charset="-122"/>
                <a:ea typeface="微软雅黑" panose="020B0503020204020204" charset="-122"/>
                <a:cs typeface="+mn-ea"/>
              </a:rPr>
              <a:t>添加文字</a:t>
            </a:r>
            <a:endParaRPr lang="zh-CN" altLang="en-US" b="1" dirty="0">
              <a:solidFill>
                <a:schemeClr val="tx1"/>
              </a:solidFill>
              <a:latin typeface="微软雅黑" panose="020B0503020204020204" charset="-122"/>
              <a:ea typeface="微软雅黑" panose="020B0503020204020204" charset="-122"/>
              <a:cs typeface="+mn-ea"/>
            </a:endParaRPr>
          </a:p>
        </p:txBody>
      </p:sp>
      <p:sp>
        <p:nvSpPr>
          <p:cNvPr id="30732" name="TextBox 10"/>
          <p:cNvSpPr txBox="1">
            <a:spLocks noChangeArrowheads="1"/>
          </p:cNvSpPr>
          <p:nvPr/>
        </p:nvSpPr>
        <p:spPr bwMode="auto">
          <a:xfrm>
            <a:off x="2030648" y="4326344"/>
            <a:ext cx="3096809"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文字内容需概括精炼，建议与标题相关并符合整体语言风格，语言描述尽量简洁生动。文字内容需概括精炼，建议与标题相关并符合整体语言风格，语言描述尽量简洁生动。</a:t>
            </a:r>
            <a:endParaRPr lang="zh-CN" altLang="en-US" dirty="0">
              <a:solidFill>
                <a:schemeClr val="tx1"/>
              </a:solidFill>
              <a:latin typeface="微软雅黑" panose="020B0503020204020204" charset="-122"/>
              <a:ea typeface="微软雅黑" panose="020B0503020204020204" charset="-122"/>
            </a:endParaRPr>
          </a:p>
        </p:txBody>
      </p:sp>
      <p:sp>
        <p:nvSpPr>
          <p:cNvPr id="23" name="流程图: 可选过程 22"/>
          <p:cNvSpPr/>
          <p:nvPr/>
        </p:nvSpPr>
        <p:spPr>
          <a:xfrm>
            <a:off x="7079827" y="1708557"/>
            <a:ext cx="1301581" cy="411162"/>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1"/>
                </a:solidFill>
                <a:latin typeface="微软雅黑" panose="020B0503020204020204" charset="-122"/>
                <a:ea typeface="微软雅黑" panose="020B0503020204020204" charset="-122"/>
                <a:cs typeface="+mn-ea"/>
              </a:rPr>
              <a:t>添加文字</a:t>
            </a:r>
            <a:endParaRPr lang="zh-CN" altLang="en-US" b="1" dirty="0">
              <a:solidFill>
                <a:schemeClr val="tx1"/>
              </a:solidFill>
              <a:latin typeface="微软雅黑" panose="020B0503020204020204" charset="-122"/>
              <a:ea typeface="微软雅黑" panose="020B0503020204020204" charset="-122"/>
              <a:cs typeface="+mn-ea"/>
            </a:endParaRPr>
          </a:p>
        </p:txBody>
      </p:sp>
      <p:sp>
        <p:nvSpPr>
          <p:cNvPr id="30734" name="TextBox 10"/>
          <p:cNvSpPr txBox="1">
            <a:spLocks noChangeArrowheads="1"/>
          </p:cNvSpPr>
          <p:nvPr/>
        </p:nvSpPr>
        <p:spPr bwMode="auto">
          <a:xfrm>
            <a:off x="7192526" y="2097494"/>
            <a:ext cx="3096809"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文字内容需概括精炼，建议与标题相关并符合整体语言风格，语言描述尽量简洁生动。文字内容需概括精炼，建议与标题相关并符合整体语言风格，语言描述尽量简洁生动。</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27"/>
                                        </p:tgtEl>
                                        <p:attrNameLst>
                                          <p:attrName>style.visibility</p:attrName>
                                        </p:attrNameLst>
                                      </p:cBhvr>
                                      <p:to>
                                        <p:strVal val="visible"/>
                                      </p:to>
                                    </p:set>
                                    <p:animEffect transition="in" filter="fade">
                                      <p:cBhvr>
                                        <p:cTn id="7" dur="1000"/>
                                        <p:tgtEl>
                                          <p:spTgt spid="30727"/>
                                        </p:tgtEl>
                                      </p:cBhvr>
                                    </p:animEffect>
                                    <p:anim calcmode="lin" valueType="num">
                                      <p:cBhvr>
                                        <p:cTn id="8" dur="1000" fill="hold"/>
                                        <p:tgtEl>
                                          <p:spTgt spid="30727"/>
                                        </p:tgtEl>
                                        <p:attrNameLst>
                                          <p:attrName>ppt_x</p:attrName>
                                        </p:attrNameLst>
                                      </p:cBhvr>
                                      <p:tavLst>
                                        <p:tav tm="0">
                                          <p:val>
                                            <p:strVal val="#ppt_x"/>
                                          </p:val>
                                        </p:tav>
                                        <p:tav tm="100000">
                                          <p:val>
                                            <p:strVal val="#ppt_x"/>
                                          </p:val>
                                        </p:tav>
                                      </p:tavLst>
                                    </p:anim>
                                    <p:anim calcmode="lin" valueType="num">
                                      <p:cBhvr>
                                        <p:cTn id="9" dur="1000" fill="hold"/>
                                        <p:tgtEl>
                                          <p:spTgt spid="3072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300"/>
                                  </p:stCondLst>
                                  <p:childTnLst>
                                    <p:set>
                                      <p:cBhvr>
                                        <p:cTn id="11" dur="1" fill="hold">
                                          <p:stCondLst>
                                            <p:cond delay="0"/>
                                          </p:stCondLst>
                                        </p:cTn>
                                        <p:tgtEl>
                                          <p:spTgt spid="30728"/>
                                        </p:tgtEl>
                                        <p:attrNameLst>
                                          <p:attrName>style.visibility</p:attrName>
                                        </p:attrNameLst>
                                      </p:cBhvr>
                                      <p:to>
                                        <p:strVal val="visible"/>
                                      </p:to>
                                    </p:set>
                                    <p:animEffect transition="in" filter="fade">
                                      <p:cBhvr>
                                        <p:cTn id="12" dur="1000"/>
                                        <p:tgtEl>
                                          <p:spTgt spid="30728"/>
                                        </p:tgtEl>
                                      </p:cBhvr>
                                    </p:animEffect>
                                    <p:anim calcmode="lin" valueType="num">
                                      <p:cBhvr>
                                        <p:cTn id="13" dur="1000" fill="hold"/>
                                        <p:tgtEl>
                                          <p:spTgt spid="30728"/>
                                        </p:tgtEl>
                                        <p:attrNameLst>
                                          <p:attrName>ppt_x</p:attrName>
                                        </p:attrNameLst>
                                      </p:cBhvr>
                                      <p:tavLst>
                                        <p:tav tm="0">
                                          <p:val>
                                            <p:strVal val="#ppt_x"/>
                                          </p:val>
                                        </p:tav>
                                        <p:tav tm="100000">
                                          <p:val>
                                            <p:strVal val="#ppt_x"/>
                                          </p:val>
                                        </p:tav>
                                      </p:tavLst>
                                    </p:anim>
                                    <p:anim calcmode="lin" valueType="num">
                                      <p:cBhvr>
                                        <p:cTn id="14" dur="1000" fill="hold"/>
                                        <p:tgtEl>
                                          <p:spTgt spid="30728"/>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600"/>
                                  </p:stCondLst>
                                  <p:childTnLst>
                                    <p:set>
                                      <p:cBhvr>
                                        <p:cTn id="16" dur="1" fill="hold">
                                          <p:stCondLst>
                                            <p:cond delay="0"/>
                                          </p:stCondLst>
                                        </p:cTn>
                                        <p:tgtEl>
                                          <p:spTgt spid="30729"/>
                                        </p:tgtEl>
                                        <p:attrNameLst>
                                          <p:attrName>style.visibility</p:attrName>
                                        </p:attrNameLst>
                                      </p:cBhvr>
                                      <p:to>
                                        <p:strVal val="visible"/>
                                      </p:to>
                                    </p:set>
                                    <p:animEffect transition="in" filter="wipe(up)">
                                      <p:cBhvr>
                                        <p:cTn id="17" dur="500"/>
                                        <p:tgtEl>
                                          <p:spTgt spid="30729"/>
                                        </p:tgtEl>
                                      </p:cBhvr>
                                    </p:animEffect>
                                  </p:childTnLst>
                                </p:cTn>
                              </p:par>
                              <p:par>
                                <p:cTn id="18" presetID="22" presetClass="entr" presetSubtype="4" fill="hold" nodeType="withEffect">
                                  <p:stCondLst>
                                    <p:cond delay="900"/>
                                  </p:stCondLst>
                                  <p:childTnLst>
                                    <p:set>
                                      <p:cBhvr>
                                        <p:cTn id="19" dur="1" fill="hold">
                                          <p:stCondLst>
                                            <p:cond delay="0"/>
                                          </p:stCondLst>
                                        </p:cTn>
                                        <p:tgtEl>
                                          <p:spTgt spid="30730"/>
                                        </p:tgtEl>
                                        <p:attrNameLst>
                                          <p:attrName>style.visibility</p:attrName>
                                        </p:attrNameLst>
                                      </p:cBhvr>
                                      <p:to>
                                        <p:strVal val="visible"/>
                                      </p:to>
                                    </p:set>
                                    <p:animEffect transition="in" filter="wipe(down)">
                                      <p:cBhvr>
                                        <p:cTn id="20" dur="500"/>
                                        <p:tgtEl>
                                          <p:spTgt spid="30730"/>
                                        </p:tgtEl>
                                      </p:cBhvr>
                                    </p:animEffect>
                                  </p:childTnLst>
                                </p:cTn>
                              </p:par>
                              <p:par>
                                <p:cTn id="21" presetID="10" presetClass="entr" presetSubtype="0" fill="hold" grpId="0" nodeType="withEffect">
                                  <p:stCondLst>
                                    <p:cond delay="12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30732"/>
                                        </p:tgtEl>
                                        <p:attrNameLst>
                                          <p:attrName>style.visibility</p:attrName>
                                        </p:attrNameLst>
                                      </p:cBhvr>
                                      <p:to>
                                        <p:strVal val="visible"/>
                                      </p:to>
                                    </p:set>
                                    <p:animEffect transition="in" filter="fade">
                                      <p:cBhvr>
                                        <p:cTn id="26" dur="500"/>
                                        <p:tgtEl>
                                          <p:spTgt spid="30732"/>
                                        </p:tgtEl>
                                      </p:cBhvr>
                                    </p:animEffect>
                                  </p:childTnLst>
                                </p:cTn>
                              </p:par>
                              <p:par>
                                <p:cTn id="27" presetID="10" presetClass="entr" presetSubtype="0" fill="hold" grpId="0" nodeType="withEffect">
                                  <p:stCondLst>
                                    <p:cond delay="180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2100"/>
                                  </p:stCondLst>
                                  <p:childTnLst>
                                    <p:set>
                                      <p:cBhvr>
                                        <p:cTn id="31" dur="1" fill="hold">
                                          <p:stCondLst>
                                            <p:cond delay="0"/>
                                          </p:stCondLst>
                                        </p:cTn>
                                        <p:tgtEl>
                                          <p:spTgt spid="30734"/>
                                        </p:tgtEl>
                                        <p:attrNameLst>
                                          <p:attrName>style.visibility</p:attrName>
                                        </p:attrNameLst>
                                      </p:cBhvr>
                                      <p:to>
                                        <p:strVal val="visible"/>
                                      </p:to>
                                    </p:set>
                                    <p:animEffect transition="in" filter="fade">
                                      <p:cBhvr>
                                        <p:cTn id="32" dur="500"/>
                                        <p:tgtEl>
                                          <p:spTgt spid="30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30732" grpId="0"/>
      <p:bldP spid="23" grpId="0" bldLvl="0" animBg="1"/>
      <p:bldP spid="307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930802" y="1959581"/>
            <a:ext cx="5868933" cy="3804445"/>
            <a:chOff x="714067" y="1846687"/>
            <a:chExt cx="4506215" cy="2895605"/>
          </a:xfrm>
        </p:grpSpPr>
        <p:graphicFrame>
          <p:nvGraphicFramePr>
            <p:cNvPr id="3" name="图表 2"/>
            <p:cNvGraphicFramePr/>
            <p:nvPr/>
          </p:nvGraphicFramePr>
          <p:xfrm>
            <a:off x="714067" y="1846687"/>
            <a:ext cx="4506215" cy="2895605"/>
          </p:xfrm>
          <a:graphic>
            <a:graphicData uri="http://schemas.openxmlformats.org/drawingml/2006/chart">
              <c:chart xmlns:c="http://schemas.openxmlformats.org/drawingml/2006/chart" xmlns:r="http://schemas.openxmlformats.org/officeDocument/2006/relationships" r:id="rId1"/>
            </a:graphicData>
          </a:graphic>
        </p:graphicFrame>
        <p:grpSp>
          <p:nvGrpSpPr>
            <p:cNvPr id="4" name="组合 3"/>
            <p:cNvGrpSpPr/>
            <p:nvPr/>
          </p:nvGrpSpPr>
          <p:grpSpPr>
            <a:xfrm>
              <a:off x="2071270" y="1997100"/>
              <a:ext cx="371262" cy="347910"/>
              <a:chOff x="1850747" y="5311799"/>
              <a:chExt cx="1317487" cy="1314252"/>
            </a:xfrm>
          </p:grpSpPr>
          <p:grpSp>
            <p:nvGrpSpPr>
              <p:cNvPr id="5" name="组合 4"/>
              <p:cNvGrpSpPr/>
              <p:nvPr/>
            </p:nvGrpSpPr>
            <p:grpSpPr>
              <a:xfrm rot="20169305">
                <a:off x="1850747" y="5311799"/>
                <a:ext cx="1317487" cy="1314252"/>
                <a:chOff x="2475916" y="2918427"/>
                <a:chExt cx="1675039" cy="1747252"/>
              </a:xfrm>
            </p:grpSpPr>
            <p:sp>
              <p:nvSpPr>
                <p:cNvPr id="6" name="椭圆 5"/>
                <p:cNvSpPr/>
                <p:nvPr/>
              </p:nvSpPr>
              <p:spPr>
                <a:xfrm>
                  <a:off x="2475916" y="2918427"/>
                  <a:ext cx="1675039" cy="1747252"/>
                </a:xfrm>
                <a:prstGeom prst="ellipse">
                  <a:avLst/>
                </a:prstGeom>
                <a:gradFill flip="none" rotWithShape="1">
                  <a:gsLst>
                    <a:gs pos="30000">
                      <a:srgbClr val="C6C6C6"/>
                    </a:gs>
                    <a:gs pos="0">
                      <a:schemeClr val="bg1">
                        <a:lumMod val="75000"/>
                      </a:schemeClr>
                    </a:gs>
                    <a:gs pos="61000">
                      <a:srgbClr val="EEEEEE"/>
                    </a:gs>
                    <a:gs pos="100000">
                      <a:schemeClr val="bg1">
                        <a:tint val="23500"/>
                        <a:satMod val="160000"/>
                        <a:lumMod val="96000"/>
                      </a:schemeClr>
                    </a:gs>
                  </a:gsLst>
                  <a:lin ang="7800000" scaled="0"/>
                  <a:tileRect/>
                </a:gradFill>
                <a:ln w="12700"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381000" dist="1778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flatTx/>
                </a:bodyPr>
                <a:p>
                  <a:pPr algn="ctr"/>
                  <a:endParaRPr lang="zh-CN" altLang="en-US" sz="1400" dirty="0">
                    <a:cs typeface="+mn-ea"/>
                  </a:endParaRPr>
                </a:p>
              </p:txBody>
            </p:sp>
            <p:sp>
              <p:nvSpPr>
                <p:cNvPr id="7" name="椭圆 6"/>
                <p:cNvSpPr/>
                <p:nvPr/>
              </p:nvSpPr>
              <p:spPr>
                <a:xfrm>
                  <a:off x="2770693" y="3322981"/>
                  <a:ext cx="996115" cy="1102675"/>
                </a:xfrm>
                <a:prstGeom prst="ellipse">
                  <a:avLst/>
                </a:prstGeom>
                <a:solidFill>
                  <a:srgbClr val="EE0689"/>
                </a:solidFill>
                <a:ln>
                  <a:noFill/>
                </a:ln>
                <a:effectLst>
                  <a:innerShdw blurRad="25400">
                    <a:schemeClr val="accent6"/>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mn-ea"/>
                  </a:endParaRPr>
                </a:p>
              </p:txBody>
            </p:sp>
          </p:grpSp>
          <p:pic>
            <p:nvPicPr>
              <p:cNvPr id="8" name="图片 7"/>
              <p:cNvPicPr>
                <a:picLocks noChangeAspect="1"/>
              </p:cNvPicPr>
              <p:nvPr/>
            </p:nvPicPr>
            <p:blipFill>
              <a:blip r:embed="rId2">
                <a:duotone>
                  <a:prstClr val="black"/>
                  <a:schemeClr val="accent3">
                    <a:tint val="45000"/>
                    <a:satMod val="400000"/>
                  </a:schemeClr>
                </a:duotone>
              </a:blip>
              <a:stretch>
                <a:fillRect/>
              </a:stretch>
            </p:blipFill>
            <p:spPr>
              <a:xfrm flipH="1">
                <a:off x="2344281" y="5684650"/>
                <a:ext cx="267664" cy="684468"/>
              </a:xfrm>
              <a:prstGeom prst="rect">
                <a:avLst/>
              </a:prstGeom>
              <a:effectLst/>
            </p:spPr>
          </p:pic>
        </p:grpSp>
        <p:grpSp>
          <p:nvGrpSpPr>
            <p:cNvPr id="9" name="组合 8"/>
            <p:cNvGrpSpPr/>
            <p:nvPr/>
          </p:nvGrpSpPr>
          <p:grpSpPr>
            <a:xfrm>
              <a:off x="4579492" y="3237015"/>
              <a:ext cx="371262" cy="347911"/>
              <a:chOff x="1853674" y="5313761"/>
              <a:chExt cx="1317487" cy="1314254"/>
            </a:xfrm>
          </p:grpSpPr>
          <p:grpSp>
            <p:nvGrpSpPr>
              <p:cNvPr id="10" name="组合 9"/>
              <p:cNvGrpSpPr/>
              <p:nvPr/>
            </p:nvGrpSpPr>
            <p:grpSpPr>
              <a:xfrm rot="20169305">
                <a:off x="1853674" y="5313761"/>
                <a:ext cx="1317487" cy="1314254"/>
                <a:chOff x="2478311" y="2922386"/>
                <a:chExt cx="1675039" cy="1747255"/>
              </a:xfrm>
            </p:grpSpPr>
            <p:sp>
              <p:nvSpPr>
                <p:cNvPr id="11" name="椭圆 10"/>
                <p:cNvSpPr/>
                <p:nvPr/>
              </p:nvSpPr>
              <p:spPr>
                <a:xfrm>
                  <a:off x="2478311" y="2922386"/>
                  <a:ext cx="1675039" cy="1747255"/>
                </a:xfrm>
                <a:prstGeom prst="ellipse">
                  <a:avLst/>
                </a:prstGeom>
                <a:gradFill flip="none" rotWithShape="1">
                  <a:gsLst>
                    <a:gs pos="30000">
                      <a:srgbClr val="C6C6C6"/>
                    </a:gs>
                    <a:gs pos="0">
                      <a:schemeClr val="bg1">
                        <a:lumMod val="75000"/>
                      </a:schemeClr>
                    </a:gs>
                    <a:gs pos="61000">
                      <a:srgbClr val="EEEEEE"/>
                    </a:gs>
                    <a:gs pos="100000">
                      <a:schemeClr val="bg1">
                        <a:tint val="23500"/>
                        <a:satMod val="160000"/>
                        <a:lumMod val="96000"/>
                      </a:schemeClr>
                    </a:gs>
                  </a:gsLst>
                  <a:lin ang="7800000" scaled="0"/>
                  <a:tileRect/>
                </a:gradFill>
                <a:ln w="12700"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381000" dist="1778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flatTx/>
                </a:bodyPr>
                <a:p>
                  <a:pPr algn="ctr"/>
                  <a:endParaRPr lang="zh-CN" altLang="en-US" sz="1400" dirty="0">
                    <a:cs typeface="+mn-ea"/>
                  </a:endParaRPr>
                </a:p>
              </p:txBody>
            </p:sp>
            <p:sp>
              <p:nvSpPr>
                <p:cNvPr id="12" name="椭圆 11"/>
                <p:cNvSpPr/>
                <p:nvPr/>
              </p:nvSpPr>
              <p:spPr>
                <a:xfrm>
                  <a:off x="2788990" y="3313328"/>
                  <a:ext cx="996115" cy="1102675"/>
                </a:xfrm>
                <a:prstGeom prst="ellipse">
                  <a:avLst/>
                </a:prstGeom>
                <a:solidFill>
                  <a:srgbClr val="1661C1"/>
                </a:solidFill>
                <a:ln>
                  <a:noFill/>
                </a:ln>
                <a:effectLst>
                  <a:innerShdw blurRad="25400">
                    <a:schemeClr val="accent6"/>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mn-ea"/>
                  </a:endParaRPr>
                </a:p>
              </p:txBody>
            </p:sp>
          </p:grpSp>
          <p:pic>
            <p:nvPicPr>
              <p:cNvPr id="13" name="图片 12"/>
              <p:cNvPicPr>
                <a:picLocks noChangeAspect="1"/>
              </p:cNvPicPr>
              <p:nvPr/>
            </p:nvPicPr>
            <p:blipFill>
              <a:blip r:embed="rId2">
                <a:duotone>
                  <a:prstClr val="black"/>
                  <a:schemeClr val="accent3">
                    <a:tint val="45000"/>
                    <a:satMod val="400000"/>
                  </a:schemeClr>
                </a:duotone>
              </a:blip>
              <a:stretch>
                <a:fillRect/>
              </a:stretch>
            </p:blipFill>
            <p:spPr>
              <a:xfrm flipH="1">
                <a:off x="2344281" y="5684650"/>
                <a:ext cx="267664" cy="684468"/>
              </a:xfrm>
              <a:prstGeom prst="rect">
                <a:avLst/>
              </a:prstGeom>
              <a:effectLst/>
            </p:spPr>
          </p:pic>
        </p:grpSp>
        <p:grpSp>
          <p:nvGrpSpPr>
            <p:cNvPr id="14" name="组合 13"/>
            <p:cNvGrpSpPr/>
            <p:nvPr/>
          </p:nvGrpSpPr>
          <p:grpSpPr>
            <a:xfrm>
              <a:off x="1216155" y="3404880"/>
              <a:ext cx="359577" cy="336859"/>
              <a:chOff x="8139439" y="5307875"/>
              <a:chExt cx="729345" cy="739664"/>
            </a:xfrm>
          </p:grpSpPr>
          <p:grpSp>
            <p:nvGrpSpPr>
              <p:cNvPr id="15" name="组合 14"/>
              <p:cNvGrpSpPr/>
              <p:nvPr/>
            </p:nvGrpSpPr>
            <p:grpSpPr>
              <a:xfrm>
                <a:off x="8139439" y="5307875"/>
                <a:ext cx="729345" cy="739664"/>
                <a:chOff x="1210613" y="2107574"/>
                <a:chExt cx="927279" cy="983356"/>
              </a:xfrm>
            </p:grpSpPr>
            <p:sp>
              <p:nvSpPr>
                <p:cNvPr id="16" name="椭圆 15"/>
                <p:cNvSpPr/>
                <p:nvPr/>
              </p:nvSpPr>
              <p:spPr>
                <a:xfrm>
                  <a:off x="1210613" y="2107574"/>
                  <a:ext cx="927279" cy="983356"/>
                </a:xfrm>
                <a:prstGeom prst="ellipse">
                  <a:avLst/>
                </a:prstGeom>
                <a:gradFill flip="none" rotWithShape="1">
                  <a:gsLst>
                    <a:gs pos="30000">
                      <a:srgbClr val="C6C6C6"/>
                    </a:gs>
                    <a:gs pos="0">
                      <a:schemeClr val="bg1">
                        <a:lumMod val="75000"/>
                      </a:schemeClr>
                    </a:gs>
                    <a:gs pos="61000">
                      <a:srgbClr val="EEEEEE"/>
                    </a:gs>
                    <a:gs pos="100000">
                      <a:schemeClr val="bg1">
                        <a:tint val="23500"/>
                        <a:satMod val="160000"/>
                        <a:lumMod val="96000"/>
                      </a:schemeClr>
                    </a:gs>
                  </a:gsLst>
                  <a:lin ang="7800000" scaled="0"/>
                  <a:tileRect/>
                </a:gradFill>
                <a:ln w="12700"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381000" dist="1778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flatTx/>
                </a:bodyPr>
                <a:p>
                  <a:pPr algn="ctr"/>
                  <a:endParaRPr lang="zh-CN" altLang="en-US" sz="1400" dirty="0">
                    <a:cs typeface="+mn-ea"/>
                  </a:endParaRPr>
                </a:p>
              </p:txBody>
            </p:sp>
            <p:sp>
              <p:nvSpPr>
                <p:cNvPr id="17" name="椭圆 16"/>
                <p:cNvSpPr/>
                <p:nvPr/>
              </p:nvSpPr>
              <p:spPr>
                <a:xfrm>
                  <a:off x="1380080" y="2230290"/>
                  <a:ext cx="670034" cy="738006"/>
                </a:xfrm>
                <a:prstGeom prst="ellipse">
                  <a:avLst/>
                </a:prstGeom>
                <a:solidFill>
                  <a:srgbClr val="1661C1"/>
                </a:solidFill>
                <a:ln>
                  <a:noFill/>
                </a:ln>
                <a:effectLst>
                  <a:innerShdw blurRad="25400">
                    <a:schemeClr val="accent4">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mn-ea"/>
                  </a:endParaRPr>
                </a:p>
              </p:txBody>
            </p:sp>
          </p:grpSp>
          <p:pic>
            <p:nvPicPr>
              <p:cNvPr id="18" name="图片 17"/>
              <p:cNvPicPr>
                <a:picLocks noChangeAspect="1"/>
              </p:cNvPicPr>
              <p:nvPr/>
            </p:nvPicPr>
            <p:blipFill>
              <a:blip r:embed="rId2">
                <a:duotone>
                  <a:prstClr val="black"/>
                  <a:schemeClr val="accent3">
                    <a:tint val="45000"/>
                    <a:satMod val="400000"/>
                  </a:schemeClr>
                </a:duotone>
              </a:blip>
              <a:stretch>
                <a:fillRect/>
              </a:stretch>
            </p:blipFill>
            <p:spPr>
              <a:xfrm flipH="1">
                <a:off x="8432140" y="5442959"/>
                <a:ext cx="195233" cy="499246"/>
              </a:xfrm>
              <a:prstGeom prst="rect">
                <a:avLst/>
              </a:prstGeom>
              <a:effectLst/>
            </p:spPr>
          </p:pic>
        </p:grpSp>
        <p:grpSp>
          <p:nvGrpSpPr>
            <p:cNvPr id="19" name="组合 18"/>
            <p:cNvGrpSpPr/>
            <p:nvPr/>
          </p:nvGrpSpPr>
          <p:grpSpPr>
            <a:xfrm>
              <a:off x="2779069" y="2724668"/>
              <a:ext cx="364041" cy="367368"/>
              <a:chOff x="3078960" y="483239"/>
              <a:chExt cx="729345" cy="739664"/>
            </a:xfrm>
          </p:grpSpPr>
          <p:grpSp>
            <p:nvGrpSpPr>
              <p:cNvPr id="20" name="组合 19"/>
              <p:cNvGrpSpPr/>
              <p:nvPr/>
            </p:nvGrpSpPr>
            <p:grpSpPr>
              <a:xfrm rot="19758201">
                <a:off x="3078960" y="483239"/>
                <a:ext cx="729345" cy="739664"/>
                <a:chOff x="1210613" y="2107574"/>
                <a:chExt cx="927279" cy="983356"/>
              </a:xfrm>
            </p:grpSpPr>
            <p:sp>
              <p:nvSpPr>
                <p:cNvPr id="21" name="椭圆 20"/>
                <p:cNvSpPr/>
                <p:nvPr/>
              </p:nvSpPr>
              <p:spPr>
                <a:xfrm>
                  <a:off x="1210613" y="2107574"/>
                  <a:ext cx="927279" cy="983356"/>
                </a:xfrm>
                <a:prstGeom prst="ellipse">
                  <a:avLst/>
                </a:prstGeom>
                <a:gradFill flip="none" rotWithShape="1">
                  <a:gsLst>
                    <a:gs pos="30000">
                      <a:srgbClr val="C6C6C6"/>
                    </a:gs>
                    <a:gs pos="0">
                      <a:schemeClr val="bg1">
                        <a:lumMod val="75000"/>
                      </a:schemeClr>
                    </a:gs>
                    <a:gs pos="61000">
                      <a:srgbClr val="EEEEEE"/>
                    </a:gs>
                    <a:gs pos="100000">
                      <a:schemeClr val="bg1">
                        <a:tint val="23500"/>
                        <a:satMod val="160000"/>
                        <a:lumMod val="96000"/>
                      </a:schemeClr>
                    </a:gs>
                  </a:gsLst>
                  <a:lin ang="7800000" scaled="0"/>
                  <a:tileRect/>
                </a:gradFill>
                <a:ln w="12700"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381000" dist="1778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flatTx/>
                </a:bodyPr>
                <a:p>
                  <a:pPr algn="ctr"/>
                  <a:endParaRPr lang="zh-CN" altLang="en-US" sz="1400" dirty="0">
                    <a:cs typeface="+mn-ea"/>
                  </a:endParaRPr>
                </a:p>
              </p:txBody>
            </p:sp>
            <p:sp>
              <p:nvSpPr>
                <p:cNvPr id="22" name="椭圆 21"/>
                <p:cNvSpPr/>
                <p:nvPr/>
              </p:nvSpPr>
              <p:spPr>
                <a:xfrm>
                  <a:off x="1305024" y="2212886"/>
                  <a:ext cx="738455" cy="785610"/>
                </a:xfrm>
                <a:prstGeom prst="ellipse">
                  <a:avLst/>
                </a:prstGeom>
                <a:solidFill>
                  <a:srgbClr val="1661C1"/>
                </a:solidFill>
                <a:ln>
                  <a:noFill/>
                </a:ln>
                <a:effectLst>
                  <a:innerShdw blurRad="25400">
                    <a:schemeClr val="accent4">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mn-ea"/>
                  </a:endParaRPr>
                </a:p>
              </p:txBody>
            </p:sp>
          </p:grpSp>
          <p:pic>
            <p:nvPicPr>
              <p:cNvPr id="23" name="图片 22"/>
              <p:cNvPicPr>
                <a:picLocks noChangeAspect="1"/>
              </p:cNvPicPr>
              <p:nvPr/>
            </p:nvPicPr>
            <p:blipFill>
              <a:blip r:embed="rId2">
                <a:duotone>
                  <a:prstClr val="black"/>
                  <a:schemeClr val="accent3">
                    <a:tint val="45000"/>
                    <a:satMod val="400000"/>
                  </a:schemeClr>
                </a:duotone>
              </a:blip>
              <a:stretch>
                <a:fillRect/>
              </a:stretch>
            </p:blipFill>
            <p:spPr>
              <a:xfrm flipH="1">
                <a:off x="3346015" y="597887"/>
                <a:ext cx="195233" cy="499246"/>
              </a:xfrm>
              <a:prstGeom prst="rect">
                <a:avLst/>
              </a:prstGeom>
              <a:effectLst/>
            </p:spPr>
          </p:pic>
        </p:grpSp>
        <p:grpSp>
          <p:nvGrpSpPr>
            <p:cNvPr id="24" name="组合 23"/>
            <p:cNvGrpSpPr/>
            <p:nvPr/>
          </p:nvGrpSpPr>
          <p:grpSpPr>
            <a:xfrm>
              <a:off x="3768905" y="3362843"/>
              <a:ext cx="359577" cy="336859"/>
              <a:chOff x="8139439" y="5307875"/>
              <a:chExt cx="729345" cy="739664"/>
            </a:xfrm>
          </p:grpSpPr>
          <p:grpSp>
            <p:nvGrpSpPr>
              <p:cNvPr id="25" name="组合 24"/>
              <p:cNvGrpSpPr/>
              <p:nvPr/>
            </p:nvGrpSpPr>
            <p:grpSpPr>
              <a:xfrm>
                <a:off x="8139439" y="5307875"/>
                <a:ext cx="729345" cy="739664"/>
                <a:chOff x="1210613" y="2107574"/>
                <a:chExt cx="927279" cy="983356"/>
              </a:xfrm>
            </p:grpSpPr>
            <p:sp>
              <p:nvSpPr>
                <p:cNvPr id="26" name="椭圆 25"/>
                <p:cNvSpPr/>
                <p:nvPr/>
              </p:nvSpPr>
              <p:spPr>
                <a:xfrm>
                  <a:off x="1210613" y="2107574"/>
                  <a:ext cx="927279" cy="983356"/>
                </a:xfrm>
                <a:prstGeom prst="ellipse">
                  <a:avLst/>
                </a:prstGeom>
                <a:gradFill flip="none" rotWithShape="1">
                  <a:gsLst>
                    <a:gs pos="30000">
                      <a:srgbClr val="C6C6C6"/>
                    </a:gs>
                    <a:gs pos="0">
                      <a:schemeClr val="bg1">
                        <a:lumMod val="75000"/>
                      </a:schemeClr>
                    </a:gs>
                    <a:gs pos="61000">
                      <a:srgbClr val="EEEEEE"/>
                    </a:gs>
                    <a:gs pos="100000">
                      <a:schemeClr val="bg1">
                        <a:tint val="23500"/>
                        <a:satMod val="160000"/>
                        <a:lumMod val="96000"/>
                      </a:schemeClr>
                    </a:gs>
                  </a:gsLst>
                  <a:lin ang="7800000" scaled="0"/>
                  <a:tileRect/>
                </a:gradFill>
                <a:ln w="12700"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381000" dist="1778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flatTx/>
                </a:bodyPr>
                <a:p>
                  <a:pPr algn="ctr"/>
                  <a:endParaRPr lang="zh-CN" altLang="en-US" sz="1400" dirty="0">
                    <a:cs typeface="+mn-ea"/>
                  </a:endParaRPr>
                </a:p>
              </p:txBody>
            </p:sp>
            <p:sp>
              <p:nvSpPr>
                <p:cNvPr id="27" name="椭圆 26"/>
                <p:cNvSpPr/>
                <p:nvPr/>
              </p:nvSpPr>
              <p:spPr>
                <a:xfrm>
                  <a:off x="1380080" y="2230290"/>
                  <a:ext cx="670034" cy="738006"/>
                </a:xfrm>
                <a:prstGeom prst="ellipse">
                  <a:avLst/>
                </a:prstGeom>
                <a:solidFill>
                  <a:srgbClr val="EE0689"/>
                </a:solidFill>
                <a:ln>
                  <a:noFill/>
                </a:ln>
                <a:effectLst>
                  <a:innerShdw blurRad="25400">
                    <a:schemeClr val="accent4">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mn-ea"/>
                  </a:endParaRPr>
                </a:p>
              </p:txBody>
            </p:sp>
          </p:grpSp>
          <p:pic>
            <p:nvPicPr>
              <p:cNvPr id="28" name="图片 27"/>
              <p:cNvPicPr>
                <a:picLocks noChangeAspect="1"/>
              </p:cNvPicPr>
              <p:nvPr/>
            </p:nvPicPr>
            <p:blipFill>
              <a:blip r:embed="rId2">
                <a:duotone>
                  <a:prstClr val="black"/>
                  <a:schemeClr val="accent3">
                    <a:tint val="45000"/>
                    <a:satMod val="400000"/>
                  </a:schemeClr>
                </a:duotone>
              </a:blip>
              <a:stretch>
                <a:fillRect/>
              </a:stretch>
            </p:blipFill>
            <p:spPr>
              <a:xfrm flipH="1">
                <a:off x="8432140" y="5442959"/>
                <a:ext cx="195233" cy="499246"/>
              </a:xfrm>
              <a:prstGeom prst="rect">
                <a:avLst/>
              </a:prstGeom>
              <a:effectLst/>
            </p:spPr>
          </p:pic>
        </p:grpSp>
      </p:grpSp>
      <p:grpSp>
        <p:nvGrpSpPr>
          <p:cNvPr id="29" name="组合 28"/>
          <p:cNvGrpSpPr/>
          <p:nvPr/>
        </p:nvGrpSpPr>
        <p:grpSpPr>
          <a:xfrm>
            <a:off x="7612453" y="2078116"/>
            <a:ext cx="3878021" cy="2606301"/>
            <a:chOff x="7881849" y="1815577"/>
            <a:chExt cx="3912145" cy="2606302"/>
          </a:xfrm>
        </p:grpSpPr>
        <p:grpSp>
          <p:nvGrpSpPr>
            <p:cNvPr id="30" name="组合 29"/>
            <p:cNvGrpSpPr/>
            <p:nvPr/>
          </p:nvGrpSpPr>
          <p:grpSpPr>
            <a:xfrm>
              <a:off x="7881849" y="1815577"/>
              <a:ext cx="472437" cy="442589"/>
              <a:chOff x="8139439" y="5307875"/>
              <a:chExt cx="729345" cy="739664"/>
            </a:xfrm>
          </p:grpSpPr>
          <p:grpSp>
            <p:nvGrpSpPr>
              <p:cNvPr id="43" name="组合 42"/>
              <p:cNvGrpSpPr/>
              <p:nvPr/>
            </p:nvGrpSpPr>
            <p:grpSpPr>
              <a:xfrm>
                <a:off x="8139439" y="5307875"/>
                <a:ext cx="729345" cy="739664"/>
                <a:chOff x="1210613" y="2107574"/>
                <a:chExt cx="927279" cy="983356"/>
              </a:xfrm>
            </p:grpSpPr>
            <p:sp>
              <p:nvSpPr>
                <p:cNvPr id="45" name="椭圆 44"/>
                <p:cNvSpPr/>
                <p:nvPr/>
              </p:nvSpPr>
              <p:spPr>
                <a:xfrm>
                  <a:off x="1210613" y="2107574"/>
                  <a:ext cx="927279" cy="983356"/>
                </a:xfrm>
                <a:prstGeom prst="ellipse">
                  <a:avLst/>
                </a:prstGeom>
                <a:gradFill flip="none" rotWithShape="1">
                  <a:gsLst>
                    <a:gs pos="30000">
                      <a:srgbClr val="C6C6C6"/>
                    </a:gs>
                    <a:gs pos="0">
                      <a:schemeClr val="bg1">
                        <a:lumMod val="75000"/>
                      </a:schemeClr>
                    </a:gs>
                    <a:gs pos="61000">
                      <a:srgbClr val="EEEEEE"/>
                    </a:gs>
                    <a:gs pos="100000">
                      <a:schemeClr val="bg1">
                        <a:tint val="23500"/>
                        <a:satMod val="160000"/>
                        <a:lumMod val="96000"/>
                      </a:schemeClr>
                    </a:gs>
                  </a:gsLst>
                  <a:lin ang="7800000" scaled="0"/>
                  <a:tileRect/>
                </a:gradFill>
                <a:ln w="12700"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381000" dist="1778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flatTx/>
                </a:bodyPr>
                <a:p>
                  <a:pPr algn="ctr"/>
                  <a:endParaRPr lang="zh-CN" altLang="en-US" sz="1400" dirty="0">
                    <a:cs typeface="+mn-ea"/>
                  </a:endParaRPr>
                </a:p>
              </p:txBody>
            </p:sp>
            <p:sp>
              <p:nvSpPr>
                <p:cNvPr id="46" name="椭圆 45"/>
                <p:cNvSpPr/>
                <p:nvPr/>
              </p:nvSpPr>
              <p:spPr>
                <a:xfrm>
                  <a:off x="1380080" y="2230290"/>
                  <a:ext cx="670034" cy="738006"/>
                </a:xfrm>
                <a:prstGeom prst="ellipse">
                  <a:avLst/>
                </a:prstGeom>
                <a:solidFill>
                  <a:srgbClr val="1661C1"/>
                </a:solidFill>
                <a:ln>
                  <a:noFill/>
                </a:ln>
                <a:effectLst>
                  <a:innerShdw blurRad="25400">
                    <a:schemeClr val="accent4">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mn-ea"/>
                  </a:endParaRPr>
                </a:p>
              </p:txBody>
            </p:sp>
          </p:grpSp>
          <p:pic>
            <p:nvPicPr>
              <p:cNvPr id="44" name="图片 43"/>
              <p:cNvPicPr>
                <a:picLocks noChangeAspect="1"/>
              </p:cNvPicPr>
              <p:nvPr/>
            </p:nvPicPr>
            <p:blipFill>
              <a:blip r:embed="rId2">
                <a:duotone>
                  <a:prstClr val="black"/>
                  <a:schemeClr val="accent3">
                    <a:tint val="45000"/>
                    <a:satMod val="400000"/>
                  </a:schemeClr>
                </a:duotone>
              </a:blip>
              <a:stretch>
                <a:fillRect/>
              </a:stretch>
            </p:blipFill>
            <p:spPr>
              <a:xfrm flipH="1">
                <a:off x="8432140" y="5442959"/>
                <a:ext cx="195233" cy="499246"/>
              </a:xfrm>
              <a:prstGeom prst="rect">
                <a:avLst/>
              </a:prstGeom>
              <a:effectLst/>
            </p:spPr>
          </p:pic>
        </p:grpSp>
        <p:grpSp>
          <p:nvGrpSpPr>
            <p:cNvPr id="31" name="组合 30"/>
            <p:cNvGrpSpPr/>
            <p:nvPr/>
          </p:nvGrpSpPr>
          <p:grpSpPr>
            <a:xfrm>
              <a:off x="7927528" y="2808501"/>
              <a:ext cx="487789" cy="457109"/>
              <a:chOff x="1853674" y="5313761"/>
              <a:chExt cx="1317487" cy="1314254"/>
            </a:xfrm>
          </p:grpSpPr>
          <p:grpSp>
            <p:nvGrpSpPr>
              <p:cNvPr id="39" name="组合 38"/>
              <p:cNvGrpSpPr/>
              <p:nvPr/>
            </p:nvGrpSpPr>
            <p:grpSpPr>
              <a:xfrm rot="20169305">
                <a:off x="1853674" y="5313761"/>
                <a:ext cx="1317487" cy="1314254"/>
                <a:chOff x="2478311" y="2922386"/>
                <a:chExt cx="1675039" cy="1747255"/>
              </a:xfrm>
            </p:grpSpPr>
            <p:sp>
              <p:nvSpPr>
                <p:cNvPr id="32" name="椭圆 31"/>
                <p:cNvSpPr/>
                <p:nvPr/>
              </p:nvSpPr>
              <p:spPr>
                <a:xfrm>
                  <a:off x="2478311" y="2922386"/>
                  <a:ext cx="1675039" cy="1747255"/>
                </a:xfrm>
                <a:prstGeom prst="ellipse">
                  <a:avLst/>
                </a:prstGeom>
                <a:gradFill flip="none" rotWithShape="1">
                  <a:gsLst>
                    <a:gs pos="30000">
                      <a:srgbClr val="C6C6C6"/>
                    </a:gs>
                    <a:gs pos="0">
                      <a:schemeClr val="bg1">
                        <a:lumMod val="75000"/>
                      </a:schemeClr>
                    </a:gs>
                    <a:gs pos="61000">
                      <a:srgbClr val="EEEEEE"/>
                    </a:gs>
                    <a:gs pos="100000">
                      <a:schemeClr val="bg1">
                        <a:tint val="23500"/>
                        <a:satMod val="160000"/>
                        <a:lumMod val="96000"/>
                      </a:schemeClr>
                    </a:gs>
                  </a:gsLst>
                  <a:lin ang="7800000" scaled="0"/>
                  <a:tileRect/>
                </a:gradFill>
                <a:ln w="12700"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381000" dist="1778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flatTx/>
                </a:bodyPr>
                <a:p>
                  <a:pPr algn="ctr"/>
                  <a:endParaRPr lang="zh-CN" altLang="en-US" sz="1400" dirty="0">
                    <a:cs typeface="+mn-ea"/>
                  </a:endParaRPr>
                </a:p>
              </p:txBody>
            </p:sp>
            <p:sp>
              <p:nvSpPr>
                <p:cNvPr id="42" name="椭圆 41"/>
                <p:cNvSpPr/>
                <p:nvPr/>
              </p:nvSpPr>
              <p:spPr>
                <a:xfrm>
                  <a:off x="2770693" y="3322981"/>
                  <a:ext cx="996115" cy="1102675"/>
                </a:xfrm>
                <a:prstGeom prst="ellipse">
                  <a:avLst/>
                </a:prstGeom>
                <a:solidFill>
                  <a:srgbClr val="EE0689"/>
                </a:solidFill>
                <a:ln>
                  <a:noFill/>
                </a:ln>
                <a:effectLst>
                  <a:innerShdw blurRad="25400">
                    <a:schemeClr val="accent6"/>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mn-ea"/>
                  </a:endParaRPr>
                </a:p>
              </p:txBody>
            </p:sp>
          </p:grpSp>
          <p:pic>
            <p:nvPicPr>
              <p:cNvPr id="33" name="图片 32"/>
              <p:cNvPicPr>
                <a:picLocks noChangeAspect="1"/>
              </p:cNvPicPr>
              <p:nvPr/>
            </p:nvPicPr>
            <p:blipFill>
              <a:blip r:embed="rId2">
                <a:duotone>
                  <a:prstClr val="black"/>
                  <a:schemeClr val="accent3">
                    <a:tint val="45000"/>
                    <a:satMod val="400000"/>
                  </a:schemeClr>
                </a:duotone>
              </a:blip>
              <a:stretch>
                <a:fillRect/>
              </a:stretch>
            </p:blipFill>
            <p:spPr>
              <a:xfrm flipH="1">
                <a:off x="2344281" y="5684650"/>
                <a:ext cx="267664" cy="684468"/>
              </a:xfrm>
              <a:prstGeom prst="rect">
                <a:avLst/>
              </a:prstGeom>
              <a:effectLst/>
            </p:spPr>
          </p:pic>
        </p:grpSp>
        <p:grpSp>
          <p:nvGrpSpPr>
            <p:cNvPr id="34" name="组合 33"/>
            <p:cNvGrpSpPr/>
            <p:nvPr/>
          </p:nvGrpSpPr>
          <p:grpSpPr>
            <a:xfrm>
              <a:off x="7940744" y="3865900"/>
              <a:ext cx="469054" cy="466986"/>
              <a:chOff x="3040365" y="558338"/>
              <a:chExt cx="659531" cy="668862"/>
            </a:xfrm>
          </p:grpSpPr>
          <p:grpSp>
            <p:nvGrpSpPr>
              <p:cNvPr id="35" name="组合 34"/>
              <p:cNvGrpSpPr/>
              <p:nvPr/>
            </p:nvGrpSpPr>
            <p:grpSpPr>
              <a:xfrm rot="19758201">
                <a:off x="3040365" y="558338"/>
                <a:ext cx="659531" cy="668862"/>
                <a:chOff x="1148871" y="2150137"/>
                <a:chExt cx="838519" cy="889228"/>
              </a:xfrm>
            </p:grpSpPr>
            <p:sp>
              <p:nvSpPr>
                <p:cNvPr id="37" name="椭圆 36"/>
                <p:cNvSpPr/>
                <p:nvPr/>
              </p:nvSpPr>
              <p:spPr>
                <a:xfrm>
                  <a:off x="1148871" y="2150137"/>
                  <a:ext cx="838519" cy="889228"/>
                </a:xfrm>
                <a:prstGeom prst="ellipse">
                  <a:avLst/>
                </a:prstGeom>
                <a:gradFill flip="none" rotWithShape="1">
                  <a:gsLst>
                    <a:gs pos="30000">
                      <a:srgbClr val="C6C6C6"/>
                    </a:gs>
                    <a:gs pos="0">
                      <a:schemeClr val="bg1">
                        <a:lumMod val="75000"/>
                      </a:schemeClr>
                    </a:gs>
                    <a:gs pos="61000">
                      <a:srgbClr val="EEEEEE"/>
                    </a:gs>
                    <a:gs pos="100000">
                      <a:schemeClr val="bg1">
                        <a:tint val="23500"/>
                        <a:satMod val="160000"/>
                        <a:lumMod val="96000"/>
                      </a:schemeClr>
                    </a:gs>
                  </a:gsLst>
                  <a:lin ang="7800000" scaled="0"/>
                  <a:tileRect/>
                </a:gradFill>
                <a:ln w="12700"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381000" dist="1778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flatTx/>
                </a:bodyPr>
                <a:p>
                  <a:pPr algn="ctr"/>
                  <a:endParaRPr lang="zh-CN" altLang="en-US" sz="1400" dirty="0">
                    <a:cs typeface="+mn-ea"/>
                  </a:endParaRPr>
                </a:p>
              </p:txBody>
            </p:sp>
            <p:sp>
              <p:nvSpPr>
                <p:cNvPr id="38" name="椭圆 37"/>
                <p:cNvSpPr/>
                <p:nvPr/>
              </p:nvSpPr>
              <p:spPr>
                <a:xfrm>
                  <a:off x="1233426" y="2243317"/>
                  <a:ext cx="667772" cy="710413"/>
                </a:xfrm>
                <a:prstGeom prst="ellipse">
                  <a:avLst/>
                </a:prstGeom>
                <a:solidFill>
                  <a:srgbClr val="1661C1"/>
                </a:solidFill>
                <a:ln>
                  <a:noFill/>
                </a:ln>
                <a:effectLst>
                  <a:innerShdw blurRad="25400">
                    <a:schemeClr val="accent4">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mn-ea"/>
                  </a:endParaRPr>
                </a:p>
              </p:txBody>
            </p:sp>
          </p:grpSp>
          <p:pic>
            <p:nvPicPr>
              <p:cNvPr id="36" name="图片 35"/>
              <p:cNvPicPr>
                <a:picLocks noChangeAspect="1"/>
              </p:cNvPicPr>
              <p:nvPr/>
            </p:nvPicPr>
            <p:blipFill>
              <a:blip r:embed="rId2">
                <a:duotone>
                  <a:prstClr val="black"/>
                  <a:schemeClr val="accent3">
                    <a:tint val="45000"/>
                    <a:satMod val="400000"/>
                  </a:schemeClr>
                </a:duotone>
              </a:blip>
              <a:stretch>
                <a:fillRect/>
              </a:stretch>
            </p:blipFill>
            <p:spPr>
              <a:xfrm flipH="1">
                <a:off x="3281041" y="645677"/>
                <a:ext cx="176545" cy="451458"/>
              </a:xfrm>
              <a:prstGeom prst="rect">
                <a:avLst/>
              </a:prstGeom>
              <a:effectLst/>
            </p:spPr>
          </p:pic>
        </p:grpSp>
        <p:sp>
          <p:nvSpPr>
            <p:cNvPr id="47" name="矩形 46"/>
            <p:cNvSpPr/>
            <p:nvPr/>
          </p:nvSpPr>
          <p:spPr>
            <a:xfrm>
              <a:off x="8457563" y="1879128"/>
              <a:ext cx="3336431" cy="534453"/>
            </a:xfrm>
            <a:prstGeom prst="rect">
              <a:avLst/>
            </a:prstGeom>
          </p:spPr>
          <p:txBody>
            <a:bodyPr wrap="square">
              <a:spAutoFit/>
            </a:bodyPr>
            <a:p>
              <a:pPr>
                <a:lnSpc>
                  <a:spcPts val="1700"/>
                </a:lnSpc>
              </a:pPr>
              <a:r>
                <a:rPr lang="zh-CN" altLang="en-US" sz="1400" dirty="0">
                  <a:solidFill>
                    <a:schemeClr val="tx1">
                      <a:lumMod val="95000"/>
                      <a:lumOff val="5000"/>
                    </a:schemeClr>
                  </a:solidFill>
                  <a:latin typeface="+mn-ea"/>
                  <a:cs typeface="+mn-ea"/>
                </a:rPr>
                <a:t>点击增加标题文本   点击增加标题文本</a:t>
              </a:r>
              <a:endParaRPr lang="en-US" altLang="zh-CN" sz="1400" dirty="0">
                <a:solidFill>
                  <a:schemeClr val="tx1">
                    <a:lumMod val="95000"/>
                    <a:lumOff val="5000"/>
                  </a:schemeClr>
                </a:solidFill>
                <a:latin typeface="+mn-ea"/>
                <a:cs typeface="+mn-ea"/>
              </a:endParaRPr>
            </a:p>
            <a:p>
              <a:pPr>
                <a:lnSpc>
                  <a:spcPts val="1700"/>
                </a:lnSpc>
              </a:pPr>
              <a:r>
                <a:rPr lang="zh-CN" altLang="en-US" sz="1400" dirty="0">
                  <a:solidFill>
                    <a:schemeClr val="tx1">
                      <a:lumMod val="95000"/>
                      <a:lumOff val="5000"/>
                    </a:schemeClr>
                  </a:solidFill>
                  <a:latin typeface="+mn-ea"/>
                  <a:cs typeface="+mn-ea"/>
                </a:rPr>
                <a:t>点击增加标题文本   点击增加标题文本</a:t>
              </a:r>
              <a:endParaRPr lang="en-US" altLang="zh-CN" sz="1400" dirty="0">
                <a:solidFill>
                  <a:schemeClr val="tx1">
                    <a:lumMod val="95000"/>
                    <a:lumOff val="5000"/>
                  </a:schemeClr>
                </a:solidFill>
                <a:latin typeface="+mn-ea"/>
                <a:cs typeface="+mn-ea"/>
              </a:endParaRPr>
            </a:p>
          </p:txBody>
        </p:sp>
        <p:sp>
          <p:nvSpPr>
            <p:cNvPr id="48" name="矩形 47"/>
            <p:cNvSpPr/>
            <p:nvPr/>
          </p:nvSpPr>
          <p:spPr>
            <a:xfrm>
              <a:off x="8457563" y="2867865"/>
              <a:ext cx="3336431" cy="534453"/>
            </a:xfrm>
            <a:prstGeom prst="rect">
              <a:avLst/>
            </a:prstGeom>
          </p:spPr>
          <p:txBody>
            <a:bodyPr wrap="square">
              <a:spAutoFit/>
            </a:bodyPr>
            <a:p>
              <a:pPr>
                <a:lnSpc>
                  <a:spcPts val="1700"/>
                </a:lnSpc>
              </a:pPr>
              <a:r>
                <a:rPr lang="zh-CN" altLang="en-US" sz="1400" dirty="0">
                  <a:solidFill>
                    <a:schemeClr val="tx1">
                      <a:lumMod val="95000"/>
                      <a:lumOff val="5000"/>
                    </a:schemeClr>
                  </a:solidFill>
                  <a:latin typeface="+mn-ea"/>
                  <a:cs typeface="+mn-ea"/>
                </a:rPr>
                <a:t>点击增加标题文本   点击增加标题文本</a:t>
              </a:r>
              <a:endParaRPr lang="en-US" altLang="zh-CN" sz="1400" dirty="0">
                <a:solidFill>
                  <a:schemeClr val="tx1">
                    <a:lumMod val="95000"/>
                    <a:lumOff val="5000"/>
                  </a:schemeClr>
                </a:solidFill>
                <a:latin typeface="+mn-ea"/>
                <a:cs typeface="+mn-ea"/>
              </a:endParaRPr>
            </a:p>
            <a:p>
              <a:pPr>
                <a:lnSpc>
                  <a:spcPts val="1700"/>
                </a:lnSpc>
              </a:pPr>
              <a:r>
                <a:rPr lang="zh-CN" altLang="en-US" sz="1400" dirty="0">
                  <a:solidFill>
                    <a:schemeClr val="tx1">
                      <a:lumMod val="95000"/>
                      <a:lumOff val="5000"/>
                    </a:schemeClr>
                  </a:solidFill>
                  <a:latin typeface="+mn-ea"/>
                  <a:cs typeface="+mn-ea"/>
                </a:rPr>
                <a:t>点击增加标题文本   点击增加标题文本</a:t>
              </a:r>
              <a:endParaRPr lang="en-US" altLang="zh-CN" sz="1400" dirty="0">
                <a:solidFill>
                  <a:schemeClr val="tx1">
                    <a:lumMod val="95000"/>
                    <a:lumOff val="5000"/>
                  </a:schemeClr>
                </a:solidFill>
                <a:latin typeface="+mn-ea"/>
                <a:cs typeface="+mn-ea"/>
              </a:endParaRPr>
            </a:p>
          </p:txBody>
        </p:sp>
        <p:sp>
          <p:nvSpPr>
            <p:cNvPr id="49" name="矩形 48"/>
            <p:cNvSpPr/>
            <p:nvPr/>
          </p:nvSpPr>
          <p:spPr>
            <a:xfrm>
              <a:off x="8457563" y="3887426"/>
              <a:ext cx="3336431" cy="534453"/>
            </a:xfrm>
            <a:prstGeom prst="rect">
              <a:avLst/>
            </a:prstGeom>
          </p:spPr>
          <p:txBody>
            <a:bodyPr wrap="square">
              <a:spAutoFit/>
            </a:bodyPr>
            <a:p>
              <a:pPr>
                <a:lnSpc>
                  <a:spcPts val="1700"/>
                </a:lnSpc>
              </a:pPr>
              <a:r>
                <a:rPr lang="zh-CN" altLang="en-US" sz="1400" dirty="0">
                  <a:solidFill>
                    <a:schemeClr val="tx1">
                      <a:lumMod val="95000"/>
                      <a:lumOff val="5000"/>
                    </a:schemeClr>
                  </a:solidFill>
                  <a:latin typeface="+mn-ea"/>
                  <a:cs typeface="+mn-ea"/>
                </a:rPr>
                <a:t>点击增加标题文本   点击增加标题文本</a:t>
              </a:r>
              <a:endParaRPr lang="en-US" altLang="zh-CN" sz="1400" dirty="0">
                <a:solidFill>
                  <a:schemeClr val="tx1">
                    <a:lumMod val="95000"/>
                    <a:lumOff val="5000"/>
                  </a:schemeClr>
                </a:solidFill>
                <a:latin typeface="+mn-ea"/>
                <a:cs typeface="+mn-ea"/>
              </a:endParaRPr>
            </a:p>
            <a:p>
              <a:pPr>
                <a:lnSpc>
                  <a:spcPts val="1700"/>
                </a:lnSpc>
              </a:pPr>
              <a:r>
                <a:rPr lang="zh-CN" altLang="en-US" sz="1400" dirty="0">
                  <a:solidFill>
                    <a:schemeClr val="tx1">
                      <a:lumMod val="95000"/>
                      <a:lumOff val="5000"/>
                    </a:schemeClr>
                  </a:solidFill>
                  <a:latin typeface="+mn-ea"/>
                  <a:cs typeface="+mn-ea"/>
                </a:rPr>
                <a:t>点击增加标题文本   点击增加标题文本</a:t>
              </a:r>
              <a:endParaRPr lang="en-US" altLang="zh-CN" sz="1400" dirty="0">
                <a:solidFill>
                  <a:schemeClr val="tx1">
                    <a:lumMod val="95000"/>
                    <a:lumOff val="5000"/>
                  </a:schemeClr>
                </a:solidFill>
                <a:latin typeface="+mn-ea"/>
                <a:cs typeface="+mn-ea"/>
              </a:endParaRPr>
            </a:p>
          </p:txBody>
        </p:sp>
      </p:grpSp>
      <p:sp>
        <p:nvSpPr>
          <p:cNvPr id="51" name="文本框 50"/>
          <p:cNvSpPr txBox="1"/>
          <p:nvPr/>
        </p:nvSpPr>
        <p:spPr>
          <a:xfrm>
            <a:off x="1318166" y="1466175"/>
            <a:ext cx="5308534" cy="778428"/>
          </a:xfrm>
          <a:prstGeom prst="rect">
            <a:avLst/>
          </a:prstGeom>
          <a:noFill/>
        </p:spPr>
        <p:txBody>
          <a:bodyPr wrap="square" lIns="119466" tIns="59733" rIns="119466" bIns="59733" rtlCol="0">
            <a:spAutoFit/>
          </a:bodyPr>
          <a:p>
            <a:pPr>
              <a:lnSpc>
                <a:spcPts val="1700"/>
              </a:lnSpc>
            </a:pPr>
            <a:r>
              <a:rPr lang="zh-CN" altLang="en-US" sz="1400" dirty="0">
                <a:solidFill>
                  <a:schemeClr val="tx1">
                    <a:lumMod val="95000"/>
                    <a:lumOff val="5000"/>
                  </a:schemeClr>
                </a:solidFill>
                <a:latin typeface="+mn-ea"/>
                <a:cs typeface="+mn-ea"/>
              </a:rPr>
              <a:t>点击增加标题文本   点击增加标题文本   点击增加标题文本</a:t>
            </a:r>
            <a:endParaRPr lang="en-US" altLang="zh-CN" sz="1400" dirty="0">
              <a:solidFill>
                <a:schemeClr val="tx1">
                  <a:lumMod val="95000"/>
                  <a:lumOff val="5000"/>
                </a:schemeClr>
              </a:solidFill>
              <a:latin typeface="+mn-ea"/>
              <a:cs typeface="+mn-ea"/>
            </a:endParaRPr>
          </a:p>
          <a:p>
            <a:pPr>
              <a:lnSpc>
                <a:spcPts val="1700"/>
              </a:lnSpc>
            </a:pPr>
            <a:r>
              <a:rPr lang="zh-CN" altLang="en-US" sz="1400" dirty="0">
                <a:solidFill>
                  <a:schemeClr val="tx1">
                    <a:lumMod val="95000"/>
                    <a:lumOff val="5000"/>
                  </a:schemeClr>
                </a:solidFill>
                <a:latin typeface="+mn-ea"/>
                <a:cs typeface="+mn-ea"/>
              </a:rPr>
              <a:t>点击增加标题文本   点击增加标题文本   点击增加标题文本</a:t>
            </a:r>
            <a:endParaRPr lang="en-US" altLang="zh-CN" sz="1400" dirty="0">
              <a:solidFill>
                <a:schemeClr val="tx1">
                  <a:lumMod val="95000"/>
                  <a:lumOff val="5000"/>
                </a:schemeClr>
              </a:solidFill>
              <a:latin typeface="+mn-ea"/>
              <a:cs typeface="+mn-ea"/>
            </a:endParaRPr>
          </a:p>
          <a:p>
            <a:pPr>
              <a:lnSpc>
                <a:spcPts val="1700"/>
              </a:lnSpc>
            </a:pPr>
            <a:endParaRPr lang="en-US" altLang="zh-CN" sz="1400" dirty="0">
              <a:solidFill>
                <a:schemeClr val="tx1">
                  <a:lumMod val="95000"/>
                  <a:lumOff val="5000"/>
                </a:schemeClr>
              </a:solidFill>
              <a:latin typeface="+mn-ea"/>
              <a:cs typeface="+mn-ea"/>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p:cTn id="13" dur="500" fill="hold"/>
                                        <p:tgtEl>
                                          <p:spTgt spid="50"/>
                                        </p:tgtEl>
                                        <p:attrNameLst>
                                          <p:attrName>ppt_w</p:attrName>
                                        </p:attrNameLst>
                                      </p:cBhvr>
                                      <p:tavLst>
                                        <p:tav tm="0">
                                          <p:val>
                                            <p:fltVal val="0"/>
                                          </p:val>
                                        </p:tav>
                                        <p:tav tm="100000">
                                          <p:val>
                                            <p:strVal val="#ppt_w"/>
                                          </p:val>
                                        </p:tav>
                                      </p:tavLst>
                                    </p:anim>
                                    <p:anim calcmode="lin" valueType="num">
                                      <p:cBhvr>
                                        <p:cTn id="14" dur="500" fill="hold"/>
                                        <p:tgtEl>
                                          <p:spTgt spid="50"/>
                                        </p:tgtEl>
                                        <p:attrNameLst>
                                          <p:attrName>ppt_h</p:attrName>
                                        </p:attrNameLst>
                                      </p:cBhvr>
                                      <p:tavLst>
                                        <p:tav tm="0">
                                          <p:val>
                                            <p:fltVal val="0"/>
                                          </p:val>
                                        </p:tav>
                                        <p:tav tm="100000">
                                          <p:val>
                                            <p:strVal val="#ppt_h"/>
                                          </p:val>
                                        </p:tav>
                                      </p:tavLst>
                                    </p:anim>
                                    <p:animEffect transition="in" filter="fade">
                                      <p:cBhvr>
                                        <p:cTn id="15" dur="500"/>
                                        <p:tgtEl>
                                          <p:spTgt spid="50"/>
                                        </p:tgtEl>
                                      </p:cBhvr>
                                    </p:animEffect>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heel(1)">
                                      <p:cBhvr>
                                        <p:cTn id="19"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 name="流程图: 数据 5"/>
          <p:cNvSpPr/>
          <p:nvPr/>
        </p:nvSpPr>
        <p:spPr>
          <a:xfrm>
            <a:off x="1312581" y="2263758"/>
            <a:ext cx="2706692" cy="14622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p>
            <a:pPr algn="ctr"/>
            <a:endParaRPr lang="zh-CN" altLang="en-US">
              <a:latin typeface="微软雅黑" panose="020B0503020204020204" charset="-122"/>
              <a:ea typeface="微软雅黑" panose="020B0503020204020204" charset="-122"/>
              <a:cs typeface="+mn-ea"/>
            </a:endParaRPr>
          </a:p>
        </p:txBody>
      </p:sp>
      <p:sp>
        <p:nvSpPr>
          <p:cNvPr id="4" name="流程图: 数据 5"/>
          <p:cNvSpPr/>
          <p:nvPr/>
        </p:nvSpPr>
        <p:spPr>
          <a:xfrm>
            <a:off x="2385590" y="3445676"/>
            <a:ext cx="2706692" cy="146228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p>
            <a:pPr algn="ctr">
              <a:defRPr/>
            </a:pPr>
            <a:endParaRPr lang="zh-CN" altLang="en-US">
              <a:latin typeface="微软雅黑" panose="020B0503020204020204" charset="-122"/>
              <a:ea typeface="微软雅黑" panose="020B0503020204020204" charset="-122"/>
              <a:cs typeface="+mn-ea"/>
            </a:endParaRPr>
          </a:p>
        </p:txBody>
      </p:sp>
      <p:sp>
        <p:nvSpPr>
          <p:cNvPr id="5" name="流程图: 数据 5"/>
          <p:cNvSpPr/>
          <p:nvPr/>
        </p:nvSpPr>
        <p:spPr>
          <a:xfrm>
            <a:off x="3448933" y="4625172"/>
            <a:ext cx="2706692" cy="146470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p>
            <a:pPr algn="ctr"/>
            <a:endParaRPr lang="zh-CN" altLang="en-US">
              <a:latin typeface="微软雅黑" panose="020B0503020204020204" charset="-122"/>
              <a:ea typeface="微软雅黑" panose="020B0503020204020204" charset="-122"/>
              <a:cs typeface="+mn-ea"/>
            </a:endParaRPr>
          </a:p>
        </p:txBody>
      </p:sp>
      <p:sp>
        <p:nvSpPr>
          <p:cNvPr id="6" name="矩形 5"/>
          <p:cNvSpPr/>
          <p:nvPr/>
        </p:nvSpPr>
        <p:spPr>
          <a:xfrm flipH="1">
            <a:off x="3448933" y="5432452"/>
            <a:ext cx="3770035" cy="804861"/>
          </a:xfrm>
          <a:prstGeom prst="rect">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p>
            <a:pPr algn="ctr">
              <a:defRPr/>
            </a:pPr>
            <a:r>
              <a:rPr lang="en-US" altLang="zh-CN" dirty="0">
                <a:latin typeface="微软雅黑" panose="020B0503020204020204" charset="-122"/>
                <a:ea typeface="微软雅黑" panose="020B0503020204020204" charset="-122"/>
                <a:cs typeface="+mn-ea"/>
              </a:rPr>
              <a:t>单击此处添加标题</a:t>
            </a:r>
            <a:endParaRPr lang="en-US" altLang="zh-CN" dirty="0">
              <a:latin typeface="微软雅黑" panose="020B0503020204020204" charset="-122"/>
              <a:ea typeface="微软雅黑" panose="020B0503020204020204" charset="-122"/>
              <a:cs typeface="+mn-ea"/>
            </a:endParaRPr>
          </a:p>
        </p:txBody>
      </p:sp>
      <p:sp>
        <p:nvSpPr>
          <p:cNvPr id="7" name="矩形 6"/>
          <p:cNvSpPr/>
          <p:nvPr/>
        </p:nvSpPr>
        <p:spPr>
          <a:xfrm flipH="1">
            <a:off x="2385591" y="4252954"/>
            <a:ext cx="3770035" cy="802445"/>
          </a:xfrm>
          <a:prstGeom prst="rect">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p>
            <a:pPr algn="ctr">
              <a:defRPr/>
            </a:pPr>
            <a:r>
              <a:rPr lang="en-US" altLang="zh-CN" dirty="0">
                <a:latin typeface="微软雅黑" panose="020B0503020204020204" charset="-122"/>
                <a:ea typeface="微软雅黑" panose="020B0503020204020204" charset="-122"/>
                <a:cs typeface="+mn-ea"/>
              </a:rPr>
              <a:t>单击此处添加标题</a:t>
            </a:r>
            <a:endParaRPr lang="en-US" altLang="zh-CN" dirty="0">
              <a:latin typeface="微软雅黑" panose="020B0503020204020204" charset="-122"/>
              <a:ea typeface="微软雅黑" panose="020B0503020204020204" charset="-122"/>
              <a:cs typeface="+mn-ea"/>
            </a:endParaRPr>
          </a:p>
        </p:txBody>
      </p:sp>
      <p:sp>
        <p:nvSpPr>
          <p:cNvPr id="8" name="矩形 7"/>
          <p:cNvSpPr/>
          <p:nvPr/>
        </p:nvSpPr>
        <p:spPr>
          <a:xfrm flipH="1">
            <a:off x="1322248" y="3071039"/>
            <a:ext cx="3770035" cy="804863"/>
          </a:xfrm>
          <a:prstGeom prst="rect">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p>
            <a:pPr algn="ctr">
              <a:defRPr/>
            </a:pPr>
            <a:r>
              <a:rPr lang="en-US" altLang="zh-CN" dirty="0">
                <a:latin typeface="微软雅黑" panose="020B0503020204020204" charset="-122"/>
                <a:ea typeface="微软雅黑" panose="020B0503020204020204" charset="-122"/>
                <a:cs typeface="+mn-ea"/>
              </a:rPr>
              <a:t>单击此处添加标题</a:t>
            </a:r>
            <a:endParaRPr lang="en-US" altLang="zh-CN" dirty="0">
              <a:latin typeface="微软雅黑" panose="020B0503020204020204" charset="-122"/>
              <a:ea typeface="微软雅黑" panose="020B0503020204020204" charset="-122"/>
              <a:cs typeface="+mn-ea"/>
            </a:endParaRPr>
          </a:p>
        </p:txBody>
      </p:sp>
      <p:sp>
        <p:nvSpPr>
          <p:cNvPr id="9" name="矩形 8"/>
          <p:cNvSpPr/>
          <p:nvPr/>
        </p:nvSpPr>
        <p:spPr>
          <a:xfrm flipH="1">
            <a:off x="249238" y="1889125"/>
            <a:ext cx="3770035" cy="804861"/>
          </a:xfrm>
          <a:prstGeom prst="rect">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p>
            <a:pPr algn="ctr">
              <a:defRPr/>
            </a:pPr>
            <a:r>
              <a:rPr lang="en-US" altLang="zh-CN" dirty="0">
                <a:latin typeface="微软雅黑" panose="020B0503020204020204" charset="-122"/>
                <a:ea typeface="微软雅黑" panose="020B0503020204020204" charset="-122"/>
                <a:cs typeface="+mn-ea"/>
              </a:rPr>
              <a:t>单击此处添加标题</a:t>
            </a:r>
            <a:endParaRPr lang="en-US" altLang="zh-CN" dirty="0">
              <a:latin typeface="微软雅黑" panose="020B0503020204020204" charset="-122"/>
              <a:ea typeface="微软雅黑" panose="020B0503020204020204" charset="-122"/>
              <a:cs typeface="+mn-ea"/>
            </a:endParaRPr>
          </a:p>
        </p:txBody>
      </p:sp>
      <p:sp>
        <p:nvSpPr>
          <p:cNvPr id="10" name="文本框 12"/>
          <p:cNvSpPr txBox="1"/>
          <p:nvPr/>
        </p:nvSpPr>
        <p:spPr>
          <a:xfrm>
            <a:off x="4038607" y="2024477"/>
            <a:ext cx="4988045" cy="451405"/>
          </a:xfrm>
          <a:prstGeom prst="rect">
            <a:avLst/>
          </a:prstGeom>
          <a:noFill/>
        </p:spPr>
        <p:txBody>
          <a:bodyPr lIns="121908" tIns="60954" rIns="121908" bIns="60954">
            <a:spAutoFit/>
          </a:bodyPr>
          <a:p>
            <a:pPr>
              <a:defRPr/>
            </a:pPr>
            <a:endParaRPr lang="zh-CN" altLang="en-US" sz="2100" dirty="0">
              <a:solidFill>
                <a:schemeClr val="tx1">
                  <a:lumMod val="50000"/>
                  <a:lumOff val="50000"/>
                </a:schemeClr>
              </a:solidFill>
              <a:latin typeface="+mn-ea"/>
              <a:cs typeface="+mn-ea"/>
            </a:endParaRPr>
          </a:p>
        </p:txBody>
      </p:sp>
      <p:sp>
        <p:nvSpPr>
          <p:cNvPr id="11" name="文本框 13"/>
          <p:cNvSpPr txBox="1"/>
          <p:nvPr/>
        </p:nvSpPr>
        <p:spPr>
          <a:xfrm>
            <a:off x="5082617" y="3211225"/>
            <a:ext cx="4988045" cy="451405"/>
          </a:xfrm>
          <a:prstGeom prst="rect">
            <a:avLst/>
          </a:prstGeom>
          <a:noFill/>
        </p:spPr>
        <p:txBody>
          <a:bodyPr lIns="121908" tIns="60954" rIns="121908" bIns="60954">
            <a:spAutoFit/>
          </a:bodyPr>
          <a:p>
            <a:pPr>
              <a:defRPr/>
            </a:pPr>
            <a:endParaRPr lang="zh-CN" altLang="en-US" sz="2100" dirty="0">
              <a:solidFill>
                <a:schemeClr val="tx1">
                  <a:lumMod val="50000"/>
                  <a:lumOff val="50000"/>
                </a:schemeClr>
              </a:solidFill>
              <a:latin typeface="+mn-ea"/>
              <a:cs typeface="+mn-ea"/>
            </a:endParaRPr>
          </a:p>
        </p:txBody>
      </p:sp>
      <p:sp>
        <p:nvSpPr>
          <p:cNvPr id="12" name="文本框 14"/>
          <p:cNvSpPr txBox="1"/>
          <p:nvPr/>
        </p:nvSpPr>
        <p:spPr>
          <a:xfrm>
            <a:off x="6184626" y="4397974"/>
            <a:ext cx="4988045" cy="451405"/>
          </a:xfrm>
          <a:prstGeom prst="rect">
            <a:avLst/>
          </a:prstGeom>
          <a:noFill/>
        </p:spPr>
        <p:txBody>
          <a:bodyPr lIns="121908" tIns="60954" rIns="121908" bIns="60954">
            <a:spAutoFit/>
          </a:bodyPr>
          <a:p>
            <a:pPr>
              <a:defRPr/>
            </a:pPr>
            <a:endParaRPr lang="zh-CN" altLang="en-US" sz="2100" dirty="0">
              <a:solidFill>
                <a:schemeClr val="tx1">
                  <a:lumMod val="50000"/>
                  <a:lumOff val="50000"/>
                </a:schemeClr>
              </a:solidFill>
              <a:latin typeface="+mn-ea"/>
              <a:cs typeface="+mn-ea"/>
            </a:endParaRPr>
          </a:p>
        </p:txBody>
      </p:sp>
      <p:sp>
        <p:nvSpPr>
          <p:cNvPr id="13" name="文本框 15"/>
          <p:cNvSpPr txBox="1"/>
          <p:nvPr/>
        </p:nvSpPr>
        <p:spPr>
          <a:xfrm>
            <a:off x="7228636" y="5565386"/>
            <a:ext cx="4988045" cy="451405"/>
          </a:xfrm>
          <a:prstGeom prst="rect">
            <a:avLst/>
          </a:prstGeom>
          <a:noFill/>
        </p:spPr>
        <p:txBody>
          <a:bodyPr lIns="121908" tIns="60954" rIns="121908" bIns="60954">
            <a:spAutoFit/>
          </a:bodyPr>
          <a:p>
            <a:pPr>
              <a:defRPr/>
            </a:pPr>
            <a:endParaRPr lang="zh-CN" altLang="en-US" sz="2100" dirty="0">
              <a:solidFill>
                <a:schemeClr val="tx1">
                  <a:lumMod val="50000"/>
                  <a:lumOff val="50000"/>
                </a:schemeClr>
              </a:solidFill>
              <a:latin typeface="+mn-ea"/>
              <a:cs typeface="+mn-ea"/>
            </a:endParaRPr>
          </a:p>
        </p:txBody>
      </p:sp>
      <p:sp>
        <p:nvSpPr>
          <p:cNvPr id="14" name="矩形 13"/>
          <p:cNvSpPr/>
          <p:nvPr/>
        </p:nvSpPr>
        <p:spPr>
          <a:xfrm>
            <a:off x="4510990" y="1772082"/>
            <a:ext cx="4782363" cy="852170"/>
          </a:xfrm>
          <a:prstGeom prst="rect">
            <a:avLst/>
          </a:prstGeom>
        </p:spPr>
        <p:txBody>
          <a:bodyPr wrap="square" lIns="121908" tIns="60954" rIns="121908" bIns="60954">
            <a:spAutoFit/>
          </a:bodyPr>
          <a:p>
            <a:pPr>
              <a:lnSpc>
                <a:spcPct val="150000"/>
              </a:lnSpc>
            </a:pPr>
            <a:r>
              <a:rPr lang="zh-CN" altLang="en-US" sz="1600"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sz="1600" dirty="0">
              <a:solidFill>
                <a:schemeClr val="tx1"/>
              </a:solidFill>
              <a:latin typeface="微软雅黑" panose="020B0503020204020204" charset="-122"/>
              <a:ea typeface="微软雅黑" panose="020B0503020204020204" charset="-122"/>
              <a:cs typeface="+mn-ea"/>
            </a:endParaRPr>
          </a:p>
        </p:txBody>
      </p:sp>
      <p:sp>
        <p:nvSpPr>
          <p:cNvPr id="15" name="矩形 14"/>
          <p:cNvSpPr/>
          <p:nvPr/>
        </p:nvSpPr>
        <p:spPr>
          <a:xfrm>
            <a:off x="5273479" y="2977573"/>
            <a:ext cx="4648526" cy="861762"/>
          </a:xfrm>
          <a:prstGeom prst="rect">
            <a:avLst/>
          </a:prstGeom>
        </p:spPr>
        <p:txBody>
          <a:bodyPr wrap="square" lIns="121908" tIns="60954" rIns="121908" bIns="60954">
            <a:spAutoFit/>
          </a:bodyPr>
          <a:p>
            <a:pPr>
              <a:lnSpc>
                <a:spcPct val="150000"/>
              </a:lnSpc>
            </a:pPr>
            <a:r>
              <a:rPr lang="zh-CN" altLang="en-US" sz="1600"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sz="1600" dirty="0">
              <a:solidFill>
                <a:schemeClr val="tx1"/>
              </a:solidFill>
              <a:latin typeface="微软雅黑" panose="020B0503020204020204" charset="-122"/>
              <a:ea typeface="微软雅黑" panose="020B0503020204020204" charset="-122"/>
              <a:cs typeface="+mn-ea"/>
            </a:endParaRPr>
          </a:p>
        </p:txBody>
      </p:sp>
      <p:sp>
        <p:nvSpPr>
          <p:cNvPr id="16" name="矩形 15"/>
          <p:cNvSpPr/>
          <p:nvPr/>
        </p:nvSpPr>
        <p:spPr>
          <a:xfrm>
            <a:off x="6521568" y="4113801"/>
            <a:ext cx="4930089" cy="861762"/>
          </a:xfrm>
          <a:prstGeom prst="rect">
            <a:avLst/>
          </a:prstGeom>
        </p:spPr>
        <p:txBody>
          <a:bodyPr wrap="square" lIns="121908" tIns="60954" rIns="121908" bIns="60954">
            <a:spAutoFit/>
          </a:bodyPr>
          <a:p>
            <a:pPr>
              <a:lnSpc>
                <a:spcPct val="150000"/>
              </a:lnSpc>
            </a:pPr>
            <a:r>
              <a:rPr lang="zh-CN" altLang="en-US" sz="1600"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sz="1600" dirty="0">
              <a:solidFill>
                <a:schemeClr val="tx1"/>
              </a:solidFill>
              <a:latin typeface="微软雅黑" panose="020B0503020204020204" charset="-122"/>
              <a:ea typeface="微软雅黑" panose="020B0503020204020204" charset="-122"/>
              <a:cs typeface="+mn-ea"/>
            </a:endParaRPr>
          </a:p>
        </p:txBody>
      </p:sp>
      <p:sp>
        <p:nvSpPr>
          <p:cNvPr id="17" name="矩形 16"/>
          <p:cNvSpPr/>
          <p:nvPr/>
        </p:nvSpPr>
        <p:spPr>
          <a:xfrm>
            <a:off x="7447218" y="5341926"/>
            <a:ext cx="4620804" cy="861762"/>
          </a:xfrm>
          <a:prstGeom prst="rect">
            <a:avLst/>
          </a:prstGeom>
        </p:spPr>
        <p:txBody>
          <a:bodyPr wrap="square" lIns="121908" tIns="60954" rIns="121908" bIns="60954">
            <a:spAutoFit/>
          </a:bodyPr>
          <a:p>
            <a:pPr>
              <a:lnSpc>
                <a:spcPct val="150000"/>
              </a:lnSpc>
            </a:pPr>
            <a:r>
              <a:rPr lang="zh-CN" altLang="en-US" sz="1600" dirty="0">
                <a:solidFill>
                  <a:schemeClr val="tx1"/>
                </a:solidFill>
                <a:latin typeface="微软雅黑" panose="020B0503020204020204" charset="-122"/>
                <a:ea typeface="微软雅黑" panose="020B0503020204020204" charset="-122"/>
              </a:rPr>
              <a:t>文字内容需概括精炼，建议与标题相关并符合整体语言风格，语言描述尽量简洁生动。</a:t>
            </a:r>
            <a:endParaRPr lang="zh-CN" altLang="en-US" sz="1600" dirty="0">
              <a:solidFill>
                <a:schemeClr val="tx1"/>
              </a:solidFill>
              <a:latin typeface="微软雅黑" panose="020B0503020204020204" charset="-122"/>
              <a:ea typeface="微软雅黑" panose="020B0503020204020204" charset="-122"/>
              <a:cs typeface="+mn-ea"/>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8"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1" fill="hold" grpId="0"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par>
                                <p:cTn id="17" presetID="22" presetClass="entr" presetSubtype="8" fill="hold" grpId="0" nodeType="withEffect">
                                  <p:stCondLst>
                                    <p:cond delay="12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22" presetClass="entr" presetSubtype="1" fill="hold" grpId="0" nodeType="withEffect">
                                  <p:stCondLst>
                                    <p:cond delay="15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8" fill="hold" grpId="0" nodeType="withEffect">
                                  <p:stCondLst>
                                    <p:cond delay="180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2" presetClass="entr" presetSubtype="2" fill="hold" grpId="0" nodeType="withEffect">
                                  <p:stCondLst>
                                    <p:cond delay="2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7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30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4" grpId="0"/>
      <p:bldP spid="15"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bwMode="auto">
          <a:xfrm>
            <a:off x="6416030" y="1783038"/>
            <a:ext cx="725394" cy="725487"/>
            <a:chOff x="8614027" y="1721138"/>
            <a:chExt cx="725096" cy="725096"/>
          </a:xfrm>
        </p:grpSpPr>
        <p:sp>
          <p:nvSpPr>
            <p:cNvPr id="12" name="椭圆 11"/>
            <p:cNvSpPr/>
            <p:nvPr/>
          </p:nvSpPr>
          <p:spPr>
            <a:xfrm>
              <a:off x="8614027" y="1721138"/>
              <a:ext cx="725096" cy="725096"/>
            </a:xfrm>
            <a:prstGeom prst="ellipse">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22553" name="图片 1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8669963" y="1772654"/>
              <a:ext cx="609429"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组合 13"/>
          <p:cNvGrpSpPr/>
          <p:nvPr/>
        </p:nvGrpSpPr>
        <p:grpSpPr bwMode="auto">
          <a:xfrm>
            <a:off x="6416030" y="3195913"/>
            <a:ext cx="725394" cy="725487"/>
            <a:chOff x="8485611" y="3260967"/>
            <a:chExt cx="725096" cy="725096"/>
          </a:xfrm>
        </p:grpSpPr>
        <p:sp>
          <p:nvSpPr>
            <p:cNvPr id="15" name="椭圆 14"/>
            <p:cNvSpPr/>
            <p:nvPr/>
          </p:nvSpPr>
          <p:spPr>
            <a:xfrm>
              <a:off x="8485611" y="3260967"/>
              <a:ext cx="725096" cy="725096"/>
            </a:xfrm>
            <a:prstGeom prst="ellipse">
              <a:avLst/>
            </a:prstGeom>
            <a:solidFill>
              <a:srgbClr val="1661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22551" name="图片 1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2677" y="3391238"/>
              <a:ext cx="490964" cy="49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组合 16"/>
          <p:cNvGrpSpPr/>
          <p:nvPr/>
        </p:nvGrpSpPr>
        <p:grpSpPr bwMode="auto">
          <a:xfrm>
            <a:off x="6416030" y="4608788"/>
            <a:ext cx="725394" cy="725487"/>
            <a:chOff x="8699861" y="4496541"/>
            <a:chExt cx="725096" cy="725096"/>
          </a:xfrm>
        </p:grpSpPr>
        <p:sp>
          <p:nvSpPr>
            <p:cNvPr id="18" name="椭圆 17"/>
            <p:cNvSpPr/>
            <p:nvPr/>
          </p:nvSpPr>
          <p:spPr>
            <a:xfrm>
              <a:off x="8699861" y="4496541"/>
              <a:ext cx="725096" cy="725096"/>
            </a:xfrm>
            <a:prstGeom prst="ellipse">
              <a:avLst/>
            </a:pr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22549" name="图片 1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16927" y="4587850"/>
              <a:ext cx="490964" cy="49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 name="组合 19"/>
          <p:cNvGrpSpPr/>
          <p:nvPr/>
        </p:nvGrpSpPr>
        <p:grpSpPr bwMode="auto">
          <a:xfrm>
            <a:off x="7258883" y="1482999"/>
            <a:ext cx="3503156" cy="1421873"/>
            <a:chOff x="5103592" y="1900508"/>
            <a:chExt cx="3504496" cy="1422085"/>
          </a:xfrm>
        </p:grpSpPr>
        <p:sp>
          <p:nvSpPr>
            <p:cNvPr id="22546" name="TextBox 35"/>
            <p:cNvSpPr txBox="1">
              <a:spLocks noChangeArrowheads="1"/>
            </p:cNvSpPr>
            <p:nvPr/>
          </p:nvSpPr>
          <p:spPr bwMode="auto">
            <a:xfrm>
              <a:off x="5103592" y="2269840"/>
              <a:ext cx="3504496" cy="1052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rPr>
                <a:t>文字内容需概括精炼，建议与标题相关并符合整体语言风格，语言描述尽量简洁生动。文字内容需概括精炼，建议与标题相关并符合整体语言风格，语言描述尽量简洁生动。</a:t>
              </a:r>
              <a:endParaRPr lang="zh-CN" altLang="en-US" dirty="0">
                <a:solidFill>
                  <a:schemeClr val="tx1"/>
                </a:solidFill>
              </a:endParaRPr>
            </a:p>
          </p:txBody>
        </p:sp>
        <p:sp>
          <p:nvSpPr>
            <p:cNvPr id="22547" name="文本框 21"/>
            <p:cNvSpPr txBox="1">
              <a:spLocks noChangeArrowheads="1"/>
            </p:cNvSpPr>
            <p:nvPr/>
          </p:nvSpPr>
          <p:spPr bwMode="auto">
            <a:xfrm>
              <a:off x="5103592" y="1900508"/>
              <a:ext cx="16204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b="1" dirty="0">
                  <a:solidFill>
                    <a:schemeClr val="tx1"/>
                  </a:solidFill>
                  <a:latin typeface="+mn-ea"/>
                  <a:ea typeface="+mn-ea"/>
                  <a:cs typeface="+mn-ea"/>
                </a:rPr>
                <a:t>添加您的文字</a:t>
              </a:r>
              <a:endParaRPr lang="zh-CN" altLang="en-US" b="1" dirty="0">
                <a:solidFill>
                  <a:schemeClr val="tx1"/>
                </a:solidFill>
                <a:latin typeface="+mn-ea"/>
                <a:ea typeface="+mn-ea"/>
                <a:cs typeface="+mn-ea"/>
              </a:endParaRPr>
            </a:p>
          </p:txBody>
        </p:sp>
      </p:grpSp>
      <p:grpSp>
        <p:nvGrpSpPr>
          <p:cNvPr id="23" name="组合 22"/>
          <p:cNvGrpSpPr/>
          <p:nvPr/>
        </p:nvGrpSpPr>
        <p:grpSpPr bwMode="auto">
          <a:xfrm>
            <a:off x="7258885" y="2911749"/>
            <a:ext cx="3550775" cy="1421873"/>
            <a:chOff x="5103591" y="3328945"/>
            <a:chExt cx="3551013" cy="1422085"/>
          </a:xfrm>
        </p:grpSpPr>
        <p:sp>
          <p:nvSpPr>
            <p:cNvPr id="22544" name="TextBox 35"/>
            <p:cNvSpPr txBox="1">
              <a:spLocks noChangeArrowheads="1"/>
            </p:cNvSpPr>
            <p:nvPr/>
          </p:nvSpPr>
          <p:spPr bwMode="auto">
            <a:xfrm>
              <a:off x="5150108" y="3698277"/>
              <a:ext cx="3504496" cy="1052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rPr>
                <a:t>文字内容需概括精炼，建议与标题相关并符合整体语言风格，语言描述尽量简洁生动。文字内容需概括精炼，建议与标题相关并符合整体语言风格，语言描述尽量简洁生动。</a:t>
              </a:r>
              <a:endParaRPr lang="zh-CN" altLang="en-US" dirty="0">
                <a:solidFill>
                  <a:schemeClr val="tx1"/>
                </a:solidFill>
              </a:endParaRPr>
            </a:p>
          </p:txBody>
        </p:sp>
        <p:sp>
          <p:nvSpPr>
            <p:cNvPr id="22545" name="文本框 24"/>
            <p:cNvSpPr txBox="1">
              <a:spLocks noChangeArrowheads="1"/>
            </p:cNvSpPr>
            <p:nvPr/>
          </p:nvSpPr>
          <p:spPr bwMode="auto">
            <a:xfrm>
              <a:off x="5103591" y="3328945"/>
              <a:ext cx="16204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b="1" dirty="0">
                  <a:solidFill>
                    <a:schemeClr val="tx1"/>
                  </a:solidFill>
                  <a:latin typeface="+mn-ea"/>
                  <a:ea typeface="+mn-ea"/>
                  <a:cs typeface="+mn-ea"/>
                </a:rPr>
                <a:t>添加您的文字</a:t>
              </a:r>
              <a:endParaRPr lang="zh-CN" altLang="en-US" b="1" dirty="0">
                <a:solidFill>
                  <a:schemeClr val="tx1"/>
                </a:solidFill>
                <a:latin typeface="+mn-ea"/>
                <a:ea typeface="+mn-ea"/>
                <a:cs typeface="+mn-ea"/>
              </a:endParaRPr>
            </a:p>
          </p:txBody>
        </p:sp>
      </p:grpSp>
      <p:grpSp>
        <p:nvGrpSpPr>
          <p:cNvPr id="3" name="组合 2"/>
          <p:cNvGrpSpPr/>
          <p:nvPr/>
        </p:nvGrpSpPr>
        <p:grpSpPr bwMode="auto">
          <a:xfrm>
            <a:off x="7258885" y="4402415"/>
            <a:ext cx="3550775" cy="1359703"/>
            <a:chOff x="5103590" y="4819657"/>
            <a:chExt cx="3551014" cy="1359484"/>
          </a:xfrm>
        </p:grpSpPr>
        <p:sp>
          <p:nvSpPr>
            <p:cNvPr id="22542" name="TextBox 35"/>
            <p:cNvSpPr txBox="1">
              <a:spLocks noChangeArrowheads="1"/>
            </p:cNvSpPr>
            <p:nvPr/>
          </p:nvSpPr>
          <p:spPr bwMode="auto">
            <a:xfrm>
              <a:off x="5150108" y="5126714"/>
              <a:ext cx="3504496" cy="1052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charset="0"/>
                  <a:ea typeface="宋体" panose="02010600030101010101" pitchFamily="2" charset="-122"/>
                </a:defRPr>
              </a:lvl9pPr>
            </a:lstStyle>
            <a:p>
              <a:r>
                <a:rPr lang="zh-CN" altLang="en-US" dirty="0">
                  <a:solidFill>
                    <a:schemeClr val="tx1"/>
                  </a:solidFill>
                </a:rPr>
                <a:t>文字内容需概括精炼，建议与标题相关并符合整体语言风格，语言描述尽量简洁生动。文字内容需概括精炼，建议与标题相关并符合整体语言风格，语言描述尽量简洁生动。</a:t>
              </a:r>
              <a:endParaRPr lang="zh-CN" altLang="en-US" dirty="0">
                <a:solidFill>
                  <a:schemeClr val="tx1"/>
                </a:solidFill>
              </a:endParaRPr>
            </a:p>
          </p:txBody>
        </p:sp>
        <p:sp>
          <p:nvSpPr>
            <p:cNvPr id="22543" name="文本框 27"/>
            <p:cNvSpPr txBox="1">
              <a:spLocks noChangeArrowheads="1"/>
            </p:cNvSpPr>
            <p:nvPr/>
          </p:nvSpPr>
          <p:spPr bwMode="auto">
            <a:xfrm>
              <a:off x="5103590" y="4819657"/>
              <a:ext cx="16204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b="1" dirty="0">
                  <a:solidFill>
                    <a:schemeClr val="tx1"/>
                  </a:solidFill>
                  <a:latin typeface="+mn-ea"/>
                  <a:ea typeface="+mn-ea"/>
                  <a:cs typeface="+mn-ea"/>
                </a:rPr>
                <a:t>添加您的文字</a:t>
              </a:r>
              <a:endParaRPr lang="zh-CN" altLang="en-US" b="1" dirty="0">
                <a:solidFill>
                  <a:schemeClr val="tx1"/>
                </a:solidFill>
                <a:latin typeface="+mn-ea"/>
                <a:ea typeface="+mn-ea"/>
                <a:cs typeface="+mn-ea"/>
              </a:endParaRPr>
            </a:p>
          </p:txBody>
        </p:sp>
      </p:grpSp>
      <p:pic>
        <p:nvPicPr>
          <p:cNvPr id="5" name="图片 4" descr="eb35ba91494944c90f666b074d04b515"/>
          <p:cNvPicPr>
            <a:picLocks noChangeAspect="1"/>
          </p:cNvPicPr>
          <p:nvPr/>
        </p:nvPicPr>
        <p:blipFill>
          <a:blip r:embed="rId4"/>
          <a:stretch>
            <a:fillRect/>
          </a:stretch>
        </p:blipFill>
        <p:spPr>
          <a:xfrm>
            <a:off x="1188720" y="1182370"/>
            <a:ext cx="4497070" cy="4949825"/>
          </a:xfrm>
          <a:prstGeom prst="rect">
            <a:avLst/>
          </a:prstGeom>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0-#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0-#ppt_w/2"/>
                                          </p:val>
                                        </p:tav>
                                        <p:tav tm="100000">
                                          <p:val>
                                            <p:strVal val="#ppt_x"/>
                                          </p:val>
                                        </p:tav>
                                      </p:tavLst>
                                    </p:anim>
                                    <p:anim calcmode="lin" valueType="num">
                                      <p:cBhvr additive="base">
                                        <p:cTn id="3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4" name="新月形 4"/>
          <p:cNvSpPr>
            <a:spLocks noChangeArrowheads="1"/>
          </p:cNvSpPr>
          <p:nvPr/>
        </p:nvSpPr>
        <p:spPr bwMode="auto">
          <a:xfrm rot="20751297">
            <a:off x="4289387" y="1935445"/>
            <a:ext cx="1733175" cy="3468783"/>
          </a:xfrm>
          <a:prstGeom prst="moon">
            <a:avLst>
              <a:gd name="adj" fmla="val 15190"/>
            </a:avLst>
          </a:prstGeom>
          <a:solidFill>
            <a:srgbClr val="EE0689"/>
          </a:solidFill>
          <a:ln w="3175" cap="flat" cmpd="sng">
            <a:noFill/>
            <a:bevel/>
          </a:ln>
        </p:spPr>
        <p:txBody>
          <a:bodyPr anchor="ctr"/>
          <a:p>
            <a:pPr algn="ctr"/>
            <a:endParaRPr lang="zh-CN" altLang="zh-CN">
              <a:solidFill>
                <a:schemeClr val="tx1"/>
              </a:solidFill>
              <a:ea typeface="微软雅黑" panose="020B0503020204020204" charset="-122"/>
            </a:endParaRPr>
          </a:p>
        </p:txBody>
      </p:sp>
      <p:sp>
        <p:nvSpPr>
          <p:cNvPr id="15" name="新月形 5"/>
          <p:cNvSpPr>
            <a:spLocks noChangeArrowheads="1"/>
          </p:cNvSpPr>
          <p:nvPr/>
        </p:nvSpPr>
        <p:spPr bwMode="auto">
          <a:xfrm rot="4551297">
            <a:off x="5176405" y="806888"/>
            <a:ext cx="1734391" cy="3466351"/>
          </a:xfrm>
          <a:prstGeom prst="moon">
            <a:avLst>
              <a:gd name="adj" fmla="val 15190"/>
            </a:avLst>
          </a:prstGeom>
          <a:solidFill>
            <a:srgbClr val="1661C1"/>
          </a:solidFill>
          <a:ln w="3175" cap="flat" cmpd="sng">
            <a:noFill/>
            <a:bevel/>
          </a:ln>
        </p:spPr>
        <p:txBody>
          <a:bodyPr anchor="ctr"/>
          <a:p>
            <a:pPr algn="ctr"/>
            <a:endParaRPr lang="zh-CN" altLang="zh-CN">
              <a:solidFill>
                <a:schemeClr val="tx1"/>
              </a:solidFill>
              <a:ea typeface="微软雅黑" panose="020B0503020204020204" charset="-122"/>
            </a:endParaRPr>
          </a:p>
        </p:txBody>
      </p:sp>
      <p:sp>
        <p:nvSpPr>
          <p:cNvPr id="16" name="新月形 6"/>
          <p:cNvSpPr>
            <a:spLocks noChangeArrowheads="1"/>
          </p:cNvSpPr>
          <p:nvPr/>
        </p:nvSpPr>
        <p:spPr bwMode="auto">
          <a:xfrm rot="9951297">
            <a:off x="6307436" y="1694841"/>
            <a:ext cx="1733175" cy="3468783"/>
          </a:xfrm>
          <a:prstGeom prst="moon">
            <a:avLst>
              <a:gd name="adj" fmla="val 15190"/>
            </a:avLst>
          </a:prstGeom>
          <a:solidFill>
            <a:srgbClr val="EE0689"/>
          </a:solidFill>
          <a:ln w="3175" cap="flat" cmpd="sng">
            <a:noFill/>
            <a:bevel/>
          </a:ln>
        </p:spPr>
        <p:txBody>
          <a:bodyPr anchor="ctr"/>
          <a:p>
            <a:pPr algn="ctr"/>
            <a:endParaRPr lang="zh-CN" altLang="zh-CN">
              <a:solidFill>
                <a:schemeClr val="tx1"/>
              </a:solidFill>
              <a:ea typeface="微软雅黑" panose="020B0503020204020204" charset="-122"/>
            </a:endParaRPr>
          </a:p>
        </p:txBody>
      </p:sp>
      <p:sp>
        <p:nvSpPr>
          <p:cNvPr id="17" name="新月形 7"/>
          <p:cNvSpPr>
            <a:spLocks noChangeArrowheads="1"/>
          </p:cNvSpPr>
          <p:nvPr/>
        </p:nvSpPr>
        <p:spPr bwMode="auto">
          <a:xfrm rot="15351297">
            <a:off x="5434066" y="2813268"/>
            <a:ext cx="1734391" cy="3466351"/>
          </a:xfrm>
          <a:prstGeom prst="moon">
            <a:avLst>
              <a:gd name="adj" fmla="val 15190"/>
            </a:avLst>
          </a:prstGeom>
          <a:solidFill>
            <a:srgbClr val="1661C1"/>
          </a:solidFill>
          <a:ln w="3175" cap="flat" cmpd="sng">
            <a:noFill/>
            <a:bevel/>
          </a:ln>
        </p:spPr>
        <p:txBody>
          <a:bodyPr anchor="ctr"/>
          <a:p>
            <a:pPr algn="ctr"/>
            <a:endParaRPr lang="zh-CN" altLang="zh-CN">
              <a:solidFill>
                <a:schemeClr val="tx1"/>
              </a:solidFill>
              <a:ea typeface="微软雅黑" panose="020B0503020204020204" charset="-122"/>
            </a:endParaRPr>
          </a:p>
        </p:txBody>
      </p:sp>
      <p:sp>
        <p:nvSpPr>
          <p:cNvPr id="18" name="TextBox 11"/>
          <p:cNvSpPr>
            <a:spLocks noChangeArrowheads="1"/>
          </p:cNvSpPr>
          <p:nvPr/>
        </p:nvSpPr>
        <p:spPr bwMode="auto">
          <a:xfrm flipH="1">
            <a:off x="5376392" y="3200630"/>
            <a:ext cx="14565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pPr algn="ctr"/>
            <a:r>
              <a:rPr lang="zh-CN" altLang="en-US" sz="2400" b="1" dirty="0">
                <a:solidFill>
                  <a:schemeClr val="tx1"/>
                </a:solidFill>
                <a:latin typeface="微软雅黑" panose="020B0503020204020204" charset="-122"/>
                <a:ea typeface="微软雅黑" panose="020B0503020204020204" charset="-122"/>
                <a:sym typeface="微软雅黑" panose="020B0503020204020204" charset="-122"/>
              </a:rPr>
              <a:t>点击添加标题    </a:t>
            </a:r>
            <a:endParaRPr lang="zh-CN" altLang="en-US" sz="2400" b="1" dirty="0">
              <a:solidFill>
                <a:schemeClr val="tx1"/>
              </a:solidFill>
              <a:latin typeface="微软雅黑" panose="020B0503020204020204" charset="-122"/>
              <a:ea typeface="微软雅黑" panose="020B0503020204020204" charset="-122"/>
              <a:sym typeface="微软雅黑" panose="020B0503020204020204" charset="-122"/>
            </a:endParaRPr>
          </a:p>
        </p:txBody>
      </p:sp>
      <p:grpSp>
        <p:nvGrpSpPr>
          <p:cNvPr id="19" name="Group 8"/>
          <p:cNvGrpSpPr/>
          <p:nvPr/>
        </p:nvGrpSpPr>
        <p:grpSpPr bwMode="auto">
          <a:xfrm>
            <a:off x="1018495" y="1629818"/>
            <a:ext cx="3583653" cy="892674"/>
            <a:chOff x="0" y="0"/>
            <a:chExt cx="2290355" cy="891869"/>
          </a:xfrm>
        </p:grpSpPr>
        <p:grpSp>
          <p:nvGrpSpPr>
            <p:cNvPr id="20" name="Group 9"/>
            <p:cNvGrpSpPr/>
            <p:nvPr/>
          </p:nvGrpSpPr>
          <p:grpSpPr bwMode="auto">
            <a:xfrm flipH="1">
              <a:off x="0" y="307621"/>
              <a:ext cx="2184400" cy="584248"/>
              <a:chOff x="0" y="-109097"/>
              <a:chExt cx="2183514" cy="584248"/>
            </a:xfrm>
          </p:grpSpPr>
          <p:sp>
            <p:nvSpPr>
              <p:cNvPr id="25" name="TextBox 11"/>
              <p:cNvSpPr>
                <a:spLocks noChangeArrowheads="1"/>
              </p:cNvSpPr>
              <p:nvPr/>
            </p:nvSpPr>
            <p:spPr bwMode="auto">
              <a:xfrm>
                <a:off x="1037804" y="-109097"/>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点击添加文本</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6" name="TextBox 11"/>
              <p:cNvSpPr>
                <a:spLocks noChangeArrowheads="1"/>
              </p:cNvSpPr>
              <p:nvPr/>
            </p:nvSpPr>
            <p:spPr bwMode="auto">
              <a:xfrm>
                <a:off x="0" y="-109097"/>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点击添加文本</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p:txBody>
          </p:sp>
        </p:grpSp>
        <p:sp>
          <p:nvSpPr>
            <p:cNvPr id="21" name="TextBox 11"/>
            <p:cNvSpPr>
              <a:spLocks noChangeArrowheads="1"/>
            </p:cNvSpPr>
            <p:nvPr/>
          </p:nvSpPr>
          <p:spPr bwMode="auto">
            <a:xfrm flipH="1">
              <a:off x="22355" y="0"/>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b="1">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b="1">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4" name="直接连接符 12"/>
            <p:cNvSpPr>
              <a:spLocks noChangeShapeType="1"/>
            </p:cNvSpPr>
            <p:nvPr/>
          </p:nvSpPr>
          <p:spPr bwMode="auto">
            <a:xfrm flipH="1">
              <a:off x="22355" y="880268"/>
              <a:ext cx="2268000" cy="1"/>
            </a:xfrm>
            <a:prstGeom prst="line">
              <a:avLst/>
            </a:prstGeom>
            <a:noFill/>
            <a:ln w="12700" cap="flat" cmpd="sng">
              <a:solidFill>
                <a:srgbClr val="EE0689"/>
              </a:solidFill>
              <a:prstDash val="sysDot"/>
              <a:bevel/>
              <a:headEnd type="oval" w="med" len="med"/>
              <a:tailEnd type="oval" w="med" len="med"/>
            </a:ln>
            <a:extLst>
              <a:ext uri="{909E8E84-426E-40DD-AFC4-6F175D3DCCD1}">
                <a14:hiddenFill xmlns:a14="http://schemas.microsoft.com/office/drawing/2010/main">
                  <a:noFill/>
                </a14:hiddenFill>
              </a:ext>
            </a:extLst>
          </p:spPr>
          <p:txBody>
            <a:bodyPr/>
            <a:p>
              <a:endParaRPr lang="zh-CN" altLang="en-US" sz="1600">
                <a:solidFill>
                  <a:schemeClr val="tx1">
                    <a:lumMod val="50000"/>
                    <a:lumOff val="50000"/>
                  </a:schemeClr>
                </a:solidFill>
              </a:endParaRPr>
            </a:p>
          </p:txBody>
        </p:sp>
      </p:grpSp>
      <p:grpSp>
        <p:nvGrpSpPr>
          <p:cNvPr id="3" name="Group 14"/>
          <p:cNvGrpSpPr/>
          <p:nvPr/>
        </p:nvGrpSpPr>
        <p:grpSpPr bwMode="auto">
          <a:xfrm>
            <a:off x="914125" y="3992424"/>
            <a:ext cx="4065653" cy="1001869"/>
            <a:chOff x="0" y="-85591"/>
            <a:chExt cx="2692740" cy="1000966"/>
          </a:xfrm>
        </p:grpSpPr>
        <p:grpSp>
          <p:nvGrpSpPr>
            <p:cNvPr id="4" name="Group 15"/>
            <p:cNvGrpSpPr/>
            <p:nvPr/>
          </p:nvGrpSpPr>
          <p:grpSpPr bwMode="auto">
            <a:xfrm flipH="1">
              <a:off x="0" y="331127"/>
              <a:ext cx="2184400" cy="584248"/>
              <a:chOff x="0" y="-85591"/>
              <a:chExt cx="2183514" cy="584248"/>
            </a:xfrm>
          </p:grpSpPr>
          <p:sp>
            <p:nvSpPr>
              <p:cNvPr id="36" name="TextBox 11"/>
              <p:cNvSpPr>
                <a:spLocks noChangeArrowheads="1"/>
              </p:cNvSpPr>
              <p:nvPr/>
            </p:nvSpPr>
            <p:spPr bwMode="auto">
              <a:xfrm>
                <a:off x="1037804" y="-85591"/>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a:solidFill>
                    <a:schemeClr val="tx1"/>
                  </a:solidFill>
                  <a:latin typeface="微软雅黑" panose="020B0503020204020204" charset="-122"/>
                  <a:ea typeface="微软雅黑" panose="020B0503020204020204" charset="-122"/>
                  <a:sym typeface="微软雅黑" panose="020B0503020204020204" charset="-122"/>
                </a:endParaRPr>
              </a:p>
              <a:p>
                <a:r>
                  <a:rPr lang="zh-CN" altLang="en-US" sz="1600">
                    <a:solidFill>
                      <a:schemeClr val="tx1"/>
                    </a:solidFill>
                    <a:latin typeface="微软雅黑" panose="020B0503020204020204" charset="-122"/>
                    <a:ea typeface="微软雅黑" panose="020B0503020204020204" charset="-122"/>
                    <a:sym typeface="微软雅黑" panose="020B0503020204020204" charset="-122"/>
                  </a:rPr>
                  <a:t>点击添加文本</a:t>
                </a:r>
                <a:endParaRPr lang="zh-CN" altLang="en-US" sz="160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7" name="TextBox 11"/>
              <p:cNvSpPr>
                <a:spLocks noChangeArrowheads="1"/>
              </p:cNvSpPr>
              <p:nvPr/>
            </p:nvSpPr>
            <p:spPr bwMode="auto">
              <a:xfrm>
                <a:off x="0" y="-85591"/>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点击添加文本</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p:txBody>
          </p:sp>
        </p:grpSp>
        <p:sp>
          <p:nvSpPr>
            <p:cNvPr id="5" name="TextBox 11"/>
            <p:cNvSpPr>
              <a:spLocks noChangeArrowheads="1"/>
            </p:cNvSpPr>
            <p:nvPr/>
          </p:nvSpPr>
          <p:spPr bwMode="auto">
            <a:xfrm flipH="1">
              <a:off x="22355" y="-85591"/>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b="1" dirty="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b="1"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5" name="直接连接符 18"/>
            <p:cNvSpPr>
              <a:spLocks noChangeShapeType="1"/>
            </p:cNvSpPr>
            <p:nvPr/>
          </p:nvSpPr>
          <p:spPr bwMode="auto">
            <a:xfrm flipH="1">
              <a:off x="46740" y="880268"/>
              <a:ext cx="2646000" cy="1"/>
            </a:xfrm>
            <a:prstGeom prst="line">
              <a:avLst/>
            </a:prstGeom>
            <a:noFill/>
            <a:ln w="12700" cap="flat" cmpd="sng">
              <a:solidFill>
                <a:srgbClr val="EE0689"/>
              </a:solidFill>
              <a:prstDash val="sysDot"/>
              <a:bevel/>
              <a:headEnd type="oval" w="med" len="med"/>
              <a:tailEnd type="oval" w="med" len="med"/>
            </a:ln>
            <a:extLst>
              <a:ext uri="{909E8E84-426E-40DD-AFC4-6F175D3DCCD1}">
                <a14:hiddenFill xmlns:a14="http://schemas.microsoft.com/office/drawing/2010/main">
                  <a:noFill/>
                </a14:hiddenFill>
              </a:ext>
            </a:extLst>
          </p:spPr>
          <p:txBody>
            <a:bodyPr/>
            <a:p>
              <a:endParaRPr lang="zh-CN" altLang="en-US" sz="1600">
                <a:solidFill>
                  <a:schemeClr val="tx1">
                    <a:lumMod val="50000"/>
                    <a:lumOff val="50000"/>
                  </a:schemeClr>
                </a:solidFill>
              </a:endParaRPr>
            </a:p>
          </p:txBody>
        </p:sp>
      </p:grpSp>
      <p:grpSp>
        <p:nvGrpSpPr>
          <p:cNvPr id="38" name="Group 20"/>
          <p:cNvGrpSpPr/>
          <p:nvPr/>
        </p:nvGrpSpPr>
        <p:grpSpPr bwMode="auto">
          <a:xfrm>
            <a:off x="7359762" y="1437896"/>
            <a:ext cx="4119277" cy="1006310"/>
            <a:chOff x="0" y="-126949"/>
            <a:chExt cx="2928589" cy="1007218"/>
          </a:xfrm>
        </p:grpSpPr>
        <p:grpSp>
          <p:nvGrpSpPr>
            <p:cNvPr id="39" name="Group 21"/>
            <p:cNvGrpSpPr/>
            <p:nvPr/>
          </p:nvGrpSpPr>
          <p:grpSpPr bwMode="auto">
            <a:xfrm flipH="1">
              <a:off x="744188" y="289769"/>
              <a:ext cx="2184401" cy="585303"/>
              <a:chOff x="-180019" y="-126949"/>
              <a:chExt cx="2183515" cy="585303"/>
            </a:xfrm>
          </p:grpSpPr>
          <p:sp>
            <p:nvSpPr>
              <p:cNvPr id="42" name="TextBox 11"/>
              <p:cNvSpPr>
                <a:spLocks noChangeArrowheads="1"/>
              </p:cNvSpPr>
              <p:nvPr/>
            </p:nvSpPr>
            <p:spPr bwMode="auto">
              <a:xfrm>
                <a:off x="857786" y="-126949"/>
                <a:ext cx="1145710" cy="58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a:solidFill>
                    <a:schemeClr val="tx1"/>
                  </a:solidFill>
                  <a:latin typeface="微软雅黑" panose="020B0503020204020204" charset="-122"/>
                  <a:ea typeface="微软雅黑" panose="020B0503020204020204" charset="-122"/>
                  <a:sym typeface="微软雅黑" panose="020B0503020204020204" charset="-122"/>
                </a:endParaRPr>
              </a:p>
              <a:p>
                <a:r>
                  <a:rPr lang="zh-CN" altLang="en-US" sz="1600">
                    <a:solidFill>
                      <a:schemeClr val="tx1"/>
                    </a:solidFill>
                    <a:latin typeface="微软雅黑" panose="020B0503020204020204" charset="-122"/>
                    <a:ea typeface="微软雅黑" panose="020B0503020204020204" charset="-122"/>
                    <a:sym typeface="微软雅黑" panose="020B0503020204020204" charset="-122"/>
                  </a:rPr>
                  <a:t>点击添加文本</a:t>
                </a:r>
                <a:endParaRPr lang="zh-CN" altLang="en-US" sz="160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43" name="TextBox 11"/>
              <p:cNvSpPr>
                <a:spLocks noChangeArrowheads="1"/>
              </p:cNvSpPr>
              <p:nvPr/>
            </p:nvSpPr>
            <p:spPr bwMode="auto">
              <a:xfrm>
                <a:off x="-180019" y="-126949"/>
                <a:ext cx="1145710" cy="58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点击添加文本</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p:txBody>
          </p:sp>
        </p:grpSp>
        <p:sp>
          <p:nvSpPr>
            <p:cNvPr id="6" name="TextBox 11"/>
            <p:cNvSpPr>
              <a:spLocks noChangeArrowheads="1"/>
            </p:cNvSpPr>
            <p:nvPr/>
          </p:nvSpPr>
          <p:spPr bwMode="auto">
            <a:xfrm flipH="1">
              <a:off x="766544" y="-126949"/>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b="1" dirty="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b="1"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7" name="直接连接符 24"/>
            <p:cNvSpPr>
              <a:spLocks noChangeShapeType="1"/>
            </p:cNvSpPr>
            <p:nvPr/>
          </p:nvSpPr>
          <p:spPr bwMode="auto">
            <a:xfrm flipH="1">
              <a:off x="0" y="880268"/>
              <a:ext cx="2840418" cy="1"/>
            </a:xfrm>
            <a:prstGeom prst="line">
              <a:avLst/>
            </a:prstGeom>
            <a:noFill/>
            <a:ln w="12700" cap="flat" cmpd="sng">
              <a:solidFill>
                <a:srgbClr val="EE0689"/>
              </a:solidFill>
              <a:prstDash val="sysDot"/>
              <a:bevel/>
              <a:headEnd type="oval" w="med" len="med"/>
              <a:tailEnd type="oval" w="med" len="med"/>
            </a:ln>
            <a:extLst>
              <a:ext uri="{909E8E84-426E-40DD-AFC4-6F175D3DCCD1}">
                <a14:hiddenFill xmlns:a14="http://schemas.microsoft.com/office/drawing/2010/main">
                  <a:noFill/>
                </a14:hiddenFill>
              </a:ext>
            </a:extLst>
          </p:spPr>
          <p:txBody>
            <a:bodyPr/>
            <a:p>
              <a:endParaRPr lang="zh-CN" altLang="en-US" sz="1600">
                <a:solidFill>
                  <a:schemeClr val="tx1">
                    <a:lumMod val="50000"/>
                    <a:lumOff val="50000"/>
                  </a:schemeClr>
                </a:solidFill>
              </a:endParaRPr>
            </a:p>
          </p:txBody>
        </p:sp>
      </p:grpSp>
      <p:grpSp>
        <p:nvGrpSpPr>
          <p:cNvPr id="44" name="Group 26"/>
          <p:cNvGrpSpPr/>
          <p:nvPr/>
        </p:nvGrpSpPr>
        <p:grpSpPr bwMode="auto">
          <a:xfrm>
            <a:off x="7359759" y="3823309"/>
            <a:ext cx="4381368" cy="1001479"/>
            <a:chOff x="0" y="-91272"/>
            <a:chExt cx="2777812" cy="1001512"/>
          </a:xfrm>
        </p:grpSpPr>
        <p:grpSp>
          <p:nvGrpSpPr>
            <p:cNvPr id="45" name="Group 27"/>
            <p:cNvGrpSpPr/>
            <p:nvPr/>
          </p:nvGrpSpPr>
          <p:grpSpPr bwMode="auto">
            <a:xfrm flipH="1">
              <a:off x="593412" y="325446"/>
              <a:ext cx="2184400" cy="584794"/>
              <a:chOff x="-277273" y="-91272"/>
              <a:chExt cx="2183514" cy="584794"/>
            </a:xfrm>
          </p:grpSpPr>
          <p:sp>
            <p:nvSpPr>
              <p:cNvPr id="48" name="TextBox 11"/>
              <p:cNvSpPr>
                <a:spLocks noChangeArrowheads="1"/>
              </p:cNvSpPr>
              <p:nvPr/>
            </p:nvSpPr>
            <p:spPr bwMode="auto">
              <a:xfrm>
                <a:off x="760531" y="-91272"/>
                <a:ext cx="1145710" cy="58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点击添加文本</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49" name="TextBox 11"/>
              <p:cNvSpPr>
                <a:spLocks noChangeArrowheads="1"/>
              </p:cNvSpPr>
              <p:nvPr/>
            </p:nvSpPr>
            <p:spPr bwMode="auto">
              <a:xfrm>
                <a:off x="-277273" y="-91272"/>
                <a:ext cx="1145710" cy="58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a:solidFill>
                    <a:schemeClr val="tx1"/>
                  </a:solidFill>
                  <a:latin typeface="微软雅黑" panose="020B0503020204020204" charset="-122"/>
                  <a:ea typeface="微软雅黑" panose="020B0503020204020204" charset="-122"/>
                  <a:sym typeface="微软雅黑" panose="020B0503020204020204" charset="-122"/>
                </a:endParaRPr>
              </a:p>
              <a:p>
                <a:r>
                  <a:rPr lang="zh-CN" altLang="en-US" sz="1600">
                    <a:solidFill>
                      <a:schemeClr val="tx1"/>
                    </a:solidFill>
                    <a:latin typeface="微软雅黑" panose="020B0503020204020204" charset="-122"/>
                    <a:ea typeface="微软雅黑" panose="020B0503020204020204" charset="-122"/>
                    <a:sym typeface="微软雅黑" panose="020B0503020204020204" charset="-122"/>
                  </a:rPr>
                  <a:t>点击添加文本</a:t>
                </a:r>
                <a:endParaRPr lang="zh-CN" altLang="en-US" sz="1600">
                  <a:solidFill>
                    <a:schemeClr val="tx1"/>
                  </a:solidFill>
                  <a:latin typeface="微软雅黑" panose="020B0503020204020204" charset="-122"/>
                  <a:ea typeface="微软雅黑" panose="020B0503020204020204" charset="-122"/>
                  <a:sym typeface="微软雅黑" panose="020B0503020204020204" charset="-122"/>
                </a:endParaRPr>
              </a:p>
            </p:txBody>
          </p:sp>
        </p:grpSp>
        <p:sp>
          <p:nvSpPr>
            <p:cNvPr id="46" name="TextBox 11"/>
            <p:cNvSpPr>
              <a:spLocks noChangeArrowheads="1"/>
            </p:cNvSpPr>
            <p:nvPr/>
          </p:nvSpPr>
          <p:spPr bwMode="auto">
            <a:xfrm flipH="1">
              <a:off x="615767" y="-91272"/>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p>
              <a:r>
                <a:rPr lang="zh-CN" altLang="en-US" sz="1600" b="1" dirty="0">
                  <a:solidFill>
                    <a:schemeClr val="tx1"/>
                  </a:solidFill>
                  <a:latin typeface="微软雅黑" panose="020B0503020204020204" charset="-122"/>
                  <a:ea typeface="微软雅黑" panose="020B0503020204020204" charset="-122"/>
                  <a:sym typeface="微软雅黑" panose="020B0503020204020204" charset="-122"/>
                </a:rPr>
                <a:t>点击添加文本    </a:t>
              </a:r>
              <a:endParaRPr lang="zh-CN" altLang="en-US" sz="1600" b="1"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47" name="直接连接符 30"/>
            <p:cNvSpPr>
              <a:spLocks noChangeShapeType="1"/>
            </p:cNvSpPr>
            <p:nvPr/>
          </p:nvSpPr>
          <p:spPr bwMode="auto">
            <a:xfrm flipH="1">
              <a:off x="0" y="887442"/>
              <a:ext cx="2533016" cy="0"/>
            </a:xfrm>
            <a:prstGeom prst="line">
              <a:avLst/>
            </a:prstGeom>
            <a:noFill/>
            <a:ln w="12700" cap="flat" cmpd="sng">
              <a:solidFill>
                <a:srgbClr val="EE0689"/>
              </a:solidFill>
              <a:prstDash val="sysDot"/>
              <a:bevel/>
              <a:headEnd type="oval" w="med" len="med"/>
              <a:tailEnd type="oval" w="med" len="med"/>
            </a:ln>
            <a:extLst>
              <a:ext uri="{909E8E84-426E-40DD-AFC4-6F175D3DCCD1}">
                <a14:hiddenFill xmlns:a14="http://schemas.microsoft.com/office/drawing/2010/main">
                  <a:noFill/>
                </a14:hiddenFill>
              </a:ext>
            </a:extLst>
          </p:spPr>
          <p:txBody>
            <a:bodyPr/>
            <a:p>
              <a:endParaRPr lang="zh-CN" altLang="en-US" sz="1600">
                <a:solidFill>
                  <a:schemeClr val="tx1">
                    <a:lumMod val="50000"/>
                    <a:lumOff val="50000"/>
                  </a:schemeClr>
                </a:solidFill>
              </a:endParaRPr>
            </a:p>
          </p:txBody>
        </p:sp>
      </p:gr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2)">
                                      <p:cBhvr>
                                        <p:cTn id="7" dur="500"/>
                                        <p:tgtEl>
                                          <p:spTgt spid="15"/>
                                        </p:tgtEl>
                                      </p:cBhvr>
                                    </p:animEffect>
                                  </p:childTnLst>
                                </p:cTn>
                              </p:par>
                            </p:childTnLst>
                          </p:cTn>
                        </p:par>
                        <p:par>
                          <p:cTn id="8" fill="hold">
                            <p:stCondLst>
                              <p:cond delay="500"/>
                            </p:stCondLst>
                            <p:childTnLst>
                              <p:par>
                                <p:cTn id="9" presetID="21"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2)">
                                      <p:cBhvr>
                                        <p:cTn id="11" dur="500"/>
                                        <p:tgtEl>
                                          <p:spTgt spid="16"/>
                                        </p:tgtEl>
                                      </p:cBhvr>
                                    </p:animEffect>
                                  </p:childTnLst>
                                </p:cTn>
                              </p:par>
                            </p:childTnLst>
                          </p:cTn>
                        </p:par>
                        <p:par>
                          <p:cTn id="12" fill="hold">
                            <p:stCondLst>
                              <p:cond delay="1000"/>
                            </p:stCondLst>
                            <p:childTnLst>
                              <p:par>
                                <p:cTn id="13" presetID="21"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2)">
                                      <p:cBhvr>
                                        <p:cTn id="15" dur="500"/>
                                        <p:tgtEl>
                                          <p:spTgt spid="17"/>
                                        </p:tgtEl>
                                      </p:cBhvr>
                                    </p:animEffect>
                                  </p:childTnLst>
                                </p:cTn>
                              </p:par>
                            </p:childTnLst>
                          </p:cTn>
                        </p:par>
                        <p:par>
                          <p:cTn id="16" fill="hold">
                            <p:stCondLst>
                              <p:cond delay="1500"/>
                            </p:stCondLst>
                            <p:childTnLst>
                              <p:par>
                                <p:cTn id="17" presetID="21"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2)">
                                      <p:cBhvr>
                                        <p:cTn id="19" dur="500"/>
                                        <p:tgtEl>
                                          <p:spTgt spid="14"/>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4" name="图片 3" descr="京剧文化 京剧艺术字 京剧 文字排版"/>
          <p:cNvPicPr>
            <a:picLocks noChangeAspect="1"/>
          </p:cNvPicPr>
          <p:nvPr/>
        </p:nvPicPr>
        <p:blipFill>
          <a:blip r:embed="rId2"/>
          <a:stretch>
            <a:fillRect/>
          </a:stretch>
        </p:blipFill>
        <p:spPr>
          <a:xfrm>
            <a:off x="5472430" y="1539875"/>
            <a:ext cx="3983355" cy="3006725"/>
          </a:xfrm>
          <a:prstGeom prst="rect">
            <a:avLst/>
          </a:prstGeom>
        </p:spPr>
      </p:pic>
      <p:pic>
        <p:nvPicPr>
          <p:cNvPr id="5" name="图片 4" descr="京剧文化 京9+剧艺术字 京剧 文字排版"/>
          <p:cNvPicPr>
            <a:picLocks noChangeAspect="1"/>
          </p:cNvPicPr>
          <p:nvPr/>
        </p:nvPicPr>
        <p:blipFill>
          <a:blip r:embed="rId3"/>
          <a:stretch>
            <a:fillRect/>
          </a:stretch>
        </p:blipFill>
        <p:spPr>
          <a:xfrm>
            <a:off x="9442450" y="2558415"/>
            <a:ext cx="970280" cy="1753235"/>
          </a:xfrm>
          <a:prstGeom prst="rect">
            <a:avLst/>
          </a:prstGeom>
        </p:spPr>
      </p:pic>
      <p:sp>
        <p:nvSpPr>
          <p:cNvPr id="6" name="PA_文本框 3"/>
          <p:cNvSpPr txBox="1"/>
          <p:nvPr>
            <p:custDataLst>
              <p:tags r:id="rId4"/>
            </p:custDataLst>
          </p:nvPr>
        </p:nvSpPr>
        <p:spPr>
          <a:xfrm>
            <a:off x="5772785" y="4198620"/>
            <a:ext cx="4258310" cy="396240"/>
          </a:xfrm>
          <a:prstGeom prst="rect">
            <a:avLst/>
          </a:prstGeom>
          <a:noFill/>
          <a:effectLst>
            <a:outerShdw blurRad="63500" sx="102000" sy="102000" algn="ctr" rotWithShape="0">
              <a:prstClr val="black">
                <a:alpha val="40000"/>
              </a:prstClr>
            </a:outerShdw>
          </a:effectLst>
        </p:spPr>
        <p:txBody>
          <a:bodyPr wrap="square" rtlCol="0">
            <a:spAutoFit/>
          </a:bodyPr>
          <a:p>
            <a:pPr algn="l"/>
            <a:r>
              <a:rPr sz="2000" dirty="0" smtClean="0">
                <a:solidFill>
                  <a:schemeClr val="tx1"/>
                </a:solidFill>
                <a:latin typeface="黑体" panose="02010600030101010101" charset="-122"/>
                <a:ea typeface="黑体" panose="02010600030101010101" charset="-122"/>
              </a:rPr>
              <a:t>—— </a:t>
            </a:r>
            <a:r>
              <a:rPr lang="zh-CN" sz="2000" dirty="0" smtClean="0">
                <a:solidFill>
                  <a:schemeClr val="tx1"/>
                </a:solidFill>
                <a:latin typeface="黑体" panose="02010600030101010101" charset="-122"/>
                <a:ea typeface="黑体" panose="02010600030101010101" charset="-122"/>
              </a:rPr>
              <a:t>感谢您的下载观看 </a:t>
            </a:r>
            <a:r>
              <a:rPr sz="2000" dirty="0" smtClean="0">
                <a:solidFill>
                  <a:schemeClr val="tx1"/>
                </a:solidFill>
                <a:latin typeface="黑体" panose="02010600030101010101" charset="-122"/>
                <a:ea typeface="黑体" panose="02010600030101010101" charset="-122"/>
              </a:rPr>
              <a:t>——</a:t>
            </a:r>
            <a:endParaRPr sz="2000" dirty="0" smtClean="0">
              <a:solidFill>
                <a:schemeClr val="tx1"/>
              </a:solidFill>
              <a:latin typeface="黑体" panose="02010600030101010101" charset="-122"/>
              <a:ea typeface="黑体" panose="02010600030101010101" charset="-122"/>
            </a:endParaRPr>
          </a:p>
        </p:txBody>
      </p:sp>
      <p:sp>
        <p:nvSpPr>
          <p:cNvPr id="7" name="PA_文本框 3"/>
          <p:cNvSpPr txBox="1"/>
          <p:nvPr>
            <p:custDataLst>
              <p:tags r:id="rId5"/>
            </p:custDataLst>
          </p:nvPr>
        </p:nvSpPr>
        <p:spPr>
          <a:xfrm>
            <a:off x="5689600" y="4519930"/>
            <a:ext cx="4723130" cy="579120"/>
          </a:xfrm>
          <a:prstGeom prst="rect">
            <a:avLst/>
          </a:prstGeom>
          <a:noFill/>
          <a:effectLst>
            <a:outerShdw blurRad="63500" sx="102000" sy="102000" algn="ctr" rotWithShape="0">
              <a:prstClr val="black">
                <a:alpha val="40000"/>
              </a:prstClr>
            </a:outerShdw>
          </a:effectLst>
        </p:spPr>
        <p:txBody>
          <a:bodyPr wrap="square" rtlCol="0">
            <a:spAutoFit/>
          </a:bodyPr>
          <a:p>
            <a:pPr algn="ctr"/>
            <a:r>
              <a:rPr sz="800" dirty="0" smtClean="0">
                <a:solidFill>
                  <a:schemeClr val="tx1"/>
                </a:solidFill>
                <a:latin typeface="经典长宋繁" panose="02010609000101010101" charset="-122"/>
                <a:ea typeface="经典长宋繁" panose="02010609000101010101" charset="-122"/>
              </a:rPr>
              <a:t>The word dictionary is the first online dictionary in China. Unique 20 million words, with the interpretation of pie chart, fine explanation, quality example,The word dictionary is the first online dictionary in China. Unique 20 million words, with the interpretation of pie chart, fine explanation,quality example, professional to provide 60 industries 11 languages online dictionary </a:t>
            </a:r>
            <a:endParaRPr sz="800" dirty="0" smtClean="0">
              <a:solidFill>
                <a:schemeClr val="tx1"/>
              </a:solidFill>
              <a:latin typeface="经典长宋繁" panose="02010609000101010101" charset="-122"/>
              <a:ea typeface="经典长宋繁" panose="02010609000101010101" charset="-122"/>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withEffect">
                                  <p:stCondLst>
                                    <p:cond delay="0"/>
                                  </p:stCondLst>
                                  <p:iterate type="lt">
                                    <p:tmPct val="12000"/>
                                  </p:iterate>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strVal val="#ppt_w*0.70"/>
                                          </p:val>
                                        </p:tav>
                                        <p:tav tm="100000">
                                          <p:val>
                                            <p:strVal val="#ppt_w"/>
                                          </p:val>
                                        </p:tav>
                                      </p:tavLst>
                                    </p:anim>
                                    <p:anim calcmode="lin" valueType="num">
                                      <p:cBhvr>
                                        <p:cTn id="8" dur="750" fill="hold"/>
                                        <p:tgtEl>
                                          <p:spTgt spid="6"/>
                                        </p:tgtEl>
                                        <p:attrNameLst>
                                          <p:attrName>ppt_h</p:attrName>
                                        </p:attrNameLst>
                                      </p:cBhvr>
                                      <p:tavLst>
                                        <p:tav tm="0">
                                          <p:val>
                                            <p:strVal val="#ppt_h"/>
                                          </p:val>
                                        </p:tav>
                                        <p:tav tm="100000">
                                          <p:val>
                                            <p:strVal val="#ppt_h"/>
                                          </p:val>
                                        </p:tav>
                                      </p:tavLst>
                                    </p:anim>
                                    <p:animEffect transition="in" filter="fade">
                                      <p:cBhvr>
                                        <p:cTn id="9" dur="750"/>
                                        <p:tgtEl>
                                          <p:spTgt spid="6"/>
                                        </p:tgtEl>
                                      </p:cBhvr>
                                    </p:animEffect>
                                  </p:childTnLst>
                                </p:cTn>
                              </p:par>
                              <p:par>
                                <p:cTn id="10" presetID="55" presetClass="entr" presetSubtype="0" fill="hold" grpId="1" nodeType="withEffect">
                                  <p:stCondLst>
                                    <p:cond delay="0"/>
                                  </p:stCondLst>
                                  <p:iterate type="lt">
                                    <p:tmPct val="12000"/>
                                  </p:iterate>
                                  <p:childTnLst>
                                    <p:set>
                                      <p:cBhvr>
                                        <p:cTn id="11" dur="1" fill="hold">
                                          <p:stCondLst>
                                            <p:cond delay="0"/>
                                          </p:stCondLst>
                                        </p:cTn>
                                        <p:tgtEl>
                                          <p:spTgt spid="7"/>
                                        </p:tgtEl>
                                        <p:attrNameLst>
                                          <p:attrName>style.visibility</p:attrName>
                                        </p:attrNameLst>
                                      </p:cBhvr>
                                      <p:to>
                                        <p:strVal val="visible"/>
                                      </p:to>
                                    </p:set>
                                    <p:anim calcmode="lin" valueType="num">
                                      <p:cBhvr>
                                        <p:cTn id="12" dur="750" fill="hold"/>
                                        <p:tgtEl>
                                          <p:spTgt spid="7"/>
                                        </p:tgtEl>
                                        <p:attrNameLst>
                                          <p:attrName>ppt_w</p:attrName>
                                        </p:attrNameLst>
                                      </p:cBhvr>
                                      <p:tavLst>
                                        <p:tav tm="0">
                                          <p:val>
                                            <p:strVal val="#ppt_w*0.70"/>
                                          </p:val>
                                        </p:tav>
                                        <p:tav tm="100000">
                                          <p:val>
                                            <p:strVal val="#ppt_w"/>
                                          </p:val>
                                        </p:tav>
                                      </p:tavLst>
                                    </p:anim>
                                    <p:anim calcmode="lin" valueType="num">
                                      <p:cBhvr>
                                        <p:cTn id="13" dur="750" fill="hold"/>
                                        <p:tgtEl>
                                          <p:spTgt spid="7"/>
                                        </p:tgtEl>
                                        <p:attrNameLst>
                                          <p:attrName>ppt_h</p:attrName>
                                        </p:attrNameLst>
                                      </p:cBhvr>
                                      <p:tavLst>
                                        <p:tav tm="0">
                                          <p:val>
                                            <p:strVal val="#ppt_h"/>
                                          </p:val>
                                        </p:tav>
                                        <p:tav tm="100000">
                                          <p:val>
                                            <p:strVal val="#ppt_h"/>
                                          </p:val>
                                        </p:tav>
                                      </p:tavLst>
                                    </p:anim>
                                    <p:animEffect transition="in" filter="fade">
                                      <p:cBhvr>
                                        <p:cTn id="14"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bldLvl="0" animBg="1"/>
      <p:bldP spid="7"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TextBox 28"/>
          <p:cNvSpPr txBox="1"/>
          <p:nvPr/>
        </p:nvSpPr>
        <p:spPr>
          <a:xfrm>
            <a:off x="2820199" y="2370606"/>
            <a:ext cx="1276350" cy="1288415"/>
          </a:xfrm>
          <a:prstGeom prst="rect">
            <a:avLst/>
          </a:prstGeom>
          <a:noFill/>
        </p:spPr>
        <p:txBody>
          <a:bodyPr wrap="none" rtlCol="0">
            <a:spAutoFit/>
          </a:bodyPr>
          <a:p>
            <a:r>
              <a:rPr lang="en-US" altLang="zh-CN" sz="7335"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rPr>
              <a:t>01</a:t>
            </a:r>
            <a:endParaRPr lang="zh-CN" altLang="en-US" sz="7335" dirty="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endParaRPr>
          </a:p>
        </p:txBody>
      </p:sp>
      <p:sp>
        <p:nvSpPr>
          <p:cNvPr id="3" name="_3"/>
          <p:cNvSpPr/>
          <p:nvPr/>
        </p:nvSpPr>
        <p:spPr>
          <a:xfrm>
            <a:off x="4395263" y="2578311"/>
            <a:ext cx="4450080" cy="1005205"/>
          </a:xfrm>
          <a:prstGeom prst="rect">
            <a:avLst/>
          </a:prstGeom>
          <a:effectLst/>
        </p:spPr>
        <p:txBody>
          <a:bodyPr wrap="none">
            <a:spAutoFit/>
          </a:bodyPr>
          <a:p>
            <a:pPr algn="l"/>
            <a:r>
              <a:rPr lang="zh-CN" altLang="en-US" sz="5600"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rPr>
              <a:t>此处添加标题</a:t>
            </a:r>
            <a:endParaRPr lang="zh-CN" altLang="en-US" sz="5600"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endParaRPr>
          </a:p>
        </p:txBody>
      </p:sp>
      <p:sp>
        <p:nvSpPr>
          <p:cNvPr id="4" name="_3"/>
          <p:cNvSpPr/>
          <p:nvPr/>
        </p:nvSpPr>
        <p:spPr>
          <a:xfrm>
            <a:off x="4432118" y="3367953"/>
            <a:ext cx="2366010" cy="518160"/>
          </a:xfrm>
          <a:prstGeom prst="rect">
            <a:avLst/>
          </a:prstGeom>
          <a:effectLst/>
        </p:spPr>
        <p:txBody>
          <a:bodyPr wrap="none">
            <a:spAutoFit/>
          </a:bodyPr>
          <a:p>
            <a:r>
              <a:rPr lang="en-US" altLang="zh-CN" sz="2800" dirty="0" err="1">
                <a:solidFill>
                  <a:schemeClr val="tx2"/>
                </a:solidFill>
                <a:latin typeface="Times" panose="02020603050405020304" pitchFamily="18" charset="0"/>
                <a:ea typeface="造字工房力黑（非商用）常规体" pitchFamily="50" charset="-122"/>
              </a:rPr>
              <a:t>Lobal</a:t>
            </a:r>
            <a:r>
              <a:rPr lang="en-US" altLang="zh-CN" sz="2800" dirty="0">
                <a:solidFill>
                  <a:schemeClr val="tx2"/>
                </a:solidFill>
                <a:latin typeface="Times" panose="02020603050405020304" pitchFamily="18" charset="0"/>
                <a:ea typeface="造字工房力黑（非商用）常规体" pitchFamily="50" charset="-122"/>
              </a:rPr>
              <a:t> Standard</a:t>
            </a:r>
            <a:endParaRPr lang="en-US" altLang="zh-CN" sz="2800" dirty="0">
              <a:solidFill>
                <a:schemeClr val="tx2"/>
              </a:solidFill>
              <a:latin typeface="Times" panose="02020603050405020304" pitchFamily="18" charset="0"/>
              <a:ea typeface="造字工房力黑（非商用）常规体" pitchFamily="50" charset="-122"/>
            </a:endParaRPr>
          </a:p>
        </p:txBody>
      </p:sp>
      <p:sp>
        <p:nvSpPr>
          <p:cNvPr id="5" name="TextBox 36"/>
          <p:cNvSpPr txBox="1"/>
          <p:nvPr/>
        </p:nvSpPr>
        <p:spPr>
          <a:xfrm>
            <a:off x="4443502" y="3800973"/>
            <a:ext cx="4090440" cy="474345"/>
          </a:xfrm>
          <a:prstGeom prst="rect">
            <a:avLst/>
          </a:prstGeom>
          <a:noFill/>
        </p:spPr>
        <p:txBody>
          <a:bodyPr wrap="square" rtlCol="0">
            <a:spAutoFit/>
          </a:bodyPr>
          <a:p>
            <a:pPr>
              <a:lnSpc>
                <a:spcPct val="125000"/>
              </a:lnSpc>
              <a:spcAft>
                <a:spcPts val="600"/>
              </a:spcAft>
            </a:pPr>
            <a:r>
              <a:rPr lang="en-US" altLang="zh-CN" sz="665" dirty="0">
                <a:solidFill>
                  <a:schemeClr val="tx2"/>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endParaRPr lang="zh-CN" altLang="en-US" sz="665" dirty="0">
              <a:solidFill>
                <a:schemeClr val="tx2"/>
              </a:solidFill>
              <a:latin typeface="微软雅黑" panose="020B0503020204020204" charset="-122"/>
              <a:ea typeface="微软雅黑" panose="020B0503020204020204" charset="-122"/>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67933" t="16667" b="58148"/>
          <a:stretch>
            <a:fillRect/>
          </a:stretch>
        </p:blipFill>
        <p:spPr>
          <a:xfrm>
            <a:off x="6952157" y="3273848"/>
            <a:ext cx="3906185" cy="1727200"/>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2" presetClass="entr" presetSubtype="2" fill="hold" grpId="0" nodeType="withEffect">
                                  <p:stCondLst>
                                    <p:cond delay="0"/>
                                  </p:stCondLst>
                                  <p:iterate type="wd">
                                    <p:tmPct val="10000"/>
                                  </p:iterate>
                                  <p:childTnLst>
                                    <p:set>
                                      <p:cBhvr>
                                        <p:cTn id="14"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15" dur="20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16" dur="2000" fill="hold"/>
                                        <p:tgtEl>
                                          <p:spTgt spid="4">
                                            <p:txEl>
                                              <p:pRg st="4294967295" end="4294967295"/>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iterate type="wd">
                                    <p:tmPct val="10000"/>
                                  </p:iterate>
                                  <p:childTnLst>
                                    <p:set>
                                      <p:cBhvr>
                                        <p:cTn id="18"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19" dur="20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20" dur="2000" fill="hold"/>
                                        <p:tgtEl>
                                          <p:spTgt spid="4">
                                            <p:txEl>
                                              <p:pRg st="4294967295" end="4294967295"/>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iterate type="wd">
                                    <p:tmPct val="10000"/>
                                  </p:iterate>
                                  <p:childTnLst>
                                    <p:set>
                                      <p:cBhvr>
                                        <p:cTn id="22" dur="1" fill="hold">
                                          <p:stCondLst>
                                            <p:cond delay="0"/>
                                          </p:stCondLst>
                                        </p:cTn>
                                        <p:tgtEl>
                                          <p:spTgt spid="4">
                                            <p:txEl>
                                              <p:pRg st="0" end="0"/>
                                            </p:txEl>
                                          </p:spTgt>
                                        </p:tgtEl>
                                        <p:attrNameLst>
                                          <p:attrName>style.visibility</p:attrName>
                                        </p:attrNameLst>
                                      </p:cBhvr>
                                      <p:to>
                                        <p:strVal val="visible"/>
                                      </p:to>
                                    </p:set>
                                    <p:anim calcmode="lin" valueType="num">
                                      <p:cBhvr additive="base">
                                        <p:cTn id="23" dur="20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4" dur="2000" fill="hold"/>
                                        <p:tgtEl>
                                          <p:spTgt spid="4">
                                            <p:txEl>
                                              <p:pRg st="0" end="0"/>
                                            </p:txEl>
                                          </p:spTgt>
                                        </p:tgtEl>
                                        <p:attrNameLst>
                                          <p:attrName>ppt_y</p:attrName>
                                        </p:attrNameLst>
                                      </p:cBhvr>
                                      <p:tavLst>
                                        <p:tav tm="0">
                                          <p:val>
                                            <p:strVal val="#ppt_y"/>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2000"/>
                                        <p:tgtEl>
                                          <p:spTgt spid="5"/>
                                        </p:tgtEl>
                                      </p:cBhvr>
                                    </p:animEffect>
                                    <p:anim calcmode="lin" valueType="num">
                                      <p:cBhvr>
                                        <p:cTn id="28" dur="2000" fill="hold"/>
                                        <p:tgtEl>
                                          <p:spTgt spid="5"/>
                                        </p:tgtEl>
                                        <p:attrNameLst>
                                          <p:attrName>ppt_x</p:attrName>
                                        </p:attrNameLst>
                                      </p:cBhvr>
                                      <p:tavLst>
                                        <p:tav tm="0">
                                          <p:val>
                                            <p:strVal val="#ppt_x"/>
                                          </p:val>
                                        </p:tav>
                                        <p:tav tm="100000">
                                          <p:val>
                                            <p:strVal val="#ppt_x"/>
                                          </p:val>
                                        </p:tav>
                                      </p:tavLst>
                                    </p:anim>
                                    <p:anim calcmode="lin" valueType="num">
                                      <p:cBhvr>
                                        <p:cTn id="29" dur="2000" fill="hold"/>
                                        <p:tgtEl>
                                          <p:spTgt spid="5"/>
                                        </p:tgtEl>
                                        <p:attrNameLst>
                                          <p:attrName>ppt_y</p:attrName>
                                        </p:attrNameLst>
                                      </p:cBhvr>
                                      <p:tavLst>
                                        <p:tav tm="0">
                                          <p:val>
                                            <p:strVal val="#ppt_y+.1"/>
                                          </p:val>
                                        </p:tav>
                                        <p:tav tm="100000">
                                          <p:val>
                                            <p:strVal val="#ppt_y"/>
                                          </p:val>
                                        </p:tav>
                                      </p:tavLst>
                                    </p:anim>
                                  </p:childTnLst>
                                </p:cTn>
                              </p:par>
                              <p:par>
                                <p:cTn id="30" presetID="12" presetClass="entr" presetSubtype="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000"/>
                                        <p:tgtEl>
                                          <p:spTgt spid="9"/>
                                        </p:tgtEl>
                                        <p:attrNameLst>
                                          <p:attrName>ppt_x</p:attrName>
                                        </p:attrNameLst>
                                      </p:cBhvr>
                                      <p:tavLst>
                                        <p:tav tm="0">
                                          <p:val>
                                            <p:strVal val="#ppt_x+#ppt_w*1.125000"/>
                                          </p:val>
                                        </p:tav>
                                        <p:tav tm="100000">
                                          <p:val>
                                            <p:strVal val="#ppt_x"/>
                                          </p:val>
                                        </p:tav>
                                      </p:tavLst>
                                    </p:anim>
                                    <p:animEffect transition="in" filter="wipe(left)">
                                      <p:cBhvr>
                                        <p:cTn id="3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uild="p"/>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3" name="直接连接符 2"/>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bwMode="auto">
          <a:xfrm>
            <a:off x="7910830" y="2889250"/>
            <a:ext cx="505460" cy="505460"/>
          </a:xfrm>
          <a:prstGeom prst="roundRect">
            <a:avLst/>
          </a:prstGeom>
          <a:solidFill>
            <a:srgbClr val="EE0689"/>
          </a:solid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gn="l"/>
            <a:endParaRPr lang="zh-CN" altLang="en-US">
              <a:sym typeface="+mn-ea"/>
            </a:endParaRPr>
          </a:p>
        </p:txBody>
      </p:sp>
      <p:sp>
        <p:nvSpPr>
          <p:cNvPr id="6" name="文本框 5"/>
          <p:cNvSpPr txBox="1"/>
          <p:nvPr/>
        </p:nvSpPr>
        <p:spPr>
          <a:xfrm>
            <a:off x="1049338" y="2421890"/>
            <a:ext cx="4442460" cy="38887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lang="en-US" altLang="zh-CN" sz="1600" dirty="0">
                <a:solidFill>
                  <a:schemeClr val="tx1"/>
                </a:solidFill>
                <a:latin typeface="微软雅黑" panose="020B0503020204020204" charset="-122"/>
                <a:ea typeface="微软雅黑" panose="020B0503020204020204" charset="-122"/>
                <a:sym typeface="+mn-ea"/>
              </a:rPr>
              <a:t>      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US" altLang="zh-CN" sz="1600" dirty="0">
              <a:solidFill>
                <a:schemeClr val="tx1"/>
              </a:solidFill>
              <a:latin typeface="微软雅黑" panose="020B0503020204020204" charset="-122"/>
              <a:ea typeface="微软雅黑" panose="020B0503020204020204" charset="-122"/>
              <a:sym typeface="+mn-ea"/>
            </a:endParaRPr>
          </a:p>
        </p:txBody>
      </p:sp>
      <p:sp>
        <p:nvSpPr>
          <p:cNvPr id="7" name="文本框 6"/>
          <p:cNvSpPr txBox="1"/>
          <p:nvPr/>
        </p:nvSpPr>
        <p:spPr>
          <a:xfrm>
            <a:off x="1552258" y="1297940"/>
            <a:ext cx="3436620" cy="530225"/>
          </a:xfrm>
          <a:prstGeom prst="rect">
            <a:avLst/>
          </a:prstGeom>
          <a:noFill/>
          <a:ln w="9525">
            <a:noFill/>
            <a:miter/>
          </a:ln>
          <a:effectLst>
            <a:outerShdw sx="999" sy="999" algn="ctr" rotWithShape="0">
              <a:srgbClr val="000000"/>
            </a:outerShdw>
          </a:effectLst>
        </p:spPr>
        <p:txBody>
          <a:bodyPr wrap="square" rtlCol="0" anchor="t">
            <a:spAutoFit/>
          </a:bodyPr>
          <a:lstStyle/>
          <a:p>
            <a:pPr lvl="0" algn="ctr" fontAlgn="t">
              <a:lnSpc>
                <a:spcPct val="120000"/>
              </a:lnSpc>
            </a:pPr>
            <a:r>
              <a:rPr lang="en-US" altLang="zh-CN" sz="2400" dirty="0">
                <a:solidFill>
                  <a:schemeClr val="tx1"/>
                </a:solidFill>
                <a:latin typeface="微软雅黑" panose="020B0503020204020204" charset="-122"/>
                <a:ea typeface="微软雅黑" panose="020B0503020204020204" charset="-122"/>
                <a:sym typeface="+mn-ea"/>
              </a:rPr>
              <a:t>单击此处添加标题</a:t>
            </a:r>
            <a:endParaRPr lang="en-US" altLang="zh-CN" sz="2400" dirty="0">
              <a:solidFill>
                <a:schemeClr val="tx1"/>
              </a:solidFill>
              <a:latin typeface="微软雅黑" panose="020B0503020204020204" charset="-122"/>
              <a:ea typeface="微软雅黑" panose="020B0503020204020204" charset="-122"/>
              <a:sym typeface="+mn-ea"/>
            </a:endParaRPr>
          </a:p>
        </p:txBody>
      </p:sp>
      <p:sp>
        <p:nvSpPr>
          <p:cNvPr id="8" name="圆角矩形 7"/>
          <p:cNvSpPr/>
          <p:nvPr/>
        </p:nvSpPr>
        <p:spPr bwMode="auto">
          <a:xfrm>
            <a:off x="8481060" y="2638425"/>
            <a:ext cx="2704465" cy="2704465"/>
          </a:xfrm>
          <a:prstGeom prst="roundRect">
            <a:avLst/>
          </a:prstGeom>
          <a:blipFill rotWithShape="1">
            <a:blip r:embed="rId1"/>
            <a:stretch>
              <a:fillRect/>
            </a:stretch>
          </a:blip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gn="l"/>
            <a:endParaRPr lang="zh-CN" altLang="en-US">
              <a:sym typeface="+mn-ea"/>
            </a:endParaRPr>
          </a:p>
        </p:txBody>
      </p:sp>
      <p:sp>
        <p:nvSpPr>
          <p:cNvPr id="9" name="圆角矩形 8"/>
          <p:cNvSpPr/>
          <p:nvPr/>
        </p:nvSpPr>
        <p:spPr bwMode="auto">
          <a:xfrm>
            <a:off x="7083425" y="1240790"/>
            <a:ext cx="1397635" cy="1397635"/>
          </a:xfrm>
          <a:prstGeom prst="roundRect">
            <a:avLst/>
          </a:prstGeom>
          <a:blipFill rotWithShape="1">
            <a:blip r:embed="rId2"/>
            <a:stretch>
              <a:fillRect/>
            </a:stretch>
          </a:blip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gn="l"/>
            <a:endParaRPr lang="zh-CN" altLang="en-US">
              <a:sym typeface="+mn-ea"/>
            </a:endParaRPr>
          </a:p>
        </p:txBody>
      </p:sp>
      <p:sp>
        <p:nvSpPr>
          <p:cNvPr id="10" name="圆角矩形 9"/>
          <p:cNvSpPr/>
          <p:nvPr/>
        </p:nvSpPr>
        <p:spPr bwMode="auto">
          <a:xfrm>
            <a:off x="6495415" y="3394710"/>
            <a:ext cx="1415415" cy="1415415"/>
          </a:xfrm>
          <a:prstGeom prst="roundRect">
            <a:avLst/>
          </a:prstGeom>
          <a:blipFill rotWithShape="1">
            <a:blip r:embed="rId3"/>
            <a:stretch>
              <a:fillRect/>
            </a:stretch>
          </a:blip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gn="l"/>
            <a:endParaRPr lang="zh-CN" altLang="en-US">
              <a:sym typeface="+mn-ea"/>
            </a:endParaRPr>
          </a:p>
        </p:txBody>
      </p:sp>
      <p:sp>
        <p:nvSpPr>
          <p:cNvPr id="11" name="圆角矩形 10"/>
          <p:cNvSpPr/>
          <p:nvPr/>
        </p:nvSpPr>
        <p:spPr bwMode="auto">
          <a:xfrm>
            <a:off x="9666605" y="5469890"/>
            <a:ext cx="592455" cy="592455"/>
          </a:xfrm>
          <a:prstGeom prst="roundRect">
            <a:avLst/>
          </a:prstGeom>
          <a:solidFill>
            <a:srgbClr val="1661C1"/>
          </a:solid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gn="l"/>
            <a:endParaRPr lang="zh-CN" altLang="en-US">
              <a:sym typeface="+mn-ea"/>
            </a:endParaRPr>
          </a:p>
        </p:txBody>
      </p:sp>
      <p:sp>
        <p:nvSpPr>
          <p:cNvPr id="12" name="圆角矩形 11"/>
          <p:cNvSpPr/>
          <p:nvPr/>
        </p:nvSpPr>
        <p:spPr bwMode="auto">
          <a:xfrm>
            <a:off x="10701020" y="5469890"/>
            <a:ext cx="1259205" cy="1259205"/>
          </a:xfrm>
          <a:prstGeom prst="roundRect">
            <a:avLst/>
          </a:prstGeom>
          <a:blipFill rotWithShape="1">
            <a:blip r:embed="rId4"/>
            <a:stretch>
              <a:fillRect/>
            </a:stretch>
          </a:blip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gn="l"/>
            <a:endParaRPr lang="zh-CN" altLang="en-US">
              <a:sym typeface="+mn-ea"/>
            </a:endParaRPr>
          </a:p>
        </p:txBody>
      </p:sp>
      <p:sp>
        <p:nvSpPr>
          <p:cNvPr id="13" name="圆角矩形 12"/>
          <p:cNvSpPr/>
          <p:nvPr/>
        </p:nvSpPr>
        <p:spPr bwMode="auto">
          <a:xfrm>
            <a:off x="10407015" y="1031240"/>
            <a:ext cx="1303020" cy="1303020"/>
          </a:xfrm>
          <a:prstGeom prst="roundRect">
            <a:avLst/>
          </a:prstGeom>
          <a:blipFill rotWithShape="1">
            <a:blip r:embed="rId5"/>
            <a:stretch>
              <a:fillRect/>
            </a:stretch>
          </a:blip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gn="l"/>
            <a:endParaRPr lang="zh-CN" altLang="en-US">
              <a:sym typeface="+mn-ea"/>
            </a:endParaRPr>
          </a:p>
        </p:txBody>
      </p:sp>
      <p:sp>
        <p:nvSpPr>
          <p:cNvPr id="14" name="文本框 13"/>
          <p:cNvSpPr txBox="1"/>
          <p:nvPr/>
        </p:nvSpPr>
        <p:spPr>
          <a:xfrm>
            <a:off x="1941195" y="1755140"/>
            <a:ext cx="2658745" cy="457200"/>
          </a:xfrm>
          <a:prstGeom prst="rect">
            <a:avLst/>
          </a:prstGeom>
          <a:noFill/>
          <a:ln w="9525">
            <a:noFill/>
            <a:miter/>
          </a:ln>
          <a:effectLst>
            <a:outerShdw sx="999" sy="999" algn="ctr" rotWithShape="0">
              <a:srgbClr val="000000"/>
            </a:outerShdw>
          </a:effectLst>
        </p:spPr>
        <p:txBody>
          <a:bodyPr wrap="square" rtlCol="0" anchor="t">
            <a:spAutoFit/>
          </a:bodyPr>
          <a:lstStyle/>
          <a:p>
            <a:pPr lvl="0" algn="ctr" fontAlgn="t">
              <a:lnSpc>
                <a:spcPct val="120000"/>
              </a:lnSpc>
            </a:pPr>
            <a:r>
              <a:rPr lang="en-US" altLang="zh-CN" sz="2000" dirty="0">
                <a:solidFill>
                  <a:schemeClr val="tx1"/>
                </a:solidFill>
                <a:latin typeface="微软雅黑" panose="020B0503020204020204" charset="-122"/>
                <a:ea typeface="微软雅黑" panose="020B0503020204020204" charset="-122"/>
                <a:sym typeface="+mn-ea"/>
              </a:rPr>
              <a:t> 2011-至今</a:t>
            </a:r>
            <a:endParaRPr lang="en-US" altLang="zh-CN" sz="2000" dirty="0">
              <a:solidFill>
                <a:schemeClr val="tx1"/>
              </a:solidFill>
              <a:latin typeface="微软雅黑" panose="020B0503020204020204" charset="-122"/>
              <a:ea typeface="微软雅黑" panose="020B0503020204020204" charset="-122"/>
              <a:sym typeface="+mn-ea"/>
            </a:endParaRPr>
          </a:p>
        </p:txBody>
      </p:sp>
      <p:sp>
        <p:nvSpPr>
          <p:cNvPr id="15" name="圆角矩形 14"/>
          <p:cNvSpPr/>
          <p:nvPr/>
        </p:nvSpPr>
        <p:spPr bwMode="auto">
          <a:xfrm>
            <a:off x="8681720" y="1031240"/>
            <a:ext cx="592455" cy="592455"/>
          </a:xfrm>
          <a:prstGeom prst="roundRect">
            <a:avLst/>
          </a:prstGeom>
          <a:solidFill>
            <a:srgbClr val="1661C1"/>
          </a:solid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gn="l"/>
            <a:endParaRPr lang="zh-CN" altLang="en-US">
              <a:sym typeface="+mn-ea"/>
            </a:endParaRPr>
          </a:p>
        </p:txBody>
      </p:sp>
      <p:sp>
        <p:nvSpPr>
          <p:cNvPr id="17" name="圆角矩形 16"/>
          <p:cNvSpPr/>
          <p:nvPr/>
        </p:nvSpPr>
        <p:spPr bwMode="auto">
          <a:xfrm>
            <a:off x="9079230" y="6062345"/>
            <a:ext cx="342265" cy="342265"/>
          </a:xfrm>
          <a:prstGeom prst="roundRect">
            <a:avLst/>
          </a:prstGeom>
          <a:solidFill>
            <a:srgbClr val="EE0689"/>
          </a:solid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gn="l"/>
            <a:endParaRPr lang="zh-CN" altLang="en-US">
              <a:sym typeface="+mn-ea"/>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ppt_x</p:attrName>
                                        </p:attrNameLst>
                                      </p:cBhvr>
                                      <p:tavLst>
                                        <p:tav tm="0">
                                          <p:val>
                                            <p:strVal val="#ppt_x"/>
                                          </p:val>
                                        </p:tav>
                                        <p:tav tm="100000">
                                          <p:val>
                                            <p:strVal val="#ppt_x"/>
                                          </p:val>
                                        </p:tav>
                                      </p:tavLst>
                                    </p:anim>
                                    <p:anim calcmode="lin" valueType="num">
                                      <p:cBhvr>
                                        <p:cTn id="9" dur="2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ppt_x</p:attrName>
                                        </p:attrNameLst>
                                      </p:cBhvr>
                                      <p:tavLst>
                                        <p:tav tm="0">
                                          <p:val>
                                            <p:strVal val="#ppt_x"/>
                                          </p:val>
                                        </p:tav>
                                        <p:tav tm="100000">
                                          <p:val>
                                            <p:strVal val="#ppt_x"/>
                                          </p:val>
                                        </p:tav>
                                      </p:tavLst>
                                    </p:anim>
                                    <p:anim calcmode="lin" valueType="num">
                                      <p:cBhvr>
                                        <p:cTn id="14" dur="2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anim calcmode="lin" valueType="num">
                                      <p:cBhvr>
                                        <p:cTn id="18" dur="2000" fill="hold"/>
                                        <p:tgtEl>
                                          <p:spTgt spid="6"/>
                                        </p:tgtEl>
                                        <p:attrNameLst>
                                          <p:attrName>ppt_x</p:attrName>
                                        </p:attrNameLst>
                                      </p:cBhvr>
                                      <p:tavLst>
                                        <p:tav tm="0">
                                          <p:val>
                                            <p:strVal val="#ppt_x"/>
                                          </p:val>
                                        </p:tav>
                                        <p:tav tm="100000">
                                          <p:val>
                                            <p:strVal val="#ppt_x"/>
                                          </p:val>
                                        </p:tav>
                                      </p:tavLst>
                                    </p:anim>
                                    <p:anim calcmode="lin" valueType="num">
                                      <p:cBhvr>
                                        <p:cTn id="19" dur="2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0" fill="hold"/>
                                        <p:tgtEl>
                                          <p:spTgt spid="5"/>
                                        </p:tgtEl>
                                        <p:attrNameLst>
                                          <p:attrName>ppt_w</p:attrName>
                                        </p:attrNameLst>
                                      </p:cBhvr>
                                      <p:tavLst>
                                        <p:tav tm="0">
                                          <p:val>
                                            <p:fltVal val="0"/>
                                          </p:val>
                                        </p:tav>
                                        <p:tav tm="100000">
                                          <p:val>
                                            <p:strVal val="#ppt_w"/>
                                          </p:val>
                                        </p:tav>
                                      </p:tavLst>
                                    </p:anim>
                                    <p:anim calcmode="lin" valueType="num">
                                      <p:cBhvr>
                                        <p:cTn id="23" dur="2000" fill="hold"/>
                                        <p:tgtEl>
                                          <p:spTgt spid="5"/>
                                        </p:tgtEl>
                                        <p:attrNameLst>
                                          <p:attrName>ppt_h</p:attrName>
                                        </p:attrNameLst>
                                      </p:cBhvr>
                                      <p:tavLst>
                                        <p:tav tm="0">
                                          <p:val>
                                            <p:fltVal val="0"/>
                                          </p:val>
                                        </p:tav>
                                        <p:tav tm="100000">
                                          <p:val>
                                            <p:strVal val="#ppt_h"/>
                                          </p:val>
                                        </p:tav>
                                      </p:tavLst>
                                    </p:anim>
                                    <p:animEffect transition="in" filter="fade">
                                      <p:cBhvr>
                                        <p:cTn id="24" dur="20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2000" fill="hold"/>
                                        <p:tgtEl>
                                          <p:spTgt spid="8"/>
                                        </p:tgtEl>
                                        <p:attrNameLst>
                                          <p:attrName>ppt_w</p:attrName>
                                        </p:attrNameLst>
                                      </p:cBhvr>
                                      <p:tavLst>
                                        <p:tav tm="0">
                                          <p:val>
                                            <p:fltVal val="0"/>
                                          </p:val>
                                        </p:tav>
                                        <p:tav tm="100000">
                                          <p:val>
                                            <p:strVal val="#ppt_w"/>
                                          </p:val>
                                        </p:tav>
                                      </p:tavLst>
                                    </p:anim>
                                    <p:anim calcmode="lin" valueType="num">
                                      <p:cBhvr>
                                        <p:cTn id="28" dur="2000" fill="hold"/>
                                        <p:tgtEl>
                                          <p:spTgt spid="8"/>
                                        </p:tgtEl>
                                        <p:attrNameLst>
                                          <p:attrName>ppt_h</p:attrName>
                                        </p:attrNameLst>
                                      </p:cBhvr>
                                      <p:tavLst>
                                        <p:tav tm="0">
                                          <p:val>
                                            <p:fltVal val="0"/>
                                          </p:val>
                                        </p:tav>
                                        <p:tav tm="100000">
                                          <p:val>
                                            <p:strVal val="#ppt_h"/>
                                          </p:val>
                                        </p:tav>
                                      </p:tavLst>
                                    </p:anim>
                                    <p:animEffect transition="in" filter="fade">
                                      <p:cBhvr>
                                        <p:cTn id="29" dur="20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2000" fill="hold"/>
                                        <p:tgtEl>
                                          <p:spTgt spid="9"/>
                                        </p:tgtEl>
                                        <p:attrNameLst>
                                          <p:attrName>ppt_w</p:attrName>
                                        </p:attrNameLst>
                                      </p:cBhvr>
                                      <p:tavLst>
                                        <p:tav tm="0">
                                          <p:val>
                                            <p:fltVal val="0"/>
                                          </p:val>
                                        </p:tav>
                                        <p:tav tm="100000">
                                          <p:val>
                                            <p:strVal val="#ppt_w"/>
                                          </p:val>
                                        </p:tav>
                                      </p:tavLst>
                                    </p:anim>
                                    <p:anim calcmode="lin" valueType="num">
                                      <p:cBhvr>
                                        <p:cTn id="33" dur="2000" fill="hold"/>
                                        <p:tgtEl>
                                          <p:spTgt spid="9"/>
                                        </p:tgtEl>
                                        <p:attrNameLst>
                                          <p:attrName>ppt_h</p:attrName>
                                        </p:attrNameLst>
                                      </p:cBhvr>
                                      <p:tavLst>
                                        <p:tav tm="0">
                                          <p:val>
                                            <p:fltVal val="0"/>
                                          </p:val>
                                        </p:tav>
                                        <p:tav tm="100000">
                                          <p:val>
                                            <p:strVal val="#ppt_h"/>
                                          </p:val>
                                        </p:tav>
                                      </p:tavLst>
                                    </p:anim>
                                    <p:animEffect transition="in" filter="fade">
                                      <p:cBhvr>
                                        <p:cTn id="34" dur="20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2000" fill="hold"/>
                                        <p:tgtEl>
                                          <p:spTgt spid="10"/>
                                        </p:tgtEl>
                                        <p:attrNameLst>
                                          <p:attrName>ppt_w</p:attrName>
                                        </p:attrNameLst>
                                      </p:cBhvr>
                                      <p:tavLst>
                                        <p:tav tm="0">
                                          <p:val>
                                            <p:fltVal val="0"/>
                                          </p:val>
                                        </p:tav>
                                        <p:tav tm="100000">
                                          <p:val>
                                            <p:strVal val="#ppt_w"/>
                                          </p:val>
                                        </p:tav>
                                      </p:tavLst>
                                    </p:anim>
                                    <p:anim calcmode="lin" valueType="num">
                                      <p:cBhvr>
                                        <p:cTn id="38" dur="2000" fill="hold"/>
                                        <p:tgtEl>
                                          <p:spTgt spid="10"/>
                                        </p:tgtEl>
                                        <p:attrNameLst>
                                          <p:attrName>ppt_h</p:attrName>
                                        </p:attrNameLst>
                                      </p:cBhvr>
                                      <p:tavLst>
                                        <p:tav tm="0">
                                          <p:val>
                                            <p:fltVal val="0"/>
                                          </p:val>
                                        </p:tav>
                                        <p:tav tm="100000">
                                          <p:val>
                                            <p:strVal val="#ppt_h"/>
                                          </p:val>
                                        </p:tav>
                                      </p:tavLst>
                                    </p:anim>
                                    <p:animEffect transition="in" filter="fade">
                                      <p:cBhvr>
                                        <p:cTn id="39" dur="20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000" fill="hold"/>
                                        <p:tgtEl>
                                          <p:spTgt spid="11"/>
                                        </p:tgtEl>
                                        <p:attrNameLst>
                                          <p:attrName>ppt_w</p:attrName>
                                        </p:attrNameLst>
                                      </p:cBhvr>
                                      <p:tavLst>
                                        <p:tav tm="0">
                                          <p:val>
                                            <p:fltVal val="0"/>
                                          </p:val>
                                        </p:tav>
                                        <p:tav tm="100000">
                                          <p:val>
                                            <p:strVal val="#ppt_w"/>
                                          </p:val>
                                        </p:tav>
                                      </p:tavLst>
                                    </p:anim>
                                    <p:anim calcmode="lin" valueType="num">
                                      <p:cBhvr>
                                        <p:cTn id="43" dur="2000" fill="hold"/>
                                        <p:tgtEl>
                                          <p:spTgt spid="11"/>
                                        </p:tgtEl>
                                        <p:attrNameLst>
                                          <p:attrName>ppt_h</p:attrName>
                                        </p:attrNameLst>
                                      </p:cBhvr>
                                      <p:tavLst>
                                        <p:tav tm="0">
                                          <p:val>
                                            <p:fltVal val="0"/>
                                          </p:val>
                                        </p:tav>
                                        <p:tav tm="100000">
                                          <p:val>
                                            <p:strVal val="#ppt_h"/>
                                          </p:val>
                                        </p:tav>
                                      </p:tavLst>
                                    </p:anim>
                                    <p:animEffect transition="in" filter="fade">
                                      <p:cBhvr>
                                        <p:cTn id="44" dur="20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2000" fill="hold"/>
                                        <p:tgtEl>
                                          <p:spTgt spid="12"/>
                                        </p:tgtEl>
                                        <p:attrNameLst>
                                          <p:attrName>ppt_w</p:attrName>
                                        </p:attrNameLst>
                                      </p:cBhvr>
                                      <p:tavLst>
                                        <p:tav tm="0">
                                          <p:val>
                                            <p:fltVal val="0"/>
                                          </p:val>
                                        </p:tav>
                                        <p:tav tm="100000">
                                          <p:val>
                                            <p:strVal val="#ppt_w"/>
                                          </p:val>
                                        </p:tav>
                                      </p:tavLst>
                                    </p:anim>
                                    <p:anim calcmode="lin" valueType="num">
                                      <p:cBhvr>
                                        <p:cTn id="48" dur="2000" fill="hold"/>
                                        <p:tgtEl>
                                          <p:spTgt spid="12"/>
                                        </p:tgtEl>
                                        <p:attrNameLst>
                                          <p:attrName>ppt_h</p:attrName>
                                        </p:attrNameLst>
                                      </p:cBhvr>
                                      <p:tavLst>
                                        <p:tav tm="0">
                                          <p:val>
                                            <p:fltVal val="0"/>
                                          </p:val>
                                        </p:tav>
                                        <p:tav tm="100000">
                                          <p:val>
                                            <p:strVal val="#ppt_h"/>
                                          </p:val>
                                        </p:tav>
                                      </p:tavLst>
                                    </p:anim>
                                    <p:animEffect transition="in" filter="fade">
                                      <p:cBhvr>
                                        <p:cTn id="49" dur="20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2000" fill="hold"/>
                                        <p:tgtEl>
                                          <p:spTgt spid="13"/>
                                        </p:tgtEl>
                                        <p:attrNameLst>
                                          <p:attrName>ppt_w</p:attrName>
                                        </p:attrNameLst>
                                      </p:cBhvr>
                                      <p:tavLst>
                                        <p:tav tm="0">
                                          <p:val>
                                            <p:fltVal val="0"/>
                                          </p:val>
                                        </p:tav>
                                        <p:tav tm="100000">
                                          <p:val>
                                            <p:strVal val="#ppt_w"/>
                                          </p:val>
                                        </p:tav>
                                      </p:tavLst>
                                    </p:anim>
                                    <p:anim calcmode="lin" valueType="num">
                                      <p:cBhvr>
                                        <p:cTn id="53" dur="2000" fill="hold"/>
                                        <p:tgtEl>
                                          <p:spTgt spid="13"/>
                                        </p:tgtEl>
                                        <p:attrNameLst>
                                          <p:attrName>ppt_h</p:attrName>
                                        </p:attrNameLst>
                                      </p:cBhvr>
                                      <p:tavLst>
                                        <p:tav tm="0">
                                          <p:val>
                                            <p:fltVal val="0"/>
                                          </p:val>
                                        </p:tav>
                                        <p:tav tm="100000">
                                          <p:val>
                                            <p:strVal val="#ppt_h"/>
                                          </p:val>
                                        </p:tav>
                                      </p:tavLst>
                                    </p:anim>
                                    <p:animEffect transition="in" filter="fade">
                                      <p:cBhvr>
                                        <p:cTn id="54" dur="20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2000" fill="hold"/>
                                        <p:tgtEl>
                                          <p:spTgt spid="15"/>
                                        </p:tgtEl>
                                        <p:attrNameLst>
                                          <p:attrName>ppt_w</p:attrName>
                                        </p:attrNameLst>
                                      </p:cBhvr>
                                      <p:tavLst>
                                        <p:tav tm="0">
                                          <p:val>
                                            <p:fltVal val="0"/>
                                          </p:val>
                                        </p:tav>
                                        <p:tav tm="100000">
                                          <p:val>
                                            <p:strVal val="#ppt_w"/>
                                          </p:val>
                                        </p:tav>
                                      </p:tavLst>
                                    </p:anim>
                                    <p:anim calcmode="lin" valueType="num">
                                      <p:cBhvr>
                                        <p:cTn id="58" dur="2000" fill="hold"/>
                                        <p:tgtEl>
                                          <p:spTgt spid="15"/>
                                        </p:tgtEl>
                                        <p:attrNameLst>
                                          <p:attrName>ppt_h</p:attrName>
                                        </p:attrNameLst>
                                      </p:cBhvr>
                                      <p:tavLst>
                                        <p:tav tm="0">
                                          <p:val>
                                            <p:fltVal val="0"/>
                                          </p:val>
                                        </p:tav>
                                        <p:tav tm="100000">
                                          <p:val>
                                            <p:strVal val="#ppt_h"/>
                                          </p:val>
                                        </p:tav>
                                      </p:tavLst>
                                    </p:anim>
                                    <p:animEffect transition="in" filter="fade">
                                      <p:cBhvr>
                                        <p:cTn id="59" dur="2000"/>
                                        <p:tgtEl>
                                          <p:spTgt spid="1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2000" fill="hold"/>
                                        <p:tgtEl>
                                          <p:spTgt spid="17"/>
                                        </p:tgtEl>
                                        <p:attrNameLst>
                                          <p:attrName>ppt_w</p:attrName>
                                        </p:attrNameLst>
                                      </p:cBhvr>
                                      <p:tavLst>
                                        <p:tav tm="0">
                                          <p:val>
                                            <p:fltVal val="0"/>
                                          </p:val>
                                        </p:tav>
                                        <p:tav tm="100000">
                                          <p:val>
                                            <p:strVal val="#ppt_w"/>
                                          </p:val>
                                        </p:tav>
                                      </p:tavLst>
                                    </p:anim>
                                    <p:anim calcmode="lin" valueType="num">
                                      <p:cBhvr>
                                        <p:cTn id="63" dur="2000" fill="hold"/>
                                        <p:tgtEl>
                                          <p:spTgt spid="17"/>
                                        </p:tgtEl>
                                        <p:attrNameLst>
                                          <p:attrName>ppt_h</p:attrName>
                                        </p:attrNameLst>
                                      </p:cBhvr>
                                      <p:tavLst>
                                        <p:tav tm="0">
                                          <p:val>
                                            <p:fltVal val="0"/>
                                          </p:val>
                                        </p:tav>
                                        <p:tav tm="100000">
                                          <p:val>
                                            <p:strVal val="#ppt_h"/>
                                          </p:val>
                                        </p:tav>
                                      </p:tavLst>
                                    </p:anim>
                                    <p:animEffect transition="in" filter="fade">
                                      <p:cBhvr>
                                        <p:cTn id="64"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6" grpId="0" animBg="1"/>
      <p:bldP spid="5" grpId="0" animBg="1"/>
      <p:bldP spid="8" grpId="0" animBg="1"/>
      <p:bldP spid="9" grpId="0" animBg="1"/>
      <p:bldP spid="10" grpId="0" animBg="1"/>
      <p:bldP spid="11" grpId="0" animBg="1"/>
      <p:bldP spid="12" grpId="0" animBg="1"/>
      <p:bldP spid="13" grpId="0" animBg="1"/>
      <p:bldP spid="15"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0" y="1112520"/>
            <a:ext cx="6293485" cy="304863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flipV="1">
            <a:off x="6369050" y="1127125"/>
            <a:ext cx="2635250" cy="2972435"/>
          </a:xfrm>
          <a:custGeom>
            <a:avLst/>
            <a:gdLst>
              <a:gd name="connsiteX0" fmla="*/ 0 w 4287"/>
              <a:gd name="connsiteY0" fmla="*/ 0 h 4801"/>
              <a:gd name="connsiteX1" fmla="*/ 1872 w 4287"/>
              <a:gd name="connsiteY1" fmla="*/ 1 h 4801"/>
              <a:gd name="connsiteX2" fmla="*/ 4287 w 4287"/>
              <a:gd name="connsiteY2" fmla="*/ 4769 h 4801"/>
              <a:gd name="connsiteX3" fmla="*/ 0 w 4287"/>
              <a:gd name="connsiteY3" fmla="*/ 4801 h 4801"/>
              <a:gd name="connsiteX4" fmla="*/ 0 w 4287"/>
              <a:gd name="connsiteY4" fmla="*/ 0 h 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 h="4801">
                <a:moveTo>
                  <a:pt x="0" y="0"/>
                </a:moveTo>
                <a:lnTo>
                  <a:pt x="1872" y="1"/>
                </a:lnTo>
                <a:lnTo>
                  <a:pt x="4287" y="4769"/>
                </a:lnTo>
                <a:lnTo>
                  <a:pt x="0" y="4801"/>
                </a:lnTo>
                <a:lnTo>
                  <a:pt x="0" y="0"/>
                </a:lnTo>
                <a:close/>
              </a:path>
            </a:pathLst>
          </a:custGeom>
          <a:solidFill>
            <a:srgbClr val="EE0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7666355" y="1126490"/>
            <a:ext cx="4525645" cy="3048635"/>
          </a:xfrm>
          <a:custGeom>
            <a:avLst/>
            <a:gdLst>
              <a:gd name="connsiteX0" fmla="*/ 2381 w 7127"/>
              <a:gd name="connsiteY0" fmla="*/ 32 h 4801"/>
              <a:gd name="connsiteX1" fmla="*/ 7127 w 7127"/>
              <a:gd name="connsiteY1" fmla="*/ 0 h 4801"/>
              <a:gd name="connsiteX2" fmla="*/ 7127 w 7127"/>
              <a:gd name="connsiteY2" fmla="*/ 4801 h 4801"/>
              <a:gd name="connsiteX3" fmla="*/ 0 w 7127"/>
              <a:gd name="connsiteY3" fmla="*/ 4759 h 4801"/>
              <a:gd name="connsiteX4" fmla="*/ 2381 w 7127"/>
              <a:gd name="connsiteY4" fmla="*/ 32 h 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7" h="4801">
                <a:moveTo>
                  <a:pt x="2381" y="32"/>
                </a:moveTo>
                <a:lnTo>
                  <a:pt x="7127" y="0"/>
                </a:lnTo>
                <a:lnTo>
                  <a:pt x="7127" y="4801"/>
                </a:lnTo>
                <a:lnTo>
                  <a:pt x="0" y="4759"/>
                </a:lnTo>
                <a:lnTo>
                  <a:pt x="2381" y="32"/>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0170" y="4482465"/>
            <a:ext cx="6113145" cy="15519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lang="en-US" altLang="zh-CN" sz="1600" dirty="0">
                <a:solidFill>
                  <a:schemeClr val="tx1">
                    <a:lumMod val="75000"/>
                    <a:lumOff val="25000"/>
                  </a:schemeClr>
                </a:solidFill>
                <a:latin typeface="微软雅黑" panose="020B0503020204020204" charset="-122"/>
                <a:ea typeface="微软雅黑" panose="020B0503020204020204" charset="-122"/>
                <a:sym typeface="+mn-ea"/>
              </a:rPr>
              <a:t>        您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31" name="文本框 30"/>
          <p:cNvSpPr txBox="1"/>
          <p:nvPr/>
        </p:nvSpPr>
        <p:spPr>
          <a:xfrm>
            <a:off x="6369050" y="4482465"/>
            <a:ext cx="5675630" cy="1551940"/>
          </a:xfrm>
          <a:prstGeom prst="rect">
            <a:avLst/>
          </a:prstGeom>
          <a:noFill/>
          <a:ln w="9525">
            <a:noFill/>
            <a:miter/>
          </a:ln>
          <a:effectLst>
            <a:outerShdw sx="999" sy="999" algn="ctr" rotWithShape="0">
              <a:srgbClr val="000000"/>
            </a:outerShdw>
          </a:effectLst>
        </p:spPr>
        <p:txBody>
          <a:bodyPr wrap="square" rtlCol="0" anchor="t">
            <a:spAutoFit/>
          </a:bodyPr>
          <a:lstStyle/>
          <a:p>
            <a:pPr lvl="0" algn="l" fontAlgn="t">
              <a:lnSpc>
                <a:spcPct val="120000"/>
              </a:lnSpc>
            </a:pPr>
            <a:r>
              <a:rPr lang="en-US" altLang="zh-CN" sz="1600" dirty="0">
                <a:solidFill>
                  <a:schemeClr val="tx1">
                    <a:lumMod val="75000"/>
                    <a:lumOff val="25000"/>
                  </a:schemeClr>
                </a:solidFill>
                <a:latin typeface="微软雅黑" panose="020B0503020204020204" charset="-122"/>
                <a:ea typeface="微软雅黑" panose="020B0503020204020204" charset="-122"/>
                <a:sym typeface="+mn-ea"/>
              </a:rPr>
              <a:t>        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050" name="吊床"/>
          <p:cNvSpPr/>
          <p:nvPr/>
        </p:nvSpPr>
        <p:spPr bwMode="auto">
          <a:xfrm>
            <a:off x="6491605" y="1511935"/>
            <a:ext cx="1685290" cy="1685290"/>
          </a:xfrm>
          <a:custGeom>
            <a:avLst/>
            <a:gdLst>
              <a:gd name="T0" fmla="*/ 1381568 w 6238"/>
              <a:gd name="T1" fmla="*/ 624724 h 6192"/>
              <a:gd name="T2" fmla="*/ 341727 w 6238"/>
              <a:gd name="T3" fmla="*/ 911602 h 6192"/>
              <a:gd name="T4" fmla="*/ 393032 w 6238"/>
              <a:gd name="T5" fmla="*/ 1061145 h 6192"/>
              <a:gd name="T6" fmla="*/ 1246892 w 6238"/>
              <a:gd name="T7" fmla="*/ 1245480 h 6192"/>
              <a:gd name="T8" fmla="*/ 1191923 w 6238"/>
              <a:gd name="T9" fmla="*/ 1274168 h 6192"/>
              <a:gd name="T10" fmla="*/ 822100 w 6238"/>
              <a:gd name="T11" fmla="*/ 1330018 h 6192"/>
              <a:gd name="T12" fmla="*/ 597336 w 6238"/>
              <a:gd name="T13" fmla="*/ 1254025 h 6192"/>
              <a:gd name="T14" fmla="*/ 105664 w 6238"/>
              <a:gd name="T15" fmla="*/ 1563183 h 6192"/>
              <a:gd name="T16" fmla="*/ 159106 w 6238"/>
              <a:gd name="T17" fmla="*/ 1601332 h 6192"/>
              <a:gd name="T18" fmla="*/ 457774 w 6238"/>
              <a:gd name="T19" fmla="*/ 1730732 h 6192"/>
              <a:gd name="T20" fmla="*/ 897836 w 6238"/>
              <a:gd name="T21" fmla="*/ 1811607 h 6192"/>
              <a:gd name="T22" fmla="*/ 1340341 w 6238"/>
              <a:gd name="T23" fmla="*/ 1729206 h 6192"/>
              <a:gd name="T24" fmla="*/ 1636260 w 6238"/>
              <a:gd name="T25" fmla="*/ 1601332 h 6192"/>
              <a:gd name="T26" fmla="*/ 1690008 w 6238"/>
              <a:gd name="T27" fmla="*/ 1563183 h 6192"/>
              <a:gd name="T28" fmla="*/ 831567 w 6238"/>
              <a:gd name="T29" fmla="*/ 1492989 h 6192"/>
              <a:gd name="T30" fmla="*/ 1281096 w 6238"/>
              <a:gd name="T31" fmla="*/ 1557995 h 6192"/>
              <a:gd name="T32" fmla="*/ 1031290 w 6238"/>
              <a:gd name="T33" fmla="*/ 1374270 h 6192"/>
              <a:gd name="T34" fmla="*/ 595809 w 6238"/>
              <a:gd name="T35" fmla="*/ 1393802 h 6192"/>
              <a:gd name="T36" fmla="*/ 508468 w 6238"/>
              <a:gd name="T37" fmla="*/ 1677629 h 6192"/>
              <a:gd name="T38" fmla="*/ 1044116 w 6238"/>
              <a:gd name="T39" fmla="*/ 1707538 h 6192"/>
              <a:gd name="T40" fmla="*/ 1473794 w 6238"/>
              <a:gd name="T41" fmla="*/ 1585767 h 6192"/>
              <a:gd name="T42" fmla="*/ 920434 w 6238"/>
              <a:gd name="T43" fmla="*/ 861856 h 6192"/>
              <a:gd name="T44" fmla="*/ 333787 w 6238"/>
              <a:gd name="T45" fmla="*/ 808143 h 6192"/>
              <a:gd name="T46" fmla="*/ 509690 w 6238"/>
              <a:gd name="T47" fmla="*/ 666840 h 6192"/>
              <a:gd name="T48" fmla="*/ 594282 w 6238"/>
              <a:gd name="T49" fmla="*/ 1057483 h 6192"/>
              <a:gd name="T50" fmla="*/ 646503 w 6238"/>
              <a:gd name="T51" fmla="*/ 1037341 h 6192"/>
              <a:gd name="T52" fmla="*/ 616880 w 6238"/>
              <a:gd name="T53" fmla="*/ 604886 h 6192"/>
              <a:gd name="T54" fmla="*/ 748502 w 6238"/>
              <a:gd name="T55" fmla="*/ 549952 h 6192"/>
              <a:gd name="T56" fmla="*/ 680706 w 6238"/>
              <a:gd name="T57" fmla="*/ 496849 h 6192"/>
              <a:gd name="T58" fmla="*/ 795226 w 6238"/>
              <a:gd name="T59" fmla="*/ 368669 h 6192"/>
              <a:gd name="T60" fmla="*/ 598252 w 6238"/>
              <a:gd name="T61" fmla="*/ 450155 h 6192"/>
              <a:gd name="T62" fmla="*/ 544504 w 6238"/>
              <a:gd name="T63" fmla="*/ 207529 h 6192"/>
              <a:gd name="T64" fmla="*/ 505720 w 6238"/>
              <a:gd name="T65" fmla="*/ 411701 h 6192"/>
              <a:gd name="T66" fmla="*/ 212244 w 6238"/>
              <a:gd name="T67" fmla="*/ 277418 h 6192"/>
              <a:gd name="T68" fmla="*/ 265992 w 6238"/>
              <a:gd name="T69" fmla="*/ 384539 h 6192"/>
              <a:gd name="T70" fmla="*/ 344781 w 6238"/>
              <a:gd name="T71" fmla="*/ 452291 h 6192"/>
              <a:gd name="T72" fmla="*/ 78179 w 6238"/>
              <a:gd name="T73" fmla="*/ 512414 h 6192"/>
              <a:gd name="T74" fmla="*/ 17102 w 6238"/>
              <a:gd name="T75" fmla="*/ 657989 h 6192"/>
              <a:gd name="T76" fmla="*/ 360661 w 6238"/>
              <a:gd name="T77" fmla="*/ 566432 h 6192"/>
              <a:gd name="T78" fmla="*/ 285231 w 6238"/>
              <a:gd name="T79" fmla="*/ 710787 h 6192"/>
              <a:gd name="T80" fmla="*/ 1154666 w 6238"/>
              <a:gd name="T81" fmla="*/ 533777 h 6192"/>
              <a:gd name="T82" fmla="*/ 1245976 w 6238"/>
              <a:gd name="T83" fmla="*/ 1070301 h 6192"/>
              <a:gd name="T84" fmla="*/ 1282928 w 6238"/>
              <a:gd name="T85" fmla="*/ 725131 h 6192"/>
              <a:gd name="T86" fmla="*/ 1290257 w 6238"/>
              <a:gd name="T87" fmla="*/ 387591 h 6192"/>
              <a:gd name="T88" fmla="*/ 1495477 w 6238"/>
              <a:gd name="T89" fmla="*/ 628691 h 6192"/>
              <a:gd name="T90" fmla="*/ 1573656 w 6238"/>
              <a:gd name="T91" fmla="*/ 700106 h 6192"/>
              <a:gd name="T92" fmla="*/ 1531818 w 6238"/>
              <a:gd name="T93" fmla="*/ 491661 h 6192"/>
              <a:gd name="T94" fmla="*/ 1463717 w 6238"/>
              <a:gd name="T95" fmla="*/ 381182 h 6192"/>
              <a:gd name="T96" fmla="*/ 1876294 w 6238"/>
              <a:gd name="T97" fmla="*/ 486778 h 6192"/>
              <a:gd name="T98" fmla="*/ 1770935 w 6238"/>
              <a:gd name="T99" fmla="*/ 323196 h 6192"/>
              <a:gd name="T100" fmla="*/ 1383400 w 6238"/>
              <a:gd name="T101" fmla="*/ 232555 h 6192"/>
              <a:gd name="T102" fmla="*/ 1656416 w 6238"/>
              <a:gd name="T103" fmla="*/ 60122 h 6192"/>
              <a:gd name="T104" fmla="*/ 1400807 w 6238"/>
              <a:gd name="T105" fmla="*/ 68668 h 6192"/>
              <a:gd name="T106" fmla="*/ 1260635 w 6238"/>
              <a:gd name="T107" fmla="*/ 93693 h 6192"/>
              <a:gd name="T108" fmla="*/ 1237731 w 6238"/>
              <a:gd name="T109" fmla="*/ 10682 h 6192"/>
              <a:gd name="T110" fmla="*/ 1167492 w 6238"/>
              <a:gd name="T111" fmla="*/ 235301 h 6192"/>
              <a:gd name="T112" fmla="*/ 1007164 w 6238"/>
              <a:gd name="T113" fmla="*/ 175179 h 6192"/>
              <a:gd name="T114" fmla="*/ 795837 w 6238"/>
              <a:gd name="T115" fmla="*/ 215769 h 6192"/>
              <a:gd name="T116" fmla="*/ 765604 w 6238"/>
              <a:gd name="T117" fmla="*/ 298171 h 6192"/>
              <a:gd name="T118" fmla="*/ 1069768 w 6238"/>
              <a:gd name="T119" fmla="*/ 337845 h 6192"/>
              <a:gd name="T120" fmla="*/ 819046 w 6238"/>
              <a:gd name="T121" fmla="*/ 550868 h 6192"/>
              <a:gd name="T122" fmla="*/ 751556 w 6238"/>
              <a:gd name="T123" fmla="*/ 843240 h 6192"/>
              <a:gd name="T124" fmla="*/ 1016326 w 6238"/>
              <a:gd name="T125" fmla="*/ 549342 h 61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238" h="6192">
                <a:moveTo>
                  <a:pt x="5049" y="4475"/>
                </a:moveTo>
                <a:lnTo>
                  <a:pt x="5049" y="4475"/>
                </a:lnTo>
                <a:lnTo>
                  <a:pt x="5032" y="4281"/>
                </a:lnTo>
                <a:lnTo>
                  <a:pt x="5015" y="4093"/>
                </a:lnTo>
                <a:lnTo>
                  <a:pt x="4996" y="3913"/>
                </a:lnTo>
                <a:lnTo>
                  <a:pt x="4975" y="3739"/>
                </a:lnTo>
                <a:lnTo>
                  <a:pt x="4953" y="3570"/>
                </a:lnTo>
                <a:lnTo>
                  <a:pt x="4930" y="3410"/>
                </a:lnTo>
                <a:lnTo>
                  <a:pt x="4906" y="3254"/>
                </a:lnTo>
                <a:lnTo>
                  <a:pt x="4880" y="3105"/>
                </a:lnTo>
                <a:lnTo>
                  <a:pt x="4854" y="2962"/>
                </a:lnTo>
                <a:lnTo>
                  <a:pt x="4826" y="2824"/>
                </a:lnTo>
                <a:lnTo>
                  <a:pt x="4798" y="2692"/>
                </a:lnTo>
                <a:lnTo>
                  <a:pt x="4769" y="2567"/>
                </a:lnTo>
                <a:lnTo>
                  <a:pt x="4739" y="2446"/>
                </a:lnTo>
                <a:lnTo>
                  <a:pt x="4709" y="2332"/>
                </a:lnTo>
                <a:lnTo>
                  <a:pt x="4679" y="2222"/>
                </a:lnTo>
                <a:lnTo>
                  <a:pt x="4647" y="2117"/>
                </a:lnTo>
                <a:lnTo>
                  <a:pt x="4620" y="2086"/>
                </a:lnTo>
                <a:lnTo>
                  <a:pt x="4591" y="2057"/>
                </a:lnTo>
                <a:lnTo>
                  <a:pt x="4561" y="2027"/>
                </a:lnTo>
                <a:lnTo>
                  <a:pt x="4533" y="1998"/>
                </a:lnTo>
                <a:lnTo>
                  <a:pt x="4524" y="2047"/>
                </a:lnTo>
                <a:lnTo>
                  <a:pt x="4515" y="2094"/>
                </a:lnTo>
                <a:lnTo>
                  <a:pt x="4505" y="2140"/>
                </a:lnTo>
                <a:lnTo>
                  <a:pt x="4494" y="2186"/>
                </a:lnTo>
                <a:lnTo>
                  <a:pt x="4482" y="2233"/>
                </a:lnTo>
                <a:lnTo>
                  <a:pt x="4470" y="2278"/>
                </a:lnTo>
                <a:lnTo>
                  <a:pt x="4445" y="2367"/>
                </a:lnTo>
                <a:lnTo>
                  <a:pt x="4469" y="2457"/>
                </a:lnTo>
                <a:lnTo>
                  <a:pt x="4492" y="2549"/>
                </a:lnTo>
                <a:lnTo>
                  <a:pt x="4516" y="2647"/>
                </a:lnTo>
                <a:lnTo>
                  <a:pt x="4539" y="2747"/>
                </a:lnTo>
                <a:lnTo>
                  <a:pt x="4561" y="2852"/>
                </a:lnTo>
                <a:lnTo>
                  <a:pt x="4584" y="2961"/>
                </a:lnTo>
                <a:lnTo>
                  <a:pt x="4605" y="3074"/>
                </a:lnTo>
                <a:lnTo>
                  <a:pt x="4626" y="3191"/>
                </a:lnTo>
                <a:lnTo>
                  <a:pt x="4647" y="3312"/>
                </a:lnTo>
                <a:lnTo>
                  <a:pt x="4667" y="3437"/>
                </a:lnTo>
                <a:lnTo>
                  <a:pt x="4686" y="3566"/>
                </a:lnTo>
                <a:lnTo>
                  <a:pt x="4703" y="3700"/>
                </a:lnTo>
                <a:lnTo>
                  <a:pt x="4721" y="3839"/>
                </a:lnTo>
                <a:lnTo>
                  <a:pt x="4737" y="3981"/>
                </a:lnTo>
                <a:lnTo>
                  <a:pt x="4753" y="4128"/>
                </a:lnTo>
                <a:lnTo>
                  <a:pt x="4767" y="4281"/>
                </a:lnTo>
                <a:lnTo>
                  <a:pt x="5049" y="4475"/>
                </a:lnTo>
                <a:close/>
                <a:moveTo>
                  <a:pt x="1119" y="2987"/>
                </a:moveTo>
                <a:lnTo>
                  <a:pt x="1119" y="2987"/>
                </a:lnTo>
                <a:lnTo>
                  <a:pt x="1102" y="3056"/>
                </a:lnTo>
                <a:lnTo>
                  <a:pt x="1086" y="3125"/>
                </a:lnTo>
                <a:lnTo>
                  <a:pt x="1070" y="3199"/>
                </a:lnTo>
                <a:lnTo>
                  <a:pt x="1055" y="3274"/>
                </a:lnTo>
                <a:lnTo>
                  <a:pt x="1039" y="3353"/>
                </a:lnTo>
                <a:lnTo>
                  <a:pt x="1025" y="3435"/>
                </a:lnTo>
                <a:lnTo>
                  <a:pt x="1010" y="3520"/>
                </a:lnTo>
                <a:lnTo>
                  <a:pt x="995" y="3607"/>
                </a:lnTo>
                <a:lnTo>
                  <a:pt x="982" y="3698"/>
                </a:lnTo>
                <a:lnTo>
                  <a:pt x="969" y="3792"/>
                </a:lnTo>
                <a:lnTo>
                  <a:pt x="957" y="3888"/>
                </a:lnTo>
                <a:lnTo>
                  <a:pt x="945" y="3988"/>
                </a:lnTo>
                <a:lnTo>
                  <a:pt x="933" y="4092"/>
                </a:lnTo>
                <a:lnTo>
                  <a:pt x="922" y="4199"/>
                </a:lnTo>
                <a:lnTo>
                  <a:pt x="912" y="4309"/>
                </a:lnTo>
                <a:lnTo>
                  <a:pt x="903" y="4422"/>
                </a:lnTo>
                <a:lnTo>
                  <a:pt x="1186" y="4226"/>
                </a:lnTo>
                <a:lnTo>
                  <a:pt x="1200" y="4087"/>
                </a:lnTo>
                <a:lnTo>
                  <a:pt x="1215" y="3953"/>
                </a:lnTo>
                <a:lnTo>
                  <a:pt x="1232" y="3826"/>
                </a:lnTo>
                <a:lnTo>
                  <a:pt x="1250" y="3704"/>
                </a:lnTo>
                <a:lnTo>
                  <a:pt x="1268" y="3588"/>
                </a:lnTo>
                <a:lnTo>
                  <a:pt x="1287" y="3477"/>
                </a:lnTo>
                <a:lnTo>
                  <a:pt x="1307" y="3371"/>
                </a:lnTo>
                <a:lnTo>
                  <a:pt x="1327" y="3271"/>
                </a:lnTo>
                <a:lnTo>
                  <a:pt x="1347" y="3177"/>
                </a:lnTo>
                <a:lnTo>
                  <a:pt x="1368" y="3086"/>
                </a:lnTo>
                <a:lnTo>
                  <a:pt x="1389" y="3002"/>
                </a:lnTo>
                <a:lnTo>
                  <a:pt x="1410" y="2922"/>
                </a:lnTo>
                <a:lnTo>
                  <a:pt x="1431" y="2848"/>
                </a:lnTo>
                <a:lnTo>
                  <a:pt x="1452" y="2777"/>
                </a:lnTo>
                <a:lnTo>
                  <a:pt x="1473" y="2711"/>
                </a:lnTo>
                <a:lnTo>
                  <a:pt x="1493" y="2651"/>
                </a:lnTo>
                <a:lnTo>
                  <a:pt x="1483" y="2607"/>
                </a:lnTo>
                <a:lnTo>
                  <a:pt x="1473" y="2562"/>
                </a:lnTo>
                <a:lnTo>
                  <a:pt x="1391" y="2654"/>
                </a:lnTo>
                <a:lnTo>
                  <a:pt x="1319" y="2738"/>
                </a:lnTo>
                <a:lnTo>
                  <a:pt x="1247" y="2821"/>
                </a:lnTo>
                <a:lnTo>
                  <a:pt x="1213" y="2864"/>
                </a:lnTo>
                <a:lnTo>
                  <a:pt x="1179" y="2906"/>
                </a:lnTo>
                <a:lnTo>
                  <a:pt x="1147" y="2947"/>
                </a:lnTo>
                <a:lnTo>
                  <a:pt x="1119" y="2987"/>
                </a:lnTo>
                <a:close/>
                <a:moveTo>
                  <a:pt x="5489" y="5059"/>
                </a:moveTo>
                <a:lnTo>
                  <a:pt x="4083" y="4081"/>
                </a:lnTo>
                <a:lnTo>
                  <a:pt x="4073" y="4074"/>
                </a:lnTo>
                <a:lnTo>
                  <a:pt x="4062" y="4070"/>
                </a:lnTo>
                <a:lnTo>
                  <a:pt x="4052" y="4065"/>
                </a:lnTo>
                <a:lnTo>
                  <a:pt x="4041" y="4062"/>
                </a:lnTo>
                <a:lnTo>
                  <a:pt x="4030" y="4061"/>
                </a:lnTo>
                <a:lnTo>
                  <a:pt x="4019" y="4060"/>
                </a:lnTo>
                <a:lnTo>
                  <a:pt x="4008" y="4061"/>
                </a:lnTo>
                <a:lnTo>
                  <a:pt x="3997" y="4062"/>
                </a:lnTo>
                <a:lnTo>
                  <a:pt x="3986" y="4064"/>
                </a:lnTo>
                <a:lnTo>
                  <a:pt x="3976" y="4068"/>
                </a:lnTo>
                <a:lnTo>
                  <a:pt x="3966" y="4072"/>
                </a:lnTo>
                <a:lnTo>
                  <a:pt x="3956" y="4078"/>
                </a:lnTo>
                <a:lnTo>
                  <a:pt x="3946" y="4084"/>
                </a:lnTo>
                <a:lnTo>
                  <a:pt x="3939" y="4092"/>
                </a:lnTo>
                <a:lnTo>
                  <a:pt x="3930" y="4100"/>
                </a:lnTo>
                <a:lnTo>
                  <a:pt x="3923" y="4109"/>
                </a:lnTo>
                <a:lnTo>
                  <a:pt x="3918" y="4117"/>
                </a:lnTo>
                <a:lnTo>
                  <a:pt x="3914" y="4125"/>
                </a:lnTo>
                <a:lnTo>
                  <a:pt x="3910" y="4134"/>
                </a:lnTo>
                <a:lnTo>
                  <a:pt x="3908" y="4141"/>
                </a:lnTo>
                <a:lnTo>
                  <a:pt x="3906" y="4150"/>
                </a:lnTo>
                <a:lnTo>
                  <a:pt x="3903" y="4158"/>
                </a:lnTo>
                <a:lnTo>
                  <a:pt x="3903" y="4175"/>
                </a:lnTo>
                <a:lnTo>
                  <a:pt x="3904" y="4192"/>
                </a:lnTo>
                <a:lnTo>
                  <a:pt x="3909" y="4208"/>
                </a:lnTo>
                <a:lnTo>
                  <a:pt x="3914" y="4225"/>
                </a:lnTo>
                <a:lnTo>
                  <a:pt x="3923" y="4239"/>
                </a:lnTo>
                <a:lnTo>
                  <a:pt x="3864" y="4255"/>
                </a:lnTo>
                <a:lnTo>
                  <a:pt x="3803" y="4269"/>
                </a:lnTo>
                <a:lnTo>
                  <a:pt x="3743" y="4282"/>
                </a:lnTo>
                <a:lnTo>
                  <a:pt x="3682" y="4294"/>
                </a:lnTo>
                <a:lnTo>
                  <a:pt x="3621" y="4306"/>
                </a:lnTo>
                <a:lnTo>
                  <a:pt x="3559" y="4316"/>
                </a:lnTo>
                <a:lnTo>
                  <a:pt x="3498" y="4326"/>
                </a:lnTo>
                <a:lnTo>
                  <a:pt x="3437" y="4334"/>
                </a:lnTo>
                <a:lnTo>
                  <a:pt x="3375" y="4342"/>
                </a:lnTo>
                <a:lnTo>
                  <a:pt x="3312" y="4348"/>
                </a:lnTo>
                <a:lnTo>
                  <a:pt x="3251" y="4354"/>
                </a:lnTo>
                <a:lnTo>
                  <a:pt x="3189" y="4358"/>
                </a:lnTo>
                <a:lnTo>
                  <a:pt x="3127" y="4361"/>
                </a:lnTo>
                <a:lnTo>
                  <a:pt x="3065" y="4364"/>
                </a:lnTo>
                <a:lnTo>
                  <a:pt x="3002" y="4365"/>
                </a:lnTo>
                <a:lnTo>
                  <a:pt x="2941" y="4366"/>
                </a:lnTo>
                <a:lnTo>
                  <a:pt x="2878" y="4365"/>
                </a:lnTo>
                <a:lnTo>
                  <a:pt x="2816" y="4364"/>
                </a:lnTo>
                <a:lnTo>
                  <a:pt x="2754" y="4361"/>
                </a:lnTo>
                <a:lnTo>
                  <a:pt x="2692" y="4358"/>
                </a:lnTo>
                <a:lnTo>
                  <a:pt x="2629" y="4354"/>
                </a:lnTo>
                <a:lnTo>
                  <a:pt x="2568" y="4348"/>
                </a:lnTo>
                <a:lnTo>
                  <a:pt x="2506" y="4342"/>
                </a:lnTo>
                <a:lnTo>
                  <a:pt x="2444" y="4334"/>
                </a:lnTo>
                <a:lnTo>
                  <a:pt x="2383" y="4326"/>
                </a:lnTo>
                <a:lnTo>
                  <a:pt x="2321" y="4316"/>
                </a:lnTo>
                <a:lnTo>
                  <a:pt x="2260" y="4306"/>
                </a:lnTo>
                <a:lnTo>
                  <a:pt x="2198" y="4294"/>
                </a:lnTo>
                <a:lnTo>
                  <a:pt x="2137" y="4282"/>
                </a:lnTo>
                <a:lnTo>
                  <a:pt x="2077" y="4269"/>
                </a:lnTo>
                <a:lnTo>
                  <a:pt x="2016" y="4255"/>
                </a:lnTo>
                <a:lnTo>
                  <a:pt x="1956" y="4239"/>
                </a:lnTo>
                <a:lnTo>
                  <a:pt x="1965" y="4225"/>
                </a:lnTo>
                <a:lnTo>
                  <a:pt x="1971" y="4208"/>
                </a:lnTo>
                <a:lnTo>
                  <a:pt x="1975" y="4192"/>
                </a:lnTo>
                <a:lnTo>
                  <a:pt x="1977" y="4175"/>
                </a:lnTo>
                <a:lnTo>
                  <a:pt x="1976" y="4158"/>
                </a:lnTo>
                <a:lnTo>
                  <a:pt x="1975" y="4150"/>
                </a:lnTo>
                <a:lnTo>
                  <a:pt x="1972" y="4141"/>
                </a:lnTo>
                <a:lnTo>
                  <a:pt x="1969" y="4134"/>
                </a:lnTo>
                <a:lnTo>
                  <a:pt x="1966" y="4125"/>
                </a:lnTo>
                <a:lnTo>
                  <a:pt x="1961" y="4117"/>
                </a:lnTo>
                <a:lnTo>
                  <a:pt x="1956" y="4109"/>
                </a:lnTo>
                <a:lnTo>
                  <a:pt x="1949" y="4100"/>
                </a:lnTo>
                <a:lnTo>
                  <a:pt x="1942" y="4092"/>
                </a:lnTo>
                <a:lnTo>
                  <a:pt x="1933" y="4084"/>
                </a:lnTo>
                <a:lnTo>
                  <a:pt x="1924" y="4078"/>
                </a:lnTo>
                <a:lnTo>
                  <a:pt x="1914" y="4072"/>
                </a:lnTo>
                <a:lnTo>
                  <a:pt x="1904" y="4068"/>
                </a:lnTo>
                <a:lnTo>
                  <a:pt x="1893" y="4064"/>
                </a:lnTo>
                <a:lnTo>
                  <a:pt x="1882" y="4062"/>
                </a:lnTo>
                <a:lnTo>
                  <a:pt x="1871" y="4061"/>
                </a:lnTo>
                <a:lnTo>
                  <a:pt x="1860" y="4060"/>
                </a:lnTo>
                <a:lnTo>
                  <a:pt x="1849" y="4061"/>
                </a:lnTo>
                <a:lnTo>
                  <a:pt x="1838" y="4062"/>
                </a:lnTo>
                <a:lnTo>
                  <a:pt x="1828" y="4065"/>
                </a:lnTo>
                <a:lnTo>
                  <a:pt x="1817" y="4070"/>
                </a:lnTo>
                <a:lnTo>
                  <a:pt x="1807" y="4074"/>
                </a:lnTo>
                <a:lnTo>
                  <a:pt x="1796" y="4081"/>
                </a:lnTo>
                <a:lnTo>
                  <a:pt x="391" y="5059"/>
                </a:lnTo>
                <a:lnTo>
                  <a:pt x="381" y="5067"/>
                </a:lnTo>
                <a:lnTo>
                  <a:pt x="374" y="5074"/>
                </a:lnTo>
                <a:lnTo>
                  <a:pt x="366" y="5083"/>
                </a:lnTo>
                <a:lnTo>
                  <a:pt x="359" y="5092"/>
                </a:lnTo>
                <a:lnTo>
                  <a:pt x="354" y="5102"/>
                </a:lnTo>
                <a:lnTo>
                  <a:pt x="350" y="5112"/>
                </a:lnTo>
                <a:lnTo>
                  <a:pt x="346" y="5122"/>
                </a:lnTo>
                <a:lnTo>
                  <a:pt x="343" y="5133"/>
                </a:lnTo>
                <a:lnTo>
                  <a:pt x="342" y="5144"/>
                </a:lnTo>
                <a:lnTo>
                  <a:pt x="342" y="5155"/>
                </a:lnTo>
                <a:lnTo>
                  <a:pt x="342" y="5166"/>
                </a:lnTo>
                <a:lnTo>
                  <a:pt x="344" y="5177"/>
                </a:lnTo>
                <a:lnTo>
                  <a:pt x="347" y="5188"/>
                </a:lnTo>
                <a:lnTo>
                  <a:pt x="351" y="5199"/>
                </a:lnTo>
                <a:lnTo>
                  <a:pt x="356" y="5208"/>
                </a:lnTo>
                <a:lnTo>
                  <a:pt x="363" y="5218"/>
                </a:lnTo>
                <a:lnTo>
                  <a:pt x="372" y="5229"/>
                </a:lnTo>
                <a:lnTo>
                  <a:pt x="381" y="5239"/>
                </a:lnTo>
                <a:lnTo>
                  <a:pt x="392" y="5248"/>
                </a:lnTo>
                <a:lnTo>
                  <a:pt x="405" y="5255"/>
                </a:lnTo>
                <a:lnTo>
                  <a:pt x="417" y="5260"/>
                </a:lnTo>
                <a:lnTo>
                  <a:pt x="430" y="5265"/>
                </a:lnTo>
                <a:lnTo>
                  <a:pt x="443" y="5267"/>
                </a:lnTo>
                <a:lnTo>
                  <a:pt x="456" y="5268"/>
                </a:lnTo>
                <a:lnTo>
                  <a:pt x="474" y="5267"/>
                </a:lnTo>
                <a:lnTo>
                  <a:pt x="490" y="5262"/>
                </a:lnTo>
                <a:lnTo>
                  <a:pt x="498" y="5259"/>
                </a:lnTo>
                <a:lnTo>
                  <a:pt x="506" y="5256"/>
                </a:lnTo>
                <a:lnTo>
                  <a:pt x="515" y="5251"/>
                </a:lnTo>
                <a:lnTo>
                  <a:pt x="521" y="5247"/>
                </a:lnTo>
                <a:lnTo>
                  <a:pt x="606" y="5189"/>
                </a:lnTo>
                <a:lnTo>
                  <a:pt x="669" y="5233"/>
                </a:lnTo>
                <a:lnTo>
                  <a:pt x="732" y="5276"/>
                </a:lnTo>
                <a:lnTo>
                  <a:pt x="797" y="5317"/>
                </a:lnTo>
                <a:lnTo>
                  <a:pt x="862" y="5357"/>
                </a:lnTo>
                <a:lnTo>
                  <a:pt x="860" y="5555"/>
                </a:lnTo>
                <a:lnTo>
                  <a:pt x="861" y="5761"/>
                </a:lnTo>
                <a:lnTo>
                  <a:pt x="863" y="5972"/>
                </a:lnTo>
                <a:lnTo>
                  <a:pt x="869" y="6192"/>
                </a:lnTo>
                <a:lnTo>
                  <a:pt x="1133" y="6184"/>
                </a:lnTo>
                <a:lnTo>
                  <a:pt x="1129" y="6007"/>
                </a:lnTo>
                <a:lnTo>
                  <a:pt x="1125" y="5834"/>
                </a:lnTo>
                <a:lnTo>
                  <a:pt x="1124" y="5666"/>
                </a:lnTo>
                <a:lnTo>
                  <a:pt x="1124" y="5503"/>
                </a:lnTo>
                <a:lnTo>
                  <a:pt x="1177" y="5530"/>
                </a:lnTo>
                <a:lnTo>
                  <a:pt x="1230" y="5555"/>
                </a:lnTo>
                <a:lnTo>
                  <a:pt x="1283" y="5579"/>
                </a:lnTo>
                <a:lnTo>
                  <a:pt x="1336" y="5603"/>
                </a:lnTo>
                <a:lnTo>
                  <a:pt x="1390" y="5627"/>
                </a:lnTo>
                <a:lnTo>
                  <a:pt x="1444" y="5649"/>
                </a:lnTo>
                <a:lnTo>
                  <a:pt x="1499" y="5671"/>
                </a:lnTo>
                <a:lnTo>
                  <a:pt x="1553" y="5691"/>
                </a:lnTo>
                <a:lnTo>
                  <a:pt x="1608" y="5711"/>
                </a:lnTo>
                <a:lnTo>
                  <a:pt x="1664" y="5730"/>
                </a:lnTo>
                <a:lnTo>
                  <a:pt x="1719" y="5748"/>
                </a:lnTo>
                <a:lnTo>
                  <a:pt x="1775" y="5765"/>
                </a:lnTo>
                <a:lnTo>
                  <a:pt x="1832" y="5782"/>
                </a:lnTo>
                <a:lnTo>
                  <a:pt x="1888" y="5797"/>
                </a:lnTo>
                <a:lnTo>
                  <a:pt x="1945" y="5812"/>
                </a:lnTo>
                <a:lnTo>
                  <a:pt x="2001" y="5827"/>
                </a:lnTo>
                <a:lnTo>
                  <a:pt x="2058" y="5840"/>
                </a:lnTo>
                <a:lnTo>
                  <a:pt x="2115" y="5852"/>
                </a:lnTo>
                <a:lnTo>
                  <a:pt x="2174" y="5863"/>
                </a:lnTo>
                <a:lnTo>
                  <a:pt x="2231" y="5874"/>
                </a:lnTo>
                <a:lnTo>
                  <a:pt x="2289" y="5884"/>
                </a:lnTo>
                <a:lnTo>
                  <a:pt x="2348" y="5893"/>
                </a:lnTo>
                <a:lnTo>
                  <a:pt x="2406" y="5902"/>
                </a:lnTo>
                <a:lnTo>
                  <a:pt x="2464" y="5908"/>
                </a:lnTo>
                <a:lnTo>
                  <a:pt x="2524" y="5915"/>
                </a:lnTo>
                <a:lnTo>
                  <a:pt x="2582" y="5920"/>
                </a:lnTo>
                <a:lnTo>
                  <a:pt x="2641" y="5926"/>
                </a:lnTo>
                <a:lnTo>
                  <a:pt x="2701" y="5929"/>
                </a:lnTo>
                <a:lnTo>
                  <a:pt x="2760" y="5932"/>
                </a:lnTo>
                <a:lnTo>
                  <a:pt x="2820" y="5935"/>
                </a:lnTo>
                <a:lnTo>
                  <a:pt x="2880" y="5936"/>
                </a:lnTo>
                <a:lnTo>
                  <a:pt x="2940" y="5936"/>
                </a:lnTo>
                <a:lnTo>
                  <a:pt x="3002" y="5936"/>
                </a:lnTo>
                <a:lnTo>
                  <a:pt x="3065" y="5935"/>
                </a:lnTo>
                <a:lnTo>
                  <a:pt x="3128" y="5932"/>
                </a:lnTo>
                <a:lnTo>
                  <a:pt x="3190" y="5928"/>
                </a:lnTo>
                <a:lnTo>
                  <a:pt x="3252" y="5925"/>
                </a:lnTo>
                <a:lnTo>
                  <a:pt x="3314" y="5919"/>
                </a:lnTo>
                <a:lnTo>
                  <a:pt x="3375" y="5913"/>
                </a:lnTo>
                <a:lnTo>
                  <a:pt x="3437" y="5906"/>
                </a:lnTo>
                <a:lnTo>
                  <a:pt x="3498" y="5897"/>
                </a:lnTo>
                <a:lnTo>
                  <a:pt x="3560" y="5888"/>
                </a:lnTo>
                <a:lnTo>
                  <a:pt x="3621" y="5878"/>
                </a:lnTo>
                <a:lnTo>
                  <a:pt x="3681" y="5867"/>
                </a:lnTo>
                <a:lnTo>
                  <a:pt x="3742" y="5856"/>
                </a:lnTo>
                <a:lnTo>
                  <a:pt x="3802" y="5843"/>
                </a:lnTo>
                <a:lnTo>
                  <a:pt x="3861" y="5830"/>
                </a:lnTo>
                <a:lnTo>
                  <a:pt x="3922" y="5816"/>
                </a:lnTo>
                <a:lnTo>
                  <a:pt x="3981" y="5800"/>
                </a:lnTo>
                <a:lnTo>
                  <a:pt x="4040" y="5784"/>
                </a:lnTo>
                <a:lnTo>
                  <a:pt x="4099" y="5766"/>
                </a:lnTo>
                <a:lnTo>
                  <a:pt x="4157" y="5749"/>
                </a:lnTo>
                <a:lnTo>
                  <a:pt x="4216" y="5729"/>
                </a:lnTo>
                <a:lnTo>
                  <a:pt x="4274" y="5709"/>
                </a:lnTo>
                <a:lnTo>
                  <a:pt x="4331" y="5688"/>
                </a:lnTo>
                <a:lnTo>
                  <a:pt x="4389" y="5666"/>
                </a:lnTo>
                <a:lnTo>
                  <a:pt x="4446" y="5644"/>
                </a:lnTo>
                <a:lnTo>
                  <a:pt x="4503" y="5620"/>
                </a:lnTo>
                <a:lnTo>
                  <a:pt x="4559" y="5596"/>
                </a:lnTo>
                <a:lnTo>
                  <a:pt x="4615" y="5570"/>
                </a:lnTo>
                <a:lnTo>
                  <a:pt x="4670" y="5545"/>
                </a:lnTo>
                <a:lnTo>
                  <a:pt x="4726" y="5518"/>
                </a:lnTo>
                <a:lnTo>
                  <a:pt x="4780" y="5490"/>
                </a:lnTo>
                <a:lnTo>
                  <a:pt x="4835" y="5460"/>
                </a:lnTo>
                <a:lnTo>
                  <a:pt x="4840" y="5635"/>
                </a:lnTo>
                <a:lnTo>
                  <a:pt x="4843" y="5814"/>
                </a:lnTo>
                <a:lnTo>
                  <a:pt x="4845" y="5997"/>
                </a:lnTo>
                <a:lnTo>
                  <a:pt x="4845" y="6184"/>
                </a:lnTo>
                <a:lnTo>
                  <a:pt x="5109" y="6184"/>
                </a:lnTo>
                <a:lnTo>
                  <a:pt x="5108" y="5955"/>
                </a:lnTo>
                <a:lnTo>
                  <a:pt x="5105" y="5734"/>
                </a:lnTo>
                <a:lnTo>
                  <a:pt x="5100" y="5519"/>
                </a:lnTo>
                <a:lnTo>
                  <a:pt x="5094" y="5310"/>
                </a:lnTo>
                <a:lnTo>
                  <a:pt x="5184" y="5250"/>
                </a:lnTo>
                <a:lnTo>
                  <a:pt x="5229" y="5219"/>
                </a:lnTo>
                <a:lnTo>
                  <a:pt x="5273" y="5189"/>
                </a:lnTo>
                <a:lnTo>
                  <a:pt x="5358" y="5247"/>
                </a:lnTo>
                <a:lnTo>
                  <a:pt x="5366" y="5251"/>
                </a:lnTo>
                <a:lnTo>
                  <a:pt x="5373" y="5256"/>
                </a:lnTo>
                <a:lnTo>
                  <a:pt x="5381" y="5259"/>
                </a:lnTo>
                <a:lnTo>
                  <a:pt x="5390" y="5262"/>
                </a:lnTo>
                <a:lnTo>
                  <a:pt x="5406" y="5267"/>
                </a:lnTo>
                <a:lnTo>
                  <a:pt x="5423" y="5268"/>
                </a:lnTo>
                <a:lnTo>
                  <a:pt x="5437" y="5267"/>
                </a:lnTo>
                <a:lnTo>
                  <a:pt x="5450" y="5265"/>
                </a:lnTo>
                <a:lnTo>
                  <a:pt x="5462" y="5260"/>
                </a:lnTo>
                <a:lnTo>
                  <a:pt x="5476" y="5255"/>
                </a:lnTo>
                <a:lnTo>
                  <a:pt x="5488" y="5248"/>
                </a:lnTo>
                <a:lnTo>
                  <a:pt x="5498" y="5239"/>
                </a:lnTo>
                <a:lnTo>
                  <a:pt x="5509" y="5229"/>
                </a:lnTo>
                <a:lnTo>
                  <a:pt x="5517" y="5218"/>
                </a:lnTo>
                <a:lnTo>
                  <a:pt x="5523" y="5208"/>
                </a:lnTo>
                <a:lnTo>
                  <a:pt x="5528" y="5199"/>
                </a:lnTo>
                <a:lnTo>
                  <a:pt x="5533" y="5188"/>
                </a:lnTo>
                <a:lnTo>
                  <a:pt x="5535" y="5177"/>
                </a:lnTo>
                <a:lnTo>
                  <a:pt x="5537" y="5166"/>
                </a:lnTo>
                <a:lnTo>
                  <a:pt x="5537" y="5155"/>
                </a:lnTo>
                <a:lnTo>
                  <a:pt x="5537" y="5144"/>
                </a:lnTo>
                <a:lnTo>
                  <a:pt x="5536" y="5133"/>
                </a:lnTo>
                <a:lnTo>
                  <a:pt x="5534" y="5122"/>
                </a:lnTo>
                <a:lnTo>
                  <a:pt x="5529" y="5112"/>
                </a:lnTo>
                <a:lnTo>
                  <a:pt x="5525" y="5102"/>
                </a:lnTo>
                <a:lnTo>
                  <a:pt x="5520" y="5092"/>
                </a:lnTo>
                <a:lnTo>
                  <a:pt x="5514" y="5083"/>
                </a:lnTo>
                <a:lnTo>
                  <a:pt x="5506" y="5074"/>
                </a:lnTo>
                <a:lnTo>
                  <a:pt x="5498" y="5067"/>
                </a:lnTo>
                <a:lnTo>
                  <a:pt x="5489" y="5059"/>
                </a:lnTo>
                <a:close/>
                <a:moveTo>
                  <a:pt x="866" y="5160"/>
                </a:moveTo>
                <a:lnTo>
                  <a:pt x="818" y="5139"/>
                </a:lnTo>
                <a:lnTo>
                  <a:pt x="746" y="5091"/>
                </a:lnTo>
                <a:lnTo>
                  <a:pt x="859" y="5013"/>
                </a:lnTo>
                <a:lnTo>
                  <a:pt x="871" y="5008"/>
                </a:lnTo>
                <a:lnTo>
                  <a:pt x="866" y="5160"/>
                </a:lnTo>
                <a:close/>
                <a:moveTo>
                  <a:pt x="2231" y="5093"/>
                </a:moveTo>
                <a:lnTo>
                  <a:pt x="1948" y="5208"/>
                </a:lnTo>
                <a:lnTo>
                  <a:pt x="1667" y="5090"/>
                </a:lnTo>
                <a:lnTo>
                  <a:pt x="1949" y="4974"/>
                </a:lnTo>
                <a:lnTo>
                  <a:pt x="2231" y="5093"/>
                </a:lnTo>
                <a:close/>
                <a:moveTo>
                  <a:pt x="2159" y="4888"/>
                </a:moveTo>
                <a:lnTo>
                  <a:pt x="2441" y="4773"/>
                </a:lnTo>
                <a:lnTo>
                  <a:pt x="2723" y="4892"/>
                </a:lnTo>
                <a:lnTo>
                  <a:pt x="2440" y="5007"/>
                </a:lnTo>
                <a:lnTo>
                  <a:pt x="2159" y="4888"/>
                </a:lnTo>
                <a:close/>
                <a:moveTo>
                  <a:pt x="2439" y="5181"/>
                </a:moveTo>
                <a:lnTo>
                  <a:pt x="2721" y="5300"/>
                </a:lnTo>
                <a:lnTo>
                  <a:pt x="2438" y="5415"/>
                </a:lnTo>
                <a:lnTo>
                  <a:pt x="2157" y="5296"/>
                </a:lnTo>
                <a:lnTo>
                  <a:pt x="2439" y="5181"/>
                </a:lnTo>
                <a:close/>
                <a:moveTo>
                  <a:pt x="2649" y="5095"/>
                </a:moveTo>
                <a:lnTo>
                  <a:pt x="2932" y="4980"/>
                </a:lnTo>
                <a:lnTo>
                  <a:pt x="3212" y="5098"/>
                </a:lnTo>
                <a:lnTo>
                  <a:pt x="2931" y="5214"/>
                </a:lnTo>
                <a:lnTo>
                  <a:pt x="2649" y="5095"/>
                </a:lnTo>
                <a:close/>
                <a:moveTo>
                  <a:pt x="3141" y="4895"/>
                </a:moveTo>
                <a:lnTo>
                  <a:pt x="3424" y="4779"/>
                </a:lnTo>
                <a:lnTo>
                  <a:pt x="3704" y="4898"/>
                </a:lnTo>
                <a:lnTo>
                  <a:pt x="3423" y="5014"/>
                </a:lnTo>
                <a:lnTo>
                  <a:pt x="3141" y="4895"/>
                </a:lnTo>
                <a:close/>
                <a:moveTo>
                  <a:pt x="3421" y="5186"/>
                </a:moveTo>
                <a:lnTo>
                  <a:pt x="3703" y="5305"/>
                </a:lnTo>
                <a:lnTo>
                  <a:pt x="3420" y="5421"/>
                </a:lnTo>
                <a:lnTo>
                  <a:pt x="3139" y="5302"/>
                </a:lnTo>
                <a:lnTo>
                  <a:pt x="3421" y="5186"/>
                </a:lnTo>
                <a:close/>
                <a:moveTo>
                  <a:pt x="3632" y="5101"/>
                </a:moveTo>
                <a:lnTo>
                  <a:pt x="3913" y="4986"/>
                </a:lnTo>
                <a:lnTo>
                  <a:pt x="4195" y="5105"/>
                </a:lnTo>
                <a:lnTo>
                  <a:pt x="3912" y="5219"/>
                </a:lnTo>
                <a:lnTo>
                  <a:pt x="3632" y="5101"/>
                </a:lnTo>
                <a:close/>
                <a:moveTo>
                  <a:pt x="4123" y="4900"/>
                </a:moveTo>
                <a:lnTo>
                  <a:pt x="4405" y="4785"/>
                </a:lnTo>
                <a:lnTo>
                  <a:pt x="4687" y="4904"/>
                </a:lnTo>
                <a:lnTo>
                  <a:pt x="4404" y="5019"/>
                </a:lnTo>
                <a:lnTo>
                  <a:pt x="4123" y="4900"/>
                </a:lnTo>
                <a:close/>
                <a:moveTo>
                  <a:pt x="4219" y="4455"/>
                </a:moveTo>
                <a:lnTo>
                  <a:pt x="4430" y="4601"/>
                </a:lnTo>
                <a:lnTo>
                  <a:pt x="4406" y="4611"/>
                </a:lnTo>
                <a:lnTo>
                  <a:pt x="4124" y="4492"/>
                </a:lnTo>
                <a:lnTo>
                  <a:pt x="4219" y="4455"/>
                </a:lnTo>
                <a:close/>
                <a:moveTo>
                  <a:pt x="4197" y="4697"/>
                </a:moveTo>
                <a:lnTo>
                  <a:pt x="3914" y="4812"/>
                </a:lnTo>
                <a:lnTo>
                  <a:pt x="3633" y="4694"/>
                </a:lnTo>
                <a:lnTo>
                  <a:pt x="3915" y="4578"/>
                </a:lnTo>
                <a:lnTo>
                  <a:pt x="4197" y="4697"/>
                </a:lnTo>
                <a:close/>
                <a:moveTo>
                  <a:pt x="3646" y="4465"/>
                </a:moveTo>
                <a:lnTo>
                  <a:pt x="3706" y="4490"/>
                </a:lnTo>
                <a:lnTo>
                  <a:pt x="3425" y="4606"/>
                </a:lnTo>
                <a:lnTo>
                  <a:pt x="3216" y="4518"/>
                </a:lnTo>
                <a:lnTo>
                  <a:pt x="3270" y="4513"/>
                </a:lnTo>
                <a:lnTo>
                  <a:pt x="3323" y="4509"/>
                </a:lnTo>
                <a:lnTo>
                  <a:pt x="3377" y="4503"/>
                </a:lnTo>
                <a:lnTo>
                  <a:pt x="3431" y="4497"/>
                </a:lnTo>
                <a:lnTo>
                  <a:pt x="3485" y="4490"/>
                </a:lnTo>
                <a:lnTo>
                  <a:pt x="3539" y="4482"/>
                </a:lnTo>
                <a:lnTo>
                  <a:pt x="3592" y="4474"/>
                </a:lnTo>
                <a:lnTo>
                  <a:pt x="3646" y="4465"/>
                </a:lnTo>
                <a:close/>
                <a:moveTo>
                  <a:pt x="2933" y="4573"/>
                </a:moveTo>
                <a:lnTo>
                  <a:pt x="3215" y="4691"/>
                </a:lnTo>
                <a:lnTo>
                  <a:pt x="2932" y="4806"/>
                </a:lnTo>
                <a:lnTo>
                  <a:pt x="2651" y="4688"/>
                </a:lnTo>
                <a:lnTo>
                  <a:pt x="2933" y="4573"/>
                </a:lnTo>
                <a:close/>
                <a:moveTo>
                  <a:pt x="2211" y="4460"/>
                </a:moveTo>
                <a:lnTo>
                  <a:pt x="2211" y="4460"/>
                </a:lnTo>
                <a:lnTo>
                  <a:pt x="2265" y="4470"/>
                </a:lnTo>
                <a:lnTo>
                  <a:pt x="2319" y="4479"/>
                </a:lnTo>
                <a:lnTo>
                  <a:pt x="2373" y="4487"/>
                </a:lnTo>
                <a:lnTo>
                  <a:pt x="2427" y="4494"/>
                </a:lnTo>
                <a:lnTo>
                  <a:pt x="2482" y="4501"/>
                </a:lnTo>
                <a:lnTo>
                  <a:pt x="2537" y="4507"/>
                </a:lnTo>
                <a:lnTo>
                  <a:pt x="2591" y="4512"/>
                </a:lnTo>
                <a:lnTo>
                  <a:pt x="2646" y="4516"/>
                </a:lnTo>
                <a:lnTo>
                  <a:pt x="2442" y="4600"/>
                </a:lnTo>
                <a:lnTo>
                  <a:pt x="2161" y="4481"/>
                </a:lnTo>
                <a:lnTo>
                  <a:pt x="2211" y="4460"/>
                </a:lnTo>
                <a:close/>
                <a:moveTo>
                  <a:pt x="1951" y="4567"/>
                </a:moveTo>
                <a:lnTo>
                  <a:pt x="2232" y="4685"/>
                </a:lnTo>
                <a:lnTo>
                  <a:pt x="1950" y="4800"/>
                </a:lnTo>
                <a:lnTo>
                  <a:pt x="1669" y="4682"/>
                </a:lnTo>
                <a:lnTo>
                  <a:pt x="1951" y="4567"/>
                </a:lnTo>
                <a:close/>
                <a:moveTo>
                  <a:pt x="1670" y="4448"/>
                </a:moveTo>
                <a:lnTo>
                  <a:pt x="1742" y="4479"/>
                </a:lnTo>
                <a:lnTo>
                  <a:pt x="1462" y="4594"/>
                </a:lnTo>
                <a:lnTo>
                  <a:pt x="1670" y="4448"/>
                </a:lnTo>
                <a:close/>
                <a:moveTo>
                  <a:pt x="1460" y="4767"/>
                </a:moveTo>
                <a:lnTo>
                  <a:pt x="1740" y="4886"/>
                </a:lnTo>
                <a:lnTo>
                  <a:pt x="1459" y="5002"/>
                </a:lnTo>
                <a:lnTo>
                  <a:pt x="1177" y="4883"/>
                </a:lnTo>
                <a:lnTo>
                  <a:pt x="1460" y="4767"/>
                </a:lnTo>
                <a:close/>
                <a:moveTo>
                  <a:pt x="1134" y="5038"/>
                </a:moveTo>
                <a:lnTo>
                  <a:pt x="1248" y="5087"/>
                </a:lnTo>
                <a:lnTo>
                  <a:pt x="1131" y="5135"/>
                </a:lnTo>
                <a:lnTo>
                  <a:pt x="1134" y="5038"/>
                </a:lnTo>
                <a:close/>
                <a:moveTo>
                  <a:pt x="1175" y="5290"/>
                </a:moveTo>
                <a:lnTo>
                  <a:pt x="1457" y="5175"/>
                </a:lnTo>
                <a:lnTo>
                  <a:pt x="1738" y="5294"/>
                </a:lnTo>
                <a:lnTo>
                  <a:pt x="1456" y="5409"/>
                </a:lnTo>
                <a:lnTo>
                  <a:pt x="1175" y="5290"/>
                </a:lnTo>
                <a:close/>
                <a:moveTo>
                  <a:pt x="1665" y="5497"/>
                </a:moveTo>
                <a:lnTo>
                  <a:pt x="1947" y="5382"/>
                </a:lnTo>
                <a:lnTo>
                  <a:pt x="2229" y="5500"/>
                </a:lnTo>
                <a:lnTo>
                  <a:pt x="1946" y="5616"/>
                </a:lnTo>
                <a:lnTo>
                  <a:pt x="1665" y="5497"/>
                </a:lnTo>
                <a:close/>
                <a:moveTo>
                  <a:pt x="2590" y="5760"/>
                </a:moveTo>
                <a:lnTo>
                  <a:pt x="2590" y="5760"/>
                </a:lnTo>
                <a:lnTo>
                  <a:pt x="2537" y="5754"/>
                </a:lnTo>
                <a:lnTo>
                  <a:pt x="2483" y="5749"/>
                </a:lnTo>
                <a:lnTo>
                  <a:pt x="2430" y="5742"/>
                </a:lnTo>
                <a:lnTo>
                  <a:pt x="2377" y="5735"/>
                </a:lnTo>
                <a:lnTo>
                  <a:pt x="2324" y="5727"/>
                </a:lnTo>
                <a:lnTo>
                  <a:pt x="2272" y="5719"/>
                </a:lnTo>
                <a:lnTo>
                  <a:pt x="2220" y="5709"/>
                </a:lnTo>
                <a:lnTo>
                  <a:pt x="2167" y="5699"/>
                </a:lnTo>
                <a:lnTo>
                  <a:pt x="2438" y="5588"/>
                </a:lnTo>
                <a:lnTo>
                  <a:pt x="2718" y="5707"/>
                </a:lnTo>
                <a:lnTo>
                  <a:pt x="2590" y="5760"/>
                </a:lnTo>
                <a:close/>
                <a:moveTo>
                  <a:pt x="2929" y="5622"/>
                </a:moveTo>
                <a:lnTo>
                  <a:pt x="2647" y="5503"/>
                </a:lnTo>
                <a:lnTo>
                  <a:pt x="2930" y="5388"/>
                </a:lnTo>
                <a:lnTo>
                  <a:pt x="3210" y="5507"/>
                </a:lnTo>
                <a:lnTo>
                  <a:pt x="2929" y="5622"/>
                </a:lnTo>
                <a:close/>
                <a:moveTo>
                  <a:pt x="3262" y="5763"/>
                </a:moveTo>
                <a:lnTo>
                  <a:pt x="3138" y="5710"/>
                </a:lnTo>
                <a:lnTo>
                  <a:pt x="3419" y="5595"/>
                </a:lnTo>
                <a:lnTo>
                  <a:pt x="3681" y="5705"/>
                </a:lnTo>
                <a:lnTo>
                  <a:pt x="3629" y="5715"/>
                </a:lnTo>
                <a:lnTo>
                  <a:pt x="3577" y="5723"/>
                </a:lnTo>
                <a:lnTo>
                  <a:pt x="3525" y="5731"/>
                </a:lnTo>
                <a:lnTo>
                  <a:pt x="3472" y="5739"/>
                </a:lnTo>
                <a:lnTo>
                  <a:pt x="3420" y="5746"/>
                </a:lnTo>
                <a:lnTo>
                  <a:pt x="3367" y="5752"/>
                </a:lnTo>
                <a:lnTo>
                  <a:pt x="3315" y="5757"/>
                </a:lnTo>
                <a:lnTo>
                  <a:pt x="3262" y="5763"/>
                </a:lnTo>
                <a:close/>
                <a:moveTo>
                  <a:pt x="3910" y="5628"/>
                </a:moveTo>
                <a:lnTo>
                  <a:pt x="3629" y="5509"/>
                </a:lnTo>
                <a:lnTo>
                  <a:pt x="3911" y="5393"/>
                </a:lnTo>
                <a:lnTo>
                  <a:pt x="4193" y="5512"/>
                </a:lnTo>
                <a:lnTo>
                  <a:pt x="3910" y="5628"/>
                </a:lnTo>
                <a:close/>
                <a:moveTo>
                  <a:pt x="4403" y="5426"/>
                </a:moveTo>
                <a:lnTo>
                  <a:pt x="4121" y="5307"/>
                </a:lnTo>
                <a:lnTo>
                  <a:pt x="4404" y="5193"/>
                </a:lnTo>
                <a:lnTo>
                  <a:pt x="4684" y="5312"/>
                </a:lnTo>
                <a:lnTo>
                  <a:pt x="4403" y="5426"/>
                </a:lnTo>
                <a:close/>
                <a:moveTo>
                  <a:pt x="4613" y="5107"/>
                </a:moveTo>
                <a:lnTo>
                  <a:pt x="4818" y="5024"/>
                </a:lnTo>
                <a:lnTo>
                  <a:pt x="4826" y="5196"/>
                </a:lnTo>
                <a:lnTo>
                  <a:pt x="4613" y="5107"/>
                </a:lnTo>
                <a:close/>
                <a:moveTo>
                  <a:pt x="5086" y="5123"/>
                </a:moveTo>
                <a:lnTo>
                  <a:pt x="5086" y="5123"/>
                </a:lnTo>
                <a:lnTo>
                  <a:pt x="5084" y="5072"/>
                </a:lnTo>
                <a:lnTo>
                  <a:pt x="5132" y="5092"/>
                </a:lnTo>
                <a:lnTo>
                  <a:pt x="5086" y="5123"/>
                </a:lnTo>
                <a:close/>
                <a:moveTo>
                  <a:pt x="2811" y="2582"/>
                </a:moveTo>
                <a:lnTo>
                  <a:pt x="2811" y="2582"/>
                </a:lnTo>
                <a:lnTo>
                  <a:pt x="2842" y="2543"/>
                </a:lnTo>
                <a:lnTo>
                  <a:pt x="2875" y="2503"/>
                </a:lnTo>
                <a:lnTo>
                  <a:pt x="2909" y="2465"/>
                </a:lnTo>
                <a:lnTo>
                  <a:pt x="2946" y="2426"/>
                </a:lnTo>
                <a:lnTo>
                  <a:pt x="2963" y="2474"/>
                </a:lnTo>
                <a:lnTo>
                  <a:pt x="2977" y="2522"/>
                </a:lnTo>
                <a:lnTo>
                  <a:pt x="2989" y="2571"/>
                </a:lnTo>
                <a:lnTo>
                  <a:pt x="2999" y="2621"/>
                </a:lnTo>
                <a:lnTo>
                  <a:pt x="3007" y="2672"/>
                </a:lnTo>
                <a:lnTo>
                  <a:pt x="3012" y="2722"/>
                </a:lnTo>
                <a:lnTo>
                  <a:pt x="3013" y="2747"/>
                </a:lnTo>
                <a:lnTo>
                  <a:pt x="3014" y="2773"/>
                </a:lnTo>
                <a:lnTo>
                  <a:pt x="3015" y="2799"/>
                </a:lnTo>
                <a:lnTo>
                  <a:pt x="3014" y="2824"/>
                </a:lnTo>
                <a:lnTo>
                  <a:pt x="3006" y="2807"/>
                </a:lnTo>
                <a:lnTo>
                  <a:pt x="2997" y="2789"/>
                </a:lnTo>
                <a:lnTo>
                  <a:pt x="2987" y="2772"/>
                </a:lnTo>
                <a:lnTo>
                  <a:pt x="2976" y="2755"/>
                </a:lnTo>
                <a:lnTo>
                  <a:pt x="2965" y="2740"/>
                </a:lnTo>
                <a:lnTo>
                  <a:pt x="2954" y="2723"/>
                </a:lnTo>
                <a:lnTo>
                  <a:pt x="2929" y="2694"/>
                </a:lnTo>
                <a:lnTo>
                  <a:pt x="2902" y="2664"/>
                </a:lnTo>
                <a:lnTo>
                  <a:pt x="2873" y="2636"/>
                </a:lnTo>
                <a:lnTo>
                  <a:pt x="2843" y="2609"/>
                </a:lnTo>
                <a:lnTo>
                  <a:pt x="2811" y="2582"/>
                </a:lnTo>
                <a:close/>
                <a:moveTo>
                  <a:pt x="830" y="3024"/>
                </a:moveTo>
                <a:lnTo>
                  <a:pt x="830" y="3024"/>
                </a:lnTo>
                <a:lnTo>
                  <a:pt x="842" y="2998"/>
                </a:lnTo>
                <a:lnTo>
                  <a:pt x="857" y="2972"/>
                </a:lnTo>
                <a:lnTo>
                  <a:pt x="872" y="2947"/>
                </a:lnTo>
                <a:lnTo>
                  <a:pt x="888" y="2920"/>
                </a:lnTo>
                <a:lnTo>
                  <a:pt x="905" y="2894"/>
                </a:lnTo>
                <a:lnTo>
                  <a:pt x="923" y="2866"/>
                </a:lnTo>
                <a:lnTo>
                  <a:pt x="962" y="2812"/>
                </a:lnTo>
                <a:lnTo>
                  <a:pt x="1004" y="2757"/>
                </a:lnTo>
                <a:lnTo>
                  <a:pt x="1047" y="2703"/>
                </a:lnTo>
                <a:lnTo>
                  <a:pt x="1093" y="2648"/>
                </a:lnTo>
                <a:lnTo>
                  <a:pt x="1140" y="2595"/>
                </a:lnTo>
                <a:lnTo>
                  <a:pt x="1231" y="2490"/>
                </a:lnTo>
                <a:lnTo>
                  <a:pt x="1318" y="2390"/>
                </a:lnTo>
                <a:lnTo>
                  <a:pt x="1357" y="2343"/>
                </a:lnTo>
                <a:lnTo>
                  <a:pt x="1394" y="2298"/>
                </a:lnTo>
                <a:lnTo>
                  <a:pt x="1426" y="2256"/>
                </a:lnTo>
                <a:lnTo>
                  <a:pt x="1453" y="2216"/>
                </a:lnTo>
                <a:lnTo>
                  <a:pt x="1544" y="2075"/>
                </a:lnTo>
                <a:lnTo>
                  <a:pt x="1614" y="1971"/>
                </a:lnTo>
                <a:lnTo>
                  <a:pt x="1643" y="1927"/>
                </a:lnTo>
                <a:lnTo>
                  <a:pt x="1672" y="1886"/>
                </a:lnTo>
                <a:lnTo>
                  <a:pt x="1701" y="1846"/>
                </a:lnTo>
                <a:lnTo>
                  <a:pt x="1731" y="1806"/>
                </a:lnTo>
                <a:lnTo>
                  <a:pt x="1719" y="1846"/>
                </a:lnTo>
                <a:lnTo>
                  <a:pt x="1709" y="1886"/>
                </a:lnTo>
                <a:lnTo>
                  <a:pt x="1701" y="1925"/>
                </a:lnTo>
                <a:lnTo>
                  <a:pt x="1692" y="1963"/>
                </a:lnTo>
                <a:lnTo>
                  <a:pt x="1685" y="2002"/>
                </a:lnTo>
                <a:lnTo>
                  <a:pt x="1680" y="2039"/>
                </a:lnTo>
                <a:lnTo>
                  <a:pt x="1675" y="2076"/>
                </a:lnTo>
                <a:lnTo>
                  <a:pt x="1672" y="2113"/>
                </a:lnTo>
                <a:lnTo>
                  <a:pt x="1670" y="2149"/>
                </a:lnTo>
                <a:lnTo>
                  <a:pt x="1669" y="2185"/>
                </a:lnTo>
                <a:lnTo>
                  <a:pt x="1668" y="2221"/>
                </a:lnTo>
                <a:lnTo>
                  <a:pt x="1669" y="2256"/>
                </a:lnTo>
                <a:lnTo>
                  <a:pt x="1670" y="2290"/>
                </a:lnTo>
                <a:lnTo>
                  <a:pt x="1672" y="2324"/>
                </a:lnTo>
                <a:lnTo>
                  <a:pt x="1674" y="2358"/>
                </a:lnTo>
                <a:lnTo>
                  <a:pt x="1679" y="2391"/>
                </a:lnTo>
                <a:lnTo>
                  <a:pt x="1682" y="2425"/>
                </a:lnTo>
                <a:lnTo>
                  <a:pt x="1687" y="2457"/>
                </a:lnTo>
                <a:lnTo>
                  <a:pt x="1698" y="2522"/>
                </a:lnTo>
                <a:lnTo>
                  <a:pt x="1713" y="2586"/>
                </a:lnTo>
                <a:lnTo>
                  <a:pt x="1728" y="2650"/>
                </a:lnTo>
                <a:lnTo>
                  <a:pt x="1745" y="2711"/>
                </a:lnTo>
                <a:lnTo>
                  <a:pt x="1763" y="2773"/>
                </a:lnTo>
                <a:lnTo>
                  <a:pt x="1782" y="2833"/>
                </a:lnTo>
                <a:lnTo>
                  <a:pt x="1801" y="2894"/>
                </a:lnTo>
                <a:lnTo>
                  <a:pt x="1839" y="3013"/>
                </a:lnTo>
                <a:lnTo>
                  <a:pt x="1859" y="3072"/>
                </a:lnTo>
                <a:lnTo>
                  <a:pt x="1877" y="3133"/>
                </a:lnTo>
                <a:lnTo>
                  <a:pt x="1893" y="3192"/>
                </a:lnTo>
                <a:lnTo>
                  <a:pt x="1909" y="3251"/>
                </a:lnTo>
                <a:lnTo>
                  <a:pt x="1922" y="3312"/>
                </a:lnTo>
                <a:lnTo>
                  <a:pt x="1934" y="3372"/>
                </a:lnTo>
                <a:lnTo>
                  <a:pt x="1938" y="3403"/>
                </a:lnTo>
                <a:lnTo>
                  <a:pt x="1943" y="3434"/>
                </a:lnTo>
                <a:lnTo>
                  <a:pt x="1946" y="3465"/>
                </a:lnTo>
                <a:lnTo>
                  <a:pt x="1949" y="3497"/>
                </a:lnTo>
                <a:lnTo>
                  <a:pt x="1951" y="3527"/>
                </a:lnTo>
                <a:lnTo>
                  <a:pt x="1953" y="3559"/>
                </a:lnTo>
                <a:lnTo>
                  <a:pt x="1953" y="3591"/>
                </a:lnTo>
                <a:lnTo>
                  <a:pt x="1953" y="3623"/>
                </a:lnTo>
                <a:lnTo>
                  <a:pt x="1950" y="3655"/>
                </a:lnTo>
                <a:lnTo>
                  <a:pt x="1948" y="3688"/>
                </a:lnTo>
                <a:lnTo>
                  <a:pt x="1945" y="3721"/>
                </a:lnTo>
                <a:lnTo>
                  <a:pt x="1940" y="3754"/>
                </a:lnTo>
                <a:lnTo>
                  <a:pt x="1935" y="3788"/>
                </a:lnTo>
                <a:lnTo>
                  <a:pt x="1927" y="3822"/>
                </a:lnTo>
                <a:lnTo>
                  <a:pt x="1920" y="3856"/>
                </a:lnTo>
                <a:lnTo>
                  <a:pt x="1911" y="3891"/>
                </a:lnTo>
                <a:lnTo>
                  <a:pt x="1955" y="3804"/>
                </a:lnTo>
                <a:lnTo>
                  <a:pt x="1975" y="3762"/>
                </a:lnTo>
                <a:lnTo>
                  <a:pt x="1994" y="3719"/>
                </a:lnTo>
                <a:lnTo>
                  <a:pt x="2012" y="3677"/>
                </a:lnTo>
                <a:lnTo>
                  <a:pt x="2030" y="3636"/>
                </a:lnTo>
                <a:lnTo>
                  <a:pt x="2046" y="3596"/>
                </a:lnTo>
                <a:lnTo>
                  <a:pt x="2063" y="3555"/>
                </a:lnTo>
                <a:lnTo>
                  <a:pt x="2077" y="3515"/>
                </a:lnTo>
                <a:lnTo>
                  <a:pt x="2091" y="3476"/>
                </a:lnTo>
                <a:lnTo>
                  <a:pt x="2104" y="3437"/>
                </a:lnTo>
                <a:lnTo>
                  <a:pt x="2117" y="3399"/>
                </a:lnTo>
                <a:lnTo>
                  <a:pt x="2128" y="3361"/>
                </a:lnTo>
                <a:lnTo>
                  <a:pt x="2139" y="3323"/>
                </a:lnTo>
                <a:lnTo>
                  <a:pt x="2147" y="3287"/>
                </a:lnTo>
                <a:lnTo>
                  <a:pt x="2157" y="3249"/>
                </a:lnTo>
                <a:lnTo>
                  <a:pt x="2173" y="3178"/>
                </a:lnTo>
                <a:lnTo>
                  <a:pt x="2185" y="3106"/>
                </a:lnTo>
                <a:lnTo>
                  <a:pt x="2195" y="3037"/>
                </a:lnTo>
                <a:lnTo>
                  <a:pt x="2202" y="2970"/>
                </a:lnTo>
                <a:lnTo>
                  <a:pt x="2207" y="2903"/>
                </a:lnTo>
                <a:lnTo>
                  <a:pt x="2209" y="2838"/>
                </a:lnTo>
                <a:lnTo>
                  <a:pt x="2208" y="2774"/>
                </a:lnTo>
                <a:lnTo>
                  <a:pt x="2206" y="2711"/>
                </a:lnTo>
                <a:lnTo>
                  <a:pt x="2201" y="2651"/>
                </a:lnTo>
                <a:lnTo>
                  <a:pt x="2195" y="2590"/>
                </a:lnTo>
                <a:lnTo>
                  <a:pt x="2186" y="2531"/>
                </a:lnTo>
                <a:lnTo>
                  <a:pt x="2175" y="2472"/>
                </a:lnTo>
                <a:lnTo>
                  <a:pt x="2163" y="2415"/>
                </a:lnTo>
                <a:lnTo>
                  <a:pt x="2150" y="2358"/>
                </a:lnTo>
                <a:lnTo>
                  <a:pt x="2134" y="2303"/>
                </a:lnTo>
                <a:lnTo>
                  <a:pt x="2118" y="2248"/>
                </a:lnTo>
                <a:lnTo>
                  <a:pt x="2100" y="2193"/>
                </a:lnTo>
                <a:lnTo>
                  <a:pt x="2081" y="2139"/>
                </a:lnTo>
                <a:lnTo>
                  <a:pt x="2062" y="2086"/>
                </a:lnTo>
                <a:lnTo>
                  <a:pt x="2041" y="2033"/>
                </a:lnTo>
                <a:lnTo>
                  <a:pt x="2020" y="1982"/>
                </a:lnTo>
                <a:lnTo>
                  <a:pt x="1998" y="1930"/>
                </a:lnTo>
                <a:lnTo>
                  <a:pt x="1953" y="1827"/>
                </a:lnTo>
                <a:lnTo>
                  <a:pt x="1972" y="1860"/>
                </a:lnTo>
                <a:lnTo>
                  <a:pt x="1993" y="1890"/>
                </a:lnTo>
                <a:lnTo>
                  <a:pt x="2015" y="1920"/>
                </a:lnTo>
                <a:lnTo>
                  <a:pt x="2036" y="1950"/>
                </a:lnTo>
                <a:lnTo>
                  <a:pt x="2058" y="1978"/>
                </a:lnTo>
                <a:lnTo>
                  <a:pt x="2080" y="2005"/>
                </a:lnTo>
                <a:lnTo>
                  <a:pt x="2103" y="2031"/>
                </a:lnTo>
                <a:lnTo>
                  <a:pt x="2126" y="2057"/>
                </a:lnTo>
                <a:lnTo>
                  <a:pt x="2148" y="2082"/>
                </a:lnTo>
                <a:lnTo>
                  <a:pt x="2172" y="2105"/>
                </a:lnTo>
                <a:lnTo>
                  <a:pt x="2219" y="2150"/>
                </a:lnTo>
                <a:lnTo>
                  <a:pt x="2266" y="2193"/>
                </a:lnTo>
                <a:lnTo>
                  <a:pt x="2313" y="2233"/>
                </a:lnTo>
                <a:lnTo>
                  <a:pt x="2327" y="2173"/>
                </a:lnTo>
                <a:lnTo>
                  <a:pt x="2341" y="2116"/>
                </a:lnTo>
                <a:lnTo>
                  <a:pt x="2356" y="2060"/>
                </a:lnTo>
                <a:lnTo>
                  <a:pt x="2373" y="2006"/>
                </a:lnTo>
                <a:lnTo>
                  <a:pt x="2390" y="1953"/>
                </a:lnTo>
                <a:lnTo>
                  <a:pt x="2409" y="1901"/>
                </a:lnTo>
                <a:lnTo>
                  <a:pt x="2430" y="1851"/>
                </a:lnTo>
                <a:lnTo>
                  <a:pt x="2451" y="1802"/>
                </a:lnTo>
                <a:lnTo>
                  <a:pt x="2423" y="1785"/>
                </a:lnTo>
                <a:lnTo>
                  <a:pt x="2396" y="1767"/>
                </a:lnTo>
                <a:lnTo>
                  <a:pt x="2368" y="1752"/>
                </a:lnTo>
                <a:lnTo>
                  <a:pt x="2340" y="1736"/>
                </a:lnTo>
                <a:lnTo>
                  <a:pt x="2311" y="1722"/>
                </a:lnTo>
                <a:lnTo>
                  <a:pt x="2283" y="1709"/>
                </a:lnTo>
                <a:lnTo>
                  <a:pt x="2254" y="1697"/>
                </a:lnTo>
                <a:lnTo>
                  <a:pt x="2225" y="1686"/>
                </a:lnTo>
                <a:lnTo>
                  <a:pt x="2196" y="1676"/>
                </a:lnTo>
                <a:lnTo>
                  <a:pt x="2167" y="1667"/>
                </a:lnTo>
                <a:lnTo>
                  <a:pt x="2139" y="1658"/>
                </a:lnTo>
                <a:lnTo>
                  <a:pt x="2109" y="1652"/>
                </a:lnTo>
                <a:lnTo>
                  <a:pt x="2080" y="1646"/>
                </a:lnTo>
                <a:lnTo>
                  <a:pt x="2052" y="1642"/>
                </a:lnTo>
                <a:lnTo>
                  <a:pt x="2023" y="1639"/>
                </a:lnTo>
                <a:lnTo>
                  <a:pt x="1994" y="1636"/>
                </a:lnTo>
                <a:lnTo>
                  <a:pt x="2013" y="1639"/>
                </a:lnTo>
                <a:lnTo>
                  <a:pt x="2033" y="1641"/>
                </a:lnTo>
                <a:lnTo>
                  <a:pt x="2071" y="1642"/>
                </a:lnTo>
                <a:lnTo>
                  <a:pt x="2111" y="1642"/>
                </a:lnTo>
                <a:lnTo>
                  <a:pt x="2150" y="1639"/>
                </a:lnTo>
                <a:lnTo>
                  <a:pt x="2189" y="1634"/>
                </a:lnTo>
                <a:lnTo>
                  <a:pt x="2229" y="1628"/>
                </a:lnTo>
                <a:lnTo>
                  <a:pt x="2268" y="1620"/>
                </a:lnTo>
                <a:lnTo>
                  <a:pt x="2308" y="1611"/>
                </a:lnTo>
                <a:lnTo>
                  <a:pt x="2346" y="1600"/>
                </a:lnTo>
                <a:lnTo>
                  <a:pt x="2386" y="1589"/>
                </a:lnTo>
                <a:lnTo>
                  <a:pt x="2465" y="1564"/>
                </a:lnTo>
                <a:lnTo>
                  <a:pt x="2620" y="1511"/>
                </a:lnTo>
                <a:lnTo>
                  <a:pt x="2649" y="1475"/>
                </a:lnTo>
                <a:lnTo>
                  <a:pt x="2678" y="1438"/>
                </a:lnTo>
                <a:lnTo>
                  <a:pt x="2706" y="1403"/>
                </a:lnTo>
                <a:lnTo>
                  <a:pt x="2737" y="1370"/>
                </a:lnTo>
                <a:lnTo>
                  <a:pt x="2767" y="1337"/>
                </a:lnTo>
                <a:lnTo>
                  <a:pt x="2799" y="1305"/>
                </a:lnTo>
                <a:lnTo>
                  <a:pt x="2831" y="1276"/>
                </a:lnTo>
                <a:lnTo>
                  <a:pt x="2862" y="1246"/>
                </a:lnTo>
                <a:lnTo>
                  <a:pt x="2836" y="1238"/>
                </a:lnTo>
                <a:lnTo>
                  <a:pt x="2809" y="1232"/>
                </a:lnTo>
                <a:lnTo>
                  <a:pt x="2781" y="1226"/>
                </a:lnTo>
                <a:lnTo>
                  <a:pt x="2752" y="1222"/>
                </a:lnTo>
                <a:lnTo>
                  <a:pt x="2723" y="1217"/>
                </a:lnTo>
                <a:lnTo>
                  <a:pt x="2694" y="1214"/>
                </a:lnTo>
                <a:lnTo>
                  <a:pt x="2664" y="1211"/>
                </a:lnTo>
                <a:lnTo>
                  <a:pt x="2634" y="1210"/>
                </a:lnTo>
                <a:lnTo>
                  <a:pt x="2604" y="1208"/>
                </a:lnTo>
                <a:lnTo>
                  <a:pt x="2573" y="1210"/>
                </a:lnTo>
                <a:lnTo>
                  <a:pt x="2542" y="1211"/>
                </a:lnTo>
                <a:lnTo>
                  <a:pt x="2512" y="1213"/>
                </a:lnTo>
                <a:lnTo>
                  <a:pt x="2480" y="1216"/>
                </a:lnTo>
                <a:lnTo>
                  <a:pt x="2449" y="1221"/>
                </a:lnTo>
                <a:lnTo>
                  <a:pt x="2418" y="1226"/>
                </a:lnTo>
                <a:lnTo>
                  <a:pt x="2387" y="1233"/>
                </a:lnTo>
                <a:lnTo>
                  <a:pt x="2356" y="1240"/>
                </a:lnTo>
                <a:lnTo>
                  <a:pt x="2326" y="1249"/>
                </a:lnTo>
                <a:lnTo>
                  <a:pt x="2295" y="1259"/>
                </a:lnTo>
                <a:lnTo>
                  <a:pt x="2265" y="1270"/>
                </a:lnTo>
                <a:lnTo>
                  <a:pt x="2235" y="1282"/>
                </a:lnTo>
                <a:lnTo>
                  <a:pt x="2206" y="1295"/>
                </a:lnTo>
                <a:lnTo>
                  <a:pt x="2177" y="1311"/>
                </a:lnTo>
                <a:lnTo>
                  <a:pt x="2148" y="1327"/>
                </a:lnTo>
                <a:lnTo>
                  <a:pt x="2121" y="1344"/>
                </a:lnTo>
                <a:lnTo>
                  <a:pt x="2093" y="1364"/>
                </a:lnTo>
                <a:lnTo>
                  <a:pt x="2067" y="1383"/>
                </a:lnTo>
                <a:lnTo>
                  <a:pt x="2041" y="1404"/>
                </a:lnTo>
                <a:lnTo>
                  <a:pt x="2015" y="1427"/>
                </a:lnTo>
                <a:lnTo>
                  <a:pt x="1991" y="1453"/>
                </a:lnTo>
                <a:lnTo>
                  <a:pt x="1968" y="1478"/>
                </a:lnTo>
                <a:lnTo>
                  <a:pt x="1945" y="1505"/>
                </a:lnTo>
                <a:lnTo>
                  <a:pt x="1959" y="1475"/>
                </a:lnTo>
                <a:lnTo>
                  <a:pt x="1972" y="1444"/>
                </a:lnTo>
                <a:lnTo>
                  <a:pt x="1982" y="1414"/>
                </a:lnTo>
                <a:lnTo>
                  <a:pt x="1991" y="1384"/>
                </a:lnTo>
                <a:lnTo>
                  <a:pt x="1998" y="1355"/>
                </a:lnTo>
                <a:lnTo>
                  <a:pt x="2002" y="1326"/>
                </a:lnTo>
                <a:lnTo>
                  <a:pt x="2005" y="1298"/>
                </a:lnTo>
                <a:lnTo>
                  <a:pt x="2007" y="1269"/>
                </a:lnTo>
                <a:lnTo>
                  <a:pt x="2007" y="1241"/>
                </a:lnTo>
                <a:lnTo>
                  <a:pt x="2005" y="1213"/>
                </a:lnTo>
                <a:lnTo>
                  <a:pt x="2003" y="1185"/>
                </a:lnTo>
                <a:lnTo>
                  <a:pt x="1999" y="1159"/>
                </a:lnTo>
                <a:lnTo>
                  <a:pt x="1993" y="1131"/>
                </a:lnTo>
                <a:lnTo>
                  <a:pt x="1987" y="1105"/>
                </a:lnTo>
                <a:lnTo>
                  <a:pt x="1980" y="1079"/>
                </a:lnTo>
                <a:lnTo>
                  <a:pt x="1971" y="1052"/>
                </a:lnTo>
                <a:lnTo>
                  <a:pt x="1963" y="1026"/>
                </a:lnTo>
                <a:lnTo>
                  <a:pt x="1954" y="1000"/>
                </a:lnTo>
                <a:lnTo>
                  <a:pt x="1933" y="950"/>
                </a:lnTo>
                <a:lnTo>
                  <a:pt x="1910" y="900"/>
                </a:lnTo>
                <a:lnTo>
                  <a:pt x="1887" y="851"/>
                </a:lnTo>
                <a:lnTo>
                  <a:pt x="1840" y="755"/>
                </a:lnTo>
                <a:lnTo>
                  <a:pt x="1818" y="708"/>
                </a:lnTo>
                <a:lnTo>
                  <a:pt x="1799" y="661"/>
                </a:lnTo>
                <a:lnTo>
                  <a:pt x="1783" y="680"/>
                </a:lnTo>
                <a:lnTo>
                  <a:pt x="1770" y="700"/>
                </a:lnTo>
                <a:lnTo>
                  <a:pt x="1756" y="721"/>
                </a:lnTo>
                <a:lnTo>
                  <a:pt x="1744" y="741"/>
                </a:lnTo>
                <a:lnTo>
                  <a:pt x="1731" y="762"/>
                </a:lnTo>
                <a:lnTo>
                  <a:pt x="1720" y="783"/>
                </a:lnTo>
                <a:lnTo>
                  <a:pt x="1709" y="805"/>
                </a:lnTo>
                <a:lnTo>
                  <a:pt x="1700" y="826"/>
                </a:lnTo>
                <a:lnTo>
                  <a:pt x="1691" y="848"/>
                </a:lnTo>
                <a:lnTo>
                  <a:pt x="1682" y="870"/>
                </a:lnTo>
                <a:lnTo>
                  <a:pt x="1674" y="892"/>
                </a:lnTo>
                <a:lnTo>
                  <a:pt x="1668" y="914"/>
                </a:lnTo>
                <a:lnTo>
                  <a:pt x="1661" y="937"/>
                </a:lnTo>
                <a:lnTo>
                  <a:pt x="1656" y="960"/>
                </a:lnTo>
                <a:lnTo>
                  <a:pt x="1651" y="983"/>
                </a:lnTo>
                <a:lnTo>
                  <a:pt x="1647" y="1006"/>
                </a:lnTo>
                <a:lnTo>
                  <a:pt x="1642" y="1029"/>
                </a:lnTo>
                <a:lnTo>
                  <a:pt x="1640" y="1052"/>
                </a:lnTo>
                <a:lnTo>
                  <a:pt x="1638" y="1076"/>
                </a:lnTo>
                <a:lnTo>
                  <a:pt x="1636" y="1101"/>
                </a:lnTo>
                <a:lnTo>
                  <a:pt x="1635" y="1125"/>
                </a:lnTo>
                <a:lnTo>
                  <a:pt x="1635" y="1149"/>
                </a:lnTo>
                <a:lnTo>
                  <a:pt x="1636" y="1198"/>
                </a:lnTo>
                <a:lnTo>
                  <a:pt x="1640" y="1248"/>
                </a:lnTo>
                <a:lnTo>
                  <a:pt x="1647" y="1299"/>
                </a:lnTo>
                <a:lnTo>
                  <a:pt x="1656" y="1349"/>
                </a:lnTo>
                <a:lnTo>
                  <a:pt x="1668" y="1401"/>
                </a:lnTo>
                <a:lnTo>
                  <a:pt x="1640" y="1365"/>
                </a:lnTo>
                <a:lnTo>
                  <a:pt x="1613" y="1329"/>
                </a:lnTo>
                <a:lnTo>
                  <a:pt x="1582" y="1294"/>
                </a:lnTo>
                <a:lnTo>
                  <a:pt x="1550" y="1261"/>
                </a:lnTo>
                <a:lnTo>
                  <a:pt x="1516" y="1229"/>
                </a:lnTo>
                <a:lnTo>
                  <a:pt x="1481" y="1197"/>
                </a:lnTo>
                <a:lnTo>
                  <a:pt x="1443" y="1168"/>
                </a:lnTo>
                <a:lnTo>
                  <a:pt x="1405" y="1139"/>
                </a:lnTo>
                <a:lnTo>
                  <a:pt x="1365" y="1113"/>
                </a:lnTo>
                <a:lnTo>
                  <a:pt x="1323" y="1086"/>
                </a:lnTo>
                <a:lnTo>
                  <a:pt x="1280" y="1062"/>
                </a:lnTo>
                <a:lnTo>
                  <a:pt x="1236" y="1040"/>
                </a:lnTo>
                <a:lnTo>
                  <a:pt x="1192" y="1019"/>
                </a:lnTo>
                <a:lnTo>
                  <a:pt x="1146" y="999"/>
                </a:lnTo>
                <a:lnTo>
                  <a:pt x="1099" y="982"/>
                </a:lnTo>
                <a:lnTo>
                  <a:pt x="1050" y="965"/>
                </a:lnTo>
                <a:lnTo>
                  <a:pt x="1002" y="952"/>
                </a:lnTo>
                <a:lnTo>
                  <a:pt x="952" y="940"/>
                </a:lnTo>
                <a:lnTo>
                  <a:pt x="902" y="929"/>
                </a:lnTo>
                <a:lnTo>
                  <a:pt x="851" y="921"/>
                </a:lnTo>
                <a:lnTo>
                  <a:pt x="800" y="915"/>
                </a:lnTo>
                <a:lnTo>
                  <a:pt x="747" y="910"/>
                </a:lnTo>
                <a:lnTo>
                  <a:pt x="695" y="909"/>
                </a:lnTo>
                <a:lnTo>
                  <a:pt x="641" y="909"/>
                </a:lnTo>
                <a:lnTo>
                  <a:pt x="588" y="911"/>
                </a:lnTo>
                <a:lnTo>
                  <a:pt x="536" y="917"/>
                </a:lnTo>
                <a:lnTo>
                  <a:pt x="482" y="925"/>
                </a:lnTo>
                <a:lnTo>
                  <a:pt x="428" y="934"/>
                </a:lnTo>
                <a:lnTo>
                  <a:pt x="375" y="947"/>
                </a:lnTo>
                <a:lnTo>
                  <a:pt x="321" y="961"/>
                </a:lnTo>
                <a:lnTo>
                  <a:pt x="267" y="978"/>
                </a:lnTo>
                <a:lnTo>
                  <a:pt x="214" y="999"/>
                </a:lnTo>
                <a:lnTo>
                  <a:pt x="247" y="1000"/>
                </a:lnTo>
                <a:lnTo>
                  <a:pt x="280" y="1004"/>
                </a:lnTo>
                <a:lnTo>
                  <a:pt x="314" y="1009"/>
                </a:lnTo>
                <a:lnTo>
                  <a:pt x="348" y="1017"/>
                </a:lnTo>
                <a:lnTo>
                  <a:pt x="383" y="1026"/>
                </a:lnTo>
                <a:lnTo>
                  <a:pt x="417" y="1037"/>
                </a:lnTo>
                <a:lnTo>
                  <a:pt x="452" y="1050"/>
                </a:lnTo>
                <a:lnTo>
                  <a:pt x="487" y="1064"/>
                </a:lnTo>
                <a:lnTo>
                  <a:pt x="523" y="1080"/>
                </a:lnTo>
                <a:lnTo>
                  <a:pt x="560" y="1096"/>
                </a:lnTo>
                <a:lnTo>
                  <a:pt x="596" y="1114"/>
                </a:lnTo>
                <a:lnTo>
                  <a:pt x="633" y="1132"/>
                </a:lnTo>
                <a:lnTo>
                  <a:pt x="710" y="1173"/>
                </a:lnTo>
                <a:lnTo>
                  <a:pt x="789" y="1215"/>
                </a:lnTo>
                <a:lnTo>
                  <a:pt x="871" y="1260"/>
                </a:lnTo>
                <a:lnTo>
                  <a:pt x="956" y="1304"/>
                </a:lnTo>
                <a:lnTo>
                  <a:pt x="1044" y="1349"/>
                </a:lnTo>
                <a:lnTo>
                  <a:pt x="1089" y="1371"/>
                </a:lnTo>
                <a:lnTo>
                  <a:pt x="1135" y="1392"/>
                </a:lnTo>
                <a:lnTo>
                  <a:pt x="1182" y="1413"/>
                </a:lnTo>
                <a:lnTo>
                  <a:pt x="1231" y="1433"/>
                </a:lnTo>
                <a:lnTo>
                  <a:pt x="1280" y="1453"/>
                </a:lnTo>
                <a:lnTo>
                  <a:pt x="1331" y="1470"/>
                </a:lnTo>
                <a:lnTo>
                  <a:pt x="1382" y="1488"/>
                </a:lnTo>
                <a:lnTo>
                  <a:pt x="1434" y="1504"/>
                </a:lnTo>
                <a:lnTo>
                  <a:pt x="1488" y="1519"/>
                </a:lnTo>
                <a:lnTo>
                  <a:pt x="1542" y="1532"/>
                </a:lnTo>
                <a:lnTo>
                  <a:pt x="1529" y="1535"/>
                </a:lnTo>
                <a:lnTo>
                  <a:pt x="1516" y="1538"/>
                </a:lnTo>
                <a:lnTo>
                  <a:pt x="1502" y="1540"/>
                </a:lnTo>
                <a:lnTo>
                  <a:pt x="1486" y="1540"/>
                </a:lnTo>
                <a:lnTo>
                  <a:pt x="1470" y="1540"/>
                </a:lnTo>
                <a:lnTo>
                  <a:pt x="1453" y="1538"/>
                </a:lnTo>
                <a:lnTo>
                  <a:pt x="1417" y="1534"/>
                </a:lnTo>
                <a:lnTo>
                  <a:pt x="1377" y="1527"/>
                </a:lnTo>
                <a:lnTo>
                  <a:pt x="1334" y="1520"/>
                </a:lnTo>
                <a:lnTo>
                  <a:pt x="1239" y="1501"/>
                </a:lnTo>
                <a:lnTo>
                  <a:pt x="1186" y="1491"/>
                </a:lnTo>
                <a:lnTo>
                  <a:pt x="1129" y="1482"/>
                </a:lnTo>
                <a:lnTo>
                  <a:pt x="1067" y="1475"/>
                </a:lnTo>
                <a:lnTo>
                  <a:pt x="1035" y="1471"/>
                </a:lnTo>
                <a:lnTo>
                  <a:pt x="1002" y="1469"/>
                </a:lnTo>
                <a:lnTo>
                  <a:pt x="968" y="1468"/>
                </a:lnTo>
                <a:lnTo>
                  <a:pt x="933" y="1467"/>
                </a:lnTo>
                <a:lnTo>
                  <a:pt x="897" y="1466"/>
                </a:lnTo>
                <a:lnTo>
                  <a:pt x="860" y="1467"/>
                </a:lnTo>
                <a:lnTo>
                  <a:pt x="822" y="1468"/>
                </a:lnTo>
                <a:lnTo>
                  <a:pt x="783" y="1470"/>
                </a:lnTo>
                <a:lnTo>
                  <a:pt x="742" y="1474"/>
                </a:lnTo>
                <a:lnTo>
                  <a:pt x="701" y="1479"/>
                </a:lnTo>
                <a:lnTo>
                  <a:pt x="660" y="1485"/>
                </a:lnTo>
                <a:lnTo>
                  <a:pt x="619" y="1492"/>
                </a:lnTo>
                <a:lnTo>
                  <a:pt x="581" y="1502"/>
                </a:lnTo>
                <a:lnTo>
                  <a:pt x="542" y="1513"/>
                </a:lnTo>
                <a:lnTo>
                  <a:pt x="506" y="1526"/>
                </a:lnTo>
                <a:lnTo>
                  <a:pt x="469" y="1541"/>
                </a:lnTo>
                <a:lnTo>
                  <a:pt x="435" y="1557"/>
                </a:lnTo>
                <a:lnTo>
                  <a:pt x="402" y="1575"/>
                </a:lnTo>
                <a:lnTo>
                  <a:pt x="370" y="1593"/>
                </a:lnTo>
                <a:lnTo>
                  <a:pt x="340" y="1613"/>
                </a:lnTo>
                <a:lnTo>
                  <a:pt x="311" y="1634"/>
                </a:lnTo>
                <a:lnTo>
                  <a:pt x="282" y="1656"/>
                </a:lnTo>
                <a:lnTo>
                  <a:pt x="256" y="1679"/>
                </a:lnTo>
                <a:lnTo>
                  <a:pt x="231" y="1703"/>
                </a:lnTo>
                <a:lnTo>
                  <a:pt x="205" y="1729"/>
                </a:lnTo>
                <a:lnTo>
                  <a:pt x="183" y="1755"/>
                </a:lnTo>
                <a:lnTo>
                  <a:pt x="161" y="1782"/>
                </a:lnTo>
                <a:lnTo>
                  <a:pt x="141" y="1809"/>
                </a:lnTo>
                <a:lnTo>
                  <a:pt x="122" y="1837"/>
                </a:lnTo>
                <a:lnTo>
                  <a:pt x="104" y="1865"/>
                </a:lnTo>
                <a:lnTo>
                  <a:pt x="88" y="1895"/>
                </a:lnTo>
                <a:lnTo>
                  <a:pt x="73" y="1925"/>
                </a:lnTo>
                <a:lnTo>
                  <a:pt x="59" y="1954"/>
                </a:lnTo>
                <a:lnTo>
                  <a:pt x="47" y="1985"/>
                </a:lnTo>
                <a:lnTo>
                  <a:pt x="36" y="2015"/>
                </a:lnTo>
                <a:lnTo>
                  <a:pt x="27" y="2046"/>
                </a:lnTo>
                <a:lnTo>
                  <a:pt x="18" y="2076"/>
                </a:lnTo>
                <a:lnTo>
                  <a:pt x="12" y="2107"/>
                </a:lnTo>
                <a:lnTo>
                  <a:pt x="7" y="2138"/>
                </a:lnTo>
                <a:lnTo>
                  <a:pt x="3" y="2169"/>
                </a:lnTo>
                <a:lnTo>
                  <a:pt x="1" y="2200"/>
                </a:lnTo>
                <a:lnTo>
                  <a:pt x="0" y="2229"/>
                </a:lnTo>
                <a:lnTo>
                  <a:pt x="11" y="2213"/>
                </a:lnTo>
                <a:lnTo>
                  <a:pt x="21" y="2197"/>
                </a:lnTo>
                <a:lnTo>
                  <a:pt x="33" y="2183"/>
                </a:lnTo>
                <a:lnTo>
                  <a:pt x="44" y="2169"/>
                </a:lnTo>
                <a:lnTo>
                  <a:pt x="56" y="2156"/>
                </a:lnTo>
                <a:lnTo>
                  <a:pt x="69" y="2142"/>
                </a:lnTo>
                <a:lnTo>
                  <a:pt x="82" y="2131"/>
                </a:lnTo>
                <a:lnTo>
                  <a:pt x="97" y="2119"/>
                </a:lnTo>
                <a:lnTo>
                  <a:pt x="110" y="2109"/>
                </a:lnTo>
                <a:lnTo>
                  <a:pt x="125" y="2098"/>
                </a:lnTo>
                <a:lnTo>
                  <a:pt x="141" y="2090"/>
                </a:lnTo>
                <a:lnTo>
                  <a:pt x="156" y="2081"/>
                </a:lnTo>
                <a:lnTo>
                  <a:pt x="172" y="2072"/>
                </a:lnTo>
                <a:lnTo>
                  <a:pt x="189" y="2064"/>
                </a:lnTo>
                <a:lnTo>
                  <a:pt x="224" y="2049"/>
                </a:lnTo>
                <a:lnTo>
                  <a:pt x="262" y="2036"/>
                </a:lnTo>
                <a:lnTo>
                  <a:pt x="300" y="2025"/>
                </a:lnTo>
                <a:lnTo>
                  <a:pt x="341" y="2014"/>
                </a:lnTo>
                <a:lnTo>
                  <a:pt x="384" y="2005"/>
                </a:lnTo>
                <a:lnTo>
                  <a:pt x="429" y="1996"/>
                </a:lnTo>
                <a:lnTo>
                  <a:pt x="475" y="1988"/>
                </a:lnTo>
                <a:lnTo>
                  <a:pt x="574" y="1973"/>
                </a:lnTo>
                <a:lnTo>
                  <a:pt x="681" y="1956"/>
                </a:lnTo>
                <a:lnTo>
                  <a:pt x="795" y="1939"/>
                </a:lnTo>
                <a:lnTo>
                  <a:pt x="855" y="1929"/>
                </a:lnTo>
                <a:lnTo>
                  <a:pt x="917" y="1917"/>
                </a:lnTo>
                <a:lnTo>
                  <a:pt x="980" y="1905"/>
                </a:lnTo>
                <a:lnTo>
                  <a:pt x="1046" y="1890"/>
                </a:lnTo>
                <a:lnTo>
                  <a:pt x="1112" y="1874"/>
                </a:lnTo>
                <a:lnTo>
                  <a:pt x="1181" y="1856"/>
                </a:lnTo>
                <a:lnTo>
                  <a:pt x="1252" y="1835"/>
                </a:lnTo>
                <a:lnTo>
                  <a:pt x="1324" y="1812"/>
                </a:lnTo>
                <a:lnTo>
                  <a:pt x="1398" y="1787"/>
                </a:lnTo>
                <a:lnTo>
                  <a:pt x="1474" y="1760"/>
                </a:lnTo>
                <a:lnTo>
                  <a:pt x="1552" y="1728"/>
                </a:lnTo>
                <a:lnTo>
                  <a:pt x="1631" y="1694"/>
                </a:lnTo>
                <a:lnTo>
                  <a:pt x="1577" y="1727"/>
                </a:lnTo>
                <a:lnTo>
                  <a:pt x="1525" y="1760"/>
                </a:lnTo>
                <a:lnTo>
                  <a:pt x="1474" y="1793"/>
                </a:lnTo>
                <a:lnTo>
                  <a:pt x="1424" y="1826"/>
                </a:lnTo>
                <a:lnTo>
                  <a:pt x="1377" y="1859"/>
                </a:lnTo>
                <a:lnTo>
                  <a:pt x="1332" y="1892"/>
                </a:lnTo>
                <a:lnTo>
                  <a:pt x="1289" y="1926"/>
                </a:lnTo>
                <a:lnTo>
                  <a:pt x="1247" y="1960"/>
                </a:lnTo>
                <a:lnTo>
                  <a:pt x="1207" y="1994"/>
                </a:lnTo>
                <a:lnTo>
                  <a:pt x="1169" y="2029"/>
                </a:lnTo>
                <a:lnTo>
                  <a:pt x="1133" y="2064"/>
                </a:lnTo>
                <a:lnTo>
                  <a:pt x="1099" y="2100"/>
                </a:lnTo>
                <a:lnTo>
                  <a:pt x="1067" y="2136"/>
                </a:lnTo>
                <a:lnTo>
                  <a:pt x="1036" y="2173"/>
                </a:lnTo>
                <a:lnTo>
                  <a:pt x="1007" y="2211"/>
                </a:lnTo>
                <a:lnTo>
                  <a:pt x="981" y="2249"/>
                </a:lnTo>
                <a:lnTo>
                  <a:pt x="957" y="2289"/>
                </a:lnTo>
                <a:lnTo>
                  <a:pt x="934" y="2329"/>
                </a:lnTo>
                <a:lnTo>
                  <a:pt x="914" y="2370"/>
                </a:lnTo>
                <a:lnTo>
                  <a:pt x="895" y="2413"/>
                </a:lnTo>
                <a:lnTo>
                  <a:pt x="879" y="2456"/>
                </a:lnTo>
                <a:lnTo>
                  <a:pt x="863" y="2501"/>
                </a:lnTo>
                <a:lnTo>
                  <a:pt x="851" y="2546"/>
                </a:lnTo>
                <a:lnTo>
                  <a:pt x="840" y="2593"/>
                </a:lnTo>
                <a:lnTo>
                  <a:pt x="833" y="2642"/>
                </a:lnTo>
                <a:lnTo>
                  <a:pt x="826" y="2691"/>
                </a:lnTo>
                <a:lnTo>
                  <a:pt x="822" y="2743"/>
                </a:lnTo>
                <a:lnTo>
                  <a:pt x="819" y="2796"/>
                </a:lnTo>
                <a:lnTo>
                  <a:pt x="818" y="2850"/>
                </a:lnTo>
                <a:lnTo>
                  <a:pt x="820" y="2906"/>
                </a:lnTo>
                <a:lnTo>
                  <a:pt x="825" y="2964"/>
                </a:lnTo>
                <a:lnTo>
                  <a:pt x="830" y="3024"/>
                </a:lnTo>
                <a:close/>
                <a:moveTo>
                  <a:pt x="3909" y="1201"/>
                </a:moveTo>
                <a:lnTo>
                  <a:pt x="3909" y="1201"/>
                </a:lnTo>
                <a:lnTo>
                  <a:pt x="3887" y="1263"/>
                </a:lnTo>
                <a:lnTo>
                  <a:pt x="3867" y="1328"/>
                </a:lnTo>
                <a:lnTo>
                  <a:pt x="3848" y="1394"/>
                </a:lnTo>
                <a:lnTo>
                  <a:pt x="3832" y="1463"/>
                </a:lnTo>
                <a:lnTo>
                  <a:pt x="3816" y="1532"/>
                </a:lnTo>
                <a:lnTo>
                  <a:pt x="3802" y="1603"/>
                </a:lnTo>
                <a:lnTo>
                  <a:pt x="3791" y="1675"/>
                </a:lnTo>
                <a:lnTo>
                  <a:pt x="3781" y="1749"/>
                </a:lnTo>
                <a:lnTo>
                  <a:pt x="3772" y="1822"/>
                </a:lnTo>
                <a:lnTo>
                  <a:pt x="3766" y="1897"/>
                </a:lnTo>
                <a:lnTo>
                  <a:pt x="3761" y="1972"/>
                </a:lnTo>
                <a:lnTo>
                  <a:pt x="3758" y="2049"/>
                </a:lnTo>
                <a:lnTo>
                  <a:pt x="3756" y="2125"/>
                </a:lnTo>
                <a:lnTo>
                  <a:pt x="3757" y="2202"/>
                </a:lnTo>
                <a:lnTo>
                  <a:pt x="3759" y="2279"/>
                </a:lnTo>
                <a:lnTo>
                  <a:pt x="3764" y="2357"/>
                </a:lnTo>
                <a:lnTo>
                  <a:pt x="3769" y="2434"/>
                </a:lnTo>
                <a:lnTo>
                  <a:pt x="3777" y="2511"/>
                </a:lnTo>
                <a:lnTo>
                  <a:pt x="3787" y="2588"/>
                </a:lnTo>
                <a:lnTo>
                  <a:pt x="3798" y="2664"/>
                </a:lnTo>
                <a:lnTo>
                  <a:pt x="3811" y="2740"/>
                </a:lnTo>
                <a:lnTo>
                  <a:pt x="3826" y="2816"/>
                </a:lnTo>
                <a:lnTo>
                  <a:pt x="3843" y="2889"/>
                </a:lnTo>
                <a:lnTo>
                  <a:pt x="3861" y="2963"/>
                </a:lnTo>
                <a:lnTo>
                  <a:pt x="3882" y="3037"/>
                </a:lnTo>
                <a:lnTo>
                  <a:pt x="3904" y="3108"/>
                </a:lnTo>
                <a:lnTo>
                  <a:pt x="3930" y="3179"/>
                </a:lnTo>
                <a:lnTo>
                  <a:pt x="3956" y="3247"/>
                </a:lnTo>
                <a:lnTo>
                  <a:pt x="3984" y="3315"/>
                </a:lnTo>
                <a:lnTo>
                  <a:pt x="4014" y="3380"/>
                </a:lnTo>
                <a:lnTo>
                  <a:pt x="4046" y="3445"/>
                </a:lnTo>
                <a:lnTo>
                  <a:pt x="4064" y="3476"/>
                </a:lnTo>
                <a:lnTo>
                  <a:pt x="4080" y="3507"/>
                </a:lnTo>
                <a:lnTo>
                  <a:pt x="4069" y="3467"/>
                </a:lnTo>
                <a:lnTo>
                  <a:pt x="4060" y="3428"/>
                </a:lnTo>
                <a:lnTo>
                  <a:pt x="4051" y="3390"/>
                </a:lnTo>
                <a:lnTo>
                  <a:pt x="4044" y="3351"/>
                </a:lnTo>
                <a:lnTo>
                  <a:pt x="4039" y="3313"/>
                </a:lnTo>
                <a:lnTo>
                  <a:pt x="4034" y="3276"/>
                </a:lnTo>
                <a:lnTo>
                  <a:pt x="4031" y="3238"/>
                </a:lnTo>
                <a:lnTo>
                  <a:pt x="4029" y="3202"/>
                </a:lnTo>
                <a:lnTo>
                  <a:pt x="4029" y="3164"/>
                </a:lnTo>
                <a:lnTo>
                  <a:pt x="4029" y="3128"/>
                </a:lnTo>
                <a:lnTo>
                  <a:pt x="4030" y="3093"/>
                </a:lnTo>
                <a:lnTo>
                  <a:pt x="4032" y="3057"/>
                </a:lnTo>
                <a:lnTo>
                  <a:pt x="4035" y="3021"/>
                </a:lnTo>
                <a:lnTo>
                  <a:pt x="4040" y="2986"/>
                </a:lnTo>
                <a:lnTo>
                  <a:pt x="4044" y="2951"/>
                </a:lnTo>
                <a:lnTo>
                  <a:pt x="4050" y="2917"/>
                </a:lnTo>
                <a:lnTo>
                  <a:pt x="4056" y="2882"/>
                </a:lnTo>
                <a:lnTo>
                  <a:pt x="4064" y="2848"/>
                </a:lnTo>
                <a:lnTo>
                  <a:pt x="4079" y="2779"/>
                </a:lnTo>
                <a:lnTo>
                  <a:pt x="4097" y="2711"/>
                </a:lnTo>
                <a:lnTo>
                  <a:pt x="4117" y="2644"/>
                </a:lnTo>
                <a:lnTo>
                  <a:pt x="4138" y="2577"/>
                </a:lnTo>
                <a:lnTo>
                  <a:pt x="4159" y="2510"/>
                </a:lnTo>
                <a:lnTo>
                  <a:pt x="4201" y="2376"/>
                </a:lnTo>
                <a:lnTo>
                  <a:pt x="4223" y="2309"/>
                </a:lnTo>
                <a:lnTo>
                  <a:pt x="4243" y="2240"/>
                </a:lnTo>
                <a:lnTo>
                  <a:pt x="4262" y="2172"/>
                </a:lnTo>
                <a:lnTo>
                  <a:pt x="4278" y="2104"/>
                </a:lnTo>
                <a:lnTo>
                  <a:pt x="4293" y="2035"/>
                </a:lnTo>
                <a:lnTo>
                  <a:pt x="4299" y="1999"/>
                </a:lnTo>
                <a:lnTo>
                  <a:pt x="4305" y="1963"/>
                </a:lnTo>
                <a:lnTo>
                  <a:pt x="4310" y="1928"/>
                </a:lnTo>
                <a:lnTo>
                  <a:pt x="4315" y="1893"/>
                </a:lnTo>
                <a:lnTo>
                  <a:pt x="4317" y="1856"/>
                </a:lnTo>
                <a:lnTo>
                  <a:pt x="4319" y="1820"/>
                </a:lnTo>
                <a:lnTo>
                  <a:pt x="4321" y="1783"/>
                </a:lnTo>
                <a:lnTo>
                  <a:pt x="4321" y="1746"/>
                </a:lnTo>
                <a:lnTo>
                  <a:pt x="4320" y="1709"/>
                </a:lnTo>
                <a:lnTo>
                  <a:pt x="4318" y="1670"/>
                </a:lnTo>
                <a:lnTo>
                  <a:pt x="4315" y="1632"/>
                </a:lnTo>
                <a:lnTo>
                  <a:pt x="4310" y="1593"/>
                </a:lnTo>
                <a:lnTo>
                  <a:pt x="4305" y="1555"/>
                </a:lnTo>
                <a:lnTo>
                  <a:pt x="4298" y="1515"/>
                </a:lnTo>
                <a:lnTo>
                  <a:pt x="4289" y="1476"/>
                </a:lnTo>
                <a:lnTo>
                  <a:pt x="4280" y="1435"/>
                </a:lnTo>
                <a:lnTo>
                  <a:pt x="4269" y="1394"/>
                </a:lnTo>
                <a:lnTo>
                  <a:pt x="4255" y="1354"/>
                </a:lnTo>
                <a:lnTo>
                  <a:pt x="4241" y="1312"/>
                </a:lnTo>
                <a:lnTo>
                  <a:pt x="4225" y="1270"/>
                </a:lnTo>
                <a:lnTo>
                  <a:pt x="4207" y="1227"/>
                </a:lnTo>
                <a:lnTo>
                  <a:pt x="4187" y="1183"/>
                </a:lnTo>
                <a:lnTo>
                  <a:pt x="4247" y="1296"/>
                </a:lnTo>
                <a:lnTo>
                  <a:pt x="4282" y="1358"/>
                </a:lnTo>
                <a:lnTo>
                  <a:pt x="4300" y="1390"/>
                </a:lnTo>
                <a:lnTo>
                  <a:pt x="4321" y="1423"/>
                </a:lnTo>
                <a:lnTo>
                  <a:pt x="4342" y="1456"/>
                </a:lnTo>
                <a:lnTo>
                  <a:pt x="4367" y="1490"/>
                </a:lnTo>
                <a:lnTo>
                  <a:pt x="4392" y="1525"/>
                </a:lnTo>
                <a:lnTo>
                  <a:pt x="4419" y="1560"/>
                </a:lnTo>
                <a:lnTo>
                  <a:pt x="4449" y="1596"/>
                </a:lnTo>
                <a:lnTo>
                  <a:pt x="4482" y="1632"/>
                </a:lnTo>
                <a:lnTo>
                  <a:pt x="4517" y="1668"/>
                </a:lnTo>
                <a:lnTo>
                  <a:pt x="4555" y="1705"/>
                </a:lnTo>
                <a:lnTo>
                  <a:pt x="4635" y="1780"/>
                </a:lnTo>
                <a:lnTo>
                  <a:pt x="4679" y="1821"/>
                </a:lnTo>
                <a:lnTo>
                  <a:pt x="4723" y="1864"/>
                </a:lnTo>
                <a:lnTo>
                  <a:pt x="4767" y="1909"/>
                </a:lnTo>
                <a:lnTo>
                  <a:pt x="4811" y="1956"/>
                </a:lnTo>
                <a:lnTo>
                  <a:pt x="4833" y="1982"/>
                </a:lnTo>
                <a:lnTo>
                  <a:pt x="4855" y="2007"/>
                </a:lnTo>
                <a:lnTo>
                  <a:pt x="4876" y="2033"/>
                </a:lnTo>
                <a:lnTo>
                  <a:pt x="4897" y="2060"/>
                </a:lnTo>
                <a:lnTo>
                  <a:pt x="4917" y="2087"/>
                </a:lnTo>
                <a:lnTo>
                  <a:pt x="4935" y="2115"/>
                </a:lnTo>
                <a:lnTo>
                  <a:pt x="4954" y="2144"/>
                </a:lnTo>
                <a:lnTo>
                  <a:pt x="4972" y="2172"/>
                </a:lnTo>
                <a:lnTo>
                  <a:pt x="4988" y="2202"/>
                </a:lnTo>
                <a:lnTo>
                  <a:pt x="5005" y="2233"/>
                </a:lnTo>
                <a:lnTo>
                  <a:pt x="5019" y="2263"/>
                </a:lnTo>
                <a:lnTo>
                  <a:pt x="5032" y="2295"/>
                </a:lnTo>
                <a:lnTo>
                  <a:pt x="5044" y="2328"/>
                </a:lnTo>
                <a:lnTo>
                  <a:pt x="5055" y="2361"/>
                </a:lnTo>
                <a:lnTo>
                  <a:pt x="5065" y="2395"/>
                </a:lnTo>
                <a:lnTo>
                  <a:pt x="5073" y="2430"/>
                </a:lnTo>
                <a:lnTo>
                  <a:pt x="5078" y="2465"/>
                </a:lnTo>
                <a:lnTo>
                  <a:pt x="5084" y="2501"/>
                </a:lnTo>
                <a:lnTo>
                  <a:pt x="5086" y="2538"/>
                </a:lnTo>
                <a:lnTo>
                  <a:pt x="5087" y="2576"/>
                </a:lnTo>
                <a:lnTo>
                  <a:pt x="5099" y="2538"/>
                </a:lnTo>
                <a:lnTo>
                  <a:pt x="5109" y="2502"/>
                </a:lnTo>
                <a:lnTo>
                  <a:pt x="5119" y="2466"/>
                </a:lnTo>
                <a:lnTo>
                  <a:pt x="5128" y="2431"/>
                </a:lnTo>
                <a:lnTo>
                  <a:pt x="5136" y="2395"/>
                </a:lnTo>
                <a:lnTo>
                  <a:pt x="5142" y="2361"/>
                </a:lnTo>
                <a:lnTo>
                  <a:pt x="5149" y="2327"/>
                </a:lnTo>
                <a:lnTo>
                  <a:pt x="5153" y="2294"/>
                </a:lnTo>
                <a:lnTo>
                  <a:pt x="5158" y="2261"/>
                </a:lnTo>
                <a:lnTo>
                  <a:pt x="5161" y="2228"/>
                </a:lnTo>
                <a:lnTo>
                  <a:pt x="5163" y="2196"/>
                </a:lnTo>
                <a:lnTo>
                  <a:pt x="5164" y="2166"/>
                </a:lnTo>
                <a:lnTo>
                  <a:pt x="5165" y="2135"/>
                </a:lnTo>
                <a:lnTo>
                  <a:pt x="5165" y="2104"/>
                </a:lnTo>
                <a:lnTo>
                  <a:pt x="5164" y="2074"/>
                </a:lnTo>
                <a:lnTo>
                  <a:pt x="5162" y="2045"/>
                </a:lnTo>
                <a:lnTo>
                  <a:pt x="5160" y="2016"/>
                </a:lnTo>
                <a:lnTo>
                  <a:pt x="5156" y="1987"/>
                </a:lnTo>
                <a:lnTo>
                  <a:pt x="5152" y="1959"/>
                </a:lnTo>
                <a:lnTo>
                  <a:pt x="5147" y="1931"/>
                </a:lnTo>
                <a:lnTo>
                  <a:pt x="5141" y="1904"/>
                </a:lnTo>
                <a:lnTo>
                  <a:pt x="5134" y="1877"/>
                </a:lnTo>
                <a:lnTo>
                  <a:pt x="5128" y="1851"/>
                </a:lnTo>
                <a:lnTo>
                  <a:pt x="5119" y="1826"/>
                </a:lnTo>
                <a:lnTo>
                  <a:pt x="5110" y="1800"/>
                </a:lnTo>
                <a:lnTo>
                  <a:pt x="5101" y="1775"/>
                </a:lnTo>
                <a:lnTo>
                  <a:pt x="5090" y="1751"/>
                </a:lnTo>
                <a:lnTo>
                  <a:pt x="5081" y="1727"/>
                </a:lnTo>
                <a:lnTo>
                  <a:pt x="5068" y="1702"/>
                </a:lnTo>
                <a:lnTo>
                  <a:pt x="5056" y="1679"/>
                </a:lnTo>
                <a:lnTo>
                  <a:pt x="5043" y="1656"/>
                </a:lnTo>
                <a:lnTo>
                  <a:pt x="5030" y="1633"/>
                </a:lnTo>
                <a:lnTo>
                  <a:pt x="5016" y="1611"/>
                </a:lnTo>
                <a:lnTo>
                  <a:pt x="5000" y="1589"/>
                </a:lnTo>
                <a:lnTo>
                  <a:pt x="4985" y="1568"/>
                </a:lnTo>
                <a:lnTo>
                  <a:pt x="4968" y="1547"/>
                </a:lnTo>
                <a:lnTo>
                  <a:pt x="4952" y="1526"/>
                </a:lnTo>
                <a:lnTo>
                  <a:pt x="4934" y="1507"/>
                </a:lnTo>
                <a:lnTo>
                  <a:pt x="4917" y="1486"/>
                </a:lnTo>
                <a:lnTo>
                  <a:pt x="4898" y="1467"/>
                </a:lnTo>
                <a:lnTo>
                  <a:pt x="4859" y="1428"/>
                </a:lnTo>
                <a:lnTo>
                  <a:pt x="4819" y="1392"/>
                </a:lnTo>
                <a:lnTo>
                  <a:pt x="4775" y="1356"/>
                </a:lnTo>
                <a:lnTo>
                  <a:pt x="4730" y="1322"/>
                </a:lnTo>
                <a:lnTo>
                  <a:pt x="4682" y="1289"/>
                </a:lnTo>
                <a:lnTo>
                  <a:pt x="4634" y="1258"/>
                </a:lnTo>
                <a:lnTo>
                  <a:pt x="4583" y="1227"/>
                </a:lnTo>
                <a:lnTo>
                  <a:pt x="4530" y="1197"/>
                </a:lnTo>
                <a:lnTo>
                  <a:pt x="4477" y="1170"/>
                </a:lnTo>
                <a:lnTo>
                  <a:pt x="4420" y="1142"/>
                </a:lnTo>
                <a:lnTo>
                  <a:pt x="4363" y="1116"/>
                </a:lnTo>
                <a:lnTo>
                  <a:pt x="4305" y="1091"/>
                </a:lnTo>
                <a:lnTo>
                  <a:pt x="4409" y="1129"/>
                </a:lnTo>
                <a:lnTo>
                  <a:pt x="4511" y="1164"/>
                </a:lnTo>
                <a:lnTo>
                  <a:pt x="4609" y="1195"/>
                </a:lnTo>
                <a:lnTo>
                  <a:pt x="4702" y="1224"/>
                </a:lnTo>
                <a:lnTo>
                  <a:pt x="4793" y="1249"/>
                </a:lnTo>
                <a:lnTo>
                  <a:pt x="4880" y="1272"/>
                </a:lnTo>
                <a:lnTo>
                  <a:pt x="4964" y="1292"/>
                </a:lnTo>
                <a:lnTo>
                  <a:pt x="5044" y="1310"/>
                </a:lnTo>
                <a:lnTo>
                  <a:pt x="5121" y="1326"/>
                </a:lnTo>
                <a:lnTo>
                  <a:pt x="5195" y="1340"/>
                </a:lnTo>
                <a:lnTo>
                  <a:pt x="5266" y="1353"/>
                </a:lnTo>
                <a:lnTo>
                  <a:pt x="5335" y="1365"/>
                </a:lnTo>
                <a:lnTo>
                  <a:pt x="5462" y="1384"/>
                </a:lnTo>
                <a:lnTo>
                  <a:pt x="5580" y="1402"/>
                </a:lnTo>
                <a:lnTo>
                  <a:pt x="5689" y="1420"/>
                </a:lnTo>
                <a:lnTo>
                  <a:pt x="5740" y="1428"/>
                </a:lnTo>
                <a:lnTo>
                  <a:pt x="5788" y="1438"/>
                </a:lnTo>
                <a:lnTo>
                  <a:pt x="5834" y="1449"/>
                </a:lnTo>
                <a:lnTo>
                  <a:pt x="5879" y="1460"/>
                </a:lnTo>
                <a:lnTo>
                  <a:pt x="5921" y="1474"/>
                </a:lnTo>
                <a:lnTo>
                  <a:pt x="5963" y="1489"/>
                </a:lnTo>
                <a:lnTo>
                  <a:pt x="6001" y="1505"/>
                </a:lnTo>
                <a:lnTo>
                  <a:pt x="6021" y="1514"/>
                </a:lnTo>
                <a:lnTo>
                  <a:pt x="6040" y="1524"/>
                </a:lnTo>
                <a:lnTo>
                  <a:pt x="6058" y="1534"/>
                </a:lnTo>
                <a:lnTo>
                  <a:pt x="6076" y="1545"/>
                </a:lnTo>
                <a:lnTo>
                  <a:pt x="6094" y="1556"/>
                </a:lnTo>
                <a:lnTo>
                  <a:pt x="6110" y="1568"/>
                </a:lnTo>
                <a:lnTo>
                  <a:pt x="6128" y="1581"/>
                </a:lnTo>
                <a:lnTo>
                  <a:pt x="6144" y="1595"/>
                </a:lnTo>
                <a:lnTo>
                  <a:pt x="6161" y="1609"/>
                </a:lnTo>
                <a:lnTo>
                  <a:pt x="6176" y="1623"/>
                </a:lnTo>
                <a:lnTo>
                  <a:pt x="6193" y="1640"/>
                </a:lnTo>
                <a:lnTo>
                  <a:pt x="6208" y="1656"/>
                </a:lnTo>
                <a:lnTo>
                  <a:pt x="6224" y="1674"/>
                </a:lnTo>
                <a:lnTo>
                  <a:pt x="6238" y="1692"/>
                </a:lnTo>
                <a:lnTo>
                  <a:pt x="6230" y="1657"/>
                </a:lnTo>
                <a:lnTo>
                  <a:pt x="6221" y="1621"/>
                </a:lnTo>
                <a:lnTo>
                  <a:pt x="6209" y="1585"/>
                </a:lnTo>
                <a:lnTo>
                  <a:pt x="6195" y="1548"/>
                </a:lnTo>
                <a:lnTo>
                  <a:pt x="6180" y="1512"/>
                </a:lnTo>
                <a:lnTo>
                  <a:pt x="6162" y="1476"/>
                </a:lnTo>
                <a:lnTo>
                  <a:pt x="6143" y="1439"/>
                </a:lnTo>
                <a:lnTo>
                  <a:pt x="6121" y="1403"/>
                </a:lnTo>
                <a:lnTo>
                  <a:pt x="6098" y="1367"/>
                </a:lnTo>
                <a:lnTo>
                  <a:pt x="6073" y="1331"/>
                </a:lnTo>
                <a:lnTo>
                  <a:pt x="6045" y="1294"/>
                </a:lnTo>
                <a:lnTo>
                  <a:pt x="6016" y="1259"/>
                </a:lnTo>
                <a:lnTo>
                  <a:pt x="5985" y="1224"/>
                </a:lnTo>
                <a:lnTo>
                  <a:pt x="5951" y="1190"/>
                </a:lnTo>
                <a:lnTo>
                  <a:pt x="5916" y="1156"/>
                </a:lnTo>
                <a:lnTo>
                  <a:pt x="5879" y="1123"/>
                </a:lnTo>
                <a:lnTo>
                  <a:pt x="5840" y="1091"/>
                </a:lnTo>
                <a:lnTo>
                  <a:pt x="5799" y="1059"/>
                </a:lnTo>
                <a:lnTo>
                  <a:pt x="5755" y="1028"/>
                </a:lnTo>
                <a:lnTo>
                  <a:pt x="5710" y="999"/>
                </a:lnTo>
                <a:lnTo>
                  <a:pt x="5664" y="971"/>
                </a:lnTo>
                <a:lnTo>
                  <a:pt x="5614" y="943"/>
                </a:lnTo>
                <a:lnTo>
                  <a:pt x="5564" y="918"/>
                </a:lnTo>
                <a:lnTo>
                  <a:pt x="5510" y="894"/>
                </a:lnTo>
                <a:lnTo>
                  <a:pt x="5455" y="871"/>
                </a:lnTo>
                <a:lnTo>
                  <a:pt x="5397" y="850"/>
                </a:lnTo>
                <a:lnTo>
                  <a:pt x="5339" y="830"/>
                </a:lnTo>
                <a:lnTo>
                  <a:pt x="5277" y="812"/>
                </a:lnTo>
                <a:lnTo>
                  <a:pt x="5215" y="796"/>
                </a:lnTo>
                <a:lnTo>
                  <a:pt x="5150" y="782"/>
                </a:lnTo>
                <a:lnTo>
                  <a:pt x="5083" y="769"/>
                </a:lnTo>
                <a:lnTo>
                  <a:pt x="5013" y="758"/>
                </a:lnTo>
                <a:lnTo>
                  <a:pt x="4964" y="753"/>
                </a:lnTo>
                <a:lnTo>
                  <a:pt x="4914" y="749"/>
                </a:lnTo>
                <a:lnTo>
                  <a:pt x="4864" y="746"/>
                </a:lnTo>
                <a:lnTo>
                  <a:pt x="4814" y="745"/>
                </a:lnTo>
                <a:lnTo>
                  <a:pt x="4764" y="746"/>
                </a:lnTo>
                <a:lnTo>
                  <a:pt x="4715" y="747"/>
                </a:lnTo>
                <a:lnTo>
                  <a:pt x="4667" y="750"/>
                </a:lnTo>
                <a:lnTo>
                  <a:pt x="4620" y="753"/>
                </a:lnTo>
                <a:lnTo>
                  <a:pt x="4574" y="757"/>
                </a:lnTo>
                <a:lnTo>
                  <a:pt x="4530" y="762"/>
                </a:lnTo>
                <a:lnTo>
                  <a:pt x="4489" y="767"/>
                </a:lnTo>
                <a:lnTo>
                  <a:pt x="4449" y="774"/>
                </a:lnTo>
                <a:lnTo>
                  <a:pt x="4413" y="779"/>
                </a:lnTo>
                <a:lnTo>
                  <a:pt x="4379" y="786"/>
                </a:lnTo>
                <a:lnTo>
                  <a:pt x="4349" y="793"/>
                </a:lnTo>
                <a:lnTo>
                  <a:pt x="4322" y="799"/>
                </a:lnTo>
                <a:lnTo>
                  <a:pt x="4373" y="775"/>
                </a:lnTo>
                <a:lnTo>
                  <a:pt x="4424" y="750"/>
                </a:lnTo>
                <a:lnTo>
                  <a:pt x="4472" y="724"/>
                </a:lnTo>
                <a:lnTo>
                  <a:pt x="4519" y="699"/>
                </a:lnTo>
                <a:lnTo>
                  <a:pt x="4612" y="648"/>
                </a:lnTo>
                <a:lnTo>
                  <a:pt x="4700" y="597"/>
                </a:lnTo>
                <a:lnTo>
                  <a:pt x="4786" y="546"/>
                </a:lnTo>
                <a:lnTo>
                  <a:pt x="4867" y="496"/>
                </a:lnTo>
                <a:lnTo>
                  <a:pt x="5023" y="401"/>
                </a:lnTo>
                <a:lnTo>
                  <a:pt x="5098" y="356"/>
                </a:lnTo>
                <a:lnTo>
                  <a:pt x="5172" y="314"/>
                </a:lnTo>
                <a:lnTo>
                  <a:pt x="5208" y="294"/>
                </a:lnTo>
                <a:lnTo>
                  <a:pt x="5244" y="275"/>
                </a:lnTo>
                <a:lnTo>
                  <a:pt x="5281" y="258"/>
                </a:lnTo>
                <a:lnTo>
                  <a:pt x="5316" y="241"/>
                </a:lnTo>
                <a:lnTo>
                  <a:pt x="5352" y="226"/>
                </a:lnTo>
                <a:lnTo>
                  <a:pt x="5389" y="211"/>
                </a:lnTo>
                <a:lnTo>
                  <a:pt x="5424" y="197"/>
                </a:lnTo>
                <a:lnTo>
                  <a:pt x="5460" y="185"/>
                </a:lnTo>
                <a:lnTo>
                  <a:pt x="5496" y="174"/>
                </a:lnTo>
                <a:lnTo>
                  <a:pt x="5533" y="165"/>
                </a:lnTo>
                <a:lnTo>
                  <a:pt x="5569" y="157"/>
                </a:lnTo>
                <a:lnTo>
                  <a:pt x="5606" y="150"/>
                </a:lnTo>
                <a:lnTo>
                  <a:pt x="5544" y="136"/>
                </a:lnTo>
                <a:lnTo>
                  <a:pt x="5481" y="124"/>
                </a:lnTo>
                <a:lnTo>
                  <a:pt x="5421" y="114"/>
                </a:lnTo>
                <a:lnTo>
                  <a:pt x="5360" y="106"/>
                </a:lnTo>
                <a:lnTo>
                  <a:pt x="5301" y="99"/>
                </a:lnTo>
                <a:lnTo>
                  <a:pt x="5242" y="95"/>
                </a:lnTo>
                <a:lnTo>
                  <a:pt x="5185" y="94"/>
                </a:lnTo>
                <a:lnTo>
                  <a:pt x="5129" y="94"/>
                </a:lnTo>
                <a:lnTo>
                  <a:pt x="5074" y="96"/>
                </a:lnTo>
                <a:lnTo>
                  <a:pt x="5020" y="99"/>
                </a:lnTo>
                <a:lnTo>
                  <a:pt x="4966" y="106"/>
                </a:lnTo>
                <a:lnTo>
                  <a:pt x="4914" y="114"/>
                </a:lnTo>
                <a:lnTo>
                  <a:pt x="4864" y="124"/>
                </a:lnTo>
                <a:lnTo>
                  <a:pt x="4814" y="136"/>
                </a:lnTo>
                <a:lnTo>
                  <a:pt x="4767" y="150"/>
                </a:lnTo>
                <a:lnTo>
                  <a:pt x="4720" y="165"/>
                </a:lnTo>
                <a:lnTo>
                  <a:pt x="4675" y="183"/>
                </a:lnTo>
                <a:lnTo>
                  <a:pt x="4629" y="203"/>
                </a:lnTo>
                <a:lnTo>
                  <a:pt x="4587" y="225"/>
                </a:lnTo>
                <a:lnTo>
                  <a:pt x="4545" y="248"/>
                </a:lnTo>
                <a:lnTo>
                  <a:pt x="4505" y="273"/>
                </a:lnTo>
                <a:lnTo>
                  <a:pt x="4466" y="301"/>
                </a:lnTo>
                <a:lnTo>
                  <a:pt x="4428" y="329"/>
                </a:lnTo>
                <a:lnTo>
                  <a:pt x="4393" y="360"/>
                </a:lnTo>
                <a:lnTo>
                  <a:pt x="4358" y="393"/>
                </a:lnTo>
                <a:lnTo>
                  <a:pt x="4325" y="427"/>
                </a:lnTo>
                <a:lnTo>
                  <a:pt x="4293" y="465"/>
                </a:lnTo>
                <a:lnTo>
                  <a:pt x="4263" y="502"/>
                </a:lnTo>
                <a:lnTo>
                  <a:pt x="4236" y="543"/>
                </a:lnTo>
                <a:lnTo>
                  <a:pt x="4208" y="584"/>
                </a:lnTo>
                <a:lnTo>
                  <a:pt x="4183" y="628"/>
                </a:lnTo>
                <a:lnTo>
                  <a:pt x="4160" y="673"/>
                </a:lnTo>
                <a:lnTo>
                  <a:pt x="4163" y="648"/>
                </a:lnTo>
                <a:lnTo>
                  <a:pt x="4165" y="624"/>
                </a:lnTo>
                <a:lnTo>
                  <a:pt x="4166" y="601"/>
                </a:lnTo>
                <a:lnTo>
                  <a:pt x="4166" y="577"/>
                </a:lnTo>
                <a:lnTo>
                  <a:pt x="4165" y="554"/>
                </a:lnTo>
                <a:lnTo>
                  <a:pt x="4164" y="531"/>
                </a:lnTo>
                <a:lnTo>
                  <a:pt x="4159" y="485"/>
                </a:lnTo>
                <a:lnTo>
                  <a:pt x="4151" y="439"/>
                </a:lnTo>
                <a:lnTo>
                  <a:pt x="4143" y="394"/>
                </a:lnTo>
                <a:lnTo>
                  <a:pt x="4135" y="351"/>
                </a:lnTo>
                <a:lnTo>
                  <a:pt x="4128" y="307"/>
                </a:lnTo>
                <a:lnTo>
                  <a:pt x="4123" y="266"/>
                </a:lnTo>
                <a:lnTo>
                  <a:pt x="4122" y="245"/>
                </a:lnTo>
                <a:lnTo>
                  <a:pt x="4121" y="225"/>
                </a:lnTo>
                <a:lnTo>
                  <a:pt x="4121" y="205"/>
                </a:lnTo>
                <a:lnTo>
                  <a:pt x="4123" y="184"/>
                </a:lnTo>
                <a:lnTo>
                  <a:pt x="4126" y="165"/>
                </a:lnTo>
                <a:lnTo>
                  <a:pt x="4129" y="146"/>
                </a:lnTo>
                <a:lnTo>
                  <a:pt x="4134" y="127"/>
                </a:lnTo>
                <a:lnTo>
                  <a:pt x="4141" y="107"/>
                </a:lnTo>
                <a:lnTo>
                  <a:pt x="4150" y="90"/>
                </a:lnTo>
                <a:lnTo>
                  <a:pt x="4160" y="71"/>
                </a:lnTo>
                <a:lnTo>
                  <a:pt x="4172" y="53"/>
                </a:lnTo>
                <a:lnTo>
                  <a:pt x="4186" y="36"/>
                </a:lnTo>
                <a:lnTo>
                  <a:pt x="4203" y="18"/>
                </a:lnTo>
                <a:lnTo>
                  <a:pt x="4220" y="0"/>
                </a:lnTo>
                <a:lnTo>
                  <a:pt x="4203" y="2"/>
                </a:lnTo>
                <a:lnTo>
                  <a:pt x="4185" y="3"/>
                </a:lnTo>
                <a:lnTo>
                  <a:pt x="4167" y="4"/>
                </a:lnTo>
                <a:lnTo>
                  <a:pt x="4150" y="7"/>
                </a:lnTo>
                <a:lnTo>
                  <a:pt x="4133" y="10"/>
                </a:lnTo>
                <a:lnTo>
                  <a:pt x="4117" y="14"/>
                </a:lnTo>
                <a:lnTo>
                  <a:pt x="4100" y="18"/>
                </a:lnTo>
                <a:lnTo>
                  <a:pt x="4084" y="24"/>
                </a:lnTo>
                <a:lnTo>
                  <a:pt x="4053" y="35"/>
                </a:lnTo>
                <a:lnTo>
                  <a:pt x="4023" y="49"/>
                </a:lnTo>
                <a:lnTo>
                  <a:pt x="3995" y="65"/>
                </a:lnTo>
                <a:lnTo>
                  <a:pt x="3967" y="84"/>
                </a:lnTo>
                <a:lnTo>
                  <a:pt x="3942" y="104"/>
                </a:lnTo>
                <a:lnTo>
                  <a:pt x="3917" y="126"/>
                </a:lnTo>
                <a:lnTo>
                  <a:pt x="3895" y="150"/>
                </a:lnTo>
                <a:lnTo>
                  <a:pt x="3873" y="175"/>
                </a:lnTo>
                <a:lnTo>
                  <a:pt x="3854" y="202"/>
                </a:lnTo>
                <a:lnTo>
                  <a:pt x="3835" y="230"/>
                </a:lnTo>
                <a:lnTo>
                  <a:pt x="3820" y="260"/>
                </a:lnTo>
                <a:lnTo>
                  <a:pt x="3805" y="290"/>
                </a:lnTo>
                <a:lnTo>
                  <a:pt x="3792" y="322"/>
                </a:lnTo>
                <a:lnTo>
                  <a:pt x="3782" y="355"/>
                </a:lnTo>
                <a:lnTo>
                  <a:pt x="3773" y="388"/>
                </a:lnTo>
                <a:lnTo>
                  <a:pt x="3767" y="422"/>
                </a:lnTo>
                <a:lnTo>
                  <a:pt x="3762" y="456"/>
                </a:lnTo>
                <a:lnTo>
                  <a:pt x="3760" y="490"/>
                </a:lnTo>
                <a:lnTo>
                  <a:pt x="3759" y="525"/>
                </a:lnTo>
                <a:lnTo>
                  <a:pt x="3761" y="560"/>
                </a:lnTo>
                <a:lnTo>
                  <a:pt x="3766" y="597"/>
                </a:lnTo>
                <a:lnTo>
                  <a:pt x="3772" y="632"/>
                </a:lnTo>
                <a:lnTo>
                  <a:pt x="3781" y="667"/>
                </a:lnTo>
                <a:lnTo>
                  <a:pt x="3793" y="702"/>
                </a:lnTo>
                <a:lnTo>
                  <a:pt x="3806" y="736"/>
                </a:lnTo>
                <a:lnTo>
                  <a:pt x="3823" y="771"/>
                </a:lnTo>
                <a:lnTo>
                  <a:pt x="3842" y="804"/>
                </a:lnTo>
                <a:lnTo>
                  <a:pt x="3853" y="820"/>
                </a:lnTo>
                <a:lnTo>
                  <a:pt x="3864" y="837"/>
                </a:lnTo>
                <a:lnTo>
                  <a:pt x="3841" y="815"/>
                </a:lnTo>
                <a:lnTo>
                  <a:pt x="3817" y="794"/>
                </a:lnTo>
                <a:lnTo>
                  <a:pt x="3793" y="774"/>
                </a:lnTo>
                <a:lnTo>
                  <a:pt x="3769" y="755"/>
                </a:lnTo>
                <a:lnTo>
                  <a:pt x="3744" y="738"/>
                </a:lnTo>
                <a:lnTo>
                  <a:pt x="3718" y="721"/>
                </a:lnTo>
                <a:lnTo>
                  <a:pt x="3692" y="705"/>
                </a:lnTo>
                <a:lnTo>
                  <a:pt x="3667" y="689"/>
                </a:lnTo>
                <a:lnTo>
                  <a:pt x="3639" y="675"/>
                </a:lnTo>
                <a:lnTo>
                  <a:pt x="3613" y="662"/>
                </a:lnTo>
                <a:lnTo>
                  <a:pt x="3585" y="650"/>
                </a:lnTo>
                <a:lnTo>
                  <a:pt x="3558" y="639"/>
                </a:lnTo>
                <a:lnTo>
                  <a:pt x="3529" y="628"/>
                </a:lnTo>
                <a:lnTo>
                  <a:pt x="3502" y="618"/>
                </a:lnTo>
                <a:lnTo>
                  <a:pt x="3473" y="609"/>
                </a:lnTo>
                <a:lnTo>
                  <a:pt x="3445" y="601"/>
                </a:lnTo>
                <a:lnTo>
                  <a:pt x="3415" y="593"/>
                </a:lnTo>
                <a:lnTo>
                  <a:pt x="3386" y="588"/>
                </a:lnTo>
                <a:lnTo>
                  <a:pt x="3356" y="582"/>
                </a:lnTo>
                <a:lnTo>
                  <a:pt x="3328" y="577"/>
                </a:lnTo>
                <a:lnTo>
                  <a:pt x="3298" y="574"/>
                </a:lnTo>
                <a:lnTo>
                  <a:pt x="3268" y="570"/>
                </a:lnTo>
                <a:lnTo>
                  <a:pt x="3240" y="568"/>
                </a:lnTo>
                <a:lnTo>
                  <a:pt x="3210" y="566"/>
                </a:lnTo>
                <a:lnTo>
                  <a:pt x="3180" y="566"/>
                </a:lnTo>
                <a:lnTo>
                  <a:pt x="3151" y="566"/>
                </a:lnTo>
                <a:lnTo>
                  <a:pt x="3121" y="566"/>
                </a:lnTo>
                <a:lnTo>
                  <a:pt x="3092" y="567"/>
                </a:lnTo>
                <a:lnTo>
                  <a:pt x="3063" y="569"/>
                </a:lnTo>
                <a:lnTo>
                  <a:pt x="3034" y="573"/>
                </a:lnTo>
                <a:lnTo>
                  <a:pt x="3006" y="576"/>
                </a:lnTo>
                <a:lnTo>
                  <a:pt x="2976" y="580"/>
                </a:lnTo>
                <a:lnTo>
                  <a:pt x="2947" y="585"/>
                </a:lnTo>
                <a:lnTo>
                  <a:pt x="2920" y="591"/>
                </a:lnTo>
                <a:lnTo>
                  <a:pt x="2891" y="597"/>
                </a:lnTo>
                <a:lnTo>
                  <a:pt x="2864" y="603"/>
                </a:lnTo>
                <a:lnTo>
                  <a:pt x="2836" y="611"/>
                </a:lnTo>
                <a:lnTo>
                  <a:pt x="2809" y="620"/>
                </a:lnTo>
                <a:lnTo>
                  <a:pt x="2782" y="629"/>
                </a:lnTo>
                <a:lnTo>
                  <a:pt x="2756" y="637"/>
                </a:lnTo>
                <a:lnTo>
                  <a:pt x="2729" y="647"/>
                </a:lnTo>
                <a:lnTo>
                  <a:pt x="2704" y="658"/>
                </a:lnTo>
                <a:lnTo>
                  <a:pt x="2679" y="669"/>
                </a:lnTo>
                <a:lnTo>
                  <a:pt x="2655" y="681"/>
                </a:lnTo>
                <a:lnTo>
                  <a:pt x="2630" y="694"/>
                </a:lnTo>
                <a:lnTo>
                  <a:pt x="2606" y="707"/>
                </a:lnTo>
                <a:lnTo>
                  <a:pt x="2583" y="720"/>
                </a:lnTo>
                <a:lnTo>
                  <a:pt x="2561" y="734"/>
                </a:lnTo>
                <a:lnTo>
                  <a:pt x="2539" y="749"/>
                </a:lnTo>
                <a:lnTo>
                  <a:pt x="2517" y="763"/>
                </a:lnTo>
                <a:lnTo>
                  <a:pt x="2496" y="778"/>
                </a:lnTo>
                <a:lnTo>
                  <a:pt x="2476" y="795"/>
                </a:lnTo>
                <a:lnTo>
                  <a:pt x="2458" y="811"/>
                </a:lnTo>
                <a:lnTo>
                  <a:pt x="2439" y="828"/>
                </a:lnTo>
                <a:lnTo>
                  <a:pt x="2420" y="845"/>
                </a:lnTo>
                <a:lnTo>
                  <a:pt x="2404" y="863"/>
                </a:lnTo>
                <a:lnTo>
                  <a:pt x="2387" y="882"/>
                </a:lnTo>
                <a:lnTo>
                  <a:pt x="2372" y="900"/>
                </a:lnTo>
                <a:lnTo>
                  <a:pt x="2357" y="919"/>
                </a:lnTo>
                <a:lnTo>
                  <a:pt x="2343" y="939"/>
                </a:lnTo>
                <a:lnTo>
                  <a:pt x="2330" y="959"/>
                </a:lnTo>
                <a:lnTo>
                  <a:pt x="2319" y="980"/>
                </a:lnTo>
                <a:lnTo>
                  <a:pt x="2308" y="1000"/>
                </a:lnTo>
                <a:lnTo>
                  <a:pt x="2297" y="1021"/>
                </a:lnTo>
                <a:lnTo>
                  <a:pt x="2327" y="1010"/>
                </a:lnTo>
                <a:lnTo>
                  <a:pt x="2359" y="1000"/>
                </a:lnTo>
                <a:lnTo>
                  <a:pt x="2393" y="993"/>
                </a:lnTo>
                <a:lnTo>
                  <a:pt x="2429" y="986"/>
                </a:lnTo>
                <a:lnTo>
                  <a:pt x="2468" y="982"/>
                </a:lnTo>
                <a:lnTo>
                  <a:pt x="2507" y="977"/>
                </a:lnTo>
                <a:lnTo>
                  <a:pt x="2550" y="975"/>
                </a:lnTo>
                <a:lnTo>
                  <a:pt x="2593" y="973"/>
                </a:lnTo>
                <a:lnTo>
                  <a:pt x="2638" y="973"/>
                </a:lnTo>
                <a:lnTo>
                  <a:pt x="2684" y="973"/>
                </a:lnTo>
                <a:lnTo>
                  <a:pt x="2781" y="975"/>
                </a:lnTo>
                <a:lnTo>
                  <a:pt x="2882" y="981"/>
                </a:lnTo>
                <a:lnTo>
                  <a:pt x="2987" y="986"/>
                </a:lnTo>
                <a:lnTo>
                  <a:pt x="3201" y="1000"/>
                </a:lnTo>
                <a:lnTo>
                  <a:pt x="3310" y="1006"/>
                </a:lnTo>
                <a:lnTo>
                  <a:pt x="3419" y="1009"/>
                </a:lnTo>
                <a:lnTo>
                  <a:pt x="3473" y="1010"/>
                </a:lnTo>
                <a:lnTo>
                  <a:pt x="3526" y="1011"/>
                </a:lnTo>
                <a:lnTo>
                  <a:pt x="3579" y="1010"/>
                </a:lnTo>
                <a:lnTo>
                  <a:pt x="3630" y="1009"/>
                </a:lnTo>
                <a:lnTo>
                  <a:pt x="3682" y="1007"/>
                </a:lnTo>
                <a:lnTo>
                  <a:pt x="3733" y="1004"/>
                </a:lnTo>
                <a:lnTo>
                  <a:pt x="3782" y="998"/>
                </a:lnTo>
                <a:lnTo>
                  <a:pt x="3831" y="993"/>
                </a:lnTo>
                <a:lnTo>
                  <a:pt x="3780" y="1007"/>
                </a:lnTo>
                <a:lnTo>
                  <a:pt x="3727" y="1022"/>
                </a:lnTo>
                <a:lnTo>
                  <a:pt x="3673" y="1040"/>
                </a:lnTo>
                <a:lnTo>
                  <a:pt x="3617" y="1061"/>
                </a:lnTo>
                <a:lnTo>
                  <a:pt x="3561" y="1083"/>
                </a:lnTo>
                <a:lnTo>
                  <a:pt x="3503" y="1107"/>
                </a:lnTo>
                <a:lnTo>
                  <a:pt x="3445" y="1134"/>
                </a:lnTo>
                <a:lnTo>
                  <a:pt x="3385" y="1163"/>
                </a:lnTo>
                <a:lnTo>
                  <a:pt x="3326" y="1195"/>
                </a:lnTo>
                <a:lnTo>
                  <a:pt x="3266" y="1229"/>
                </a:lnTo>
                <a:lnTo>
                  <a:pt x="3208" y="1267"/>
                </a:lnTo>
                <a:lnTo>
                  <a:pt x="3178" y="1285"/>
                </a:lnTo>
                <a:lnTo>
                  <a:pt x="3149" y="1306"/>
                </a:lnTo>
                <a:lnTo>
                  <a:pt x="3120" y="1327"/>
                </a:lnTo>
                <a:lnTo>
                  <a:pt x="3091" y="1349"/>
                </a:lnTo>
                <a:lnTo>
                  <a:pt x="3063" y="1371"/>
                </a:lnTo>
                <a:lnTo>
                  <a:pt x="3034" y="1394"/>
                </a:lnTo>
                <a:lnTo>
                  <a:pt x="3006" y="1419"/>
                </a:lnTo>
                <a:lnTo>
                  <a:pt x="2978" y="1443"/>
                </a:lnTo>
                <a:lnTo>
                  <a:pt x="2951" y="1469"/>
                </a:lnTo>
                <a:lnTo>
                  <a:pt x="2924" y="1494"/>
                </a:lnTo>
                <a:lnTo>
                  <a:pt x="2898" y="1522"/>
                </a:lnTo>
                <a:lnTo>
                  <a:pt x="2871" y="1551"/>
                </a:lnTo>
                <a:lnTo>
                  <a:pt x="2846" y="1579"/>
                </a:lnTo>
                <a:lnTo>
                  <a:pt x="2821" y="1609"/>
                </a:lnTo>
                <a:lnTo>
                  <a:pt x="2795" y="1639"/>
                </a:lnTo>
                <a:lnTo>
                  <a:pt x="2772" y="1670"/>
                </a:lnTo>
                <a:lnTo>
                  <a:pt x="2748" y="1702"/>
                </a:lnTo>
                <a:lnTo>
                  <a:pt x="2725" y="1735"/>
                </a:lnTo>
                <a:lnTo>
                  <a:pt x="2703" y="1769"/>
                </a:lnTo>
                <a:lnTo>
                  <a:pt x="2682" y="1805"/>
                </a:lnTo>
                <a:lnTo>
                  <a:pt x="2661" y="1840"/>
                </a:lnTo>
                <a:lnTo>
                  <a:pt x="2641" y="1877"/>
                </a:lnTo>
                <a:lnTo>
                  <a:pt x="2622" y="1915"/>
                </a:lnTo>
                <a:lnTo>
                  <a:pt x="2603" y="1953"/>
                </a:lnTo>
                <a:lnTo>
                  <a:pt x="2585" y="1993"/>
                </a:lnTo>
                <a:lnTo>
                  <a:pt x="2569" y="2033"/>
                </a:lnTo>
                <a:lnTo>
                  <a:pt x="2553" y="2075"/>
                </a:lnTo>
                <a:lnTo>
                  <a:pt x="2538" y="2118"/>
                </a:lnTo>
                <a:lnTo>
                  <a:pt x="2524" y="2161"/>
                </a:lnTo>
                <a:lnTo>
                  <a:pt x="2512" y="2206"/>
                </a:lnTo>
                <a:lnTo>
                  <a:pt x="2499" y="2251"/>
                </a:lnTo>
                <a:lnTo>
                  <a:pt x="2488" y="2299"/>
                </a:lnTo>
                <a:lnTo>
                  <a:pt x="2479" y="2346"/>
                </a:lnTo>
                <a:lnTo>
                  <a:pt x="2470" y="2394"/>
                </a:lnTo>
                <a:lnTo>
                  <a:pt x="2462" y="2445"/>
                </a:lnTo>
                <a:lnTo>
                  <a:pt x="2455" y="2496"/>
                </a:lnTo>
                <a:lnTo>
                  <a:pt x="2450" y="2547"/>
                </a:lnTo>
                <a:lnTo>
                  <a:pt x="2447" y="2601"/>
                </a:lnTo>
                <a:lnTo>
                  <a:pt x="2443" y="2655"/>
                </a:lnTo>
                <a:lnTo>
                  <a:pt x="2442" y="2711"/>
                </a:lnTo>
                <a:lnTo>
                  <a:pt x="2441" y="2767"/>
                </a:lnTo>
                <a:lnTo>
                  <a:pt x="2443" y="2824"/>
                </a:lnTo>
                <a:lnTo>
                  <a:pt x="2451" y="2794"/>
                </a:lnTo>
                <a:lnTo>
                  <a:pt x="2461" y="2763"/>
                </a:lnTo>
                <a:lnTo>
                  <a:pt x="2471" y="2732"/>
                </a:lnTo>
                <a:lnTo>
                  <a:pt x="2482" y="2702"/>
                </a:lnTo>
                <a:lnTo>
                  <a:pt x="2494" y="2673"/>
                </a:lnTo>
                <a:lnTo>
                  <a:pt x="2506" y="2644"/>
                </a:lnTo>
                <a:lnTo>
                  <a:pt x="2519" y="2617"/>
                </a:lnTo>
                <a:lnTo>
                  <a:pt x="2534" y="2589"/>
                </a:lnTo>
                <a:lnTo>
                  <a:pt x="2549" y="2562"/>
                </a:lnTo>
                <a:lnTo>
                  <a:pt x="2564" y="2535"/>
                </a:lnTo>
                <a:lnTo>
                  <a:pt x="2581" y="2509"/>
                </a:lnTo>
                <a:lnTo>
                  <a:pt x="2598" y="2482"/>
                </a:lnTo>
                <a:lnTo>
                  <a:pt x="2616" y="2457"/>
                </a:lnTo>
                <a:lnTo>
                  <a:pt x="2635" y="2432"/>
                </a:lnTo>
                <a:lnTo>
                  <a:pt x="2653" y="2408"/>
                </a:lnTo>
                <a:lnTo>
                  <a:pt x="2673" y="2383"/>
                </a:lnTo>
                <a:lnTo>
                  <a:pt x="2714" y="2335"/>
                </a:lnTo>
                <a:lnTo>
                  <a:pt x="2758" y="2289"/>
                </a:lnTo>
                <a:lnTo>
                  <a:pt x="2803" y="2243"/>
                </a:lnTo>
                <a:lnTo>
                  <a:pt x="2850" y="2199"/>
                </a:lnTo>
                <a:lnTo>
                  <a:pt x="2899" y="2153"/>
                </a:lnTo>
                <a:lnTo>
                  <a:pt x="2949" y="2109"/>
                </a:lnTo>
                <a:lnTo>
                  <a:pt x="3001" y="2067"/>
                </a:lnTo>
                <a:lnTo>
                  <a:pt x="3054" y="2022"/>
                </a:lnTo>
                <a:lnTo>
                  <a:pt x="3162" y="1934"/>
                </a:lnTo>
                <a:lnTo>
                  <a:pt x="3272" y="1845"/>
                </a:lnTo>
                <a:lnTo>
                  <a:pt x="3328" y="1800"/>
                </a:lnTo>
                <a:lnTo>
                  <a:pt x="3384" y="1754"/>
                </a:lnTo>
                <a:lnTo>
                  <a:pt x="3439" y="1706"/>
                </a:lnTo>
                <a:lnTo>
                  <a:pt x="3495" y="1657"/>
                </a:lnTo>
                <a:lnTo>
                  <a:pt x="3550" y="1607"/>
                </a:lnTo>
                <a:lnTo>
                  <a:pt x="3604" y="1555"/>
                </a:lnTo>
                <a:lnTo>
                  <a:pt x="3658" y="1501"/>
                </a:lnTo>
                <a:lnTo>
                  <a:pt x="3711" y="1446"/>
                </a:lnTo>
                <a:lnTo>
                  <a:pt x="3762" y="1388"/>
                </a:lnTo>
                <a:lnTo>
                  <a:pt x="3813" y="1328"/>
                </a:lnTo>
                <a:lnTo>
                  <a:pt x="3837" y="1298"/>
                </a:lnTo>
                <a:lnTo>
                  <a:pt x="3861" y="1266"/>
                </a:lnTo>
                <a:lnTo>
                  <a:pt x="3886" y="1234"/>
                </a:lnTo>
                <a:lnTo>
                  <a:pt x="3909" y="120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ppt_x</p:attrName>
                                        </p:attrNameLst>
                                      </p:cBhvr>
                                      <p:tavLst>
                                        <p:tav tm="0">
                                          <p:val>
                                            <p:strVal val="#ppt_x"/>
                                          </p:val>
                                        </p:tav>
                                        <p:tav tm="100000">
                                          <p:val>
                                            <p:strVal val="#ppt_x"/>
                                          </p:val>
                                        </p:tav>
                                      </p:tavLst>
                                    </p:anim>
                                    <p:anim calcmode="lin" valueType="num">
                                      <p:cBhvr>
                                        <p:cTn id="9" dur="2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2000"/>
                                        <p:tgtEl>
                                          <p:spTgt spid="2050"/>
                                        </p:tgtEl>
                                      </p:cBhvr>
                                    </p:animEffect>
                                    <p:anim calcmode="lin" valueType="num">
                                      <p:cBhvr>
                                        <p:cTn id="13" dur="2000" fill="hold"/>
                                        <p:tgtEl>
                                          <p:spTgt spid="2050"/>
                                        </p:tgtEl>
                                        <p:attrNameLst>
                                          <p:attrName>ppt_x</p:attrName>
                                        </p:attrNameLst>
                                      </p:cBhvr>
                                      <p:tavLst>
                                        <p:tav tm="0">
                                          <p:val>
                                            <p:strVal val="#ppt_x"/>
                                          </p:val>
                                        </p:tav>
                                        <p:tav tm="100000">
                                          <p:val>
                                            <p:strVal val="#ppt_x"/>
                                          </p:val>
                                        </p:tav>
                                      </p:tavLst>
                                    </p:anim>
                                    <p:anim calcmode="lin" valueType="num">
                                      <p:cBhvr>
                                        <p:cTn id="14" dur="2000" fill="hold"/>
                                        <p:tgtEl>
                                          <p:spTgt spid="205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ppt_x</p:attrName>
                                        </p:attrNameLst>
                                      </p:cBhvr>
                                      <p:tavLst>
                                        <p:tav tm="0">
                                          <p:val>
                                            <p:strVal val="#ppt_x"/>
                                          </p:val>
                                        </p:tav>
                                        <p:tav tm="100000">
                                          <p:val>
                                            <p:strVal val="#ppt_x"/>
                                          </p:val>
                                        </p:tav>
                                      </p:tavLst>
                                    </p:anim>
                                    <p:anim calcmode="lin" valueType="num">
                                      <p:cBhvr>
                                        <p:cTn id="19" dur="2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2000"/>
                                        <p:tgtEl>
                                          <p:spTgt spid="5"/>
                                        </p:tgtEl>
                                      </p:cBhvr>
                                    </p:animEffect>
                                    <p:anim calcmode="lin" valueType="num">
                                      <p:cBhvr>
                                        <p:cTn id="23" dur="2000" fill="hold"/>
                                        <p:tgtEl>
                                          <p:spTgt spid="5"/>
                                        </p:tgtEl>
                                        <p:attrNameLst>
                                          <p:attrName>ppt_x</p:attrName>
                                        </p:attrNameLst>
                                      </p:cBhvr>
                                      <p:tavLst>
                                        <p:tav tm="0">
                                          <p:val>
                                            <p:strVal val="#ppt_x"/>
                                          </p:val>
                                        </p:tav>
                                        <p:tav tm="100000">
                                          <p:val>
                                            <p:strVal val="#ppt_x"/>
                                          </p:val>
                                        </p:tav>
                                      </p:tavLst>
                                    </p:anim>
                                    <p:anim calcmode="lin" valueType="num">
                                      <p:cBhvr>
                                        <p:cTn id="24" dur="200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2000"/>
                                        <p:tgtEl>
                                          <p:spTgt spid="30"/>
                                        </p:tgtEl>
                                      </p:cBhvr>
                                    </p:animEffect>
                                    <p:anim calcmode="lin" valueType="num">
                                      <p:cBhvr>
                                        <p:cTn id="28" dur="2000" fill="hold"/>
                                        <p:tgtEl>
                                          <p:spTgt spid="30"/>
                                        </p:tgtEl>
                                        <p:attrNameLst>
                                          <p:attrName>ppt_x</p:attrName>
                                        </p:attrNameLst>
                                      </p:cBhvr>
                                      <p:tavLst>
                                        <p:tav tm="0">
                                          <p:val>
                                            <p:strVal val="#ppt_x"/>
                                          </p:val>
                                        </p:tav>
                                        <p:tav tm="100000">
                                          <p:val>
                                            <p:strVal val="#ppt_x"/>
                                          </p:val>
                                        </p:tav>
                                      </p:tavLst>
                                    </p:anim>
                                    <p:anim calcmode="lin" valueType="num">
                                      <p:cBhvr>
                                        <p:cTn id="29" dur="2000" fill="hold"/>
                                        <p:tgtEl>
                                          <p:spTgt spid="3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2000"/>
                                        <p:tgtEl>
                                          <p:spTgt spid="31"/>
                                        </p:tgtEl>
                                      </p:cBhvr>
                                    </p:animEffect>
                                    <p:anim calcmode="lin" valueType="num">
                                      <p:cBhvr>
                                        <p:cTn id="33" dur="2000" fill="hold"/>
                                        <p:tgtEl>
                                          <p:spTgt spid="31"/>
                                        </p:tgtEl>
                                        <p:attrNameLst>
                                          <p:attrName>ppt_x</p:attrName>
                                        </p:attrNameLst>
                                      </p:cBhvr>
                                      <p:tavLst>
                                        <p:tav tm="0">
                                          <p:val>
                                            <p:strVal val="#ppt_x"/>
                                          </p:val>
                                        </p:tav>
                                        <p:tav tm="100000">
                                          <p:val>
                                            <p:strVal val="#ppt_x"/>
                                          </p:val>
                                        </p:tav>
                                      </p:tavLst>
                                    </p:anim>
                                    <p:anim calcmode="lin" valueType="num">
                                      <p:cBhvr>
                                        <p:cTn id="34" dur="2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50" grpId="0" animBg="1"/>
      <p:bldP spid="4" grpId="0" bldLvl="0" animBg="1"/>
      <p:bldP spid="5" grpId="0" animBg="1"/>
      <p:bldP spid="30" grpId="0" animBg="1"/>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sp>
        <p:nvSpPr>
          <p:cNvPr id="3" name="Freeform 37"/>
          <p:cNvSpPr/>
          <p:nvPr/>
        </p:nvSpPr>
        <p:spPr bwMode="auto">
          <a:xfrm flipH="1">
            <a:off x="6443936" y="2298143"/>
            <a:ext cx="2192665" cy="1253287"/>
          </a:xfrm>
          <a:custGeom>
            <a:avLst/>
            <a:gdLst>
              <a:gd name="T0" fmla="*/ 0 w 1043"/>
              <a:gd name="T1" fmla="*/ 0 h 438"/>
              <a:gd name="T2" fmla="*/ 1043 w 1043"/>
              <a:gd name="T3" fmla="*/ 425 h 438"/>
            </a:gdLst>
            <a:ahLst/>
            <a:cxnLst>
              <a:cxn ang="0">
                <a:pos x="T0" y="T1"/>
              </a:cxn>
              <a:cxn ang="0">
                <a:pos x="T2" y="T3"/>
              </a:cxn>
            </a:cxnLst>
            <a:rect l="0" t="0" r="r" b="b"/>
            <a:pathLst>
              <a:path w="1043" h="438">
                <a:moveTo>
                  <a:pt x="0" y="0"/>
                </a:moveTo>
                <a:cubicBezTo>
                  <a:pt x="828" y="0"/>
                  <a:pt x="524" y="438"/>
                  <a:pt x="1043" y="425"/>
                </a:cubicBezTo>
              </a:path>
            </a:pathLst>
          </a:custGeom>
          <a:ln>
            <a:solidFill>
              <a:srgbClr val="EE0689"/>
            </a:solidFill>
            <a:tailEnd type="oval"/>
          </a:ln>
        </p:spPr>
        <p:style>
          <a:lnRef idx="1">
            <a:schemeClr val="accent1"/>
          </a:lnRef>
          <a:fillRef idx="0">
            <a:schemeClr val="accent1"/>
          </a:fillRef>
          <a:effectRef idx="0">
            <a:schemeClr val="accent1"/>
          </a:effectRef>
          <a:fontRef idx="minor">
            <a:schemeClr val="tx1"/>
          </a:fontRef>
        </p:style>
        <p:txBody>
          <a:bodyPr rtlCol="0" anchor="ctr"/>
          <a:p>
            <a:pPr algn="ctr" defTabSz="914400" eaLnBrk="0" fontAlgn="base" hangingPunct="0">
              <a:spcBef>
                <a:spcPct val="0"/>
              </a:spcBef>
              <a:spcAft>
                <a:spcPct val="0"/>
              </a:spcAft>
            </a:pPr>
            <a:endParaRPr lang="zh-CN" altLang="en-US" sz="2400">
              <a:solidFill>
                <a:schemeClr val="tx2"/>
              </a:solidFill>
              <a:latin typeface="微软雅黑" panose="020B0503020204020204" charset="-122"/>
              <a:ea typeface="微软雅黑" panose="020B0503020204020204" charset="-122"/>
            </a:endParaRPr>
          </a:p>
        </p:txBody>
      </p:sp>
      <p:sp>
        <p:nvSpPr>
          <p:cNvPr id="5" name="Freeform 38"/>
          <p:cNvSpPr/>
          <p:nvPr/>
        </p:nvSpPr>
        <p:spPr bwMode="auto">
          <a:xfrm>
            <a:off x="3573736" y="2990960"/>
            <a:ext cx="3047477" cy="543207"/>
          </a:xfrm>
          <a:custGeom>
            <a:avLst/>
            <a:gdLst>
              <a:gd name="T0" fmla="*/ 0 w 1043"/>
              <a:gd name="T1" fmla="*/ 0 h 190"/>
              <a:gd name="T2" fmla="*/ 1043 w 1043"/>
              <a:gd name="T3" fmla="*/ 185 h 190"/>
            </a:gdLst>
            <a:ahLst/>
            <a:cxnLst>
              <a:cxn ang="0">
                <a:pos x="T0" y="T1"/>
              </a:cxn>
              <a:cxn ang="0">
                <a:pos x="T2" y="T3"/>
              </a:cxn>
            </a:cxnLst>
            <a:rect l="0" t="0" r="r" b="b"/>
            <a:pathLst>
              <a:path w="1043" h="190">
                <a:moveTo>
                  <a:pt x="0" y="0"/>
                </a:moveTo>
                <a:cubicBezTo>
                  <a:pt x="828" y="0"/>
                  <a:pt x="524" y="190"/>
                  <a:pt x="1043" y="185"/>
                </a:cubicBezTo>
              </a:path>
            </a:pathLst>
          </a:custGeom>
          <a:noFill/>
          <a:ln w="19050" cap="flat">
            <a:solidFill>
              <a:srgbClr val="EE068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pPr defTabSz="914400" eaLnBrk="0" fontAlgn="base" hangingPunct="0">
              <a:spcBef>
                <a:spcPct val="0"/>
              </a:spcBef>
              <a:spcAft>
                <a:spcPct val="0"/>
              </a:spcAft>
            </a:pPr>
            <a:endParaRPr lang="zh-CN" altLang="en-US" sz="2400">
              <a:solidFill>
                <a:schemeClr val="tx2"/>
              </a:solidFill>
              <a:latin typeface="微软雅黑" panose="020B0503020204020204" charset="-122"/>
              <a:ea typeface="微软雅黑" panose="020B0503020204020204" charset="-122"/>
            </a:endParaRPr>
          </a:p>
        </p:txBody>
      </p:sp>
      <p:sp>
        <p:nvSpPr>
          <p:cNvPr id="6" name="Freeform 39"/>
          <p:cNvSpPr/>
          <p:nvPr/>
        </p:nvSpPr>
        <p:spPr bwMode="auto">
          <a:xfrm>
            <a:off x="3573736" y="1553538"/>
            <a:ext cx="3047477" cy="2020909"/>
          </a:xfrm>
          <a:custGeom>
            <a:avLst/>
            <a:gdLst>
              <a:gd name="T0" fmla="*/ 0 w 1043"/>
              <a:gd name="T1" fmla="*/ 0 h 706"/>
              <a:gd name="T2" fmla="*/ 1043 w 1043"/>
              <a:gd name="T3" fmla="*/ 684 h 706"/>
            </a:gdLst>
            <a:ahLst/>
            <a:cxnLst>
              <a:cxn ang="0">
                <a:pos x="T0" y="T1"/>
              </a:cxn>
              <a:cxn ang="0">
                <a:pos x="T2" y="T3"/>
              </a:cxn>
            </a:cxnLst>
            <a:rect l="0" t="0" r="r" b="b"/>
            <a:pathLst>
              <a:path w="1043" h="706">
                <a:moveTo>
                  <a:pt x="0" y="0"/>
                </a:moveTo>
                <a:cubicBezTo>
                  <a:pt x="828" y="0"/>
                  <a:pt x="524" y="706"/>
                  <a:pt x="1043" y="684"/>
                </a:cubicBezTo>
              </a:path>
            </a:pathLst>
          </a:custGeom>
          <a:noFill/>
          <a:ln w="19050" cap="flat">
            <a:solidFill>
              <a:srgbClr val="1661C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pPr defTabSz="914400" eaLnBrk="0" fontAlgn="base" hangingPunct="0">
              <a:spcBef>
                <a:spcPct val="0"/>
              </a:spcBef>
              <a:spcAft>
                <a:spcPct val="0"/>
              </a:spcAft>
            </a:pPr>
            <a:endParaRPr lang="zh-CN" altLang="en-US" sz="2400">
              <a:solidFill>
                <a:schemeClr val="tx2"/>
              </a:solidFill>
              <a:latin typeface="微软雅黑" panose="020B0503020204020204" charset="-122"/>
              <a:ea typeface="微软雅黑" panose="020B0503020204020204" charset="-122"/>
            </a:endParaRPr>
          </a:p>
        </p:txBody>
      </p:sp>
      <p:sp>
        <p:nvSpPr>
          <p:cNvPr id="7" name="Freeform 40"/>
          <p:cNvSpPr/>
          <p:nvPr/>
        </p:nvSpPr>
        <p:spPr bwMode="auto">
          <a:xfrm flipH="1">
            <a:off x="6443936" y="3497339"/>
            <a:ext cx="2192665" cy="1347656"/>
          </a:xfrm>
          <a:custGeom>
            <a:avLst/>
            <a:gdLst>
              <a:gd name="T0" fmla="*/ 0 w 1043"/>
              <a:gd name="T1" fmla="*/ 471 h 471"/>
              <a:gd name="T2" fmla="*/ 1043 w 1043"/>
              <a:gd name="T3" fmla="*/ 14 h 471"/>
            </a:gdLst>
            <a:ahLst/>
            <a:cxnLst>
              <a:cxn ang="0">
                <a:pos x="T0" y="T1"/>
              </a:cxn>
              <a:cxn ang="0">
                <a:pos x="T2" y="T3"/>
              </a:cxn>
            </a:cxnLst>
            <a:rect l="0" t="0" r="r" b="b"/>
            <a:pathLst>
              <a:path w="1043" h="471">
                <a:moveTo>
                  <a:pt x="0" y="471"/>
                </a:moveTo>
                <a:cubicBezTo>
                  <a:pt x="828" y="471"/>
                  <a:pt x="524" y="0"/>
                  <a:pt x="1043" y="14"/>
                </a:cubicBezTo>
              </a:path>
            </a:pathLst>
          </a:custGeom>
          <a:ln>
            <a:solidFill>
              <a:srgbClr val="EE0689"/>
            </a:solidFill>
            <a:tailEnd type="oval"/>
          </a:ln>
        </p:spPr>
        <p:style>
          <a:lnRef idx="1">
            <a:schemeClr val="accent1"/>
          </a:lnRef>
          <a:fillRef idx="0">
            <a:schemeClr val="accent1"/>
          </a:fillRef>
          <a:effectRef idx="0">
            <a:schemeClr val="accent1"/>
          </a:effectRef>
          <a:fontRef idx="minor">
            <a:schemeClr val="tx1"/>
          </a:fontRef>
        </p:style>
        <p:txBody>
          <a:bodyPr rtlCol="0" anchor="ctr"/>
          <a:p>
            <a:pPr algn="ctr" defTabSz="914400" eaLnBrk="0" fontAlgn="base" hangingPunct="0">
              <a:spcBef>
                <a:spcPct val="0"/>
              </a:spcBef>
              <a:spcAft>
                <a:spcPct val="0"/>
              </a:spcAft>
            </a:pPr>
            <a:endParaRPr lang="zh-CN" altLang="en-US" sz="2400">
              <a:solidFill>
                <a:schemeClr val="tx2"/>
              </a:solidFill>
              <a:latin typeface="微软雅黑" panose="020B0503020204020204" charset="-122"/>
              <a:ea typeface="微软雅黑" panose="020B0503020204020204" charset="-122"/>
            </a:endParaRPr>
          </a:p>
        </p:txBody>
      </p:sp>
      <p:sp>
        <p:nvSpPr>
          <p:cNvPr id="8" name="Freeform 41"/>
          <p:cNvSpPr/>
          <p:nvPr/>
        </p:nvSpPr>
        <p:spPr bwMode="auto">
          <a:xfrm>
            <a:off x="3573736" y="3511150"/>
            <a:ext cx="3047477" cy="675555"/>
          </a:xfrm>
          <a:custGeom>
            <a:avLst/>
            <a:gdLst>
              <a:gd name="T0" fmla="*/ 0 w 1043"/>
              <a:gd name="T1" fmla="*/ 236 h 236"/>
              <a:gd name="T2" fmla="*/ 1043 w 1043"/>
              <a:gd name="T3" fmla="*/ 8 h 236"/>
            </a:gdLst>
            <a:ahLst/>
            <a:cxnLst>
              <a:cxn ang="0">
                <a:pos x="T0" y="T1"/>
              </a:cxn>
              <a:cxn ang="0">
                <a:pos x="T2" y="T3"/>
              </a:cxn>
            </a:cxnLst>
            <a:rect l="0" t="0" r="r" b="b"/>
            <a:pathLst>
              <a:path w="1043" h="236">
                <a:moveTo>
                  <a:pt x="0" y="236"/>
                </a:moveTo>
                <a:cubicBezTo>
                  <a:pt x="828" y="236"/>
                  <a:pt x="524" y="0"/>
                  <a:pt x="1043" y="8"/>
                </a:cubicBezTo>
              </a:path>
            </a:pathLst>
          </a:custGeom>
          <a:noFill/>
          <a:ln w="19050" cap="flat">
            <a:solidFill>
              <a:srgbClr val="1661C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pPr defTabSz="914400" eaLnBrk="0" fontAlgn="base" hangingPunct="0">
              <a:spcBef>
                <a:spcPct val="0"/>
              </a:spcBef>
              <a:spcAft>
                <a:spcPct val="0"/>
              </a:spcAft>
            </a:pPr>
            <a:endParaRPr lang="zh-CN" altLang="en-US" sz="2400">
              <a:solidFill>
                <a:schemeClr val="tx2"/>
              </a:solidFill>
              <a:latin typeface="微软雅黑" panose="020B0503020204020204" charset="-122"/>
              <a:ea typeface="微软雅黑" panose="020B0503020204020204" charset="-122"/>
            </a:endParaRPr>
          </a:p>
        </p:txBody>
      </p:sp>
      <p:sp>
        <p:nvSpPr>
          <p:cNvPr id="9" name="Freeform 42"/>
          <p:cNvSpPr/>
          <p:nvPr/>
        </p:nvSpPr>
        <p:spPr bwMode="auto">
          <a:xfrm>
            <a:off x="3573736" y="3480076"/>
            <a:ext cx="3047477" cy="1885107"/>
          </a:xfrm>
          <a:custGeom>
            <a:avLst/>
            <a:gdLst>
              <a:gd name="T0" fmla="*/ 0 w 1043"/>
              <a:gd name="T1" fmla="*/ 659 h 659"/>
              <a:gd name="T2" fmla="*/ 1043 w 1043"/>
              <a:gd name="T3" fmla="*/ 20 h 659"/>
            </a:gdLst>
            <a:ahLst/>
            <a:cxnLst>
              <a:cxn ang="0">
                <a:pos x="T0" y="T1"/>
              </a:cxn>
              <a:cxn ang="0">
                <a:pos x="T2" y="T3"/>
              </a:cxn>
            </a:cxnLst>
            <a:rect l="0" t="0" r="r" b="b"/>
            <a:pathLst>
              <a:path w="1043" h="659">
                <a:moveTo>
                  <a:pt x="0" y="659"/>
                </a:moveTo>
                <a:cubicBezTo>
                  <a:pt x="828" y="659"/>
                  <a:pt x="524" y="0"/>
                  <a:pt x="1043" y="20"/>
                </a:cubicBezTo>
              </a:path>
            </a:pathLst>
          </a:custGeom>
          <a:noFill/>
          <a:ln w="19050" cap="flat">
            <a:solidFill>
              <a:srgbClr val="EE068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pPr defTabSz="914400" eaLnBrk="0" fontAlgn="base" hangingPunct="0">
              <a:spcBef>
                <a:spcPct val="0"/>
              </a:spcBef>
              <a:spcAft>
                <a:spcPct val="0"/>
              </a:spcAft>
            </a:pPr>
            <a:endParaRPr lang="zh-CN" altLang="en-US" sz="2400">
              <a:solidFill>
                <a:schemeClr val="tx2"/>
              </a:solidFill>
              <a:latin typeface="微软雅黑" panose="020B0503020204020204" charset="-122"/>
              <a:ea typeface="微软雅黑" panose="020B0503020204020204" charset="-122"/>
            </a:endParaRPr>
          </a:p>
        </p:txBody>
      </p:sp>
      <p:sp>
        <p:nvSpPr>
          <p:cNvPr id="10" name="Line 43"/>
          <p:cNvSpPr>
            <a:spLocks noChangeShapeType="1"/>
          </p:cNvSpPr>
          <p:nvPr/>
        </p:nvSpPr>
        <p:spPr bwMode="auto">
          <a:xfrm>
            <a:off x="6449766" y="3536468"/>
            <a:ext cx="2192663" cy="0"/>
          </a:xfrm>
          <a:prstGeom prst="line">
            <a:avLst/>
          </a:prstGeom>
          <a:ln>
            <a:solidFill>
              <a:srgbClr val="1661C1"/>
            </a:solidFill>
            <a:tailEnd type="oval"/>
          </a:ln>
        </p:spPr>
        <p:style>
          <a:lnRef idx="1">
            <a:schemeClr val="accent1"/>
          </a:lnRef>
          <a:fillRef idx="0">
            <a:schemeClr val="accent1"/>
          </a:fillRef>
          <a:effectRef idx="0">
            <a:schemeClr val="accent1"/>
          </a:effectRef>
          <a:fontRef idx="minor">
            <a:schemeClr val="tx1"/>
          </a:fontRef>
        </p:style>
        <p:txBody>
          <a:bodyPr rtlCol="0" anchor="ctr"/>
          <a:p>
            <a:pPr algn="ctr" defTabSz="914400" eaLnBrk="0" fontAlgn="base" hangingPunct="0">
              <a:spcBef>
                <a:spcPct val="0"/>
              </a:spcBef>
              <a:spcAft>
                <a:spcPct val="0"/>
              </a:spcAft>
            </a:pPr>
            <a:endParaRPr lang="zh-CN" altLang="en-US" sz="2400">
              <a:solidFill>
                <a:schemeClr val="tx2"/>
              </a:solidFill>
              <a:latin typeface="微软雅黑" panose="020B0503020204020204" charset="-122"/>
              <a:ea typeface="微软雅黑" panose="020B0503020204020204" charset="-122"/>
            </a:endParaRPr>
          </a:p>
        </p:txBody>
      </p:sp>
      <p:sp>
        <p:nvSpPr>
          <p:cNvPr id="12" name="矩形 11"/>
          <p:cNvSpPr/>
          <p:nvPr/>
        </p:nvSpPr>
        <p:spPr>
          <a:xfrm>
            <a:off x="1735421" y="1180210"/>
            <a:ext cx="1402080" cy="352425"/>
          </a:xfrm>
          <a:prstGeom prst="rect">
            <a:avLst/>
          </a:prstGeom>
        </p:spPr>
        <p:txBody>
          <a:bodyPr wrap="none">
            <a:spAutoFit/>
          </a:bodyPr>
          <a:p>
            <a:pPr algn="r"/>
            <a:r>
              <a:rPr lang="zh-CN" altLang="en-US" sz="1600" dirty="0">
                <a:solidFill>
                  <a:schemeClr val="tx1"/>
                </a:solidFill>
                <a:latin typeface="微软雅黑" panose="020B0503020204020204" charset="-122"/>
                <a:ea typeface="微软雅黑" panose="020B0503020204020204" charset="-122"/>
              </a:rPr>
              <a:t>单击编辑标题</a:t>
            </a:r>
            <a:endParaRPr lang="zh-CN" altLang="en-US" sz="1600" dirty="0">
              <a:solidFill>
                <a:schemeClr val="tx1"/>
              </a:solidFill>
              <a:latin typeface="微软雅黑" panose="020B0503020204020204" charset="-122"/>
              <a:ea typeface="微软雅黑" panose="020B0503020204020204" charset="-122"/>
            </a:endParaRPr>
          </a:p>
        </p:txBody>
      </p:sp>
      <p:sp>
        <p:nvSpPr>
          <p:cNvPr id="13" name="文本框 12"/>
          <p:cNvSpPr txBox="1"/>
          <p:nvPr/>
        </p:nvSpPr>
        <p:spPr>
          <a:xfrm>
            <a:off x="711826" y="1411787"/>
            <a:ext cx="2425675" cy="469900"/>
          </a:xfrm>
          <a:prstGeom prst="rect">
            <a:avLst/>
          </a:prstGeom>
          <a:noFill/>
        </p:spPr>
        <p:txBody>
          <a:bodyPr wrap="square" rtlCol="0">
            <a:spAutoFit/>
          </a:bodyPr>
          <a:p>
            <a:pPr algn="r" defTabSz="912495">
              <a:spcBef>
                <a:spcPct val="20000"/>
              </a:spcBef>
              <a:defRPr/>
            </a:pPr>
            <a:r>
              <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矩形 13"/>
          <p:cNvSpPr/>
          <p:nvPr/>
        </p:nvSpPr>
        <p:spPr>
          <a:xfrm>
            <a:off x="1735421" y="2528588"/>
            <a:ext cx="1402080" cy="352425"/>
          </a:xfrm>
          <a:prstGeom prst="rect">
            <a:avLst/>
          </a:prstGeom>
        </p:spPr>
        <p:txBody>
          <a:bodyPr wrap="none">
            <a:spAutoFit/>
          </a:bodyPr>
          <a:p>
            <a:pPr algn="r"/>
            <a:r>
              <a:rPr lang="zh-CN" altLang="en-US" sz="1600" dirty="0">
                <a:solidFill>
                  <a:schemeClr val="tx1"/>
                </a:solidFill>
                <a:latin typeface="微软雅黑" panose="020B0503020204020204" charset="-122"/>
                <a:ea typeface="微软雅黑" panose="020B0503020204020204" charset="-122"/>
              </a:rPr>
              <a:t>单击编辑标题</a:t>
            </a:r>
            <a:endParaRPr lang="zh-CN" altLang="en-US" sz="1600" dirty="0">
              <a:solidFill>
                <a:schemeClr val="tx1"/>
              </a:solidFill>
              <a:latin typeface="微软雅黑" panose="020B0503020204020204" charset="-122"/>
              <a:ea typeface="微软雅黑" panose="020B0503020204020204" charset="-122"/>
            </a:endParaRPr>
          </a:p>
        </p:txBody>
      </p:sp>
      <p:sp>
        <p:nvSpPr>
          <p:cNvPr id="15" name="文本框 14"/>
          <p:cNvSpPr txBox="1"/>
          <p:nvPr/>
        </p:nvSpPr>
        <p:spPr>
          <a:xfrm>
            <a:off x="711826" y="2760166"/>
            <a:ext cx="2425675" cy="469900"/>
          </a:xfrm>
          <a:prstGeom prst="rect">
            <a:avLst/>
          </a:prstGeom>
          <a:noFill/>
        </p:spPr>
        <p:txBody>
          <a:bodyPr wrap="square" rtlCol="0">
            <a:spAutoFit/>
          </a:bodyPr>
          <a:p>
            <a:pPr algn="r" defTabSz="912495">
              <a:spcBef>
                <a:spcPct val="20000"/>
              </a:spcBef>
              <a:defRPr/>
            </a:pPr>
            <a:r>
              <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
        <p:nvSpPr>
          <p:cNvPr id="16" name="矩形 15"/>
          <p:cNvSpPr/>
          <p:nvPr/>
        </p:nvSpPr>
        <p:spPr>
          <a:xfrm>
            <a:off x="1735421" y="3763752"/>
            <a:ext cx="1402080" cy="352425"/>
          </a:xfrm>
          <a:prstGeom prst="rect">
            <a:avLst/>
          </a:prstGeom>
        </p:spPr>
        <p:txBody>
          <a:bodyPr wrap="none">
            <a:spAutoFit/>
          </a:bodyPr>
          <a:p>
            <a:pPr algn="r"/>
            <a:r>
              <a:rPr lang="zh-CN" altLang="en-US" sz="1600" dirty="0">
                <a:solidFill>
                  <a:schemeClr val="tx1"/>
                </a:solidFill>
                <a:latin typeface="微软雅黑" panose="020B0503020204020204" charset="-122"/>
                <a:ea typeface="微软雅黑" panose="020B0503020204020204" charset="-122"/>
              </a:rPr>
              <a:t>单击编辑标题</a:t>
            </a:r>
            <a:endParaRPr lang="zh-CN" altLang="en-US" sz="1600" dirty="0">
              <a:solidFill>
                <a:schemeClr val="tx1"/>
              </a:solidFill>
              <a:latin typeface="微软雅黑" panose="020B0503020204020204" charset="-122"/>
              <a:ea typeface="微软雅黑" panose="020B0503020204020204" charset="-122"/>
            </a:endParaRPr>
          </a:p>
        </p:txBody>
      </p:sp>
      <p:sp>
        <p:nvSpPr>
          <p:cNvPr id="17" name="文本框 16"/>
          <p:cNvSpPr txBox="1"/>
          <p:nvPr/>
        </p:nvSpPr>
        <p:spPr>
          <a:xfrm>
            <a:off x="711826" y="3995330"/>
            <a:ext cx="2425675" cy="469900"/>
          </a:xfrm>
          <a:prstGeom prst="rect">
            <a:avLst/>
          </a:prstGeom>
          <a:noFill/>
        </p:spPr>
        <p:txBody>
          <a:bodyPr wrap="square" rtlCol="0">
            <a:spAutoFit/>
          </a:bodyPr>
          <a:p>
            <a:pPr algn="r" defTabSz="912495">
              <a:spcBef>
                <a:spcPct val="20000"/>
              </a:spcBef>
              <a:defRPr/>
            </a:pPr>
            <a:r>
              <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矩形 17"/>
          <p:cNvSpPr/>
          <p:nvPr/>
        </p:nvSpPr>
        <p:spPr>
          <a:xfrm>
            <a:off x="1735421" y="4995652"/>
            <a:ext cx="1402080" cy="352425"/>
          </a:xfrm>
          <a:prstGeom prst="rect">
            <a:avLst/>
          </a:prstGeom>
        </p:spPr>
        <p:txBody>
          <a:bodyPr wrap="none">
            <a:spAutoFit/>
          </a:bodyPr>
          <a:p>
            <a:pPr algn="r"/>
            <a:r>
              <a:rPr lang="zh-CN" altLang="en-US" sz="1600" dirty="0">
                <a:solidFill>
                  <a:schemeClr val="tx1"/>
                </a:solidFill>
                <a:latin typeface="微软雅黑" panose="020B0503020204020204" charset="-122"/>
                <a:ea typeface="微软雅黑" panose="020B0503020204020204" charset="-122"/>
              </a:rPr>
              <a:t>单击编辑标题</a:t>
            </a:r>
            <a:endParaRPr lang="zh-CN" altLang="en-US" sz="1600" dirty="0">
              <a:solidFill>
                <a:schemeClr val="tx1"/>
              </a:solidFill>
              <a:latin typeface="微软雅黑" panose="020B0503020204020204" charset="-122"/>
              <a:ea typeface="微软雅黑" panose="020B0503020204020204" charset="-122"/>
            </a:endParaRPr>
          </a:p>
        </p:txBody>
      </p:sp>
      <p:sp>
        <p:nvSpPr>
          <p:cNvPr id="19" name="文本框 18"/>
          <p:cNvSpPr txBox="1"/>
          <p:nvPr/>
        </p:nvSpPr>
        <p:spPr>
          <a:xfrm>
            <a:off x="711826" y="5227230"/>
            <a:ext cx="2425675" cy="469900"/>
          </a:xfrm>
          <a:prstGeom prst="rect">
            <a:avLst/>
          </a:prstGeom>
          <a:noFill/>
        </p:spPr>
        <p:txBody>
          <a:bodyPr wrap="square" rtlCol="0">
            <a:spAutoFit/>
          </a:bodyPr>
          <a:p>
            <a:pPr algn="r" defTabSz="912495">
              <a:spcBef>
                <a:spcPct val="20000"/>
              </a:spcBef>
              <a:defRPr/>
            </a:pPr>
            <a:r>
              <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
        <p:nvSpPr>
          <p:cNvPr id="23" name="矩形 22"/>
          <p:cNvSpPr/>
          <p:nvPr/>
        </p:nvSpPr>
        <p:spPr>
          <a:xfrm>
            <a:off x="9145510" y="1864195"/>
            <a:ext cx="1402080" cy="352425"/>
          </a:xfrm>
          <a:prstGeom prst="rect">
            <a:avLst/>
          </a:prstGeom>
        </p:spPr>
        <p:txBody>
          <a:bodyPr wrap="none">
            <a:spAutoFit/>
          </a:bodyPr>
          <a:p>
            <a:r>
              <a:rPr lang="zh-CN" altLang="en-US" sz="1600" dirty="0">
                <a:solidFill>
                  <a:schemeClr val="tx1"/>
                </a:solidFill>
                <a:latin typeface="微软雅黑" panose="020B0503020204020204" charset="-122"/>
                <a:ea typeface="微软雅黑" panose="020B0503020204020204" charset="-122"/>
              </a:rPr>
              <a:t>单击编辑标题</a:t>
            </a:r>
            <a:endParaRPr lang="zh-CN" altLang="en-US" sz="1600" dirty="0">
              <a:solidFill>
                <a:schemeClr val="tx1"/>
              </a:solidFill>
              <a:latin typeface="微软雅黑" panose="020B0503020204020204" charset="-122"/>
              <a:ea typeface="微软雅黑" panose="020B0503020204020204" charset="-122"/>
            </a:endParaRPr>
          </a:p>
        </p:txBody>
      </p:sp>
      <p:sp>
        <p:nvSpPr>
          <p:cNvPr id="24" name="文本框 23"/>
          <p:cNvSpPr txBox="1"/>
          <p:nvPr/>
        </p:nvSpPr>
        <p:spPr>
          <a:xfrm>
            <a:off x="9145510" y="2095772"/>
            <a:ext cx="2425675" cy="469900"/>
          </a:xfrm>
          <a:prstGeom prst="rect">
            <a:avLst/>
          </a:prstGeom>
          <a:noFill/>
        </p:spPr>
        <p:txBody>
          <a:bodyPr wrap="square" rtlCol="0">
            <a:spAutoFit/>
          </a:bodyPr>
          <a:p>
            <a:pPr defTabSz="912495">
              <a:spcBef>
                <a:spcPct val="20000"/>
              </a:spcBef>
              <a:defRPr/>
            </a:pPr>
            <a:r>
              <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
        <p:nvSpPr>
          <p:cNvPr id="25" name="矩形 24"/>
          <p:cNvSpPr/>
          <p:nvPr/>
        </p:nvSpPr>
        <p:spPr>
          <a:xfrm>
            <a:off x="9145510" y="3159595"/>
            <a:ext cx="1402080" cy="352425"/>
          </a:xfrm>
          <a:prstGeom prst="rect">
            <a:avLst/>
          </a:prstGeom>
        </p:spPr>
        <p:txBody>
          <a:bodyPr wrap="none">
            <a:spAutoFit/>
          </a:bodyPr>
          <a:p>
            <a:r>
              <a:rPr lang="zh-CN" altLang="en-US" sz="1600" dirty="0">
                <a:solidFill>
                  <a:schemeClr val="tx1"/>
                </a:solidFill>
                <a:latin typeface="微软雅黑" panose="020B0503020204020204" charset="-122"/>
                <a:ea typeface="微软雅黑" panose="020B0503020204020204" charset="-122"/>
              </a:rPr>
              <a:t>单击编辑标题</a:t>
            </a:r>
            <a:endParaRPr lang="zh-CN" altLang="en-US" sz="1600" dirty="0">
              <a:solidFill>
                <a:schemeClr val="tx1"/>
              </a:solidFill>
              <a:latin typeface="微软雅黑" panose="020B0503020204020204" charset="-122"/>
              <a:ea typeface="微软雅黑" panose="020B0503020204020204" charset="-122"/>
            </a:endParaRPr>
          </a:p>
        </p:txBody>
      </p:sp>
      <p:sp>
        <p:nvSpPr>
          <p:cNvPr id="26" name="文本框 25"/>
          <p:cNvSpPr txBox="1"/>
          <p:nvPr/>
        </p:nvSpPr>
        <p:spPr>
          <a:xfrm>
            <a:off x="9145510" y="3391172"/>
            <a:ext cx="2425675" cy="469900"/>
          </a:xfrm>
          <a:prstGeom prst="rect">
            <a:avLst/>
          </a:prstGeom>
          <a:noFill/>
        </p:spPr>
        <p:txBody>
          <a:bodyPr wrap="square" rtlCol="0">
            <a:spAutoFit/>
          </a:bodyPr>
          <a:p>
            <a:pPr defTabSz="912495">
              <a:spcBef>
                <a:spcPct val="20000"/>
              </a:spcBef>
              <a:defRPr/>
            </a:pPr>
            <a:r>
              <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
        <p:nvSpPr>
          <p:cNvPr id="27" name="矩形 26"/>
          <p:cNvSpPr/>
          <p:nvPr/>
        </p:nvSpPr>
        <p:spPr>
          <a:xfrm>
            <a:off x="9145510" y="4575644"/>
            <a:ext cx="1402080" cy="352425"/>
          </a:xfrm>
          <a:prstGeom prst="rect">
            <a:avLst/>
          </a:prstGeom>
        </p:spPr>
        <p:txBody>
          <a:bodyPr wrap="none">
            <a:spAutoFit/>
          </a:bodyPr>
          <a:p>
            <a:r>
              <a:rPr lang="zh-CN" altLang="en-US" sz="1600" dirty="0">
                <a:solidFill>
                  <a:schemeClr val="tx1"/>
                </a:solidFill>
                <a:latin typeface="微软雅黑" panose="020B0503020204020204" charset="-122"/>
                <a:ea typeface="微软雅黑" panose="020B0503020204020204" charset="-122"/>
              </a:rPr>
              <a:t>单击编辑标题</a:t>
            </a:r>
            <a:endParaRPr lang="zh-CN" altLang="en-US" sz="1600" dirty="0">
              <a:solidFill>
                <a:schemeClr val="tx1"/>
              </a:solidFill>
              <a:latin typeface="微软雅黑" panose="020B0503020204020204" charset="-122"/>
              <a:ea typeface="微软雅黑" panose="020B0503020204020204" charset="-122"/>
            </a:endParaRPr>
          </a:p>
        </p:txBody>
      </p:sp>
      <p:sp>
        <p:nvSpPr>
          <p:cNvPr id="28" name="文本框 27"/>
          <p:cNvSpPr txBox="1"/>
          <p:nvPr/>
        </p:nvSpPr>
        <p:spPr>
          <a:xfrm>
            <a:off x="9145510" y="4807222"/>
            <a:ext cx="2425675" cy="469900"/>
          </a:xfrm>
          <a:prstGeom prst="rect">
            <a:avLst/>
          </a:prstGeom>
          <a:noFill/>
        </p:spPr>
        <p:txBody>
          <a:bodyPr wrap="square" rtlCol="0">
            <a:spAutoFit/>
          </a:bodyPr>
          <a:p>
            <a:pPr defTabSz="912495">
              <a:spcBef>
                <a:spcPct val="20000"/>
              </a:spcBef>
              <a:defRPr/>
            </a:pPr>
            <a:r>
              <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zh-CN" altLang="en-US" sz="12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椭圆 33"/>
          <p:cNvSpPr/>
          <p:nvPr/>
        </p:nvSpPr>
        <p:spPr>
          <a:xfrm>
            <a:off x="8428766" y="2059692"/>
            <a:ext cx="473323" cy="473323"/>
          </a:xfrm>
          <a:prstGeom prst="ellipse">
            <a:avLst/>
          </a:prstGeom>
          <a:solidFill>
            <a:srgbClr val="EE0689"/>
          </a:solidFill>
          <a:ln>
            <a:noFill/>
          </a:ln>
        </p:spPr>
        <p:txBody>
          <a:bodyPr vert="horz" wrap="square" lIns="91440" tIns="45720" rIns="91440" bIns="45720" numCol="1" anchor="t" anchorCtr="0" compatLnSpc="1"/>
          <a:p>
            <a:pPr defTabSz="914400" eaLnBrk="0" fontAlgn="base" hangingPunct="0">
              <a:spcBef>
                <a:spcPct val="0"/>
              </a:spcBef>
              <a:spcAft>
                <a:spcPct val="0"/>
              </a:spcAft>
            </a:pPr>
            <a:endParaRPr lang="zh-CN" altLang="en-US" sz="1600">
              <a:solidFill>
                <a:schemeClr val="bg1"/>
              </a:solidFill>
              <a:latin typeface="微软雅黑" panose="020B0503020204020204" charset="-122"/>
              <a:ea typeface="微软雅黑" panose="020B0503020204020204" charset="-122"/>
            </a:endParaRPr>
          </a:p>
        </p:txBody>
      </p:sp>
      <p:sp>
        <p:nvSpPr>
          <p:cNvPr id="35" name="椭圆 34"/>
          <p:cNvSpPr/>
          <p:nvPr/>
        </p:nvSpPr>
        <p:spPr>
          <a:xfrm>
            <a:off x="8428766" y="3278892"/>
            <a:ext cx="473323" cy="473323"/>
          </a:xfrm>
          <a:prstGeom prst="ellipse">
            <a:avLst/>
          </a:prstGeom>
          <a:solidFill>
            <a:srgbClr val="1661C1"/>
          </a:solidFill>
          <a:ln>
            <a:noFill/>
          </a:ln>
        </p:spPr>
        <p:txBody>
          <a:bodyPr vert="horz" wrap="square" lIns="91440" tIns="45720" rIns="91440" bIns="45720" numCol="1" anchor="t" anchorCtr="0" compatLnSpc="1"/>
          <a:p>
            <a:pPr defTabSz="914400" eaLnBrk="0" fontAlgn="base" hangingPunct="0">
              <a:spcBef>
                <a:spcPct val="0"/>
              </a:spcBef>
              <a:spcAft>
                <a:spcPct val="0"/>
              </a:spcAft>
            </a:pPr>
            <a:endParaRPr lang="zh-CN" altLang="en-US" sz="1600">
              <a:solidFill>
                <a:schemeClr val="bg1"/>
              </a:solidFill>
              <a:latin typeface="微软雅黑" panose="020B0503020204020204" charset="-122"/>
              <a:ea typeface="微软雅黑" panose="020B0503020204020204" charset="-122"/>
            </a:endParaRPr>
          </a:p>
        </p:txBody>
      </p:sp>
      <p:sp>
        <p:nvSpPr>
          <p:cNvPr id="36" name="椭圆 35"/>
          <p:cNvSpPr/>
          <p:nvPr/>
        </p:nvSpPr>
        <p:spPr>
          <a:xfrm>
            <a:off x="8428766" y="4574292"/>
            <a:ext cx="473323" cy="473323"/>
          </a:xfrm>
          <a:prstGeom prst="ellipse">
            <a:avLst/>
          </a:prstGeom>
          <a:solidFill>
            <a:srgbClr val="EE0689"/>
          </a:solidFill>
          <a:ln>
            <a:noFill/>
          </a:ln>
        </p:spPr>
        <p:txBody>
          <a:bodyPr vert="horz" wrap="square" lIns="91440" tIns="45720" rIns="91440" bIns="45720" numCol="1" anchor="t" anchorCtr="0" compatLnSpc="1"/>
          <a:p>
            <a:pPr defTabSz="914400" eaLnBrk="0" fontAlgn="base" hangingPunct="0">
              <a:spcBef>
                <a:spcPct val="0"/>
              </a:spcBef>
              <a:spcAft>
                <a:spcPct val="0"/>
              </a:spcAft>
            </a:pPr>
            <a:endParaRPr lang="zh-CN" altLang="en-US" sz="1600">
              <a:solidFill>
                <a:schemeClr val="bg1"/>
              </a:solidFill>
              <a:latin typeface="微软雅黑" panose="020B0503020204020204" charset="-122"/>
              <a:ea typeface="微软雅黑" panose="020B0503020204020204" charset="-122"/>
            </a:endParaRPr>
          </a:p>
        </p:txBody>
      </p:sp>
      <p:sp>
        <p:nvSpPr>
          <p:cNvPr id="37" name="文本框 36"/>
          <p:cNvSpPr txBox="1"/>
          <p:nvPr/>
        </p:nvSpPr>
        <p:spPr>
          <a:xfrm>
            <a:off x="8409466" y="2107439"/>
            <a:ext cx="461010" cy="396240"/>
          </a:xfrm>
          <a:prstGeom prst="rect">
            <a:avLst/>
          </a:prstGeom>
          <a:noFill/>
        </p:spPr>
        <p:txBody>
          <a:bodyPr wrap="none" rtlCol="0">
            <a:spAutoFit/>
          </a:bodyPr>
          <a:p>
            <a:pPr defTabSz="914400" eaLnBrk="0" fontAlgn="base" hangingPunct="0">
              <a:spcBef>
                <a:spcPct val="0"/>
              </a:spcBef>
              <a:spcAft>
                <a:spcPct val="0"/>
              </a:spcAft>
            </a:pPr>
            <a:r>
              <a:rPr lang="en-US" altLang="zh-CN" sz="1865" dirty="0">
                <a:solidFill>
                  <a:schemeClr val="bg1"/>
                </a:solidFill>
                <a:latin typeface="微软雅黑" panose="020B0503020204020204" charset="-122"/>
                <a:ea typeface="微软雅黑" panose="020B0503020204020204" charset="-122"/>
                <a:cs typeface="Arial" panose="020B0604020202020204" pitchFamily="34" charset="0"/>
              </a:rPr>
              <a:t>01</a:t>
            </a:r>
            <a:endParaRPr lang="zh-CN" altLang="en-US" sz="1865"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38" name="文本框 37"/>
          <p:cNvSpPr txBox="1"/>
          <p:nvPr/>
        </p:nvSpPr>
        <p:spPr>
          <a:xfrm>
            <a:off x="8409466" y="3326639"/>
            <a:ext cx="461010" cy="396240"/>
          </a:xfrm>
          <a:prstGeom prst="rect">
            <a:avLst/>
          </a:prstGeom>
          <a:noFill/>
        </p:spPr>
        <p:txBody>
          <a:bodyPr wrap="none" rtlCol="0">
            <a:spAutoFit/>
          </a:bodyPr>
          <a:p>
            <a:pPr defTabSz="914400" eaLnBrk="0" fontAlgn="base" hangingPunct="0">
              <a:spcBef>
                <a:spcPct val="0"/>
              </a:spcBef>
              <a:spcAft>
                <a:spcPct val="0"/>
              </a:spcAft>
            </a:pPr>
            <a:r>
              <a:rPr lang="en-US" altLang="zh-CN" sz="1865" dirty="0">
                <a:solidFill>
                  <a:schemeClr val="bg1"/>
                </a:solidFill>
                <a:latin typeface="微软雅黑" panose="020B0503020204020204" charset="-122"/>
                <a:ea typeface="微软雅黑" panose="020B0503020204020204" charset="-122"/>
                <a:cs typeface="Arial" panose="020B0604020202020204" pitchFamily="34" charset="0"/>
              </a:rPr>
              <a:t>02</a:t>
            </a:r>
            <a:endParaRPr lang="zh-CN" altLang="en-US" sz="1865"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39" name="文本框 38"/>
          <p:cNvSpPr txBox="1"/>
          <p:nvPr/>
        </p:nvSpPr>
        <p:spPr>
          <a:xfrm>
            <a:off x="8423275" y="4637405"/>
            <a:ext cx="718820" cy="396240"/>
          </a:xfrm>
          <a:prstGeom prst="rect">
            <a:avLst/>
          </a:prstGeom>
          <a:noFill/>
        </p:spPr>
        <p:txBody>
          <a:bodyPr wrap="square" rtlCol="0">
            <a:spAutoFit/>
          </a:bodyPr>
          <a:p>
            <a:pPr defTabSz="914400" eaLnBrk="0" fontAlgn="base" hangingPunct="0">
              <a:spcBef>
                <a:spcPct val="0"/>
              </a:spcBef>
              <a:spcAft>
                <a:spcPct val="0"/>
              </a:spcAft>
            </a:pPr>
            <a:r>
              <a:rPr lang="en-US" altLang="zh-CN" sz="1865" dirty="0">
                <a:solidFill>
                  <a:schemeClr val="bg1"/>
                </a:solidFill>
                <a:latin typeface="微软雅黑" panose="020B0503020204020204" charset="-122"/>
                <a:ea typeface="微软雅黑" panose="020B0503020204020204" charset="-122"/>
                <a:cs typeface="Arial" panose="020B0604020202020204" pitchFamily="34" charset="0"/>
              </a:rPr>
              <a:t>03</a:t>
            </a:r>
            <a:endParaRPr lang="zh-CN" altLang="en-US" sz="1865" dirty="0">
              <a:solidFill>
                <a:schemeClr val="bg1"/>
              </a:solidFill>
              <a:latin typeface="微软雅黑" panose="020B0503020204020204" charset="-122"/>
              <a:ea typeface="微软雅黑" panose="020B0503020204020204" charset="-122"/>
              <a:cs typeface="Arial" panose="020B0604020202020204" pitchFamily="34" charset="0"/>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4" name="图片 3" descr="6346d877de01a9417ac0658c5dce3628"/>
          <p:cNvPicPr>
            <a:picLocks noChangeAspect="1"/>
          </p:cNvPicPr>
          <p:nvPr/>
        </p:nvPicPr>
        <p:blipFill>
          <a:blip r:embed="rId1"/>
          <a:stretch>
            <a:fillRect/>
          </a:stretch>
        </p:blipFill>
        <p:spPr>
          <a:xfrm>
            <a:off x="4981575" y="1616710"/>
            <a:ext cx="2749550" cy="3797935"/>
          </a:xfrm>
          <a:prstGeom prst="rect">
            <a:avLst/>
          </a:prstGeom>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20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0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20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20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20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20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20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20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2000"/>
                                        <p:tgtEl>
                                          <p:spTgt spid="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2000"/>
                                        <p:tgtEl>
                                          <p:spTgt spid="3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2000"/>
                                        <p:tgtEl>
                                          <p:spTgt spid="3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0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2000"/>
                                        <p:tgtEl>
                                          <p:spTgt spid="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2000"/>
                                        <p:tgtEl>
                                          <p:spTgt spid="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2000"/>
                                        <p:tgtEl>
                                          <p:spTgt spid="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2000"/>
                                        <p:tgtEl>
                                          <p:spTgt spid="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2000"/>
                                        <p:tgtEl>
                                          <p:spTgt spid="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2000"/>
                                        <p:tgtEl>
                                          <p:spTgt spid="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2000"/>
                                        <p:tgtEl>
                                          <p:spTgt spid="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2000"/>
                                        <p:tgtEl>
                                          <p:spTgt spid="1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2000"/>
                                        <p:tgtEl>
                                          <p:spTgt spid="1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2000"/>
                                        <p:tgtEl>
                                          <p:spTgt spid="1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2000"/>
                                        <p:tgtEl>
                                          <p:spTgt spid="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2000"/>
                                        <p:tgtEl>
                                          <p:spTgt spid="1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2000"/>
                                        <p:tgtEl>
                                          <p:spTgt spid="1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bldLvl="0" animBg="1"/>
      <p:bldP spid="7" grpId="0" bldLvl="0" animBg="1"/>
      <p:bldP spid="8" grpId="0" bldLvl="0" animBg="1"/>
      <p:bldP spid="9" grpId="0" bldLvl="0" animBg="1"/>
      <p:bldP spid="10" grpId="0" bldLvl="0" animBg="1"/>
      <p:bldP spid="12" grpId="0"/>
      <p:bldP spid="13" grpId="0"/>
      <p:bldP spid="14" grpId="0"/>
      <p:bldP spid="15" grpId="0"/>
      <p:bldP spid="16" grpId="0"/>
      <p:bldP spid="17" grpId="0"/>
      <p:bldP spid="18" grpId="0"/>
      <p:bldP spid="19" grpId="0"/>
      <p:bldP spid="23" grpId="0"/>
      <p:bldP spid="24" grpId="0"/>
      <p:bldP spid="25" grpId="0"/>
      <p:bldP spid="26" grpId="0"/>
      <p:bldP spid="27" grpId="0"/>
      <p:bldP spid="28" grpId="0"/>
      <p:bldP spid="34" grpId="0" bldLvl="0" animBg="1"/>
      <p:bldP spid="35" grpId="0" bldLvl="0" animBg="1"/>
      <p:bldP spid="36" grpId="0" bldLvl="0" animBg="1"/>
      <p:bldP spid="37" grpId="0"/>
      <p:bldP spid="38"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4310" y="1691640"/>
            <a:ext cx="2773045" cy="331978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205105" y="2429510"/>
            <a:ext cx="2757805" cy="2403475"/>
          </a:xfrm>
          <a:prstGeom prst="rect">
            <a:avLst/>
          </a:prstGeom>
          <a:blipFill rotWithShape="1">
            <a:blip r:embed="rId1"/>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3196590" y="1691640"/>
            <a:ext cx="2773045" cy="331978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3207385" y="2429510"/>
            <a:ext cx="2757805" cy="2403475"/>
          </a:xfrm>
          <a:prstGeom prst="rect">
            <a:avLst/>
          </a:prstGeom>
          <a:blipFill rotWithShape="1">
            <a:blip r:embed="rId2"/>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6198870" y="1691640"/>
            <a:ext cx="2773045" cy="331978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6209665" y="2429510"/>
            <a:ext cx="2757805" cy="2403475"/>
          </a:xfrm>
          <a:prstGeom prst="rect">
            <a:avLst/>
          </a:prstGeom>
          <a:blipFill rotWithShape="1">
            <a:blip r:embed="rId3"/>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9201150" y="1691640"/>
            <a:ext cx="2773045" cy="331978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矩形 41"/>
          <p:cNvSpPr/>
          <p:nvPr/>
        </p:nvSpPr>
        <p:spPr>
          <a:xfrm>
            <a:off x="9211945" y="2429510"/>
            <a:ext cx="2757805" cy="2403475"/>
          </a:xfrm>
          <a:prstGeom prst="rect">
            <a:avLst/>
          </a:prstGeom>
          <a:blipFill rotWithShape="1">
            <a:blip r:embed="rId4"/>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478790" y="1860550"/>
            <a:ext cx="2204085" cy="384810"/>
          </a:xfrm>
          <a:prstGeom prst="rect">
            <a:avLst/>
          </a:prstGeom>
          <a:noFill/>
        </p:spPr>
        <p:txBody>
          <a:bodyPr wrap="square" rtlCol="0" anchor="t">
            <a:spAutoFit/>
          </a:bodyPr>
          <a:p>
            <a:pPr algn="ctr"/>
            <a:r>
              <a:rPr lang="zh-CN" altLang="en-US"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单击此处添加标题</a:t>
            </a:r>
            <a:endParaRPr lang="zh-CN" altLang="en-US"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44" name="文本框 43"/>
          <p:cNvSpPr txBox="1"/>
          <p:nvPr/>
        </p:nvSpPr>
        <p:spPr>
          <a:xfrm>
            <a:off x="3481070" y="1860550"/>
            <a:ext cx="2204085" cy="384810"/>
          </a:xfrm>
          <a:prstGeom prst="rect">
            <a:avLst/>
          </a:prstGeom>
          <a:noFill/>
        </p:spPr>
        <p:txBody>
          <a:bodyPr wrap="square" rtlCol="0" anchor="t">
            <a:spAutoFit/>
          </a:bodyPr>
          <a:p>
            <a:pPr algn="ctr"/>
            <a:r>
              <a:rPr lang="zh-CN" altLang="en-US"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单击此处添加标题</a:t>
            </a:r>
            <a:endParaRPr lang="zh-CN" altLang="en-US"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45" name="文本框 44"/>
          <p:cNvSpPr txBox="1"/>
          <p:nvPr/>
        </p:nvSpPr>
        <p:spPr>
          <a:xfrm>
            <a:off x="6483350" y="1860550"/>
            <a:ext cx="2204085" cy="384810"/>
          </a:xfrm>
          <a:prstGeom prst="rect">
            <a:avLst/>
          </a:prstGeom>
          <a:noFill/>
        </p:spPr>
        <p:txBody>
          <a:bodyPr wrap="square" rtlCol="0" anchor="t">
            <a:spAutoFit/>
          </a:bodyPr>
          <a:p>
            <a:pPr algn="ctr"/>
            <a:r>
              <a:rPr lang="zh-CN" altLang="en-US"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单击此处添加标题</a:t>
            </a:r>
            <a:endParaRPr lang="zh-CN" altLang="en-US"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46" name="文本框 45"/>
          <p:cNvSpPr txBox="1"/>
          <p:nvPr/>
        </p:nvSpPr>
        <p:spPr>
          <a:xfrm>
            <a:off x="9485630" y="1860550"/>
            <a:ext cx="2204085" cy="384810"/>
          </a:xfrm>
          <a:prstGeom prst="rect">
            <a:avLst/>
          </a:prstGeom>
          <a:noFill/>
        </p:spPr>
        <p:txBody>
          <a:bodyPr wrap="square" rtlCol="0" anchor="t">
            <a:spAutoFit/>
          </a:bodyPr>
          <a:p>
            <a:pPr algn="ctr"/>
            <a:r>
              <a:rPr lang="zh-CN" altLang="en-US"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单击此处添加标题</a:t>
            </a:r>
            <a:endParaRPr lang="zh-CN" altLang="en-US"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48" name="文本框 22"/>
          <p:cNvSpPr txBox="1"/>
          <p:nvPr/>
        </p:nvSpPr>
        <p:spPr>
          <a:xfrm flipH="1">
            <a:off x="1345565" y="5449570"/>
            <a:ext cx="9650730" cy="967740"/>
          </a:xfrm>
          <a:prstGeom prst="rect">
            <a:avLst/>
          </a:prstGeom>
          <a:noFill/>
          <a:ln w="9525">
            <a:noFill/>
            <a:miter/>
          </a:ln>
          <a:effectLst>
            <a:outerShdw sx="999" sy="999" algn="ctr" rotWithShape="0">
              <a:srgbClr val="000000"/>
            </a:outerShdw>
          </a:effectLst>
        </p:spPr>
        <p:txBody>
          <a:bodyPr wrap="square" rtlCol="0" anchor="t">
            <a:spAutoFit/>
          </a:bodyPr>
          <a:p>
            <a:pPr lvl="0" algn="ctr" fontAlgn="t">
              <a:lnSpc>
                <a:spcPct val="120000"/>
              </a:lnSpc>
            </a:pPr>
            <a:r>
              <a:rPr lang="en-US" altLang="zh-CN"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p:val>
                                            <p:fltVal val="0"/>
                                          </p:val>
                                        </p:tav>
                                        <p:tav tm="100000">
                                          <p:val>
                                            <p:strVal val="#ppt_w"/>
                                          </p:val>
                                        </p:tav>
                                      </p:tavLst>
                                    </p:anim>
                                    <p:anim calcmode="lin" valueType="num">
                                      <p:cBhvr>
                                        <p:cTn id="8" dur="2000" fill="hold"/>
                                        <p:tgtEl>
                                          <p:spTgt spid="10"/>
                                        </p:tgtEl>
                                        <p:attrNameLst>
                                          <p:attrName>ppt_h</p:attrName>
                                        </p:attrNameLst>
                                      </p:cBhvr>
                                      <p:tavLst>
                                        <p:tav tm="0">
                                          <p:val>
                                            <p:fltVal val="0"/>
                                          </p:val>
                                        </p:tav>
                                        <p:tav tm="100000">
                                          <p:val>
                                            <p:strVal val="#ppt_h"/>
                                          </p:val>
                                        </p:tav>
                                      </p:tavLst>
                                    </p:anim>
                                    <p:animEffect transition="in" filter="fade">
                                      <p:cBhvr>
                                        <p:cTn id="9" dur="20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2000" fill="hold"/>
                                        <p:tgtEl>
                                          <p:spTgt spid="11"/>
                                        </p:tgtEl>
                                        <p:attrNameLst>
                                          <p:attrName>ppt_w</p:attrName>
                                        </p:attrNameLst>
                                      </p:cBhvr>
                                      <p:tavLst>
                                        <p:tav tm="0">
                                          <p:val>
                                            <p:fltVal val="0"/>
                                          </p:val>
                                        </p:tav>
                                        <p:tav tm="100000">
                                          <p:val>
                                            <p:strVal val="#ppt_w"/>
                                          </p:val>
                                        </p:tav>
                                      </p:tavLst>
                                    </p:anim>
                                    <p:anim calcmode="lin" valueType="num">
                                      <p:cBhvr>
                                        <p:cTn id="13" dur="2000" fill="hold"/>
                                        <p:tgtEl>
                                          <p:spTgt spid="11"/>
                                        </p:tgtEl>
                                        <p:attrNameLst>
                                          <p:attrName>ppt_h</p:attrName>
                                        </p:attrNameLst>
                                      </p:cBhvr>
                                      <p:tavLst>
                                        <p:tav tm="0">
                                          <p:val>
                                            <p:fltVal val="0"/>
                                          </p:val>
                                        </p:tav>
                                        <p:tav tm="100000">
                                          <p:val>
                                            <p:strVal val="#ppt_h"/>
                                          </p:val>
                                        </p:tav>
                                      </p:tavLst>
                                    </p:anim>
                                    <p:animEffect transition="in" filter="fade">
                                      <p:cBhvr>
                                        <p:cTn id="14" dur="20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2000" fill="hold"/>
                                        <p:tgtEl>
                                          <p:spTgt spid="12"/>
                                        </p:tgtEl>
                                        <p:attrNameLst>
                                          <p:attrName>ppt_w</p:attrName>
                                        </p:attrNameLst>
                                      </p:cBhvr>
                                      <p:tavLst>
                                        <p:tav tm="0">
                                          <p:val>
                                            <p:fltVal val="0"/>
                                          </p:val>
                                        </p:tav>
                                        <p:tav tm="100000">
                                          <p:val>
                                            <p:strVal val="#ppt_w"/>
                                          </p:val>
                                        </p:tav>
                                      </p:tavLst>
                                    </p:anim>
                                    <p:anim calcmode="lin" valueType="num">
                                      <p:cBhvr>
                                        <p:cTn id="18" dur="2000" fill="hold"/>
                                        <p:tgtEl>
                                          <p:spTgt spid="12"/>
                                        </p:tgtEl>
                                        <p:attrNameLst>
                                          <p:attrName>ppt_h</p:attrName>
                                        </p:attrNameLst>
                                      </p:cBhvr>
                                      <p:tavLst>
                                        <p:tav tm="0">
                                          <p:val>
                                            <p:fltVal val="0"/>
                                          </p:val>
                                        </p:tav>
                                        <p:tav tm="100000">
                                          <p:val>
                                            <p:strVal val="#ppt_h"/>
                                          </p:val>
                                        </p:tav>
                                      </p:tavLst>
                                    </p:anim>
                                    <p:animEffect transition="in" filter="fade">
                                      <p:cBhvr>
                                        <p:cTn id="19" dur="20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2000" fill="hold"/>
                                        <p:tgtEl>
                                          <p:spTgt spid="42"/>
                                        </p:tgtEl>
                                        <p:attrNameLst>
                                          <p:attrName>ppt_w</p:attrName>
                                        </p:attrNameLst>
                                      </p:cBhvr>
                                      <p:tavLst>
                                        <p:tav tm="0">
                                          <p:val>
                                            <p:fltVal val="0"/>
                                          </p:val>
                                        </p:tav>
                                        <p:tav tm="100000">
                                          <p:val>
                                            <p:strVal val="#ppt_w"/>
                                          </p:val>
                                        </p:tav>
                                      </p:tavLst>
                                    </p:anim>
                                    <p:anim calcmode="lin" valueType="num">
                                      <p:cBhvr>
                                        <p:cTn id="23" dur="2000" fill="hold"/>
                                        <p:tgtEl>
                                          <p:spTgt spid="42"/>
                                        </p:tgtEl>
                                        <p:attrNameLst>
                                          <p:attrName>ppt_h</p:attrName>
                                        </p:attrNameLst>
                                      </p:cBhvr>
                                      <p:tavLst>
                                        <p:tav tm="0">
                                          <p:val>
                                            <p:fltVal val="0"/>
                                          </p:val>
                                        </p:tav>
                                        <p:tav tm="100000">
                                          <p:val>
                                            <p:strVal val="#ppt_h"/>
                                          </p:val>
                                        </p:tav>
                                      </p:tavLst>
                                    </p:anim>
                                    <p:animEffect transition="in" filter="fade">
                                      <p:cBhvr>
                                        <p:cTn id="24" dur="2000"/>
                                        <p:tgtEl>
                                          <p:spTgt spid="42"/>
                                        </p:tgtEl>
                                      </p:cBhvr>
                                    </p:animEffect>
                                  </p:childTnLst>
                                </p:cTn>
                              </p:par>
                              <p:par>
                                <p:cTn id="25" presetID="47"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2000"/>
                                        <p:tgtEl>
                                          <p:spTgt spid="43"/>
                                        </p:tgtEl>
                                      </p:cBhvr>
                                    </p:animEffect>
                                    <p:anim calcmode="lin" valueType="num">
                                      <p:cBhvr>
                                        <p:cTn id="28" dur="2000" fill="hold"/>
                                        <p:tgtEl>
                                          <p:spTgt spid="43"/>
                                        </p:tgtEl>
                                        <p:attrNameLst>
                                          <p:attrName>ppt_x</p:attrName>
                                        </p:attrNameLst>
                                      </p:cBhvr>
                                      <p:tavLst>
                                        <p:tav tm="0">
                                          <p:val>
                                            <p:strVal val="#ppt_x"/>
                                          </p:val>
                                        </p:tav>
                                        <p:tav tm="100000">
                                          <p:val>
                                            <p:strVal val="#ppt_x"/>
                                          </p:val>
                                        </p:tav>
                                      </p:tavLst>
                                    </p:anim>
                                    <p:anim calcmode="lin" valueType="num">
                                      <p:cBhvr>
                                        <p:cTn id="29" dur="2000" fill="hold"/>
                                        <p:tgtEl>
                                          <p:spTgt spid="4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2000"/>
                                        <p:tgtEl>
                                          <p:spTgt spid="44"/>
                                        </p:tgtEl>
                                      </p:cBhvr>
                                    </p:animEffect>
                                    <p:anim calcmode="lin" valueType="num">
                                      <p:cBhvr>
                                        <p:cTn id="33" dur="2000" fill="hold"/>
                                        <p:tgtEl>
                                          <p:spTgt spid="44"/>
                                        </p:tgtEl>
                                        <p:attrNameLst>
                                          <p:attrName>ppt_x</p:attrName>
                                        </p:attrNameLst>
                                      </p:cBhvr>
                                      <p:tavLst>
                                        <p:tav tm="0">
                                          <p:val>
                                            <p:strVal val="#ppt_x"/>
                                          </p:val>
                                        </p:tav>
                                        <p:tav tm="100000">
                                          <p:val>
                                            <p:strVal val="#ppt_x"/>
                                          </p:val>
                                        </p:tav>
                                      </p:tavLst>
                                    </p:anim>
                                    <p:anim calcmode="lin" valueType="num">
                                      <p:cBhvr>
                                        <p:cTn id="34" dur="2000" fill="hold"/>
                                        <p:tgtEl>
                                          <p:spTgt spid="4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000"/>
                                        <p:tgtEl>
                                          <p:spTgt spid="45"/>
                                        </p:tgtEl>
                                      </p:cBhvr>
                                    </p:animEffect>
                                    <p:anim calcmode="lin" valueType="num">
                                      <p:cBhvr>
                                        <p:cTn id="38" dur="2000" fill="hold"/>
                                        <p:tgtEl>
                                          <p:spTgt spid="45"/>
                                        </p:tgtEl>
                                        <p:attrNameLst>
                                          <p:attrName>ppt_x</p:attrName>
                                        </p:attrNameLst>
                                      </p:cBhvr>
                                      <p:tavLst>
                                        <p:tav tm="0">
                                          <p:val>
                                            <p:strVal val="#ppt_x"/>
                                          </p:val>
                                        </p:tav>
                                        <p:tav tm="100000">
                                          <p:val>
                                            <p:strVal val="#ppt_x"/>
                                          </p:val>
                                        </p:tav>
                                      </p:tavLst>
                                    </p:anim>
                                    <p:anim calcmode="lin" valueType="num">
                                      <p:cBhvr>
                                        <p:cTn id="39" dur="2000" fill="hold"/>
                                        <p:tgtEl>
                                          <p:spTgt spid="4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2000"/>
                                        <p:tgtEl>
                                          <p:spTgt spid="46"/>
                                        </p:tgtEl>
                                      </p:cBhvr>
                                    </p:animEffect>
                                    <p:anim calcmode="lin" valueType="num">
                                      <p:cBhvr>
                                        <p:cTn id="43" dur="2000" fill="hold"/>
                                        <p:tgtEl>
                                          <p:spTgt spid="46"/>
                                        </p:tgtEl>
                                        <p:attrNameLst>
                                          <p:attrName>ppt_x</p:attrName>
                                        </p:attrNameLst>
                                      </p:cBhvr>
                                      <p:tavLst>
                                        <p:tav tm="0">
                                          <p:val>
                                            <p:strVal val="#ppt_x"/>
                                          </p:val>
                                        </p:tav>
                                        <p:tav tm="100000">
                                          <p:val>
                                            <p:strVal val="#ppt_x"/>
                                          </p:val>
                                        </p:tav>
                                      </p:tavLst>
                                    </p:anim>
                                    <p:anim calcmode="lin" valueType="num">
                                      <p:cBhvr>
                                        <p:cTn id="44" dur="2000" fill="hold"/>
                                        <p:tgtEl>
                                          <p:spTgt spid="4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2000"/>
                                        <p:tgtEl>
                                          <p:spTgt spid="48"/>
                                        </p:tgtEl>
                                      </p:cBhvr>
                                    </p:animEffect>
                                    <p:anim calcmode="lin" valueType="num">
                                      <p:cBhvr>
                                        <p:cTn id="48" dur="2000" fill="hold"/>
                                        <p:tgtEl>
                                          <p:spTgt spid="48"/>
                                        </p:tgtEl>
                                        <p:attrNameLst>
                                          <p:attrName>ppt_x</p:attrName>
                                        </p:attrNameLst>
                                      </p:cBhvr>
                                      <p:tavLst>
                                        <p:tav tm="0">
                                          <p:val>
                                            <p:strVal val="#ppt_x"/>
                                          </p:val>
                                        </p:tav>
                                        <p:tav tm="100000">
                                          <p:val>
                                            <p:strVal val="#ppt_x"/>
                                          </p:val>
                                        </p:tav>
                                      </p:tavLst>
                                    </p:anim>
                                    <p:anim calcmode="lin" valueType="num">
                                      <p:cBhvr>
                                        <p:cTn id="49" dur="2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42" grpId="0" animBg="1"/>
      <p:bldP spid="43" grpId="0"/>
      <p:bldP spid="44" grpId="0"/>
      <p:bldP spid="45" grpId="0"/>
      <p:bldP spid="46" grpId="0"/>
      <p:bldP spid="4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TextBox 28"/>
          <p:cNvSpPr txBox="1"/>
          <p:nvPr/>
        </p:nvSpPr>
        <p:spPr>
          <a:xfrm>
            <a:off x="2820199" y="2370606"/>
            <a:ext cx="1276350" cy="1288415"/>
          </a:xfrm>
          <a:prstGeom prst="rect">
            <a:avLst/>
          </a:prstGeom>
          <a:noFill/>
        </p:spPr>
        <p:txBody>
          <a:bodyPr wrap="none" rtlCol="0">
            <a:spAutoFit/>
          </a:bodyPr>
          <a:p>
            <a:r>
              <a:rPr lang="en-US" altLang="zh-CN" sz="7335"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rPr>
              <a:t>02</a:t>
            </a:r>
            <a:endParaRPr lang="zh-CN" altLang="en-US" sz="7335" dirty="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endParaRPr>
          </a:p>
        </p:txBody>
      </p:sp>
      <p:sp>
        <p:nvSpPr>
          <p:cNvPr id="3" name="_3"/>
          <p:cNvSpPr/>
          <p:nvPr/>
        </p:nvSpPr>
        <p:spPr>
          <a:xfrm>
            <a:off x="4395263" y="2578311"/>
            <a:ext cx="4450080" cy="1005205"/>
          </a:xfrm>
          <a:prstGeom prst="rect">
            <a:avLst/>
          </a:prstGeom>
          <a:effectLst/>
        </p:spPr>
        <p:txBody>
          <a:bodyPr wrap="none">
            <a:spAutoFit/>
          </a:bodyPr>
          <a:p>
            <a:pPr algn="l"/>
            <a:r>
              <a:rPr lang="zh-CN" altLang="en-US" sz="5600"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rPr>
              <a:t>此处添加标题</a:t>
            </a:r>
            <a:endParaRPr lang="zh-CN" altLang="en-US" sz="5600" dirty="0" smtClean="0">
              <a:gradFill>
                <a:gsLst>
                  <a:gs pos="0">
                    <a:schemeClr val="bg1">
                      <a:lumMod val="95000"/>
                      <a:lumOff val="5000"/>
                    </a:schemeClr>
                  </a:gs>
                  <a:gs pos="0">
                    <a:srgbClr val="006BC8"/>
                  </a:gs>
                  <a:gs pos="70000">
                    <a:srgbClr val="FE0085"/>
                  </a:gs>
                </a:gsLst>
                <a:lin ang="0" scaled="0"/>
              </a:gradFill>
              <a:latin typeface="微软雅黑" panose="020B0503020204020204" charset="-122"/>
              <a:ea typeface="微软雅黑" panose="020B0503020204020204" charset="-122"/>
            </a:endParaRPr>
          </a:p>
        </p:txBody>
      </p:sp>
      <p:sp>
        <p:nvSpPr>
          <p:cNvPr id="4" name="_3"/>
          <p:cNvSpPr/>
          <p:nvPr/>
        </p:nvSpPr>
        <p:spPr>
          <a:xfrm>
            <a:off x="4432118" y="3367953"/>
            <a:ext cx="2366010" cy="518160"/>
          </a:xfrm>
          <a:prstGeom prst="rect">
            <a:avLst/>
          </a:prstGeom>
          <a:effectLst/>
        </p:spPr>
        <p:txBody>
          <a:bodyPr wrap="none">
            <a:spAutoFit/>
          </a:bodyPr>
          <a:p>
            <a:r>
              <a:rPr lang="en-US" altLang="zh-CN" sz="2800" dirty="0" err="1">
                <a:solidFill>
                  <a:schemeClr val="tx2"/>
                </a:solidFill>
                <a:latin typeface="Times" panose="02020603050405020304" pitchFamily="18" charset="0"/>
                <a:ea typeface="造字工房力黑（非商用）常规体" pitchFamily="50" charset="-122"/>
              </a:rPr>
              <a:t>Lobal</a:t>
            </a:r>
            <a:r>
              <a:rPr lang="en-US" altLang="zh-CN" sz="2800" dirty="0">
                <a:solidFill>
                  <a:schemeClr val="tx2"/>
                </a:solidFill>
                <a:latin typeface="Times" panose="02020603050405020304" pitchFamily="18" charset="0"/>
                <a:ea typeface="造字工房力黑（非商用）常规体" pitchFamily="50" charset="-122"/>
              </a:rPr>
              <a:t> Standard</a:t>
            </a:r>
            <a:endParaRPr lang="en-US" altLang="zh-CN" sz="2800" dirty="0">
              <a:solidFill>
                <a:schemeClr val="tx2"/>
              </a:solidFill>
              <a:latin typeface="Times" panose="02020603050405020304" pitchFamily="18" charset="0"/>
              <a:ea typeface="造字工房力黑（非商用）常规体" pitchFamily="50" charset="-122"/>
            </a:endParaRPr>
          </a:p>
        </p:txBody>
      </p:sp>
      <p:sp>
        <p:nvSpPr>
          <p:cNvPr id="5" name="TextBox 36"/>
          <p:cNvSpPr txBox="1"/>
          <p:nvPr/>
        </p:nvSpPr>
        <p:spPr>
          <a:xfrm>
            <a:off x="4443502" y="3800973"/>
            <a:ext cx="4090440" cy="474345"/>
          </a:xfrm>
          <a:prstGeom prst="rect">
            <a:avLst/>
          </a:prstGeom>
          <a:noFill/>
        </p:spPr>
        <p:txBody>
          <a:bodyPr wrap="square" rtlCol="0">
            <a:spAutoFit/>
          </a:bodyPr>
          <a:p>
            <a:pPr>
              <a:lnSpc>
                <a:spcPct val="125000"/>
              </a:lnSpc>
              <a:spcAft>
                <a:spcPts val="600"/>
              </a:spcAft>
            </a:pPr>
            <a:r>
              <a:rPr lang="en-US" altLang="zh-CN" sz="665" dirty="0">
                <a:solidFill>
                  <a:schemeClr val="tx2"/>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endParaRPr lang="zh-CN" altLang="en-US" sz="665" dirty="0">
              <a:solidFill>
                <a:schemeClr val="tx2"/>
              </a:solidFill>
              <a:latin typeface="微软雅黑" panose="020B0503020204020204" charset="-122"/>
              <a:ea typeface="微软雅黑" panose="020B0503020204020204" charset="-122"/>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67933" t="16667" b="58148"/>
          <a:stretch>
            <a:fillRect/>
          </a:stretch>
        </p:blipFill>
        <p:spPr>
          <a:xfrm>
            <a:off x="6952157" y="3273848"/>
            <a:ext cx="3906185" cy="172720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2" presetClass="entr" presetSubtype="2" fill="hold" grpId="0" nodeType="withEffect">
                                  <p:stCondLst>
                                    <p:cond delay="0"/>
                                  </p:stCondLst>
                                  <p:iterate type="wd">
                                    <p:tmPct val="10000"/>
                                  </p:iterate>
                                  <p:childTnLst>
                                    <p:set>
                                      <p:cBhvr>
                                        <p:cTn id="14"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15" dur="20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16" dur="2000" fill="hold"/>
                                        <p:tgtEl>
                                          <p:spTgt spid="4">
                                            <p:txEl>
                                              <p:pRg st="4294967295" end="4294967295"/>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iterate type="wd">
                                    <p:tmPct val="10000"/>
                                  </p:iterate>
                                  <p:childTnLst>
                                    <p:set>
                                      <p:cBhvr>
                                        <p:cTn id="18"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19" dur="20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20" dur="2000" fill="hold"/>
                                        <p:tgtEl>
                                          <p:spTgt spid="4">
                                            <p:txEl>
                                              <p:pRg st="4294967295" end="4294967295"/>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iterate type="wd">
                                    <p:tmPct val="10000"/>
                                  </p:iterate>
                                  <p:childTnLst>
                                    <p:set>
                                      <p:cBhvr>
                                        <p:cTn id="22" dur="1" fill="hold">
                                          <p:stCondLst>
                                            <p:cond delay="0"/>
                                          </p:stCondLst>
                                        </p:cTn>
                                        <p:tgtEl>
                                          <p:spTgt spid="4">
                                            <p:txEl>
                                              <p:pRg st="4294967295" end="4294967295"/>
                                            </p:txEl>
                                          </p:spTgt>
                                        </p:tgtEl>
                                        <p:attrNameLst>
                                          <p:attrName>style.visibility</p:attrName>
                                        </p:attrNameLst>
                                      </p:cBhvr>
                                      <p:to>
                                        <p:strVal val="visible"/>
                                      </p:to>
                                    </p:set>
                                    <p:anim calcmode="lin" valueType="num">
                                      <p:cBhvr additive="base">
                                        <p:cTn id="23" dur="2000" fill="hold"/>
                                        <p:tgtEl>
                                          <p:spTgt spid="4">
                                            <p:txEl>
                                              <p:p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2000" fill="hold"/>
                                        <p:tgtEl>
                                          <p:spTgt spid="4">
                                            <p:txEl>
                                              <p:p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iterate type="wd">
                                    <p:tmPct val="10000"/>
                                  </p:iterate>
                                  <p:childTnLst>
                                    <p:set>
                                      <p:cBhvr>
                                        <p:cTn id="26" dur="1" fill="hold">
                                          <p:stCondLst>
                                            <p:cond delay="0"/>
                                          </p:stCondLst>
                                        </p:cTn>
                                        <p:tgtEl>
                                          <p:spTgt spid="4">
                                            <p:txEl>
                                              <p:pRg st="0" end="0"/>
                                            </p:txEl>
                                          </p:spTgt>
                                        </p:tgtEl>
                                        <p:attrNameLst>
                                          <p:attrName>style.visibility</p:attrName>
                                        </p:attrNameLst>
                                      </p:cBhvr>
                                      <p:to>
                                        <p:strVal val="visible"/>
                                      </p:to>
                                    </p:set>
                                    <p:anim calcmode="lin" valueType="num">
                                      <p:cBhvr additive="base">
                                        <p:cTn id="27" dur="20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8" dur="2000" fill="hold"/>
                                        <p:tgtEl>
                                          <p:spTgt spid="4">
                                            <p:txEl>
                                              <p:pRg st="0" end="0"/>
                                            </p:txEl>
                                          </p:spTgt>
                                        </p:tgtEl>
                                        <p:attrNameLst>
                                          <p:attrName>ppt_y</p:attrName>
                                        </p:attrNameLst>
                                      </p:cBhvr>
                                      <p:tavLst>
                                        <p:tav tm="0">
                                          <p:val>
                                            <p:strVal val="#ppt_y"/>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2000"/>
                                        <p:tgtEl>
                                          <p:spTgt spid="5"/>
                                        </p:tgtEl>
                                      </p:cBhvr>
                                    </p:animEffect>
                                    <p:anim calcmode="lin" valueType="num">
                                      <p:cBhvr>
                                        <p:cTn id="32" dur="2000" fill="hold"/>
                                        <p:tgtEl>
                                          <p:spTgt spid="5"/>
                                        </p:tgtEl>
                                        <p:attrNameLst>
                                          <p:attrName>ppt_x</p:attrName>
                                        </p:attrNameLst>
                                      </p:cBhvr>
                                      <p:tavLst>
                                        <p:tav tm="0">
                                          <p:val>
                                            <p:strVal val="#ppt_x"/>
                                          </p:val>
                                        </p:tav>
                                        <p:tav tm="100000">
                                          <p:val>
                                            <p:strVal val="#ppt_x"/>
                                          </p:val>
                                        </p:tav>
                                      </p:tavLst>
                                    </p:anim>
                                    <p:anim calcmode="lin" valueType="num">
                                      <p:cBhvr>
                                        <p:cTn id="33" dur="2000" fill="hold"/>
                                        <p:tgtEl>
                                          <p:spTgt spid="5"/>
                                        </p:tgtEl>
                                        <p:attrNameLst>
                                          <p:attrName>ppt_y</p:attrName>
                                        </p:attrNameLst>
                                      </p:cBhvr>
                                      <p:tavLst>
                                        <p:tav tm="0">
                                          <p:val>
                                            <p:strVal val="#ppt_y+.1"/>
                                          </p:val>
                                        </p:tav>
                                        <p:tav tm="100000">
                                          <p:val>
                                            <p:strVal val="#ppt_y"/>
                                          </p:val>
                                        </p:tav>
                                      </p:tavLst>
                                    </p:anim>
                                  </p:childTnLst>
                                </p:cTn>
                              </p:par>
                              <p:par>
                                <p:cTn id="34" presetID="12" presetClass="entr" presetSubtype="2"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2000"/>
                                        <p:tgtEl>
                                          <p:spTgt spid="9"/>
                                        </p:tgtEl>
                                        <p:attrNameLst>
                                          <p:attrName>ppt_x</p:attrName>
                                        </p:attrNameLst>
                                      </p:cBhvr>
                                      <p:tavLst>
                                        <p:tav tm="0">
                                          <p:val>
                                            <p:strVal val="#ppt_x+#ppt_w*1.125000"/>
                                          </p:val>
                                        </p:tav>
                                        <p:tav tm="100000">
                                          <p:val>
                                            <p:strVal val="#ppt_x"/>
                                          </p:val>
                                        </p:tav>
                                      </p:tavLst>
                                    </p:anim>
                                    <p:animEffect transition="in" filter="wipe(left)">
                                      <p:cBhvr>
                                        <p:cTn id="3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5"/>
          <p:cNvSpPr txBox="1"/>
          <p:nvPr/>
        </p:nvSpPr>
        <p:spPr>
          <a:xfrm>
            <a:off x="4897120" y="173038"/>
            <a:ext cx="2371090" cy="440055"/>
          </a:xfrm>
          <a:prstGeom prst="rect">
            <a:avLst/>
          </a:prstGeom>
          <a:noFill/>
        </p:spPr>
        <p:txBody>
          <a:bodyPr wrap="square" rtlCol="0">
            <a:spAutoFit/>
          </a:bodyPr>
          <a:p>
            <a:r>
              <a:rPr lang="zh-CN" altLang="en-US" sz="2135" dirty="0" smtClean="0">
                <a:solidFill>
                  <a:schemeClr val="tx1"/>
                </a:solidFill>
                <a:latin typeface="微软雅黑" panose="020B0503020204020204" charset="-122"/>
                <a:ea typeface="微软雅黑" panose="020B0503020204020204" charset="-122"/>
              </a:rPr>
              <a:t>单击此处添加标题</a:t>
            </a:r>
            <a:endParaRPr lang="zh-CN" altLang="en-US" sz="2135" dirty="0" smtClean="0">
              <a:solidFill>
                <a:schemeClr val="tx1"/>
              </a:solidFill>
              <a:latin typeface="微软雅黑" panose="020B0503020204020204" charset="-122"/>
              <a:ea typeface="微软雅黑" panose="020B0503020204020204" charset="-122"/>
            </a:endParaRPr>
          </a:p>
        </p:txBody>
      </p:sp>
      <p:cxnSp>
        <p:nvCxnSpPr>
          <p:cNvPr id="40" name="直接连接符 39"/>
          <p:cNvCxnSpPr>
            <a:endCxn id="2" idx="1"/>
          </p:cNvCxnSpPr>
          <p:nvPr/>
        </p:nvCxnSpPr>
        <p:spPr>
          <a:xfrm flipV="1">
            <a:off x="426085"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268210" y="368935"/>
            <a:ext cx="4471035" cy="48260"/>
          </a:xfrm>
          <a:prstGeom prst="line">
            <a:avLst/>
          </a:prstGeom>
          <a:ln w="63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435610" y="1285875"/>
            <a:ext cx="3556000" cy="2088000"/>
          </a:xfrm>
          <a:prstGeom prst="rect">
            <a:avLst/>
          </a:prstGeom>
          <a:blipFill rotWithShape="1">
            <a:blip r:embed="rId1"/>
            <a:stretch>
              <a:fillRect/>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199755" y="1275080"/>
            <a:ext cx="3556000" cy="2088000"/>
          </a:xfrm>
          <a:prstGeom prst="rect">
            <a:avLst/>
          </a:prstGeom>
          <a:blipFill rotWithShape="1">
            <a:blip r:embed="rId2"/>
            <a:stretch>
              <a:fillRect/>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33875" y="4352925"/>
            <a:ext cx="3556000" cy="2088000"/>
          </a:xfrm>
          <a:prstGeom prst="rect">
            <a:avLst/>
          </a:prstGeom>
          <a:blipFill rotWithShape="1">
            <a:blip r:embed="rId3"/>
            <a:stretch>
              <a:fillRect/>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4443730" y="2312035"/>
            <a:ext cx="3303905" cy="959485"/>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4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17" name="文本框 20"/>
          <p:cNvSpPr txBox="1"/>
          <p:nvPr/>
        </p:nvSpPr>
        <p:spPr>
          <a:xfrm flipH="1">
            <a:off x="5000625" y="1927225"/>
            <a:ext cx="2190750" cy="3848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KEY WORDS </a:t>
            </a:r>
            <a:endParaRPr lang="en-US" altLang="zh-CN">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nvSpPr>
        <p:spPr>
          <a:xfrm flipH="1">
            <a:off x="5098257" y="1285875"/>
            <a:ext cx="1995487" cy="5486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8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添加标题</a:t>
            </a:r>
            <a:endParaRPr lang="zh-CN" altLang="en-US" sz="2800">
              <a:solidFill>
                <a:schemeClr val="tx1">
                  <a:lumMod val="85000"/>
                  <a:lumOff val="15000"/>
                </a:schemeClr>
              </a:solidFill>
              <a:latin typeface="Impact" panose="020B0806030902050204" charset="0"/>
              <a:ea typeface="微软雅黑" panose="020B0503020204020204" charset="-122"/>
              <a:sym typeface="Arial" panose="020B0604020202020204" pitchFamily="34" charset="0"/>
            </a:endParaRPr>
          </a:p>
        </p:txBody>
      </p:sp>
      <p:sp>
        <p:nvSpPr>
          <p:cNvPr id="11" name="文本框 10"/>
          <p:cNvSpPr txBox="1"/>
          <p:nvPr/>
        </p:nvSpPr>
        <p:spPr>
          <a:xfrm flipH="1">
            <a:off x="583565" y="5394960"/>
            <a:ext cx="3303905" cy="959485"/>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4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12" name="文本框 20"/>
          <p:cNvSpPr txBox="1"/>
          <p:nvPr/>
        </p:nvSpPr>
        <p:spPr>
          <a:xfrm flipH="1">
            <a:off x="1140460" y="5010150"/>
            <a:ext cx="2190750" cy="3848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KEY WORDS </a:t>
            </a:r>
            <a:endParaRPr lang="en-US" altLang="zh-CN">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6" name="文本框 15"/>
          <p:cNvSpPr txBox="1"/>
          <p:nvPr/>
        </p:nvSpPr>
        <p:spPr>
          <a:xfrm flipH="1">
            <a:off x="1238092" y="4444365"/>
            <a:ext cx="1995487" cy="5486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8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添加标题</a:t>
            </a:r>
            <a:endParaRPr lang="zh-CN" altLang="en-US" sz="2800">
              <a:solidFill>
                <a:schemeClr val="tx1">
                  <a:lumMod val="85000"/>
                  <a:lumOff val="15000"/>
                </a:schemeClr>
              </a:solidFill>
              <a:latin typeface="Impact" panose="020B0806030902050204" charset="0"/>
              <a:ea typeface="微软雅黑" panose="020B0503020204020204" charset="-122"/>
              <a:sym typeface="Arial" panose="020B0604020202020204" pitchFamily="34" charset="0"/>
            </a:endParaRPr>
          </a:p>
        </p:txBody>
      </p:sp>
      <p:sp>
        <p:nvSpPr>
          <p:cNvPr id="18" name="文本框 17"/>
          <p:cNvSpPr txBox="1"/>
          <p:nvPr/>
        </p:nvSpPr>
        <p:spPr>
          <a:xfrm flipH="1">
            <a:off x="8347075" y="5433060"/>
            <a:ext cx="3303905" cy="959485"/>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4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19" name="文本框 20"/>
          <p:cNvSpPr txBox="1"/>
          <p:nvPr/>
        </p:nvSpPr>
        <p:spPr>
          <a:xfrm flipH="1">
            <a:off x="8903970" y="5048250"/>
            <a:ext cx="2190750" cy="3848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KEY WORDS </a:t>
            </a:r>
            <a:endParaRPr lang="en-US" altLang="zh-CN">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文本框 19"/>
          <p:cNvSpPr txBox="1"/>
          <p:nvPr/>
        </p:nvSpPr>
        <p:spPr>
          <a:xfrm flipH="1">
            <a:off x="9001602" y="4450080"/>
            <a:ext cx="1995487" cy="5486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8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添加标题</a:t>
            </a:r>
            <a:endParaRPr lang="zh-CN" altLang="en-US" sz="2800">
              <a:solidFill>
                <a:schemeClr val="tx1">
                  <a:lumMod val="85000"/>
                  <a:lumOff val="15000"/>
                </a:schemeClr>
              </a:solidFill>
              <a:latin typeface="Impact" panose="020B0806030902050204" charset="0"/>
              <a:ea typeface="微软雅黑" panose="020B0503020204020204" charset="-122"/>
              <a:sym typeface="Arial" panose="020B0604020202020204" pitchFamily="34" charset="0"/>
            </a:endParaRPr>
          </a:p>
        </p:txBody>
      </p:sp>
      <p:sp>
        <p:nvSpPr>
          <p:cNvPr id="22" name="箭头"/>
          <p:cNvSpPr/>
          <p:nvPr/>
        </p:nvSpPr>
        <p:spPr bwMode="auto">
          <a:xfrm rot="5400000">
            <a:off x="5883275" y="3599180"/>
            <a:ext cx="457200" cy="457200"/>
          </a:xfrm>
          <a:custGeom>
            <a:avLst/>
            <a:gdLst>
              <a:gd name="T0" fmla="*/ 381143354 w 7455"/>
              <a:gd name="T1" fmla="*/ 381770775 h 6500"/>
              <a:gd name="T2" fmla="*/ 381143354 w 7455"/>
              <a:gd name="T3" fmla="*/ 381770775 h 6500"/>
              <a:gd name="T4" fmla="*/ 381143354 w 7455"/>
              <a:gd name="T5" fmla="*/ 381770775 h 6500"/>
              <a:gd name="T6" fmla="*/ 381143354 w 7455"/>
              <a:gd name="T7" fmla="*/ 381770775 h 6500"/>
              <a:gd name="T8" fmla="*/ 381143354 w 7455"/>
              <a:gd name="T9" fmla="*/ 381770775 h 6500"/>
              <a:gd name="T10" fmla="*/ 381143354 w 7455"/>
              <a:gd name="T11" fmla="*/ 381770775 h 6500"/>
              <a:gd name="T12" fmla="*/ 381143354 w 7455"/>
              <a:gd name="T13" fmla="*/ 381770775 h 6500"/>
              <a:gd name="T14" fmla="*/ 381143354 w 7455"/>
              <a:gd name="T15" fmla="*/ 381770775 h 6500"/>
              <a:gd name="T16" fmla="*/ 381143354 w 7455"/>
              <a:gd name="T17" fmla="*/ 381770775 h 6500"/>
              <a:gd name="T18" fmla="*/ 381143354 w 7455"/>
              <a:gd name="T19" fmla="*/ 381770775 h 6500"/>
              <a:gd name="T20" fmla="*/ 381143354 w 7455"/>
              <a:gd name="T21" fmla="*/ 381770775 h 6500"/>
              <a:gd name="T22" fmla="*/ 381143354 w 7455"/>
              <a:gd name="T23" fmla="*/ 381770775 h 6500"/>
              <a:gd name="T24" fmla="*/ 381143354 w 7455"/>
              <a:gd name="T25" fmla="*/ 381770775 h 6500"/>
              <a:gd name="T26" fmla="*/ 381143354 w 7455"/>
              <a:gd name="T27" fmla="*/ 381770775 h 6500"/>
              <a:gd name="T28" fmla="*/ 381143354 w 7455"/>
              <a:gd name="T29" fmla="*/ 381770775 h 6500"/>
              <a:gd name="T30" fmla="*/ 381143354 w 7455"/>
              <a:gd name="T31" fmla="*/ 381770775 h 6500"/>
              <a:gd name="T32" fmla="*/ 381143354 w 7455"/>
              <a:gd name="T33" fmla="*/ 381770775 h 6500"/>
              <a:gd name="T34" fmla="*/ 381143354 w 7455"/>
              <a:gd name="T35" fmla="*/ 381770775 h 6500"/>
              <a:gd name="T36" fmla="*/ 381143354 w 7455"/>
              <a:gd name="T37" fmla="*/ 381770775 h 6500"/>
              <a:gd name="T38" fmla="*/ 381143354 w 7455"/>
              <a:gd name="T39" fmla="*/ 381770775 h 6500"/>
              <a:gd name="T40" fmla="*/ 381143354 w 7455"/>
              <a:gd name="T41" fmla="*/ 381770775 h 6500"/>
              <a:gd name="T42" fmla="*/ 381143354 w 7455"/>
              <a:gd name="T43" fmla="*/ 381770775 h 6500"/>
              <a:gd name="T44" fmla="*/ 381143354 w 7455"/>
              <a:gd name="T45" fmla="*/ 381770775 h 6500"/>
              <a:gd name="T46" fmla="*/ 381143354 w 7455"/>
              <a:gd name="T47" fmla="*/ 381770775 h 6500"/>
              <a:gd name="T48" fmla="*/ 381143354 w 7455"/>
              <a:gd name="T49" fmla="*/ 381770775 h 6500"/>
              <a:gd name="T50" fmla="*/ 381143354 w 7455"/>
              <a:gd name="T51" fmla="*/ 381770775 h 6500"/>
              <a:gd name="T52" fmla="*/ 381143354 w 7455"/>
              <a:gd name="T53" fmla="*/ 381770775 h 6500"/>
              <a:gd name="T54" fmla="*/ 381143354 w 7455"/>
              <a:gd name="T55" fmla="*/ 381770775 h 6500"/>
              <a:gd name="T56" fmla="*/ 381143354 w 7455"/>
              <a:gd name="T57" fmla="*/ 381770775 h 6500"/>
              <a:gd name="T58" fmla="*/ 381143354 w 7455"/>
              <a:gd name="T59" fmla="*/ 381770775 h 6500"/>
              <a:gd name="T60" fmla="*/ 381143354 w 7455"/>
              <a:gd name="T61" fmla="*/ 381770775 h 6500"/>
              <a:gd name="T62" fmla="*/ 381143354 w 7455"/>
              <a:gd name="T63" fmla="*/ 381770775 h 6500"/>
              <a:gd name="T64" fmla="*/ 381143354 w 7455"/>
              <a:gd name="T65" fmla="*/ 381770775 h 6500"/>
              <a:gd name="T66" fmla="*/ 381143354 w 7455"/>
              <a:gd name="T67" fmla="*/ 381770775 h 6500"/>
              <a:gd name="T68" fmla="*/ 381143354 w 7455"/>
              <a:gd name="T69" fmla="*/ 381770775 h 6500"/>
              <a:gd name="T70" fmla="*/ 381143354 w 7455"/>
              <a:gd name="T71" fmla="*/ 381770775 h 6500"/>
              <a:gd name="T72" fmla="*/ 381143354 w 7455"/>
              <a:gd name="T73" fmla="*/ 381770775 h 6500"/>
              <a:gd name="T74" fmla="*/ 381143354 w 7455"/>
              <a:gd name="T75" fmla="*/ 381770775 h 6500"/>
              <a:gd name="T76" fmla="*/ 381143354 w 7455"/>
              <a:gd name="T77" fmla="*/ 381770775 h 6500"/>
              <a:gd name="T78" fmla="*/ 381143354 w 7455"/>
              <a:gd name="T79" fmla="*/ 381770775 h 6500"/>
              <a:gd name="T80" fmla="*/ 381143354 w 7455"/>
              <a:gd name="T81" fmla="*/ 381770775 h 6500"/>
              <a:gd name="T82" fmla="*/ 381143354 w 7455"/>
              <a:gd name="T83" fmla="*/ 381770775 h 6500"/>
              <a:gd name="T84" fmla="*/ 381143354 w 7455"/>
              <a:gd name="T85" fmla="*/ 381770775 h 6500"/>
              <a:gd name="T86" fmla="*/ 381143354 w 7455"/>
              <a:gd name="T87" fmla="*/ 381770775 h 6500"/>
              <a:gd name="T88" fmla="*/ 381143354 w 7455"/>
              <a:gd name="T89" fmla="*/ 381770775 h 6500"/>
              <a:gd name="T90" fmla="*/ 381143354 w 7455"/>
              <a:gd name="T91" fmla="*/ 381770775 h 6500"/>
              <a:gd name="T92" fmla="*/ 381143354 w 7455"/>
              <a:gd name="T93" fmla="*/ 381770775 h 6500"/>
              <a:gd name="T94" fmla="*/ 381143354 w 7455"/>
              <a:gd name="T95" fmla="*/ 381770775 h 6500"/>
              <a:gd name="T96" fmla="*/ 381143354 w 7455"/>
              <a:gd name="T97" fmla="*/ 381770775 h 6500"/>
              <a:gd name="T98" fmla="*/ 381143354 w 7455"/>
              <a:gd name="T99" fmla="*/ 381770775 h 6500"/>
              <a:gd name="T100" fmla="*/ 381143354 w 7455"/>
              <a:gd name="T101" fmla="*/ 381770775 h 6500"/>
              <a:gd name="T102" fmla="*/ 381143354 w 7455"/>
              <a:gd name="T103" fmla="*/ 381770775 h 6500"/>
              <a:gd name="T104" fmla="*/ 381143354 w 7455"/>
              <a:gd name="T105" fmla="*/ 381770775 h 6500"/>
              <a:gd name="T106" fmla="*/ 381143354 w 7455"/>
              <a:gd name="T107" fmla="*/ 381770775 h 6500"/>
              <a:gd name="T108" fmla="*/ 381143354 w 7455"/>
              <a:gd name="T109" fmla="*/ 381770775 h 6500"/>
              <a:gd name="T110" fmla="*/ 381143354 w 7455"/>
              <a:gd name="T111" fmla="*/ 381770775 h 6500"/>
              <a:gd name="T112" fmla="*/ 381143354 w 7455"/>
              <a:gd name="T113" fmla="*/ 381770775 h 6500"/>
              <a:gd name="T114" fmla="*/ 381143354 w 7455"/>
              <a:gd name="T115" fmla="*/ 381770775 h 6500"/>
              <a:gd name="T116" fmla="*/ 381143354 w 7455"/>
              <a:gd name="T117" fmla="*/ 381770775 h 6500"/>
              <a:gd name="T118" fmla="*/ 381143354 w 7455"/>
              <a:gd name="T119" fmla="*/ 381770775 h 6500"/>
              <a:gd name="T120" fmla="*/ 381143354 w 7455"/>
              <a:gd name="T121" fmla="*/ 381770775 h 6500"/>
              <a:gd name="T122" fmla="*/ 381143354 w 7455"/>
              <a:gd name="T123" fmla="*/ 381770775 h 6500"/>
              <a:gd name="T124" fmla="*/ 381143354 w 7455"/>
              <a:gd name="T125" fmla="*/ 381770775 h 65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455" h="6500">
                <a:moveTo>
                  <a:pt x="226" y="5176"/>
                </a:moveTo>
                <a:lnTo>
                  <a:pt x="226" y="5176"/>
                </a:lnTo>
                <a:lnTo>
                  <a:pt x="198" y="5204"/>
                </a:lnTo>
                <a:lnTo>
                  <a:pt x="172" y="5234"/>
                </a:lnTo>
                <a:lnTo>
                  <a:pt x="149" y="5266"/>
                </a:lnTo>
                <a:lnTo>
                  <a:pt x="126" y="5296"/>
                </a:lnTo>
                <a:lnTo>
                  <a:pt x="106" y="5330"/>
                </a:lnTo>
                <a:lnTo>
                  <a:pt x="87" y="5363"/>
                </a:lnTo>
                <a:lnTo>
                  <a:pt x="71" y="5397"/>
                </a:lnTo>
                <a:lnTo>
                  <a:pt x="55" y="5433"/>
                </a:lnTo>
                <a:lnTo>
                  <a:pt x="42" y="5467"/>
                </a:lnTo>
                <a:lnTo>
                  <a:pt x="31" y="5504"/>
                </a:lnTo>
                <a:lnTo>
                  <a:pt x="21" y="5539"/>
                </a:lnTo>
                <a:lnTo>
                  <a:pt x="14" y="5576"/>
                </a:lnTo>
                <a:lnTo>
                  <a:pt x="7" y="5612"/>
                </a:lnTo>
                <a:lnTo>
                  <a:pt x="3" y="5650"/>
                </a:lnTo>
                <a:lnTo>
                  <a:pt x="0" y="5687"/>
                </a:lnTo>
                <a:lnTo>
                  <a:pt x="0" y="5725"/>
                </a:lnTo>
                <a:lnTo>
                  <a:pt x="0" y="5762"/>
                </a:lnTo>
                <a:lnTo>
                  <a:pt x="3" y="5799"/>
                </a:lnTo>
                <a:lnTo>
                  <a:pt x="7" y="5836"/>
                </a:lnTo>
                <a:lnTo>
                  <a:pt x="14" y="5873"/>
                </a:lnTo>
                <a:lnTo>
                  <a:pt x="21" y="5909"/>
                </a:lnTo>
                <a:lnTo>
                  <a:pt x="31" y="5946"/>
                </a:lnTo>
                <a:lnTo>
                  <a:pt x="42" y="5982"/>
                </a:lnTo>
                <a:lnTo>
                  <a:pt x="55" y="6017"/>
                </a:lnTo>
                <a:lnTo>
                  <a:pt x="71" y="6051"/>
                </a:lnTo>
                <a:lnTo>
                  <a:pt x="87" y="6086"/>
                </a:lnTo>
                <a:lnTo>
                  <a:pt x="106" y="6120"/>
                </a:lnTo>
                <a:lnTo>
                  <a:pt x="126" y="6152"/>
                </a:lnTo>
                <a:lnTo>
                  <a:pt x="149" y="6184"/>
                </a:lnTo>
                <a:lnTo>
                  <a:pt x="172" y="6215"/>
                </a:lnTo>
                <a:lnTo>
                  <a:pt x="198" y="6244"/>
                </a:lnTo>
                <a:lnTo>
                  <a:pt x="226" y="6274"/>
                </a:lnTo>
                <a:lnTo>
                  <a:pt x="254" y="6301"/>
                </a:lnTo>
                <a:lnTo>
                  <a:pt x="285" y="6327"/>
                </a:lnTo>
                <a:lnTo>
                  <a:pt x="316" y="6351"/>
                </a:lnTo>
                <a:lnTo>
                  <a:pt x="347" y="6373"/>
                </a:lnTo>
                <a:lnTo>
                  <a:pt x="379" y="6393"/>
                </a:lnTo>
                <a:lnTo>
                  <a:pt x="413" y="6411"/>
                </a:lnTo>
                <a:lnTo>
                  <a:pt x="447" y="6429"/>
                </a:lnTo>
                <a:lnTo>
                  <a:pt x="482" y="6443"/>
                </a:lnTo>
                <a:lnTo>
                  <a:pt x="518" y="6457"/>
                </a:lnTo>
                <a:lnTo>
                  <a:pt x="553" y="6468"/>
                </a:lnTo>
                <a:lnTo>
                  <a:pt x="589" y="6478"/>
                </a:lnTo>
                <a:lnTo>
                  <a:pt x="626" y="6486"/>
                </a:lnTo>
                <a:lnTo>
                  <a:pt x="663" y="6492"/>
                </a:lnTo>
                <a:lnTo>
                  <a:pt x="700" y="6496"/>
                </a:lnTo>
                <a:lnTo>
                  <a:pt x="737" y="6499"/>
                </a:lnTo>
                <a:lnTo>
                  <a:pt x="775" y="6500"/>
                </a:lnTo>
                <a:lnTo>
                  <a:pt x="811" y="6499"/>
                </a:lnTo>
                <a:lnTo>
                  <a:pt x="849" y="6496"/>
                </a:lnTo>
                <a:lnTo>
                  <a:pt x="886" y="6492"/>
                </a:lnTo>
                <a:lnTo>
                  <a:pt x="923" y="6486"/>
                </a:lnTo>
                <a:lnTo>
                  <a:pt x="959" y="6478"/>
                </a:lnTo>
                <a:lnTo>
                  <a:pt x="996" y="6468"/>
                </a:lnTo>
                <a:lnTo>
                  <a:pt x="1032" y="6457"/>
                </a:lnTo>
                <a:lnTo>
                  <a:pt x="1067" y="6443"/>
                </a:lnTo>
                <a:lnTo>
                  <a:pt x="1103" y="6429"/>
                </a:lnTo>
                <a:lnTo>
                  <a:pt x="1136" y="6411"/>
                </a:lnTo>
                <a:lnTo>
                  <a:pt x="1170" y="6393"/>
                </a:lnTo>
                <a:lnTo>
                  <a:pt x="1202" y="6373"/>
                </a:lnTo>
                <a:lnTo>
                  <a:pt x="1234" y="6351"/>
                </a:lnTo>
                <a:lnTo>
                  <a:pt x="1265" y="6327"/>
                </a:lnTo>
                <a:lnTo>
                  <a:pt x="1295" y="6301"/>
                </a:lnTo>
                <a:lnTo>
                  <a:pt x="1324" y="6274"/>
                </a:lnTo>
                <a:lnTo>
                  <a:pt x="3768" y="3830"/>
                </a:lnTo>
                <a:lnTo>
                  <a:pt x="3800" y="3799"/>
                </a:lnTo>
                <a:lnTo>
                  <a:pt x="3826" y="3772"/>
                </a:lnTo>
                <a:lnTo>
                  <a:pt x="3850" y="3745"/>
                </a:lnTo>
                <a:lnTo>
                  <a:pt x="3873" y="3715"/>
                </a:lnTo>
                <a:lnTo>
                  <a:pt x="3893" y="3686"/>
                </a:lnTo>
                <a:lnTo>
                  <a:pt x="3913" y="3655"/>
                </a:lnTo>
                <a:lnTo>
                  <a:pt x="3931" y="3624"/>
                </a:lnTo>
                <a:lnTo>
                  <a:pt x="3948" y="3592"/>
                </a:lnTo>
                <a:lnTo>
                  <a:pt x="3963" y="3560"/>
                </a:lnTo>
                <a:lnTo>
                  <a:pt x="3976" y="3527"/>
                </a:lnTo>
                <a:lnTo>
                  <a:pt x="3988" y="3494"/>
                </a:lnTo>
                <a:lnTo>
                  <a:pt x="3997" y="3460"/>
                </a:lnTo>
                <a:lnTo>
                  <a:pt x="4007" y="3426"/>
                </a:lnTo>
                <a:lnTo>
                  <a:pt x="4014" y="3391"/>
                </a:lnTo>
                <a:lnTo>
                  <a:pt x="4019" y="3357"/>
                </a:lnTo>
                <a:lnTo>
                  <a:pt x="4024" y="3321"/>
                </a:lnTo>
                <a:lnTo>
                  <a:pt x="4026" y="3286"/>
                </a:lnTo>
                <a:lnTo>
                  <a:pt x="4026" y="3269"/>
                </a:lnTo>
                <a:lnTo>
                  <a:pt x="4026" y="3268"/>
                </a:lnTo>
                <a:lnTo>
                  <a:pt x="4027" y="3250"/>
                </a:lnTo>
                <a:lnTo>
                  <a:pt x="4027" y="3249"/>
                </a:lnTo>
                <a:lnTo>
                  <a:pt x="4026" y="3233"/>
                </a:lnTo>
                <a:lnTo>
                  <a:pt x="4026" y="3230"/>
                </a:lnTo>
                <a:lnTo>
                  <a:pt x="4026" y="3214"/>
                </a:lnTo>
                <a:lnTo>
                  <a:pt x="4024" y="3178"/>
                </a:lnTo>
                <a:lnTo>
                  <a:pt x="4019" y="3144"/>
                </a:lnTo>
                <a:lnTo>
                  <a:pt x="4014" y="3108"/>
                </a:lnTo>
                <a:lnTo>
                  <a:pt x="4007" y="3074"/>
                </a:lnTo>
                <a:lnTo>
                  <a:pt x="3997" y="3040"/>
                </a:lnTo>
                <a:lnTo>
                  <a:pt x="3988" y="3007"/>
                </a:lnTo>
                <a:lnTo>
                  <a:pt x="3976" y="2972"/>
                </a:lnTo>
                <a:lnTo>
                  <a:pt x="3963" y="2939"/>
                </a:lnTo>
                <a:lnTo>
                  <a:pt x="3948" y="2907"/>
                </a:lnTo>
                <a:lnTo>
                  <a:pt x="3931" y="2875"/>
                </a:lnTo>
                <a:lnTo>
                  <a:pt x="3913" y="2844"/>
                </a:lnTo>
                <a:lnTo>
                  <a:pt x="3893" y="2814"/>
                </a:lnTo>
                <a:lnTo>
                  <a:pt x="3873" y="2784"/>
                </a:lnTo>
                <a:lnTo>
                  <a:pt x="3850" y="2755"/>
                </a:lnTo>
                <a:lnTo>
                  <a:pt x="3826" y="2727"/>
                </a:lnTo>
                <a:lnTo>
                  <a:pt x="3800" y="2700"/>
                </a:lnTo>
                <a:lnTo>
                  <a:pt x="3769" y="2671"/>
                </a:lnTo>
                <a:lnTo>
                  <a:pt x="1324" y="226"/>
                </a:lnTo>
                <a:lnTo>
                  <a:pt x="1295" y="198"/>
                </a:lnTo>
                <a:lnTo>
                  <a:pt x="1265" y="172"/>
                </a:lnTo>
                <a:lnTo>
                  <a:pt x="1234" y="149"/>
                </a:lnTo>
                <a:lnTo>
                  <a:pt x="1202" y="126"/>
                </a:lnTo>
                <a:lnTo>
                  <a:pt x="1170" y="106"/>
                </a:lnTo>
                <a:lnTo>
                  <a:pt x="1136" y="88"/>
                </a:lnTo>
                <a:lnTo>
                  <a:pt x="1103" y="71"/>
                </a:lnTo>
                <a:lnTo>
                  <a:pt x="1067" y="56"/>
                </a:lnTo>
                <a:lnTo>
                  <a:pt x="1032" y="42"/>
                </a:lnTo>
                <a:lnTo>
                  <a:pt x="996" y="32"/>
                </a:lnTo>
                <a:lnTo>
                  <a:pt x="959" y="21"/>
                </a:lnTo>
                <a:lnTo>
                  <a:pt x="923" y="14"/>
                </a:lnTo>
                <a:lnTo>
                  <a:pt x="886" y="7"/>
                </a:lnTo>
                <a:lnTo>
                  <a:pt x="849" y="3"/>
                </a:lnTo>
                <a:lnTo>
                  <a:pt x="811" y="0"/>
                </a:lnTo>
                <a:lnTo>
                  <a:pt x="775" y="0"/>
                </a:lnTo>
                <a:lnTo>
                  <a:pt x="737" y="0"/>
                </a:lnTo>
                <a:lnTo>
                  <a:pt x="700" y="3"/>
                </a:lnTo>
                <a:lnTo>
                  <a:pt x="663" y="7"/>
                </a:lnTo>
                <a:lnTo>
                  <a:pt x="626" y="14"/>
                </a:lnTo>
                <a:lnTo>
                  <a:pt x="589" y="21"/>
                </a:lnTo>
                <a:lnTo>
                  <a:pt x="553" y="32"/>
                </a:lnTo>
                <a:lnTo>
                  <a:pt x="518" y="42"/>
                </a:lnTo>
                <a:lnTo>
                  <a:pt x="482" y="56"/>
                </a:lnTo>
                <a:lnTo>
                  <a:pt x="447" y="71"/>
                </a:lnTo>
                <a:lnTo>
                  <a:pt x="413" y="88"/>
                </a:lnTo>
                <a:lnTo>
                  <a:pt x="379" y="106"/>
                </a:lnTo>
                <a:lnTo>
                  <a:pt x="347" y="126"/>
                </a:lnTo>
                <a:lnTo>
                  <a:pt x="316" y="149"/>
                </a:lnTo>
                <a:lnTo>
                  <a:pt x="285" y="172"/>
                </a:lnTo>
                <a:lnTo>
                  <a:pt x="254" y="198"/>
                </a:lnTo>
                <a:lnTo>
                  <a:pt x="226" y="226"/>
                </a:lnTo>
                <a:lnTo>
                  <a:pt x="198" y="255"/>
                </a:lnTo>
                <a:lnTo>
                  <a:pt x="172" y="285"/>
                </a:lnTo>
                <a:lnTo>
                  <a:pt x="149" y="316"/>
                </a:lnTo>
                <a:lnTo>
                  <a:pt x="126" y="347"/>
                </a:lnTo>
                <a:lnTo>
                  <a:pt x="106" y="379"/>
                </a:lnTo>
                <a:lnTo>
                  <a:pt x="87" y="414"/>
                </a:lnTo>
                <a:lnTo>
                  <a:pt x="71" y="448"/>
                </a:lnTo>
                <a:lnTo>
                  <a:pt x="55" y="482"/>
                </a:lnTo>
                <a:lnTo>
                  <a:pt x="42" y="518"/>
                </a:lnTo>
                <a:lnTo>
                  <a:pt x="31" y="553"/>
                </a:lnTo>
                <a:lnTo>
                  <a:pt x="21" y="590"/>
                </a:lnTo>
                <a:lnTo>
                  <a:pt x="14" y="627"/>
                </a:lnTo>
                <a:lnTo>
                  <a:pt x="7" y="663"/>
                </a:lnTo>
                <a:lnTo>
                  <a:pt x="3" y="700"/>
                </a:lnTo>
                <a:lnTo>
                  <a:pt x="0" y="738"/>
                </a:lnTo>
                <a:lnTo>
                  <a:pt x="0" y="775"/>
                </a:lnTo>
                <a:lnTo>
                  <a:pt x="0" y="813"/>
                </a:lnTo>
                <a:lnTo>
                  <a:pt x="3" y="849"/>
                </a:lnTo>
                <a:lnTo>
                  <a:pt x="7" y="886"/>
                </a:lnTo>
                <a:lnTo>
                  <a:pt x="14" y="924"/>
                </a:lnTo>
                <a:lnTo>
                  <a:pt x="21" y="960"/>
                </a:lnTo>
                <a:lnTo>
                  <a:pt x="31" y="996"/>
                </a:lnTo>
                <a:lnTo>
                  <a:pt x="42" y="1031"/>
                </a:lnTo>
                <a:lnTo>
                  <a:pt x="55" y="1067"/>
                </a:lnTo>
                <a:lnTo>
                  <a:pt x="71" y="1103"/>
                </a:lnTo>
                <a:lnTo>
                  <a:pt x="87" y="1137"/>
                </a:lnTo>
                <a:lnTo>
                  <a:pt x="106" y="1170"/>
                </a:lnTo>
                <a:lnTo>
                  <a:pt x="126" y="1202"/>
                </a:lnTo>
                <a:lnTo>
                  <a:pt x="149" y="1234"/>
                </a:lnTo>
                <a:lnTo>
                  <a:pt x="172" y="1266"/>
                </a:lnTo>
                <a:lnTo>
                  <a:pt x="198" y="1295"/>
                </a:lnTo>
                <a:lnTo>
                  <a:pt x="226" y="1324"/>
                </a:lnTo>
                <a:lnTo>
                  <a:pt x="2151" y="3250"/>
                </a:lnTo>
                <a:lnTo>
                  <a:pt x="226" y="5176"/>
                </a:lnTo>
                <a:close/>
                <a:moveTo>
                  <a:pt x="3654" y="5176"/>
                </a:moveTo>
                <a:lnTo>
                  <a:pt x="3654" y="5176"/>
                </a:lnTo>
                <a:lnTo>
                  <a:pt x="3626" y="5204"/>
                </a:lnTo>
                <a:lnTo>
                  <a:pt x="3601" y="5234"/>
                </a:lnTo>
                <a:lnTo>
                  <a:pt x="3577" y="5266"/>
                </a:lnTo>
                <a:lnTo>
                  <a:pt x="3555" y="5296"/>
                </a:lnTo>
                <a:lnTo>
                  <a:pt x="3535" y="5330"/>
                </a:lnTo>
                <a:lnTo>
                  <a:pt x="3516" y="5363"/>
                </a:lnTo>
                <a:lnTo>
                  <a:pt x="3499" y="5397"/>
                </a:lnTo>
                <a:lnTo>
                  <a:pt x="3484" y="5433"/>
                </a:lnTo>
                <a:lnTo>
                  <a:pt x="3471" y="5467"/>
                </a:lnTo>
                <a:lnTo>
                  <a:pt x="3459" y="5504"/>
                </a:lnTo>
                <a:lnTo>
                  <a:pt x="3450" y="5539"/>
                </a:lnTo>
                <a:lnTo>
                  <a:pt x="3441" y="5576"/>
                </a:lnTo>
                <a:lnTo>
                  <a:pt x="3435" y="5612"/>
                </a:lnTo>
                <a:lnTo>
                  <a:pt x="3431" y="5650"/>
                </a:lnTo>
                <a:lnTo>
                  <a:pt x="3428" y="5687"/>
                </a:lnTo>
                <a:lnTo>
                  <a:pt x="3427" y="5725"/>
                </a:lnTo>
                <a:lnTo>
                  <a:pt x="3428" y="5762"/>
                </a:lnTo>
                <a:lnTo>
                  <a:pt x="3431" y="5799"/>
                </a:lnTo>
                <a:lnTo>
                  <a:pt x="3435" y="5836"/>
                </a:lnTo>
                <a:lnTo>
                  <a:pt x="3441" y="5873"/>
                </a:lnTo>
                <a:lnTo>
                  <a:pt x="3450" y="5909"/>
                </a:lnTo>
                <a:lnTo>
                  <a:pt x="3459" y="5946"/>
                </a:lnTo>
                <a:lnTo>
                  <a:pt x="3471" y="5982"/>
                </a:lnTo>
                <a:lnTo>
                  <a:pt x="3484" y="6017"/>
                </a:lnTo>
                <a:lnTo>
                  <a:pt x="3499" y="6051"/>
                </a:lnTo>
                <a:lnTo>
                  <a:pt x="3516" y="6086"/>
                </a:lnTo>
                <a:lnTo>
                  <a:pt x="3535" y="6120"/>
                </a:lnTo>
                <a:lnTo>
                  <a:pt x="3555" y="6152"/>
                </a:lnTo>
                <a:lnTo>
                  <a:pt x="3577" y="6184"/>
                </a:lnTo>
                <a:lnTo>
                  <a:pt x="3601" y="6215"/>
                </a:lnTo>
                <a:lnTo>
                  <a:pt x="3626" y="6244"/>
                </a:lnTo>
                <a:lnTo>
                  <a:pt x="3654" y="6274"/>
                </a:lnTo>
                <a:lnTo>
                  <a:pt x="3683" y="6301"/>
                </a:lnTo>
                <a:lnTo>
                  <a:pt x="3712" y="6327"/>
                </a:lnTo>
                <a:lnTo>
                  <a:pt x="3743" y="6351"/>
                </a:lnTo>
                <a:lnTo>
                  <a:pt x="3775" y="6373"/>
                </a:lnTo>
                <a:lnTo>
                  <a:pt x="3808" y="6393"/>
                </a:lnTo>
                <a:lnTo>
                  <a:pt x="3841" y="6411"/>
                </a:lnTo>
                <a:lnTo>
                  <a:pt x="3876" y="6429"/>
                </a:lnTo>
                <a:lnTo>
                  <a:pt x="3910" y="6443"/>
                </a:lnTo>
                <a:lnTo>
                  <a:pt x="3945" y="6457"/>
                </a:lnTo>
                <a:lnTo>
                  <a:pt x="3981" y="6468"/>
                </a:lnTo>
                <a:lnTo>
                  <a:pt x="4018" y="6478"/>
                </a:lnTo>
                <a:lnTo>
                  <a:pt x="4054" y="6486"/>
                </a:lnTo>
                <a:lnTo>
                  <a:pt x="4091" y="6492"/>
                </a:lnTo>
                <a:lnTo>
                  <a:pt x="4129" y="6496"/>
                </a:lnTo>
                <a:lnTo>
                  <a:pt x="4166" y="6499"/>
                </a:lnTo>
                <a:lnTo>
                  <a:pt x="4203" y="6500"/>
                </a:lnTo>
                <a:lnTo>
                  <a:pt x="4240" y="6499"/>
                </a:lnTo>
                <a:lnTo>
                  <a:pt x="4278" y="6496"/>
                </a:lnTo>
                <a:lnTo>
                  <a:pt x="4315" y="6492"/>
                </a:lnTo>
                <a:lnTo>
                  <a:pt x="4351" y="6486"/>
                </a:lnTo>
                <a:lnTo>
                  <a:pt x="4388" y="6478"/>
                </a:lnTo>
                <a:lnTo>
                  <a:pt x="4425" y="6468"/>
                </a:lnTo>
                <a:lnTo>
                  <a:pt x="4460" y="6457"/>
                </a:lnTo>
                <a:lnTo>
                  <a:pt x="4496" y="6443"/>
                </a:lnTo>
                <a:lnTo>
                  <a:pt x="4530" y="6429"/>
                </a:lnTo>
                <a:lnTo>
                  <a:pt x="4564" y="6411"/>
                </a:lnTo>
                <a:lnTo>
                  <a:pt x="4598" y="6393"/>
                </a:lnTo>
                <a:lnTo>
                  <a:pt x="4631" y="6373"/>
                </a:lnTo>
                <a:lnTo>
                  <a:pt x="4663" y="6351"/>
                </a:lnTo>
                <a:lnTo>
                  <a:pt x="4693" y="6327"/>
                </a:lnTo>
                <a:lnTo>
                  <a:pt x="4723" y="6301"/>
                </a:lnTo>
                <a:lnTo>
                  <a:pt x="4753" y="6274"/>
                </a:lnTo>
                <a:lnTo>
                  <a:pt x="7197" y="3830"/>
                </a:lnTo>
                <a:lnTo>
                  <a:pt x="7229" y="3799"/>
                </a:lnTo>
                <a:lnTo>
                  <a:pt x="7255" y="3772"/>
                </a:lnTo>
                <a:lnTo>
                  <a:pt x="7278" y="3745"/>
                </a:lnTo>
                <a:lnTo>
                  <a:pt x="7301" y="3715"/>
                </a:lnTo>
                <a:lnTo>
                  <a:pt x="7322" y="3686"/>
                </a:lnTo>
                <a:lnTo>
                  <a:pt x="7342" y="3655"/>
                </a:lnTo>
                <a:lnTo>
                  <a:pt x="7360" y="3624"/>
                </a:lnTo>
                <a:lnTo>
                  <a:pt x="7376" y="3592"/>
                </a:lnTo>
                <a:lnTo>
                  <a:pt x="7391" y="3560"/>
                </a:lnTo>
                <a:lnTo>
                  <a:pt x="7405" y="3527"/>
                </a:lnTo>
                <a:lnTo>
                  <a:pt x="7417" y="3494"/>
                </a:lnTo>
                <a:lnTo>
                  <a:pt x="7426" y="3460"/>
                </a:lnTo>
                <a:lnTo>
                  <a:pt x="7434" y="3426"/>
                </a:lnTo>
                <a:lnTo>
                  <a:pt x="7442" y="3391"/>
                </a:lnTo>
                <a:lnTo>
                  <a:pt x="7447" y="3357"/>
                </a:lnTo>
                <a:lnTo>
                  <a:pt x="7451" y="3321"/>
                </a:lnTo>
                <a:lnTo>
                  <a:pt x="7453" y="3286"/>
                </a:lnTo>
                <a:lnTo>
                  <a:pt x="7455" y="3269"/>
                </a:lnTo>
                <a:lnTo>
                  <a:pt x="7455" y="3268"/>
                </a:lnTo>
                <a:lnTo>
                  <a:pt x="7455" y="3250"/>
                </a:lnTo>
                <a:lnTo>
                  <a:pt x="7455" y="3249"/>
                </a:lnTo>
                <a:lnTo>
                  <a:pt x="7455" y="3233"/>
                </a:lnTo>
                <a:lnTo>
                  <a:pt x="7455" y="3230"/>
                </a:lnTo>
                <a:lnTo>
                  <a:pt x="7453" y="3214"/>
                </a:lnTo>
                <a:lnTo>
                  <a:pt x="7451" y="3178"/>
                </a:lnTo>
                <a:lnTo>
                  <a:pt x="7447" y="3144"/>
                </a:lnTo>
                <a:lnTo>
                  <a:pt x="7442" y="3108"/>
                </a:lnTo>
                <a:lnTo>
                  <a:pt x="7434" y="3074"/>
                </a:lnTo>
                <a:lnTo>
                  <a:pt x="7426" y="3040"/>
                </a:lnTo>
                <a:lnTo>
                  <a:pt x="7417" y="3007"/>
                </a:lnTo>
                <a:lnTo>
                  <a:pt x="7405" y="2972"/>
                </a:lnTo>
                <a:lnTo>
                  <a:pt x="7391" y="2939"/>
                </a:lnTo>
                <a:lnTo>
                  <a:pt x="7376" y="2907"/>
                </a:lnTo>
                <a:lnTo>
                  <a:pt x="7360" y="2875"/>
                </a:lnTo>
                <a:lnTo>
                  <a:pt x="7342" y="2844"/>
                </a:lnTo>
                <a:lnTo>
                  <a:pt x="7322" y="2814"/>
                </a:lnTo>
                <a:lnTo>
                  <a:pt x="7301" y="2784"/>
                </a:lnTo>
                <a:lnTo>
                  <a:pt x="7278" y="2755"/>
                </a:lnTo>
                <a:lnTo>
                  <a:pt x="7255" y="2727"/>
                </a:lnTo>
                <a:lnTo>
                  <a:pt x="7229" y="2700"/>
                </a:lnTo>
                <a:lnTo>
                  <a:pt x="7197" y="2671"/>
                </a:lnTo>
                <a:lnTo>
                  <a:pt x="4753" y="226"/>
                </a:lnTo>
                <a:lnTo>
                  <a:pt x="4723" y="198"/>
                </a:lnTo>
                <a:lnTo>
                  <a:pt x="4693" y="172"/>
                </a:lnTo>
                <a:lnTo>
                  <a:pt x="4663" y="149"/>
                </a:lnTo>
                <a:lnTo>
                  <a:pt x="4631" y="126"/>
                </a:lnTo>
                <a:lnTo>
                  <a:pt x="4598" y="106"/>
                </a:lnTo>
                <a:lnTo>
                  <a:pt x="4564" y="88"/>
                </a:lnTo>
                <a:lnTo>
                  <a:pt x="4530" y="71"/>
                </a:lnTo>
                <a:lnTo>
                  <a:pt x="4496" y="56"/>
                </a:lnTo>
                <a:lnTo>
                  <a:pt x="4460" y="42"/>
                </a:lnTo>
                <a:lnTo>
                  <a:pt x="4425" y="32"/>
                </a:lnTo>
                <a:lnTo>
                  <a:pt x="4388" y="21"/>
                </a:lnTo>
                <a:lnTo>
                  <a:pt x="4351" y="14"/>
                </a:lnTo>
                <a:lnTo>
                  <a:pt x="4315" y="7"/>
                </a:lnTo>
                <a:lnTo>
                  <a:pt x="4278" y="3"/>
                </a:lnTo>
                <a:lnTo>
                  <a:pt x="4240" y="0"/>
                </a:lnTo>
                <a:lnTo>
                  <a:pt x="4203" y="0"/>
                </a:lnTo>
                <a:lnTo>
                  <a:pt x="4166" y="0"/>
                </a:lnTo>
                <a:lnTo>
                  <a:pt x="4129" y="3"/>
                </a:lnTo>
                <a:lnTo>
                  <a:pt x="4091" y="7"/>
                </a:lnTo>
                <a:lnTo>
                  <a:pt x="4054" y="14"/>
                </a:lnTo>
                <a:lnTo>
                  <a:pt x="4018" y="21"/>
                </a:lnTo>
                <a:lnTo>
                  <a:pt x="3981" y="32"/>
                </a:lnTo>
                <a:lnTo>
                  <a:pt x="3945" y="42"/>
                </a:lnTo>
                <a:lnTo>
                  <a:pt x="3910" y="56"/>
                </a:lnTo>
                <a:lnTo>
                  <a:pt x="3876" y="71"/>
                </a:lnTo>
                <a:lnTo>
                  <a:pt x="3841" y="88"/>
                </a:lnTo>
                <a:lnTo>
                  <a:pt x="3808" y="106"/>
                </a:lnTo>
                <a:lnTo>
                  <a:pt x="3775" y="126"/>
                </a:lnTo>
                <a:lnTo>
                  <a:pt x="3743" y="149"/>
                </a:lnTo>
                <a:lnTo>
                  <a:pt x="3712" y="172"/>
                </a:lnTo>
                <a:lnTo>
                  <a:pt x="3683" y="198"/>
                </a:lnTo>
                <a:lnTo>
                  <a:pt x="3654" y="226"/>
                </a:lnTo>
                <a:lnTo>
                  <a:pt x="3626" y="255"/>
                </a:lnTo>
                <a:lnTo>
                  <a:pt x="3601" y="285"/>
                </a:lnTo>
                <a:lnTo>
                  <a:pt x="3577" y="316"/>
                </a:lnTo>
                <a:lnTo>
                  <a:pt x="3555" y="347"/>
                </a:lnTo>
                <a:lnTo>
                  <a:pt x="3535" y="379"/>
                </a:lnTo>
                <a:lnTo>
                  <a:pt x="3516" y="414"/>
                </a:lnTo>
                <a:lnTo>
                  <a:pt x="3499" y="448"/>
                </a:lnTo>
                <a:lnTo>
                  <a:pt x="3484" y="482"/>
                </a:lnTo>
                <a:lnTo>
                  <a:pt x="3471" y="518"/>
                </a:lnTo>
                <a:lnTo>
                  <a:pt x="3459" y="553"/>
                </a:lnTo>
                <a:lnTo>
                  <a:pt x="3450" y="590"/>
                </a:lnTo>
                <a:lnTo>
                  <a:pt x="3441" y="627"/>
                </a:lnTo>
                <a:lnTo>
                  <a:pt x="3435" y="663"/>
                </a:lnTo>
                <a:lnTo>
                  <a:pt x="3431" y="700"/>
                </a:lnTo>
                <a:lnTo>
                  <a:pt x="3428" y="738"/>
                </a:lnTo>
                <a:lnTo>
                  <a:pt x="3427" y="775"/>
                </a:lnTo>
                <a:lnTo>
                  <a:pt x="3428" y="813"/>
                </a:lnTo>
                <a:lnTo>
                  <a:pt x="3431" y="849"/>
                </a:lnTo>
                <a:lnTo>
                  <a:pt x="3435" y="886"/>
                </a:lnTo>
                <a:lnTo>
                  <a:pt x="3441" y="924"/>
                </a:lnTo>
                <a:lnTo>
                  <a:pt x="3450" y="960"/>
                </a:lnTo>
                <a:lnTo>
                  <a:pt x="3459" y="996"/>
                </a:lnTo>
                <a:lnTo>
                  <a:pt x="3471" y="1031"/>
                </a:lnTo>
                <a:lnTo>
                  <a:pt x="3484" y="1067"/>
                </a:lnTo>
                <a:lnTo>
                  <a:pt x="3499" y="1103"/>
                </a:lnTo>
                <a:lnTo>
                  <a:pt x="3516" y="1137"/>
                </a:lnTo>
                <a:lnTo>
                  <a:pt x="3535" y="1170"/>
                </a:lnTo>
                <a:lnTo>
                  <a:pt x="3555" y="1202"/>
                </a:lnTo>
                <a:lnTo>
                  <a:pt x="3577" y="1234"/>
                </a:lnTo>
                <a:lnTo>
                  <a:pt x="3601" y="1266"/>
                </a:lnTo>
                <a:lnTo>
                  <a:pt x="3626" y="1295"/>
                </a:lnTo>
                <a:lnTo>
                  <a:pt x="3654" y="1324"/>
                </a:lnTo>
                <a:lnTo>
                  <a:pt x="5580" y="3250"/>
                </a:lnTo>
                <a:lnTo>
                  <a:pt x="3654" y="5176"/>
                </a:lnTo>
                <a:close/>
              </a:path>
            </a:pathLst>
          </a:custGeom>
          <a:solidFill>
            <a:srgbClr val="1661C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3" name="箭头"/>
          <p:cNvSpPr/>
          <p:nvPr/>
        </p:nvSpPr>
        <p:spPr bwMode="auto">
          <a:xfrm rot="16200000" flipV="1">
            <a:off x="2007235" y="3599180"/>
            <a:ext cx="457200" cy="457200"/>
          </a:xfrm>
          <a:custGeom>
            <a:avLst/>
            <a:gdLst>
              <a:gd name="T0" fmla="*/ 381143354 w 7455"/>
              <a:gd name="T1" fmla="*/ 381770775 h 6500"/>
              <a:gd name="T2" fmla="*/ 381143354 w 7455"/>
              <a:gd name="T3" fmla="*/ 381770775 h 6500"/>
              <a:gd name="T4" fmla="*/ 381143354 w 7455"/>
              <a:gd name="T5" fmla="*/ 381770775 h 6500"/>
              <a:gd name="T6" fmla="*/ 381143354 w 7455"/>
              <a:gd name="T7" fmla="*/ 381770775 h 6500"/>
              <a:gd name="T8" fmla="*/ 381143354 w 7455"/>
              <a:gd name="T9" fmla="*/ 381770775 h 6500"/>
              <a:gd name="T10" fmla="*/ 381143354 w 7455"/>
              <a:gd name="T11" fmla="*/ 381770775 h 6500"/>
              <a:gd name="T12" fmla="*/ 381143354 w 7455"/>
              <a:gd name="T13" fmla="*/ 381770775 h 6500"/>
              <a:gd name="T14" fmla="*/ 381143354 w 7455"/>
              <a:gd name="T15" fmla="*/ 381770775 h 6500"/>
              <a:gd name="T16" fmla="*/ 381143354 w 7455"/>
              <a:gd name="T17" fmla="*/ 381770775 h 6500"/>
              <a:gd name="T18" fmla="*/ 381143354 w 7455"/>
              <a:gd name="T19" fmla="*/ 381770775 h 6500"/>
              <a:gd name="T20" fmla="*/ 381143354 w 7455"/>
              <a:gd name="T21" fmla="*/ 381770775 h 6500"/>
              <a:gd name="T22" fmla="*/ 381143354 w 7455"/>
              <a:gd name="T23" fmla="*/ 381770775 h 6500"/>
              <a:gd name="T24" fmla="*/ 381143354 w 7455"/>
              <a:gd name="T25" fmla="*/ 381770775 h 6500"/>
              <a:gd name="T26" fmla="*/ 381143354 w 7455"/>
              <a:gd name="T27" fmla="*/ 381770775 h 6500"/>
              <a:gd name="T28" fmla="*/ 381143354 w 7455"/>
              <a:gd name="T29" fmla="*/ 381770775 h 6500"/>
              <a:gd name="T30" fmla="*/ 381143354 w 7455"/>
              <a:gd name="T31" fmla="*/ 381770775 h 6500"/>
              <a:gd name="T32" fmla="*/ 381143354 w 7455"/>
              <a:gd name="T33" fmla="*/ 381770775 h 6500"/>
              <a:gd name="T34" fmla="*/ 381143354 w 7455"/>
              <a:gd name="T35" fmla="*/ 381770775 h 6500"/>
              <a:gd name="T36" fmla="*/ 381143354 w 7455"/>
              <a:gd name="T37" fmla="*/ 381770775 h 6500"/>
              <a:gd name="T38" fmla="*/ 381143354 w 7455"/>
              <a:gd name="T39" fmla="*/ 381770775 h 6500"/>
              <a:gd name="T40" fmla="*/ 381143354 w 7455"/>
              <a:gd name="T41" fmla="*/ 381770775 h 6500"/>
              <a:gd name="T42" fmla="*/ 381143354 w 7455"/>
              <a:gd name="T43" fmla="*/ 381770775 h 6500"/>
              <a:gd name="T44" fmla="*/ 381143354 w 7455"/>
              <a:gd name="T45" fmla="*/ 381770775 h 6500"/>
              <a:gd name="T46" fmla="*/ 381143354 w 7455"/>
              <a:gd name="T47" fmla="*/ 381770775 h 6500"/>
              <a:gd name="T48" fmla="*/ 381143354 w 7455"/>
              <a:gd name="T49" fmla="*/ 381770775 h 6500"/>
              <a:gd name="T50" fmla="*/ 381143354 w 7455"/>
              <a:gd name="T51" fmla="*/ 381770775 h 6500"/>
              <a:gd name="T52" fmla="*/ 381143354 w 7455"/>
              <a:gd name="T53" fmla="*/ 381770775 h 6500"/>
              <a:gd name="T54" fmla="*/ 381143354 w 7455"/>
              <a:gd name="T55" fmla="*/ 381770775 h 6500"/>
              <a:gd name="T56" fmla="*/ 381143354 w 7455"/>
              <a:gd name="T57" fmla="*/ 381770775 h 6500"/>
              <a:gd name="T58" fmla="*/ 381143354 w 7455"/>
              <a:gd name="T59" fmla="*/ 381770775 h 6500"/>
              <a:gd name="T60" fmla="*/ 381143354 w 7455"/>
              <a:gd name="T61" fmla="*/ 381770775 h 6500"/>
              <a:gd name="T62" fmla="*/ 381143354 w 7455"/>
              <a:gd name="T63" fmla="*/ 381770775 h 6500"/>
              <a:gd name="T64" fmla="*/ 381143354 w 7455"/>
              <a:gd name="T65" fmla="*/ 381770775 h 6500"/>
              <a:gd name="T66" fmla="*/ 381143354 w 7455"/>
              <a:gd name="T67" fmla="*/ 381770775 h 6500"/>
              <a:gd name="T68" fmla="*/ 381143354 w 7455"/>
              <a:gd name="T69" fmla="*/ 381770775 h 6500"/>
              <a:gd name="T70" fmla="*/ 381143354 w 7455"/>
              <a:gd name="T71" fmla="*/ 381770775 h 6500"/>
              <a:gd name="T72" fmla="*/ 381143354 w 7455"/>
              <a:gd name="T73" fmla="*/ 381770775 h 6500"/>
              <a:gd name="T74" fmla="*/ 381143354 w 7455"/>
              <a:gd name="T75" fmla="*/ 381770775 h 6500"/>
              <a:gd name="T76" fmla="*/ 381143354 w 7455"/>
              <a:gd name="T77" fmla="*/ 381770775 h 6500"/>
              <a:gd name="T78" fmla="*/ 381143354 w 7455"/>
              <a:gd name="T79" fmla="*/ 381770775 h 6500"/>
              <a:gd name="T80" fmla="*/ 381143354 w 7455"/>
              <a:gd name="T81" fmla="*/ 381770775 h 6500"/>
              <a:gd name="T82" fmla="*/ 381143354 w 7455"/>
              <a:gd name="T83" fmla="*/ 381770775 h 6500"/>
              <a:gd name="T84" fmla="*/ 381143354 w 7455"/>
              <a:gd name="T85" fmla="*/ 381770775 h 6500"/>
              <a:gd name="T86" fmla="*/ 381143354 w 7455"/>
              <a:gd name="T87" fmla="*/ 381770775 h 6500"/>
              <a:gd name="T88" fmla="*/ 381143354 w 7455"/>
              <a:gd name="T89" fmla="*/ 381770775 h 6500"/>
              <a:gd name="T90" fmla="*/ 381143354 w 7455"/>
              <a:gd name="T91" fmla="*/ 381770775 h 6500"/>
              <a:gd name="T92" fmla="*/ 381143354 w 7455"/>
              <a:gd name="T93" fmla="*/ 381770775 h 6500"/>
              <a:gd name="T94" fmla="*/ 381143354 w 7455"/>
              <a:gd name="T95" fmla="*/ 381770775 h 6500"/>
              <a:gd name="T96" fmla="*/ 381143354 w 7455"/>
              <a:gd name="T97" fmla="*/ 381770775 h 6500"/>
              <a:gd name="T98" fmla="*/ 381143354 w 7455"/>
              <a:gd name="T99" fmla="*/ 381770775 h 6500"/>
              <a:gd name="T100" fmla="*/ 381143354 w 7455"/>
              <a:gd name="T101" fmla="*/ 381770775 h 6500"/>
              <a:gd name="T102" fmla="*/ 381143354 w 7455"/>
              <a:gd name="T103" fmla="*/ 381770775 h 6500"/>
              <a:gd name="T104" fmla="*/ 381143354 w 7455"/>
              <a:gd name="T105" fmla="*/ 381770775 h 6500"/>
              <a:gd name="T106" fmla="*/ 381143354 w 7455"/>
              <a:gd name="T107" fmla="*/ 381770775 h 6500"/>
              <a:gd name="T108" fmla="*/ 381143354 w 7455"/>
              <a:gd name="T109" fmla="*/ 381770775 h 6500"/>
              <a:gd name="T110" fmla="*/ 381143354 w 7455"/>
              <a:gd name="T111" fmla="*/ 381770775 h 6500"/>
              <a:gd name="T112" fmla="*/ 381143354 w 7455"/>
              <a:gd name="T113" fmla="*/ 381770775 h 6500"/>
              <a:gd name="T114" fmla="*/ 381143354 w 7455"/>
              <a:gd name="T115" fmla="*/ 381770775 h 6500"/>
              <a:gd name="T116" fmla="*/ 381143354 w 7455"/>
              <a:gd name="T117" fmla="*/ 381770775 h 6500"/>
              <a:gd name="T118" fmla="*/ 381143354 w 7455"/>
              <a:gd name="T119" fmla="*/ 381770775 h 6500"/>
              <a:gd name="T120" fmla="*/ 381143354 w 7455"/>
              <a:gd name="T121" fmla="*/ 381770775 h 6500"/>
              <a:gd name="T122" fmla="*/ 381143354 w 7455"/>
              <a:gd name="T123" fmla="*/ 381770775 h 6500"/>
              <a:gd name="T124" fmla="*/ 381143354 w 7455"/>
              <a:gd name="T125" fmla="*/ 381770775 h 65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455" h="6500">
                <a:moveTo>
                  <a:pt x="226" y="5176"/>
                </a:moveTo>
                <a:lnTo>
                  <a:pt x="226" y="5176"/>
                </a:lnTo>
                <a:lnTo>
                  <a:pt x="198" y="5204"/>
                </a:lnTo>
                <a:lnTo>
                  <a:pt x="172" y="5234"/>
                </a:lnTo>
                <a:lnTo>
                  <a:pt x="149" y="5266"/>
                </a:lnTo>
                <a:lnTo>
                  <a:pt x="126" y="5296"/>
                </a:lnTo>
                <a:lnTo>
                  <a:pt x="106" y="5330"/>
                </a:lnTo>
                <a:lnTo>
                  <a:pt x="87" y="5363"/>
                </a:lnTo>
                <a:lnTo>
                  <a:pt x="71" y="5397"/>
                </a:lnTo>
                <a:lnTo>
                  <a:pt x="55" y="5433"/>
                </a:lnTo>
                <a:lnTo>
                  <a:pt x="42" y="5467"/>
                </a:lnTo>
                <a:lnTo>
                  <a:pt x="31" y="5504"/>
                </a:lnTo>
                <a:lnTo>
                  <a:pt x="21" y="5539"/>
                </a:lnTo>
                <a:lnTo>
                  <a:pt x="14" y="5576"/>
                </a:lnTo>
                <a:lnTo>
                  <a:pt x="7" y="5612"/>
                </a:lnTo>
                <a:lnTo>
                  <a:pt x="3" y="5650"/>
                </a:lnTo>
                <a:lnTo>
                  <a:pt x="0" y="5687"/>
                </a:lnTo>
                <a:lnTo>
                  <a:pt x="0" y="5725"/>
                </a:lnTo>
                <a:lnTo>
                  <a:pt x="0" y="5762"/>
                </a:lnTo>
                <a:lnTo>
                  <a:pt x="3" y="5799"/>
                </a:lnTo>
                <a:lnTo>
                  <a:pt x="7" y="5836"/>
                </a:lnTo>
                <a:lnTo>
                  <a:pt x="14" y="5873"/>
                </a:lnTo>
                <a:lnTo>
                  <a:pt x="21" y="5909"/>
                </a:lnTo>
                <a:lnTo>
                  <a:pt x="31" y="5946"/>
                </a:lnTo>
                <a:lnTo>
                  <a:pt x="42" y="5982"/>
                </a:lnTo>
                <a:lnTo>
                  <a:pt x="55" y="6017"/>
                </a:lnTo>
                <a:lnTo>
                  <a:pt x="71" y="6051"/>
                </a:lnTo>
                <a:lnTo>
                  <a:pt x="87" y="6086"/>
                </a:lnTo>
                <a:lnTo>
                  <a:pt x="106" y="6120"/>
                </a:lnTo>
                <a:lnTo>
                  <a:pt x="126" y="6152"/>
                </a:lnTo>
                <a:lnTo>
                  <a:pt x="149" y="6184"/>
                </a:lnTo>
                <a:lnTo>
                  <a:pt x="172" y="6215"/>
                </a:lnTo>
                <a:lnTo>
                  <a:pt x="198" y="6244"/>
                </a:lnTo>
                <a:lnTo>
                  <a:pt x="226" y="6274"/>
                </a:lnTo>
                <a:lnTo>
                  <a:pt x="254" y="6301"/>
                </a:lnTo>
                <a:lnTo>
                  <a:pt x="285" y="6327"/>
                </a:lnTo>
                <a:lnTo>
                  <a:pt x="316" y="6351"/>
                </a:lnTo>
                <a:lnTo>
                  <a:pt x="347" y="6373"/>
                </a:lnTo>
                <a:lnTo>
                  <a:pt x="379" y="6393"/>
                </a:lnTo>
                <a:lnTo>
                  <a:pt x="413" y="6411"/>
                </a:lnTo>
                <a:lnTo>
                  <a:pt x="447" y="6429"/>
                </a:lnTo>
                <a:lnTo>
                  <a:pt x="482" y="6443"/>
                </a:lnTo>
                <a:lnTo>
                  <a:pt x="518" y="6457"/>
                </a:lnTo>
                <a:lnTo>
                  <a:pt x="553" y="6468"/>
                </a:lnTo>
                <a:lnTo>
                  <a:pt x="589" y="6478"/>
                </a:lnTo>
                <a:lnTo>
                  <a:pt x="626" y="6486"/>
                </a:lnTo>
                <a:lnTo>
                  <a:pt x="663" y="6492"/>
                </a:lnTo>
                <a:lnTo>
                  <a:pt x="700" y="6496"/>
                </a:lnTo>
                <a:lnTo>
                  <a:pt x="737" y="6499"/>
                </a:lnTo>
                <a:lnTo>
                  <a:pt x="775" y="6500"/>
                </a:lnTo>
                <a:lnTo>
                  <a:pt x="811" y="6499"/>
                </a:lnTo>
                <a:lnTo>
                  <a:pt x="849" y="6496"/>
                </a:lnTo>
                <a:lnTo>
                  <a:pt x="886" y="6492"/>
                </a:lnTo>
                <a:lnTo>
                  <a:pt x="923" y="6486"/>
                </a:lnTo>
                <a:lnTo>
                  <a:pt x="959" y="6478"/>
                </a:lnTo>
                <a:lnTo>
                  <a:pt x="996" y="6468"/>
                </a:lnTo>
                <a:lnTo>
                  <a:pt x="1032" y="6457"/>
                </a:lnTo>
                <a:lnTo>
                  <a:pt x="1067" y="6443"/>
                </a:lnTo>
                <a:lnTo>
                  <a:pt x="1103" y="6429"/>
                </a:lnTo>
                <a:lnTo>
                  <a:pt x="1136" y="6411"/>
                </a:lnTo>
                <a:lnTo>
                  <a:pt x="1170" y="6393"/>
                </a:lnTo>
                <a:lnTo>
                  <a:pt x="1202" y="6373"/>
                </a:lnTo>
                <a:lnTo>
                  <a:pt x="1234" y="6351"/>
                </a:lnTo>
                <a:lnTo>
                  <a:pt x="1265" y="6327"/>
                </a:lnTo>
                <a:lnTo>
                  <a:pt x="1295" y="6301"/>
                </a:lnTo>
                <a:lnTo>
                  <a:pt x="1324" y="6274"/>
                </a:lnTo>
                <a:lnTo>
                  <a:pt x="3768" y="3830"/>
                </a:lnTo>
                <a:lnTo>
                  <a:pt x="3800" y="3799"/>
                </a:lnTo>
                <a:lnTo>
                  <a:pt x="3826" y="3772"/>
                </a:lnTo>
                <a:lnTo>
                  <a:pt x="3850" y="3745"/>
                </a:lnTo>
                <a:lnTo>
                  <a:pt x="3873" y="3715"/>
                </a:lnTo>
                <a:lnTo>
                  <a:pt x="3893" y="3686"/>
                </a:lnTo>
                <a:lnTo>
                  <a:pt x="3913" y="3655"/>
                </a:lnTo>
                <a:lnTo>
                  <a:pt x="3931" y="3624"/>
                </a:lnTo>
                <a:lnTo>
                  <a:pt x="3948" y="3592"/>
                </a:lnTo>
                <a:lnTo>
                  <a:pt x="3963" y="3560"/>
                </a:lnTo>
                <a:lnTo>
                  <a:pt x="3976" y="3527"/>
                </a:lnTo>
                <a:lnTo>
                  <a:pt x="3988" y="3494"/>
                </a:lnTo>
                <a:lnTo>
                  <a:pt x="3997" y="3460"/>
                </a:lnTo>
                <a:lnTo>
                  <a:pt x="4007" y="3426"/>
                </a:lnTo>
                <a:lnTo>
                  <a:pt x="4014" y="3391"/>
                </a:lnTo>
                <a:lnTo>
                  <a:pt x="4019" y="3357"/>
                </a:lnTo>
                <a:lnTo>
                  <a:pt x="4024" y="3321"/>
                </a:lnTo>
                <a:lnTo>
                  <a:pt x="4026" y="3286"/>
                </a:lnTo>
                <a:lnTo>
                  <a:pt x="4026" y="3269"/>
                </a:lnTo>
                <a:lnTo>
                  <a:pt x="4026" y="3268"/>
                </a:lnTo>
                <a:lnTo>
                  <a:pt x="4027" y="3250"/>
                </a:lnTo>
                <a:lnTo>
                  <a:pt x="4027" y="3249"/>
                </a:lnTo>
                <a:lnTo>
                  <a:pt x="4026" y="3233"/>
                </a:lnTo>
                <a:lnTo>
                  <a:pt x="4026" y="3230"/>
                </a:lnTo>
                <a:lnTo>
                  <a:pt x="4026" y="3214"/>
                </a:lnTo>
                <a:lnTo>
                  <a:pt x="4024" y="3178"/>
                </a:lnTo>
                <a:lnTo>
                  <a:pt x="4019" y="3144"/>
                </a:lnTo>
                <a:lnTo>
                  <a:pt x="4014" y="3108"/>
                </a:lnTo>
                <a:lnTo>
                  <a:pt x="4007" y="3074"/>
                </a:lnTo>
                <a:lnTo>
                  <a:pt x="3997" y="3040"/>
                </a:lnTo>
                <a:lnTo>
                  <a:pt x="3988" y="3007"/>
                </a:lnTo>
                <a:lnTo>
                  <a:pt x="3976" y="2972"/>
                </a:lnTo>
                <a:lnTo>
                  <a:pt x="3963" y="2939"/>
                </a:lnTo>
                <a:lnTo>
                  <a:pt x="3948" y="2907"/>
                </a:lnTo>
                <a:lnTo>
                  <a:pt x="3931" y="2875"/>
                </a:lnTo>
                <a:lnTo>
                  <a:pt x="3913" y="2844"/>
                </a:lnTo>
                <a:lnTo>
                  <a:pt x="3893" y="2814"/>
                </a:lnTo>
                <a:lnTo>
                  <a:pt x="3873" y="2784"/>
                </a:lnTo>
                <a:lnTo>
                  <a:pt x="3850" y="2755"/>
                </a:lnTo>
                <a:lnTo>
                  <a:pt x="3826" y="2727"/>
                </a:lnTo>
                <a:lnTo>
                  <a:pt x="3800" y="2700"/>
                </a:lnTo>
                <a:lnTo>
                  <a:pt x="3769" y="2671"/>
                </a:lnTo>
                <a:lnTo>
                  <a:pt x="1324" y="226"/>
                </a:lnTo>
                <a:lnTo>
                  <a:pt x="1295" y="198"/>
                </a:lnTo>
                <a:lnTo>
                  <a:pt x="1265" y="172"/>
                </a:lnTo>
                <a:lnTo>
                  <a:pt x="1234" y="149"/>
                </a:lnTo>
                <a:lnTo>
                  <a:pt x="1202" y="126"/>
                </a:lnTo>
                <a:lnTo>
                  <a:pt x="1170" y="106"/>
                </a:lnTo>
                <a:lnTo>
                  <a:pt x="1136" y="88"/>
                </a:lnTo>
                <a:lnTo>
                  <a:pt x="1103" y="71"/>
                </a:lnTo>
                <a:lnTo>
                  <a:pt x="1067" y="56"/>
                </a:lnTo>
                <a:lnTo>
                  <a:pt x="1032" y="42"/>
                </a:lnTo>
                <a:lnTo>
                  <a:pt x="996" y="32"/>
                </a:lnTo>
                <a:lnTo>
                  <a:pt x="959" y="21"/>
                </a:lnTo>
                <a:lnTo>
                  <a:pt x="923" y="14"/>
                </a:lnTo>
                <a:lnTo>
                  <a:pt x="886" y="7"/>
                </a:lnTo>
                <a:lnTo>
                  <a:pt x="849" y="3"/>
                </a:lnTo>
                <a:lnTo>
                  <a:pt x="811" y="0"/>
                </a:lnTo>
                <a:lnTo>
                  <a:pt x="775" y="0"/>
                </a:lnTo>
                <a:lnTo>
                  <a:pt x="737" y="0"/>
                </a:lnTo>
                <a:lnTo>
                  <a:pt x="700" y="3"/>
                </a:lnTo>
                <a:lnTo>
                  <a:pt x="663" y="7"/>
                </a:lnTo>
                <a:lnTo>
                  <a:pt x="626" y="14"/>
                </a:lnTo>
                <a:lnTo>
                  <a:pt x="589" y="21"/>
                </a:lnTo>
                <a:lnTo>
                  <a:pt x="553" y="32"/>
                </a:lnTo>
                <a:lnTo>
                  <a:pt x="518" y="42"/>
                </a:lnTo>
                <a:lnTo>
                  <a:pt x="482" y="56"/>
                </a:lnTo>
                <a:lnTo>
                  <a:pt x="447" y="71"/>
                </a:lnTo>
                <a:lnTo>
                  <a:pt x="413" y="88"/>
                </a:lnTo>
                <a:lnTo>
                  <a:pt x="379" y="106"/>
                </a:lnTo>
                <a:lnTo>
                  <a:pt x="347" y="126"/>
                </a:lnTo>
                <a:lnTo>
                  <a:pt x="316" y="149"/>
                </a:lnTo>
                <a:lnTo>
                  <a:pt x="285" y="172"/>
                </a:lnTo>
                <a:lnTo>
                  <a:pt x="254" y="198"/>
                </a:lnTo>
                <a:lnTo>
                  <a:pt x="226" y="226"/>
                </a:lnTo>
                <a:lnTo>
                  <a:pt x="198" y="255"/>
                </a:lnTo>
                <a:lnTo>
                  <a:pt x="172" y="285"/>
                </a:lnTo>
                <a:lnTo>
                  <a:pt x="149" y="316"/>
                </a:lnTo>
                <a:lnTo>
                  <a:pt x="126" y="347"/>
                </a:lnTo>
                <a:lnTo>
                  <a:pt x="106" y="379"/>
                </a:lnTo>
                <a:lnTo>
                  <a:pt x="87" y="414"/>
                </a:lnTo>
                <a:lnTo>
                  <a:pt x="71" y="448"/>
                </a:lnTo>
                <a:lnTo>
                  <a:pt x="55" y="482"/>
                </a:lnTo>
                <a:lnTo>
                  <a:pt x="42" y="518"/>
                </a:lnTo>
                <a:lnTo>
                  <a:pt x="31" y="553"/>
                </a:lnTo>
                <a:lnTo>
                  <a:pt x="21" y="590"/>
                </a:lnTo>
                <a:lnTo>
                  <a:pt x="14" y="627"/>
                </a:lnTo>
                <a:lnTo>
                  <a:pt x="7" y="663"/>
                </a:lnTo>
                <a:lnTo>
                  <a:pt x="3" y="700"/>
                </a:lnTo>
                <a:lnTo>
                  <a:pt x="0" y="738"/>
                </a:lnTo>
                <a:lnTo>
                  <a:pt x="0" y="775"/>
                </a:lnTo>
                <a:lnTo>
                  <a:pt x="0" y="813"/>
                </a:lnTo>
                <a:lnTo>
                  <a:pt x="3" y="849"/>
                </a:lnTo>
                <a:lnTo>
                  <a:pt x="7" y="886"/>
                </a:lnTo>
                <a:lnTo>
                  <a:pt x="14" y="924"/>
                </a:lnTo>
                <a:lnTo>
                  <a:pt x="21" y="960"/>
                </a:lnTo>
                <a:lnTo>
                  <a:pt x="31" y="996"/>
                </a:lnTo>
                <a:lnTo>
                  <a:pt x="42" y="1031"/>
                </a:lnTo>
                <a:lnTo>
                  <a:pt x="55" y="1067"/>
                </a:lnTo>
                <a:lnTo>
                  <a:pt x="71" y="1103"/>
                </a:lnTo>
                <a:lnTo>
                  <a:pt x="87" y="1137"/>
                </a:lnTo>
                <a:lnTo>
                  <a:pt x="106" y="1170"/>
                </a:lnTo>
                <a:lnTo>
                  <a:pt x="126" y="1202"/>
                </a:lnTo>
                <a:lnTo>
                  <a:pt x="149" y="1234"/>
                </a:lnTo>
                <a:lnTo>
                  <a:pt x="172" y="1266"/>
                </a:lnTo>
                <a:lnTo>
                  <a:pt x="198" y="1295"/>
                </a:lnTo>
                <a:lnTo>
                  <a:pt x="226" y="1324"/>
                </a:lnTo>
                <a:lnTo>
                  <a:pt x="2151" y="3250"/>
                </a:lnTo>
                <a:lnTo>
                  <a:pt x="226" y="5176"/>
                </a:lnTo>
                <a:close/>
                <a:moveTo>
                  <a:pt x="3654" y="5176"/>
                </a:moveTo>
                <a:lnTo>
                  <a:pt x="3654" y="5176"/>
                </a:lnTo>
                <a:lnTo>
                  <a:pt x="3626" y="5204"/>
                </a:lnTo>
                <a:lnTo>
                  <a:pt x="3601" y="5234"/>
                </a:lnTo>
                <a:lnTo>
                  <a:pt x="3577" y="5266"/>
                </a:lnTo>
                <a:lnTo>
                  <a:pt x="3555" y="5296"/>
                </a:lnTo>
                <a:lnTo>
                  <a:pt x="3535" y="5330"/>
                </a:lnTo>
                <a:lnTo>
                  <a:pt x="3516" y="5363"/>
                </a:lnTo>
                <a:lnTo>
                  <a:pt x="3499" y="5397"/>
                </a:lnTo>
                <a:lnTo>
                  <a:pt x="3484" y="5433"/>
                </a:lnTo>
                <a:lnTo>
                  <a:pt x="3471" y="5467"/>
                </a:lnTo>
                <a:lnTo>
                  <a:pt x="3459" y="5504"/>
                </a:lnTo>
                <a:lnTo>
                  <a:pt x="3450" y="5539"/>
                </a:lnTo>
                <a:lnTo>
                  <a:pt x="3441" y="5576"/>
                </a:lnTo>
                <a:lnTo>
                  <a:pt x="3435" y="5612"/>
                </a:lnTo>
                <a:lnTo>
                  <a:pt x="3431" y="5650"/>
                </a:lnTo>
                <a:lnTo>
                  <a:pt x="3428" y="5687"/>
                </a:lnTo>
                <a:lnTo>
                  <a:pt x="3427" y="5725"/>
                </a:lnTo>
                <a:lnTo>
                  <a:pt x="3428" y="5762"/>
                </a:lnTo>
                <a:lnTo>
                  <a:pt x="3431" y="5799"/>
                </a:lnTo>
                <a:lnTo>
                  <a:pt x="3435" y="5836"/>
                </a:lnTo>
                <a:lnTo>
                  <a:pt x="3441" y="5873"/>
                </a:lnTo>
                <a:lnTo>
                  <a:pt x="3450" y="5909"/>
                </a:lnTo>
                <a:lnTo>
                  <a:pt x="3459" y="5946"/>
                </a:lnTo>
                <a:lnTo>
                  <a:pt x="3471" y="5982"/>
                </a:lnTo>
                <a:lnTo>
                  <a:pt x="3484" y="6017"/>
                </a:lnTo>
                <a:lnTo>
                  <a:pt x="3499" y="6051"/>
                </a:lnTo>
                <a:lnTo>
                  <a:pt x="3516" y="6086"/>
                </a:lnTo>
                <a:lnTo>
                  <a:pt x="3535" y="6120"/>
                </a:lnTo>
                <a:lnTo>
                  <a:pt x="3555" y="6152"/>
                </a:lnTo>
                <a:lnTo>
                  <a:pt x="3577" y="6184"/>
                </a:lnTo>
                <a:lnTo>
                  <a:pt x="3601" y="6215"/>
                </a:lnTo>
                <a:lnTo>
                  <a:pt x="3626" y="6244"/>
                </a:lnTo>
                <a:lnTo>
                  <a:pt x="3654" y="6274"/>
                </a:lnTo>
                <a:lnTo>
                  <a:pt x="3683" y="6301"/>
                </a:lnTo>
                <a:lnTo>
                  <a:pt x="3712" y="6327"/>
                </a:lnTo>
                <a:lnTo>
                  <a:pt x="3743" y="6351"/>
                </a:lnTo>
                <a:lnTo>
                  <a:pt x="3775" y="6373"/>
                </a:lnTo>
                <a:lnTo>
                  <a:pt x="3808" y="6393"/>
                </a:lnTo>
                <a:lnTo>
                  <a:pt x="3841" y="6411"/>
                </a:lnTo>
                <a:lnTo>
                  <a:pt x="3876" y="6429"/>
                </a:lnTo>
                <a:lnTo>
                  <a:pt x="3910" y="6443"/>
                </a:lnTo>
                <a:lnTo>
                  <a:pt x="3945" y="6457"/>
                </a:lnTo>
                <a:lnTo>
                  <a:pt x="3981" y="6468"/>
                </a:lnTo>
                <a:lnTo>
                  <a:pt x="4018" y="6478"/>
                </a:lnTo>
                <a:lnTo>
                  <a:pt x="4054" y="6486"/>
                </a:lnTo>
                <a:lnTo>
                  <a:pt x="4091" y="6492"/>
                </a:lnTo>
                <a:lnTo>
                  <a:pt x="4129" y="6496"/>
                </a:lnTo>
                <a:lnTo>
                  <a:pt x="4166" y="6499"/>
                </a:lnTo>
                <a:lnTo>
                  <a:pt x="4203" y="6500"/>
                </a:lnTo>
                <a:lnTo>
                  <a:pt x="4240" y="6499"/>
                </a:lnTo>
                <a:lnTo>
                  <a:pt x="4278" y="6496"/>
                </a:lnTo>
                <a:lnTo>
                  <a:pt x="4315" y="6492"/>
                </a:lnTo>
                <a:lnTo>
                  <a:pt x="4351" y="6486"/>
                </a:lnTo>
                <a:lnTo>
                  <a:pt x="4388" y="6478"/>
                </a:lnTo>
                <a:lnTo>
                  <a:pt x="4425" y="6468"/>
                </a:lnTo>
                <a:lnTo>
                  <a:pt x="4460" y="6457"/>
                </a:lnTo>
                <a:lnTo>
                  <a:pt x="4496" y="6443"/>
                </a:lnTo>
                <a:lnTo>
                  <a:pt x="4530" y="6429"/>
                </a:lnTo>
                <a:lnTo>
                  <a:pt x="4564" y="6411"/>
                </a:lnTo>
                <a:lnTo>
                  <a:pt x="4598" y="6393"/>
                </a:lnTo>
                <a:lnTo>
                  <a:pt x="4631" y="6373"/>
                </a:lnTo>
                <a:lnTo>
                  <a:pt x="4663" y="6351"/>
                </a:lnTo>
                <a:lnTo>
                  <a:pt x="4693" y="6327"/>
                </a:lnTo>
                <a:lnTo>
                  <a:pt x="4723" y="6301"/>
                </a:lnTo>
                <a:lnTo>
                  <a:pt x="4753" y="6274"/>
                </a:lnTo>
                <a:lnTo>
                  <a:pt x="7197" y="3830"/>
                </a:lnTo>
                <a:lnTo>
                  <a:pt x="7229" y="3799"/>
                </a:lnTo>
                <a:lnTo>
                  <a:pt x="7255" y="3772"/>
                </a:lnTo>
                <a:lnTo>
                  <a:pt x="7278" y="3745"/>
                </a:lnTo>
                <a:lnTo>
                  <a:pt x="7301" y="3715"/>
                </a:lnTo>
                <a:lnTo>
                  <a:pt x="7322" y="3686"/>
                </a:lnTo>
                <a:lnTo>
                  <a:pt x="7342" y="3655"/>
                </a:lnTo>
                <a:lnTo>
                  <a:pt x="7360" y="3624"/>
                </a:lnTo>
                <a:lnTo>
                  <a:pt x="7376" y="3592"/>
                </a:lnTo>
                <a:lnTo>
                  <a:pt x="7391" y="3560"/>
                </a:lnTo>
                <a:lnTo>
                  <a:pt x="7405" y="3527"/>
                </a:lnTo>
                <a:lnTo>
                  <a:pt x="7417" y="3494"/>
                </a:lnTo>
                <a:lnTo>
                  <a:pt x="7426" y="3460"/>
                </a:lnTo>
                <a:lnTo>
                  <a:pt x="7434" y="3426"/>
                </a:lnTo>
                <a:lnTo>
                  <a:pt x="7442" y="3391"/>
                </a:lnTo>
                <a:lnTo>
                  <a:pt x="7447" y="3357"/>
                </a:lnTo>
                <a:lnTo>
                  <a:pt x="7451" y="3321"/>
                </a:lnTo>
                <a:lnTo>
                  <a:pt x="7453" y="3286"/>
                </a:lnTo>
                <a:lnTo>
                  <a:pt x="7455" y="3269"/>
                </a:lnTo>
                <a:lnTo>
                  <a:pt x="7455" y="3268"/>
                </a:lnTo>
                <a:lnTo>
                  <a:pt x="7455" y="3250"/>
                </a:lnTo>
                <a:lnTo>
                  <a:pt x="7455" y="3249"/>
                </a:lnTo>
                <a:lnTo>
                  <a:pt x="7455" y="3233"/>
                </a:lnTo>
                <a:lnTo>
                  <a:pt x="7455" y="3230"/>
                </a:lnTo>
                <a:lnTo>
                  <a:pt x="7453" y="3214"/>
                </a:lnTo>
                <a:lnTo>
                  <a:pt x="7451" y="3178"/>
                </a:lnTo>
                <a:lnTo>
                  <a:pt x="7447" y="3144"/>
                </a:lnTo>
                <a:lnTo>
                  <a:pt x="7442" y="3108"/>
                </a:lnTo>
                <a:lnTo>
                  <a:pt x="7434" y="3074"/>
                </a:lnTo>
                <a:lnTo>
                  <a:pt x="7426" y="3040"/>
                </a:lnTo>
                <a:lnTo>
                  <a:pt x="7417" y="3007"/>
                </a:lnTo>
                <a:lnTo>
                  <a:pt x="7405" y="2972"/>
                </a:lnTo>
                <a:lnTo>
                  <a:pt x="7391" y="2939"/>
                </a:lnTo>
                <a:lnTo>
                  <a:pt x="7376" y="2907"/>
                </a:lnTo>
                <a:lnTo>
                  <a:pt x="7360" y="2875"/>
                </a:lnTo>
                <a:lnTo>
                  <a:pt x="7342" y="2844"/>
                </a:lnTo>
                <a:lnTo>
                  <a:pt x="7322" y="2814"/>
                </a:lnTo>
                <a:lnTo>
                  <a:pt x="7301" y="2784"/>
                </a:lnTo>
                <a:lnTo>
                  <a:pt x="7278" y="2755"/>
                </a:lnTo>
                <a:lnTo>
                  <a:pt x="7255" y="2727"/>
                </a:lnTo>
                <a:lnTo>
                  <a:pt x="7229" y="2700"/>
                </a:lnTo>
                <a:lnTo>
                  <a:pt x="7197" y="2671"/>
                </a:lnTo>
                <a:lnTo>
                  <a:pt x="4753" y="226"/>
                </a:lnTo>
                <a:lnTo>
                  <a:pt x="4723" y="198"/>
                </a:lnTo>
                <a:lnTo>
                  <a:pt x="4693" y="172"/>
                </a:lnTo>
                <a:lnTo>
                  <a:pt x="4663" y="149"/>
                </a:lnTo>
                <a:lnTo>
                  <a:pt x="4631" y="126"/>
                </a:lnTo>
                <a:lnTo>
                  <a:pt x="4598" y="106"/>
                </a:lnTo>
                <a:lnTo>
                  <a:pt x="4564" y="88"/>
                </a:lnTo>
                <a:lnTo>
                  <a:pt x="4530" y="71"/>
                </a:lnTo>
                <a:lnTo>
                  <a:pt x="4496" y="56"/>
                </a:lnTo>
                <a:lnTo>
                  <a:pt x="4460" y="42"/>
                </a:lnTo>
                <a:lnTo>
                  <a:pt x="4425" y="32"/>
                </a:lnTo>
                <a:lnTo>
                  <a:pt x="4388" y="21"/>
                </a:lnTo>
                <a:lnTo>
                  <a:pt x="4351" y="14"/>
                </a:lnTo>
                <a:lnTo>
                  <a:pt x="4315" y="7"/>
                </a:lnTo>
                <a:lnTo>
                  <a:pt x="4278" y="3"/>
                </a:lnTo>
                <a:lnTo>
                  <a:pt x="4240" y="0"/>
                </a:lnTo>
                <a:lnTo>
                  <a:pt x="4203" y="0"/>
                </a:lnTo>
                <a:lnTo>
                  <a:pt x="4166" y="0"/>
                </a:lnTo>
                <a:lnTo>
                  <a:pt x="4129" y="3"/>
                </a:lnTo>
                <a:lnTo>
                  <a:pt x="4091" y="7"/>
                </a:lnTo>
                <a:lnTo>
                  <a:pt x="4054" y="14"/>
                </a:lnTo>
                <a:lnTo>
                  <a:pt x="4018" y="21"/>
                </a:lnTo>
                <a:lnTo>
                  <a:pt x="3981" y="32"/>
                </a:lnTo>
                <a:lnTo>
                  <a:pt x="3945" y="42"/>
                </a:lnTo>
                <a:lnTo>
                  <a:pt x="3910" y="56"/>
                </a:lnTo>
                <a:lnTo>
                  <a:pt x="3876" y="71"/>
                </a:lnTo>
                <a:lnTo>
                  <a:pt x="3841" y="88"/>
                </a:lnTo>
                <a:lnTo>
                  <a:pt x="3808" y="106"/>
                </a:lnTo>
                <a:lnTo>
                  <a:pt x="3775" y="126"/>
                </a:lnTo>
                <a:lnTo>
                  <a:pt x="3743" y="149"/>
                </a:lnTo>
                <a:lnTo>
                  <a:pt x="3712" y="172"/>
                </a:lnTo>
                <a:lnTo>
                  <a:pt x="3683" y="198"/>
                </a:lnTo>
                <a:lnTo>
                  <a:pt x="3654" y="226"/>
                </a:lnTo>
                <a:lnTo>
                  <a:pt x="3626" y="255"/>
                </a:lnTo>
                <a:lnTo>
                  <a:pt x="3601" y="285"/>
                </a:lnTo>
                <a:lnTo>
                  <a:pt x="3577" y="316"/>
                </a:lnTo>
                <a:lnTo>
                  <a:pt x="3555" y="347"/>
                </a:lnTo>
                <a:lnTo>
                  <a:pt x="3535" y="379"/>
                </a:lnTo>
                <a:lnTo>
                  <a:pt x="3516" y="414"/>
                </a:lnTo>
                <a:lnTo>
                  <a:pt x="3499" y="448"/>
                </a:lnTo>
                <a:lnTo>
                  <a:pt x="3484" y="482"/>
                </a:lnTo>
                <a:lnTo>
                  <a:pt x="3471" y="518"/>
                </a:lnTo>
                <a:lnTo>
                  <a:pt x="3459" y="553"/>
                </a:lnTo>
                <a:lnTo>
                  <a:pt x="3450" y="590"/>
                </a:lnTo>
                <a:lnTo>
                  <a:pt x="3441" y="627"/>
                </a:lnTo>
                <a:lnTo>
                  <a:pt x="3435" y="663"/>
                </a:lnTo>
                <a:lnTo>
                  <a:pt x="3431" y="700"/>
                </a:lnTo>
                <a:lnTo>
                  <a:pt x="3428" y="738"/>
                </a:lnTo>
                <a:lnTo>
                  <a:pt x="3427" y="775"/>
                </a:lnTo>
                <a:lnTo>
                  <a:pt x="3428" y="813"/>
                </a:lnTo>
                <a:lnTo>
                  <a:pt x="3431" y="849"/>
                </a:lnTo>
                <a:lnTo>
                  <a:pt x="3435" y="886"/>
                </a:lnTo>
                <a:lnTo>
                  <a:pt x="3441" y="924"/>
                </a:lnTo>
                <a:lnTo>
                  <a:pt x="3450" y="960"/>
                </a:lnTo>
                <a:lnTo>
                  <a:pt x="3459" y="996"/>
                </a:lnTo>
                <a:lnTo>
                  <a:pt x="3471" y="1031"/>
                </a:lnTo>
                <a:lnTo>
                  <a:pt x="3484" y="1067"/>
                </a:lnTo>
                <a:lnTo>
                  <a:pt x="3499" y="1103"/>
                </a:lnTo>
                <a:lnTo>
                  <a:pt x="3516" y="1137"/>
                </a:lnTo>
                <a:lnTo>
                  <a:pt x="3535" y="1170"/>
                </a:lnTo>
                <a:lnTo>
                  <a:pt x="3555" y="1202"/>
                </a:lnTo>
                <a:lnTo>
                  <a:pt x="3577" y="1234"/>
                </a:lnTo>
                <a:lnTo>
                  <a:pt x="3601" y="1266"/>
                </a:lnTo>
                <a:lnTo>
                  <a:pt x="3626" y="1295"/>
                </a:lnTo>
                <a:lnTo>
                  <a:pt x="3654" y="1324"/>
                </a:lnTo>
                <a:lnTo>
                  <a:pt x="5580" y="3250"/>
                </a:lnTo>
                <a:lnTo>
                  <a:pt x="3654" y="5176"/>
                </a:lnTo>
                <a:close/>
              </a:path>
            </a:pathLst>
          </a:custGeom>
          <a:solidFill>
            <a:srgbClr val="EE068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4" name="箭头"/>
          <p:cNvSpPr/>
          <p:nvPr/>
        </p:nvSpPr>
        <p:spPr bwMode="auto">
          <a:xfrm rot="16200000" flipV="1">
            <a:off x="9770745" y="3599180"/>
            <a:ext cx="457200" cy="457200"/>
          </a:xfrm>
          <a:custGeom>
            <a:avLst/>
            <a:gdLst>
              <a:gd name="T0" fmla="*/ 381143354 w 7455"/>
              <a:gd name="T1" fmla="*/ 381770775 h 6500"/>
              <a:gd name="T2" fmla="*/ 381143354 w 7455"/>
              <a:gd name="T3" fmla="*/ 381770775 h 6500"/>
              <a:gd name="T4" fmla="*/ 381143354 w 7455"/>
              <a:gd name="T5" fmla="*/ 381770775 h 6500"/>
              <a:gd name="T6" fmla="*/ 381143354 w 7455"/>
              <a:gd name="T7" fmla="*/ 381770775 h 6500"/>
              <a:gd name="T8" fmla="*/ 381143354 w 7455"/>
              <a:gd name="T9" fmla="*/ 381770775 h 6500"/>
              <a:gd name="T10" fmla="*/ 381143354 w 7455"/>
              <a:gd name="T11" fmla="*/ 381770775 h 6500"/>
              <a:gd name="T12" fmla="*/ 381143354 w 7455"/>
              <a:gd name="T13" fmla="*/ 381770775 h 6500"/>
              <a:gd name="T14" fmla="*/ 381143354 w 7455"/>
              <a:gd name="T15" fmla="*/ 381770775 h 6500"/>
              <a:gd name="T16" fmla="*/ 381143354 w 7455"/>
              <a:gd name="T17" fmla="*/ 381770775 h 6500"/>
              <a:gd name="T18" fmla="*/ 381143354 w 7455"/>
              <a:gd name="T19" fmla="*/ 381770775 h 6500"/>
              <a:gd name="T20" fmla="*/ 381143354 w 7455"/>
              <a:gd name="T21" fmla="*/ 381770775 h 6500"/>
              <a:gd name="T22" fmla="*/ 381143354 w 7455"/>
              <a:gd name="T23" fmla="*/ 381770775 h 6500"/>
              <a:gd name="T24" fmla="*/ 381143354 w 7455"/>
              <a:gd name="T25" fmla="*/ 381770775 h 6500"/>
              <a:gd name="T26" fmla="*/ 381143354 w 7455"/>
              <a:gd name="T27" fmla="*/ 381770775 h 6500"/>
              <a:gd name="T28" fmla="*/ 381143354 w 7455"/>
              <a:gd name="T29" fmla="*/ 381770775 h 6500"/>
              <a:gd name="T30" fmla="*/ 381143354 w 7455"/>
              <a:gd name="T31" fmla="*/ 381770775 h 6500"/>
              <a:gd name="T32" fmla="*/ 381143354 w 7455"/>
              <a:gd name="T33" fmla="*/ 381770775 h 6500"/>
              <a:gd name="T34" fmla="*/ 381143354 w 7455"/>
              <a:gd name="T35" fmla="*/ 381770775 h 6500"/>
              <a:gd name="T36" fmla="*/ 381143354 w 7455"/>
              <a:gd name="T37" fmla="*/ 381770775 h 6500"/>
              <a:gd name="T38" fmla="*/ 381143354 w 7455"/>
              <a:gd name="T39" fmla="*/ 381770775 h 6500"/>
              <a:gd name="T40" fmla="*/ 381143354 w 7455"/>
              <a:gd name="T41" fmla="*/ 381770775 h 6500"/>
              <a:gd name="T42" fmla="*/ 381143354 w 7455"/>
              <a:gd name="T43" fmla="*/ 381770775 h 6500"/>
              <a:gd name="T44" fmla="*/ 381143354 w 7455"/>
              <a:gd name="T45" fmla="*/ 381770775 h 6500"/>
              <a:gd name="T46" fmla="*/ 381143354 w 7455"/>
              <a:gd name="T47" fmla="*/ 381770775 h 6500"/>
              <a:gd name="T48" fmla="*/ 381143354 w 7455"/>
              <a:gd name="T49" fmla="*/ 381770775 h 6500"/>
              <a:gd name="T50" fmla="*/ 381143354 w 7455"/>
              <a:gd name="T51" fmla="*/ 381770775 h 6500"/>
              <a:gd name="T52" fmla="*/ 381143354 w 7455"/>
              <a:gd name="T53" fmla="*/ 381770775 h 6500"/>
              <a:gd name="T54" fmla="*/ 381143354 w 7455"/>
              <a:gd name="T55" fmla="*/ 381770775 h 6500"/>
              <a:gd name="T56" fmla="*/ 381143354 w 7455"/>
              <a:gd name="T57" fmla="*/ 381770775 h 6500"/>
              <a:gd name="T58" fmla="*/ 381143354 w 7455"/>
              <a:gd name="T59" fmla="*/ 381770775 h 6500"/>
              <a:gd name="T60" fmla="*/ 381143354 w 7455"/>
              <a:gd name="T61" fmla="*/ 381770775 h 6500"/>
              <a:gd name="T62" fmla="*/ 381143354 w 7455"/>
              <a:gd name="T63" fmla="*/ 381770775 h 6500"/>
              <a:gd name="T64" fmla="*/ 381143354 w 7455"/>
              <a:gd name="T65" fmla="*/ 381770775 h 6500"/>
              <a:gd name="T66" fmla="*/ 381143354 w 7455"/>
              <a:gd name="T67" fmla="*/ 381770775 h 6500"/>
              <a:gd name="T68" fmla="*/ 381143354 w 7455"/>
              <a:gd name="T69" fmla="*/ 381770775 h 6500"/>
              <a:gd name="T70" fmla="*/ 381143354 w 7455"/>
              <a:gd name="T71" fmla="*/ 381770775 h 6500"/>
              <a:gd name="T72" fmla="*/ 381143354 w 7455"/>
              <a:gd name="T73" fmla="*/ 381770775 h 6500"/>
              <a:gd name="T74" fmla="*/ 381143354 w 7455"/>
              <a:gd name="T75" fmla="*/ 381770775 h 6500"/>
              <a:gd name="T76" fmla="*/ 381143354 w 7455"/>
              <a:gd name="T77" fmla="*/ 381770775 h 6500"/>
              <a:gd name="T78" fmla="*/ 381143354 w 7455"/>
              <a:gd name="T79" fmla="*/ 381770775 h 6500"/>
              <a:gd name="T80" fmla="*/ 381143354 w 7455"/>
              <a:gd name="T81" fmla="*/ 381770775 h 6500"/>
              <a:gd name="T82" fmla="*/ 381143354 w 7455"/>
              <a:gd name="T83" fmla="*/ 381770775 h 6500"/>
              <a:gd name="T84" fmla="*/ 381143354 w 7455"/>
              <a:gd name="T85" fmla="*/ 381770775 h 6500"/>
              <a:gd name="T86" fmla="*/ 381143354 w 7455"/>
              <a:gd name="T87" fmla="*/ 381770775 h 6500"/>
              <a:gd name="T88" fmla="*/ 381143354 w 7455"/>
              <a:gd name="T89" fmla="*/ 381770775 h 6500"/>
              <a:gd name="T90" fmla="*/ 381143354 w 7455"/>
              <a:gd name="T91" fmla="*/ 381770775 h 6500"/>
              <a:gd name="T92" fmla="*/ 381143354 w 7455"/>
              <a:gd name="T93" fmla="*/ 381770775 h 6500"/>
              <a:gd name="T94" fmla="*/ 381143354 w 7455"/>
              <a:gd name="T95" fmla="*/ 381770775 h 6500"/>
              <a:gd name="T96" fmla="*/ 381143354 w 7455"/>
              <a:gd name="T97" fmla="*/ 381770775 h 6500"/>
              <a:gd name="T98" fmla="*/ 381143354 w 7455"/>
              <a:gd name="T99" fmla="*/ 381770775 h 6500"/>
              <a:gd name="T100" fmla="*/ 381143354 w 7455"/>
              <a:gd name="T101" fmla="*/ 381770775 h 6500"/>
              <a:gd name="T102" fmla="*/ 381143354 w 7455"/>
              <a:gd name="T103" fmla="*/ 381770775 h 6500"/>
              <a:gd name="T104" fmla="*/ 381143354 w 7455"/>
              <a:gd name="T105" fmla="*/ 381770775 h 6500"/>
              <a:gd name="T106" fmla="*/ 381143354 w 7455"/>
              <a:gd name="T107" fmla="*/ 381770775 h 6500"/>
              <a:gd name="T108" fmla="*/ 381143354 w 7455"/>
              <a:gd name="T109" fmla="*/ 381770775 h 6500"/>
              <a:gd name="T110" fmla="*/ 381143354 w 7455"/>
              <a:gd name="T111" fmla="*/ 381770775 h 6500"/>
              <a:gd name="T112" fmla="*/ 381143354 w 7455"/>
              <a:gd name="T113" fmla="*/ 381770775 h 6500"/>
              <a:gd name="T114" fmla="*/ 381143354 w 7455"/>
              <a:gd name="T115" fmla="*/ 381770775 h 6500"/>
              <a:gd name="T116" fmla="*/ 381143354 w 7455"/>
              <a:gd name="T117" fmla="*/ 381770775 h 6500"/>
              <a:gd name="T118" fmla="*/ 381143354 w 7455"/>
              <a:gd name="T119" fmla="*/ 381770775 h 6500"/>
              <a:gd name="T120" fmla="*/ 381143354 w 7455"/>
              <a:gd name="T121" fmla="*/ 381770775 h 6500"/>
              <a:gd name="T122" fmla="*/ 381143354 w 7455"/>
              <a:gd name="T123" fmla="*/ 381770775 h 6500"/>
              <a:gd name="T124" fmla="*/ 381143354 w 7455"/>
              <a:gd name="T125" fmla="*/ 381770775 h 65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455" h="6500">
                <a:moveTo>
                  <a:pt x="226" y="5176"/>
                </a:moveTo>
                <a:lnTo>
                  <a:pt x="226" y="5176"/>
                </a:lnTo>
                <a:lnTo>
                  <a:pt x="198" y="5204"/>
                </a:lnTo>
                <a:lnTo>
                  <a:pt x="172" y="5234"/>
                </a:lnTo>
                <a:lnTo>
                  <a:pt x="149" y="5266"/>
                </a:lnTo>
                <a:lnTo>
                  <a:pt x="126" y="5296"/>
                </a:lnTo>
                <a:lnTo>
                  <a:pt x="106" y="5330"/>
                </a:lnTo>
                <a:lnTo>
                  <a:pt x="87" y="5363"/>
                </a:lnTo>
                <a:lnTo>
                  <a:pt x="71" y="5397"/>
                </a:lnTo>
                <a:lnTo>
                  <a:pt x="55" y="5433"/>
                </a:lnTo>
                <a:lnTo>
                  <a:pt x="42" y="5467"/>
                </a:lnTo>
                <a:lnTo>
                  <a:pt x="31" y="5504"/>
                </a:lnTo>
                <a:lnTo>
                  <a:pt x="21" y="5539"/>
                </a:lnTo>
                <a:lnTo>
                  <a:pt x="14" y="5576"/>
                </a:lnTo>
                <a:lnTo>
                  <a:pt x="7" y="5612"/>
                </a:lnTo>
                <a:lnTo>
                  <a:pt x="3" y="5650"/>
                </a:lnTo>
                <a:lnTo>
                  <a:pt x="0" y="5687"/>
                </a:lnTo>
                <a:lnTo>
                  <a:pt x="0" y="5725"/>
                </a:lnTo>
                <a:lnTo>
                  <a:pt x="0" y="5762"/>
                </a:lnTo>
                <a:lnTo>
                  <a:pt x="3" y="5799"/>
                </a:lnTo>
                <a:lnTo>
                  <a:pt x="7" y="5836"/>
                </a:lnTo>
                <a:lnTo>
                  <a:pt x="14" y="5873"/>
                </a:lnTo>
                <a:lnTo>
                  <a:pt x="21" y="5909"/>
                </a:lnTo>
                <a:lnTo>
                  <a:pt x="31" y="5946"/>
                </a:lnTo>
                <a:lnTo>
                  <a:pt x="42" y="5982"/>
                </a:lnTo>
                <a:lnTo>
                  <a:pt x="55" y="6017"/>
                </a:lnTo>
                <a:lnTo>
                  <a:pt x="71" y="6051"/>
                </a:lnTo>
                <a:lnTo>
                  <a:pt x="87" y="6086"/>
                </a:lnTo>
                <a:lnTo>
                  <a:pt x="106" y="6120"/>
                </a:lnTo>
                <a:lnTo>
                  <a:pt x="126" y="6152"/>
                </a:lnTo>
                <a:lnTo>
                  <a:pt x="149" y="6184"/>
                </a:lnTo>
                <a:lnTo>
                  <a:pt x="172" y="6215"/>
                </a:lnTo>
                <a:lnTo>
                  <a:pt x="198" y="6244"/>
                </a:lnTo>
                <a:lnTo>
                  <a:pt x="226" y="6274"/>
                </a:lnTo>
                <a:lnTo>
                  <a:pt x="254" y="6301"/>
                </a:lnTo>
                <a:lnTo>
                  <a:pt x="285" y="6327"/>
                </a:lnTo>
                <a:lnTo>
                  <a:pt x="316" y="6351"/>
                </a:lnTo>
                <a:lnTo>
                  <a:pt x="347" y="6373"/>
                </a:lnTo>
                <a:lnTo>
                  <a:pt x="379" y="6393"/>
                </a:lnTo>
                <a:lnTo>
                  <a:pt x="413" y="6411"/>
                </a:lnTo>
                <a:lnTo>
                  <a:pt x="447" y="6429"/>
                </a:lnTo>
                <a:lnTo>
                  <a:pt x="482" y="6443"/>
                </a:lnTo>
                <a:lnTo>
                  <a:pt x="518" y="6457"/>
                </a:lnTo>
                <a:lnTo>
                  <a:pt x="553" y="6468"/>
                </a:lnTo>
                <a:lnTo>
                  <a:pt x="589" y="6478"/>
                </a:lnTo>
                <a:lnTo>
                  <a:pt x="626" y="6486"/>
                </a:lnTo>
                <a:lnTo>
                  <a:pt x="663" y="6492"/>
                </a:lnTo>
                <a:lnTo>
                  <a:pt x="700" y="6496"/>
                </a:lnTo>
                <a:lnTo>
                  <a:pt x="737" y="6499"/>
                </a:lnTo>
                <a:lnTo>
                  <a:pt x="775" y="6500"/>
                </a:lnTo>
                <a:lnTo>
                  <a:pt x="811" y="6499"/>
                </a:lnTo>
                <a:lnTo>
                  <a:pt x="849" y="6496"/>
                </a:lnTo>
                <a:lnTo>
                  <a:pt x="886" y="6492"/>
                </a:lnTo>
                <a:lnTo>
                  <a:pt x="923" y="6486"/>
                </a:lnTo>
                <a:lnTo>
                  <a:pt x="959" y="6478"/>
                </a:lnTo>
                <a:lnTo>
                  <a:pt x="996" y="6468"/>
                </a:lnTo>
                <a:lnTo>
                  <a:pt x="1032" y="6457"/>
                </a:lnTo>
                <a:lnTo>
                  <a:pt x="1067" y="6443"/>
                </a:lnTo>
                <a:lnTo>
                  <a:pt x="1103" y="6429"/>
                </a:lnTo>
                <a:lnTo>
                  <a:pt x="1136" y="6411"/>
                </a:lnTo>
                <a:lnTo>
                  <a:pt x="1170" y="6393"/>
                </a:lnTo>
                <a:lnTo>
                  <a:pt x="1202" y="6373"/>
                </a:lnTo>
                <a:lnTo>
                  <a:pt x="1234" y="6351"/>
                </a:lnTo>
                <a:lnTo>
                  <a:pt x="1265" y="6327"/>
                </a:lnTo>
                <a:lnTo>
                  <a:pt x="1295" y="6301"/>
                </a:lnTo>
                <a:lnTo>
                  <a:pt x="1324" y="6274"/>
                </a:lnTo>
                <a:lnTo>
                  <a:pt x="3768" y="3830"/>
                </a:lnTo>
                <a:lnTo>
                  <a:pt x="3800" y="3799"/>
                </a:lnTo>
                <a:lnTo>
                  <a:pt x="3826" y="3772"/>
                </a:lnTo>
                <a:lnTo>
                  <a:pt x="3850" y="3745"/>
                </a:lnTo>
                <a:lnTo>
                  <a:pt x="3873" y="3715"/>
                </a:lnTo>
                <a:lnTo>
                  <a:pt x="3893" y="3686"/>
                </a:lnTo>
                <a:lnTo>
                  <a:pt x="3913" y="3655"/>
                </a:lnTo>
                <a:lnTo>
                  <a:pt x="3931" y="3624"/>
                </a:lnTo>
                <a:lnTo>
                  <a:pt x="3948" y="3592"/>
                </a:lnTo>
                <a:lnTo>
                  <a:pt x="3963" y="3560"/>
                </a:lnTo>
                <a:lnTo>
                  <a:pt x="3976" y="3527"/>
                </a:lnTo>
                <a:lnTo>
                  <a:pt x="3988" y="3494"/>
                </a:lnTo>
                <a:lnTo>
                  <a:pt x="3997" y="3460"/>
                </a:lnTo>
                <a:lnTo>
                  <a:pt x="4007" y="3426"/>
                </a:lnTo>
                <a:lnTo>
                  <a:pt x="4014" y="3391"/>
                </a:lnTo>
                <a:lnTo>
                  <a:pt x="4019" y="3357"/>
                </a:lnTo>
                <a:lnTo>
                  <a:pt x="4024" y="3321"/>
                </a:lnTo>
                <a:lnTo>
                  <a:pt x="4026" y="3286"/>
                </a:lnTo>
                <a:lnTo>
                  <a:pt x="4026" y="3269"/>
                </a:lnTo>
                <a:lnTo>
                  <a:pt x="4026" y="3268"/>
                </a:lnTo>
                <a:lnTo>
                  <a:pt x="4027" y="3250"/>
                </a:lnTo>
                <a:lnTo>
                  <a:pt x="4027" y="3249"/>
                </a:lnTo>
                <a:lnTo>
                  <a:pt x="4026" y="3233"/>
                </a:lnTo>
                <a:lnTo>
                  <a:pt x="4026" y="3230"/>
                </a:lnTo>
                <a:lnTo>
                  <a:pt x="4026" y="3214"/>
                </a:lnTo>
                <a:lnTo>
                  <a:pt x="4024" y="3178"/>
                </a:lnTo>
                <a:lnTo>
                  <a:pt x="4019" y="3144"/>
                </a:lnTo>
                <a:lnTo>
                  <a:pt x="4014" y="3108"/>
                </a:lnTo>
                <a:lnTo>
                  <a:pt x="4007" y="3074"/>
                </a:lnTo>
                <a:lnTo>
                  <a:pt x="3997" y="3040"/>
                </a:lnTo>
                <a:lnTo>
                  <a:pt x="3988" y="3007"/>
                </a:lnTo>
                <a:lnTo>
                  <a:pt x="3976" y="2972"/>
                </a:lnTo>
                <a:lnTo>
                  <a:pt x="3963" y="2939"/>
                </a:lnTo>
                <a:lnTo>
                  <a:pt x="3948" y="2907"/>
                </a:lnTo>
                <a:lnTo>
                  <a:pt x="3931" y="2875"/>
                </a:lnTo>
                <a:lnTo>
                  <a:pt x="3913" y="2844"/>
                </a:lnTo>
                <a:lnTo>
                  <a:pt x="3893" y="2814"/>
                </a:lnTo>
                <a:lnTo>
                  <a:pt x="3873" y="2784"/>
                </a:lnTo>
                <a:lnTo>
                  <a:pt x="3850" y="2755"/>
                </a:lnTo>
                <a:lnTo>
                  <a:pt x="3826" y="2727"/>
                </a:lnTo>
                <a:lnTo>
                  <a:pt x="3800" y="2700"/>
                </a:lnTo>
                <a:lnTo>
                  <a:pt x="3769" y="2671"/>
                </a:lnTo>
                <a:lnTo>
                  <a:pt x="1324" y="226"/>
                </a:lnTo>
                <a:lnTo>
                  <a:pt x="1295" y="198"/>
                </a:lnTo>
                <a:lnTo>
                  <a:pt x="1265" y="172"/>
                </a:lnTo>
                <a:lnTo>
                  <a:pt x="1234" y="149"/>
                </a:lnTo>
                <a:lnTo>
                  <a:pt x="1202" y="126"/>
                </a:lnTo>
                <a:lnTo>
                  <a:pt x="1170" y="106"/>
                </a:lnTo>
                <a:lnTo>
                  <a:pt x="1136" y="88"/>
                </a:lnTo>
                <a:lnTo>
                  <a:pt x="1103" y="71"/>
                </a:lnTo>
                <a:lnTo>
                  <a:pt x="1067" y="56"/>
                </a:lnTo>
                <a:lnTo>
                  <a:pt x="1032" y="42"/>
                </a:lnTo>
                <a:lnTo>
                  <a:pt x="996" y="32"/>
                </a:lnTo>
                <a:lnTo>
                  <a:pt x="959" y="21"/>
                </a:lnTo>
                <a:lnTo>
                  <a:pt x="923" y="14"/>
                </a:lnTo>
                <a:lnTo>
                  <a:pt x="886" y="7"/>
                </a:lnTo>
                <a:lnTo>
                  <a:pt x="849" y="3"/>
                </a:lnTo>
                <a:lnTo>
                  <a:pt x="811" y="0"/>
                </a:lnTo>
                <a:lnTo>
                  <a:pt x="775" y="0"/>
                </a:lnTo>
                <a:lnTo>
                  <a:pt x="737" y="0"/>
                </a:lnTo>
                <a:lnTo>
                  <a:pt x="700" y="3"/>
                </a:lnTo>
                <a:lnTo>
                  <a:pt x="663" y="7"/>
                </a:lnTo>
                <a:lnTo>
                  <a:pt x="626" y="14"/>
                </a:lnTo>
                <a:lnTo>
                  <a:pt x="589" y="21"/>
                </a:lnTo>
                <a:lnTo>
                  <a:pt x="553" y="32"/>
                </a:lnTo>
                <a:lnTo>
                  <a:pt x="518" y="42"/>
                </a:lnTo>
                <a:lnTo>
                  <a:pt x="482" y="56"/>
                </a:lnTo>
                <a:lnTo>
                  <a:pt x="447" y="71"/>
                </a:lnTo>
                <a:lnTo>
                  <a:pt x="413" y="88"/>
                </a:lnTo>
                <a:lnTo>
                  <a:pt x="379" y="106"/>
                </a:lnTo>
                <a:lnTo>
                  <a:pt x="347" y="126"/>
                </a:lnTo>
                <a:lnTo>
                  <a:pt x="316" y="149"/>
                </a:lnTo>
                <a:lnTo>
                  <a:pt x="285" y="172"/>
                </a:lnTo>
                <a:lnTo>
                  <a:pt x="254" y="198"/>
                </a:lnTo>
                <a:lnTo>
                  <a:pt x="226" y="226"/>
                </a:lnTo>
                <a:lnTo>
                  <a:pt x="198" y="255"/>
                </a:lnTo>
                <a:lnTo>
                  <a:pt x="172" y="285"/>
                </a:lnTo>
                <a:lnTo>
                  <a:pt x="149" y="316"/>
                </a:lnTo>
                <a:lnTo>
                  <a:pt x="126" y="347"/>
                </a:lnTo>
                <a:lnTo>
                  <a:pt x="106" y="379"/>
                </a:lnTo>
                <a:lnTo>
                  <a:pt x="87" y="414"/>
                </a:lnTo>
                <a:lnTo>
                  <a:pt x="71" y="448"/>
                </a:lnTo>
                <a:lnTo>
                  <a:pt x="55" y="482"/>
                </a:lnTo>
                <a:lnTo>
                  <a:pt x="42" y="518"/>
                </a:lnTo>
                <a:lnTo>
                  <a:pt x="31" y="553"/>
                </a:lnTo>
                <a:lnTo>
                  <a:pt x="21" y="590"/>
                </a:lnTo>
                <a:lnTo>
                  <a:pt x="14" y="627"/>
                </a:lnTo>
                <a:lnTo>
                  <a:pt x="7" y="663"/>
                </a:lnTo>
                <a:lnTo>
                  <a:pt x="3" y="700"/>
                </a:lnTo>
                <a:lnTo>
                  <a:pt x="0" y="738"/>
                </a:lnTo>
                <a:lnTo>
                  <a:pt x="0" y="775"/>
                </a:lnTo>
                <a:lnTo>
                  <a:pt x="0" y="813"/>
                </a:lnTo>
                <a:lnTo>
                  <a:pt x="3" y="849"/>
                </a:lnTo>
                <a:lnTo>
                  <a:pt x="7" y="886"/>
                </a:lnTo>
                <a:lnTo>
                  <a:pt x="14" y="924"/>
                </a:lnTo>
                <a:lnTo>
                  <a:pt x="21" y="960"/>
                </a:lnTo>
                <a:lnTo>
                  <a:pt x="31" y="996"/>
                </a:lnTo>
                <a:lnTo>
                  <a:pt x="42" y="1031"/>
                </a:lnTo>
                <a:lnTo>
                  <a:pt x="55" y="1067"/>
                </a:lnTo>
                <a:lnTo>
                  <a:pt x="71" y="1103"/>
                </a:lnTo>
                <a:lnTo>
                  <a:pt x="87" y="1137"/>
                </a:lnTo>
                <a:lnTo>
                  <a:pt x="106" y="1170"/>
                </a:lnTo>
                <a:lnTo>
                  <a:pt x="126" y="1202"/>
                </a:lnTo>
                <a:lnTo>
                  <a:pt x="149" y="1234"/>
                </a:lnTo>
                <a:lnTo>
                  <a:pt x="172" y="1266"/>
                </a:lnTo>
                <a:lnTo>
                  <a:pt x="198" y="1295"/>
                </a:lnTo>
                <a:lnTo>
                  <a:pt x="226" y="1324"/>
                </a:lnTo>
                <a:lnTo>
                  <a:pt x="2151" y="3250"/>
                </a:lnTo>
                <a:lnTo>
                  <a:pt x="226" y="5176"/>
                </a:lnTo>
                <a:close/>
                <a:moveTo>
                  <a:pt x="3654" y="5176"/>
                </a:moveTo>
                <a:lnTo>
                  <a:pt x="3654" y="5176"/>
                </a:lnTo>
                <a:lnTo>
                  <a:pt x="3626" y="5204"/>
                </a:lnTo>
                <a:lnTo>
                  <a:pt x="3601" y="5234"/>
                </a:lnTo>
                <a:lnTo>
                  <a:pt x="3577" y="5266"/>
                </a:lnTo>
                <a:lnTo>
                  <a:pt x="3555" y="5296"/>
                </a:lnTo>
                <a:lnTo>
                  <a:pt x="3535" y="5330"/>
                </a:lnTo>
                <a:lnTo>
                  <a:pt x="3516" y="5363"/>
                </a:lnTo>
                <a:lnTo>
                  <a:pt x="3499" y="5397"/>
                </a:lnTo>
                <a:lnTo>
                  <a:pt x="3484" y="5433"/>
                </a:lnTo>
                <a:lnTo>
                  <a:pt x="3471" y="5467"/>
                </a:lnTo>
                <a:lnTo>
                  <a:pt x="3459" y="5504"/>
                </a:lnTo>
                <a:lnTo>
                  <a:pt x="3450" y="5539"/>
                </a:lnTo>
                <a:lnTo>
                  <a:pt x="3441" y="5576"/>
                </a:lnTo>
                <a:lnTo>
                  <a:pt x="3435" y="5612"/>
                </a:lnTo>
                <a:lnTo>
                  <a:pt x="3431" y="5650"/>
                </a:lnTo>
                <a:lnTo>
                  <a:pt x="3428" y="5687"/>
                </a:lnTo>
                <a:lnTo>
                  <a:pt x="3427" y="5725"/>
                </a:lnTo>
                <a:lnTo>
                  <a:pt x="3428" y="5762"/>
                </a:lnTo>
                <a:lnTo>
                  <a:pt x="3431" y="5799"/>
                </a:lnTo>
                <a:lnTo>
                  <a:pt x="3435" y="5836"/>
                </a:lnTo>
                <a:lnTo>
                  <a:pt x="3441" y="5873"/>
                </a:lnTo>
                <a:lnTo>
                  <a:pt x="3450" y="5909"/>
                </a:lnTo>
                <a:lnTo>
                  <a:pt x="3459" y="5946"/>
                </a:lnTo>
                <a:lnTo>
                  <a:pt x="3471" y="5982"/>
                </a:lnTo>
                <a:lnTo>
                  <a:pt x="3484" y="6017"/>
                </a:lnTo>
                <a:lnTo>
                  <a:pt x="3499" y="6051"/>
                </a:lnTo>
                <a:lnTo>
                  <a:pt x="3516" y="6086"/>
                </a:lnTo>
                <a:lnTo>
                  <a:pt x="3535" y="6120"/>
                </a:lnTo>
                <a:lnTo>
                  <a:pt x="3555" y="6152"/>
                </a:lnTo>
                <a:lnTo>
                  <a:pt x="3577" y="6184"/>
                </a:lnTo>
                <a:lnTo>
                  <a:pt x="3601" y="6215"/>
                </a:lnTo>
                <a:lnTo>
                  <a:pt x="3626" y="6244"/>
                </a:lnTo>
                <a:lnTo>
                  <a:pt x="3654" y="6274"/>
                </a:lnTo>
                <a:lnTo>
                  <a:pt x="3683" y="6301"/>
                </a:lnTo>
                <a:lnTo>
                  <a:pt x="3712" y="6327"/>
                </a:lnTo>
                <a:lnTo>
                  <a:pt x="3743" y="6351"/>
                </a:lnTo>
                <a:lnTo>
                  <a:pt x="3775" y="6373"/>
                </a:lnTo>
                <a:lnTo>
                  <a:pt x="3808" y="6393"/>
                </a:lnTo>
                <a:lnTo>
                  <a:pt x="3841" y="6411"/>
                </a:lnTo>
                <a:lnTo>
                  <a:pt x="3876" y="6429"/>
                </a:lnTo>
                <a:lnTo>
                  <a:pt x="3910" y="6443"/>
                </a:lnTo>
                <a:lnTo>
                  <a:pt x="3945" y="6457"/>
                </a:lnTo>
                <a:lnTo>
                  <a:pt x="3981" y="6468"/>
                </a:lnTo>
                <a:lnTo>
                  <a:pt x="4018" y="6478"/>
                </a:lnTo>
                <a:lnTo>
                  <a:pt x="4054" y="6486"/>
                </a:lnTo>
                <a:lnTo>
                  <a:pt x="4091" y="6492"/>
                </a:lnTo>
                <a:lnTo>
                  <a:pt x="4129" y="6496"/>
                </a:lnTo>
                <a:lnTo>
                  <a:pt x="4166" y="6499"/>
                </a:lnTo>
                <a:lnTo>
                  <a:pt x="4203" y="6500"/>
                </a:lnTo>
                <a:lnTo>
                  <a:pt x="4240" y="6499"/>
                </a:lnTo>
                <a:lnTo>
                  <a:pt x="4278" y="6496"/>
                </a:lnTo>
                <a:lnTo>
                  <a:pt x="4315" y="6492"/>
                </a:lnTo>
                <a:lnTo>
                  <a:pt x="4351" y="6486"/>
                </a:lnTo>
                <a:lnTo>
                  <a:pt x="4388" y="6478"/>
                </a:lnTo>
                <a:lnTo>
                  <a:pt x="4425" y="6468"/>
                </a:lnTo>
                <a:lnTo>
                  <a:pt x="4460" y="6457"/>
                </a:lnTo>
                <a:lnTo>
                  <a:pt x="4496" y="6443"/>
                </a:lnTo>
                <a:lnTo>
                  <a:pt x="4530" y="6429"/>
                </a:lnTo>
                <a:lnTo>
                  <a:pt x="4564" y="6411"/>
                </a:lnTo>
                <a:lnTo>
                  <a:pt x="4598" y="6393"/>
                </a:lnTo>
                <a:lnTo>
                  <a:pt x="4631" y="6373"/>
                </a:lnTo>
                <a:lnTo>
                  <a:pt x="4663" y="6351"/>
                </a:lnTo>
                <a:lnTo>
                  <a:pt x="4693" y="6327"/>
                </a:lnTo>
                <a:lnTo>
                  <a:pt x="4723" y="6301"/>
                </a:lnTo>
                <a:lnTo>
                  <a:pt x="4753" y="6274"/>
                </a:lnTo>
                <a:lnTo>
                  <a:pt x="7197" y="3830"/>
                </a:lnTo>
                <a:lnTo>
                  <a:pt x="7229" y="3799"/>
                </a:lnTo>
                <a:lnTo>
                  <a:pt x="7255" y="3772"/>
                </a:lnTo>
                <a:lnTo>
                  <a:pt x="7278" y="3745"/>
                </a:lnTo>
                <a:lnTo>
                  <a:pt x="7301" y="3715"/>
                </a:lnTo>
                <a:lnTo>
                  <a:pt x="7322" y="3686"/>
                </a:lnTo>
                <a:lnTo>
                  <a:pt x="7342" y="3655"/>
                </a:lnTo>
                <a:lnTo>
                  <a:pt x="7360" y="3624"/>
                </a:lnTo>
                <a:lnTo>
                  <a:pt x="7376" y="3592"/>
                </a:lnTo>
                <a:lnTo>
                  <a:pt x="7391" y="3560"/>
                </a:lnTo>
                <a:lnTo>
                  <a:pt x="7405" y="3527"/>
                </a:lnTo>
                <a:lnTo>
                  <a:pt x="7417" y="3494"/>
                </a:lnTo>
                <a:lnTo>
                  <a:pt x="7426" y="3460"/>
                </a:lnTo>
                <a:lnTo>
                  <a:pt x="7434" y="3426"/>
                </a:lnTo>
                <a:lnTo>
                  <a:pt x="7442" y="3391"/>
                </a:lnTo>
                <a:lnTo>
                  <a:pt x="7447" y="3357"/>
                </a:lnTo>
                <a:lnTo>
                  <a:pt x="7451" y="3321"/>
                </a:lnTo>
                <a:lnTo>
                  <a:pt x="7453" y="3286"/>
                </a:lnTo>
                <a:lnTo>
                  <a:pt x="7455" y="3269"/>
                </a:lnTo>
                <a:lnTo>
                  <a:pt x="7455" y="3268"/>
                </a:lnTo>
                <a:lnTo>
                  <a:pt x="7455" y="3250"/>
                </a:lnTo>
                <a:lnTo>
                  <a:pt x="7455" y="3249"/>
                </a:lnTo>
                <a:lnTo>
                  <a:pt x="7455" y="3233"/>
                </a:lnTo>
                <a:lnTo>
                  <a:pt x="7455" y="3230"/>
                </a:lnTo>
                <a:lnTo>
                  <a:pt x="7453" y="3214"/>
                </a:lnTo>
                <a:lnTo>
                  <a:pt x="7451" y="3178"/>
                </a:lnTo>
                <a:lnTo>
                  <a:pt x="7447" y="3144"/>
                </a:lnTo>
                <a:lnTo>
                  <a:pt x="7442" y="3108"/>
                </a:lnTo>
                <a:lnTo>
                  <a:pt x="7434" y="3074"/>
                </a:lnTo>
                <a:lnTo>
                  <a:pt x="7426" y="3040"/>
                </a:lnTo>
                <a:lnTo>
                  <a:pt x="7417" y="3007"/>
                </a:lnTo>
                <a:lnTo>
                  <a:pt x="7405" y="2972"/>
                </a:lnTo>
                <a:lnTo>
                  <a:pt x="7391" y="2939"/>
                </a:lnTo>
                <a:lnTo>
                  <a:pt x="7376" y="2907"/>
                </a:lnTo>
                <a:lnTo>
                  <a:pt x="7360" y="2875"/>
                </a:lnTo>
                <a:lnTo>
                  <a:pt x="7342" y="2844"/>
                </a:lnTo>
                <a:lnTo>
                  <a:pt x="7322" y="2814"/>
                </a:lnTo>
                <a:lnTo>
                  <a:pt x="7301" y="2784"/>
                </a:lnTo>
                <a:lnTo>
                  <a:pt x="7278" y="2755"/>
                </a:lnTo>
                <a:lnTo>
                  <a:pt x="7255" y="2727"/>
                </a:lnTo>
                <a:lnTo>
                  <a:pt x="7229" y="2700"/>
                </a:lnTo>
                <a:lnTo>
                  <a:pt x="7197" y="2671"/>
                </a:lnTo>
                <a:lnTo>
                  <a:pt x="4753" y="226"/>
                </a:lnTo>
                <a:lnTo>
                  <a:pt x="4723" y="198"/>
                </a:lnTo>
                <a:lnTo>
                  <a:pt x="4693" y="172"/>
                </a:lnTo>
                <a:lnTo>
                  <a:pt x="4663" y="149"/>
                </a:lnTo>
                <a:lnTo>
                  <a:pt x="4631" y="126"/>
                </a:lnTo>
                <a:lnTo>
                  <a:pt x="4598" y="106"/>
                </a:lnTo>
                <a:lnTo>
                  <a:pt x="4564" y="88"/>
                </a:lnTo>
                <a:lnTo>
                  <a:pt x="4530" y="71"/>
                </a:lnTo>
                <a:lnTo>
                  <a:pt x="4496" y="56"/>
                </a:lnTo>
                <a:lnTo>
                  <a:pt x="4460" y="42"/>
                </a:lnTo>
                <a:lnTo>
                  <a:pt x="4425" y="32"/>
                </a:lnTo>
                <a:lnTo>
                  <a:pt x="4388" y="21"/>
                </a:lnTo>
                <a:lnTo>
                  <a:pt x="4351" y="14"/>
                </a:lnTo>
                <a:lnTo>
                  <a:pt x="4315" y="7"/>
                </a:lnTo>
                <a:lnTo>
                  <a:pt x="4278" y="3"/>
                </a:lnTo>
                <a:lnTo>
                  <a:pt x="4240" y="0"/>
                </a:lnTo>
                <a:lnTo>
                  <a:pt x="4203" y="0"/>
                </a:lnTo>
                <a:lnTo>
                  <a:pt x="4166" y="0"/>
                </a:lnTo>
                <a:lnTo>
                  <a:pt x="4129" y="3"/>
                </a:lnTo>
                <a:lnTo>
                  <a:pt x="4091" y="7"/>
                </a:lnTo>
                <a:lnTo>
                  <a:pt x="4054" y="14"/>
                </a:lnTo>
                <a:lnTo>
                  <a:pt x="4018" y="21"/>
                </a:lnTo>
                <a:lnTo>
                  <a:pt x="3981" y="32"/>
                </a:lnTo>
                <a:lnTo>
                  <a:pt x="3945" y="42"/>
                </a:lnTo>
                <a:lnTo>
                  <a:pt x="3910" y="56"/>
                </a:lnTo>
                <a:lnTo>
                  <a:pt x="3876" y="71"/>
                </a:lnTo>
                <a:lnTo>
                  <a:pt x="3841" y="88"/>
                </a:lnTo>
                <a:lnTo>
                  <a:pt x="3808" y="106"/>
                </a:lnTo>
                <a:lnTo>
                  <a:pt x="3775" y="126"/>
                </a:lnTo>
                <a:lnTo>
                  <a:pt x="3743" y="149"/>
                </a:lnTo>
                <a:lnTo>
                  <a:pt x="3712" y="172"/>
                </a:lnTo>
                <a:lnTo>
                  <a:pt x="3683" y="198"/>
                </a:lnTo>
                <a:lnTo>
                  <a:pt x="3654" y="226"/>
                </a:lnTo>
                <a:lnTo>
                  <a:pt x="3626" y="255"/>
                </a:lnTo>
                <a:lnTo>
                  <a:pt x="3601" y="285"/>
                </a:lnTo>
                <a:lnTo>
                  <a:pt x="3577" y="316"/>
                </a:lnTo>
                <a:lnTo>
                  <a:pt x="3555" y="347"/>
                </a:lnTo>
                <a:lnTo>
                  <a:pt x="3535" y="379"/>
                </a:lnTo>
                <a:lnTo>
                  <a:pt x="3516" y="414"/>
                </a:lnTo>
                <a:lnTo>
                  <a:pt x="3499" y="448"/>
                </a:lnTo>
                <a:lnTo>
                  <a:pt x="3484" y="482"/>
                </a:lnTo>
                <a:lnTo>
                  <a:pt x="3471" y="518"/>
                </a:lnTo>
                <a:lnTo>
                  <a:pt x="3459" y="553"/>
                </a:lnTo>
                <a:lnTo>
                  <a:pt x="3450" y="590"/>
                </a:lnTo>
                <a:lnTo>
                  <a:pt x="3441" y="627"/>
                </a:lnTo>
                <a:lnTo>
                  <a:pt x="3435" y="663"/>
                </a:lnTo>
                <a:lnTo>
                  <a:pt x="3431" y="700"/>
                </a:lnTo>
                <a:lnTo>
                  <a:pt x="3428" y="738"/>
                </a:lnTo>
                <a:lnTo>
                  <a:pt x="3427" y="775"/>
                </a:lnTo>
                <a:lnTo>
                  <a:pt x="3428" y="813"/>
                </a:lnTo>
                <a:lnTo>
                  <a:pt x="3431" y="849"/>
                </a:lnTo>
                <a:lnTo>
                  <a:pt x="3435" y="886"/>
                </a:lnTo>
                <a:lnTo>
                  <a:pt x="3441" y="924"/>
                </a:lnTo>
                <a:lnTo>
                  <a:pt x="3450" y="960"/>
                </a:lnTo>
                <a:lnTo>
                  <a:pt x="3459" y="996"/>
                </a:lnTo>
                <a:lnTo>
                  <a:pt x="3471" y="1031"/>
                </a:lnTo>
                <a:lnTo>
                  <a:pt x="3484" y="1067"/>
                </a:lnTo>
                <a:lnTo>
                  <a:pt x="3499" y="1103"/>
                </a:lnTo>
                <a:lnTo>
                  <a:pt x="3516" y="1137"/>
                </a:lnTo>
                <a:lnTo>
                  <a:pt x="3535" y="1170"/>
                </a:lnTo>
                <a:lnTo>
                  <a:pt x="3555" y="1202"/>
                </a:lnTo>
                <a:lnTo>
                  <a:pt x="3577" y="1234"/>
                </a:lnTo>
                <a:lnTo>
                  <a:pt x="3601" y="1266"/>
                </a:lnTo>
                <a:lnTo>
                  <a:pt x="3626" y="1295"/>
                </a:lnTo>
                <a:lnTo>
                  <a:pt x="3654" y="1324"/>
                </a:lnTo>
                <a:lnTo>
                  <a:pt x="5580" y="3250"/>
                </a:lnTo>
                <a:lnTo>
                  <a:pt x="3654" y="5176"/>
                </a:lnTo>
                <a:close/>
              </a:path>
            </a:pathLst>
          </a:custGeom>
          <a:solidFill>
            <a:srgbClr val="EE068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ppt_w</p:attrName>
                                        </p:attrNameLst>
                                      </p:cBhvr>
                                      <p:tavLst>
                                        <p:tav tm="0">
                                          <p:val>
                                            <p:fltVal val="0"/>
                                          </p:val>
                                        </p:tav>
                                        <p:tav tm="100000">
                                          <p:val>
                                            <p:strVal val="#ppt_w"/>
                                          </p:val>
                                        </p:tav>
                                      </p:tavLst>
                                    </p:anim>
                                    <p:anim calcmode="lin" valueType="num">
                                      <p:cBhvr>
                                        <p:cTn id="70" dur="500" fill="hold"/>
                                        <p:tgtEl>
                                          <p:spTgt spid="20"/>
                                        </p:tgtEl>
                                        <p:attrNameLst>
                                          <p:attrName>ppt_h</p:attrName>
                                        </p:attrNameLst>
                                      </p:cBhvr>
                                      <p:tavLst>
                                        <p:tav tm="0">
                                          <p:val>
                                            <p:fltVal val="0"/>
                                          </p:val>
                                        </p:tav>
                                        <p:tav tm="100000">
                                          <p:val>
                                            <p:strVal val="#ppt_h"/>
                                          </p:val>
                                        </p:tav>
                                      </p:tavLst>
                                    </p:anim>
                                    <p:animEffect transition="in" filter="fade">
                                      <p:cBhvr>
                                        <p:cTn id="71" dur="500"/>
                                        <p:tgtEl>
                                          <p:spTgt spid="20"/>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fltVal val="0"/>
                                          </p:val>
                                        </p:tav>
                                        <p:tav tm="100000">
                                          <p:val>
                                            <p:strVal val="#ppt_h"/>
                                          </p:val>
                                        </p:tav>
                                      </p:tavLst>
                                    </p:anim>
                                    <p:animEffect transition="in" filter="fade">
                                      <p:cBhvr>
                                        <p:cTn id="8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21" grpId="0" animBg="1"/>
      <p:bldP spid="17" grpId="0" animBg="1"/>
      <p:bldP spid="10" grpId="0" animBg="1"/>
      <p:bldP spid="22" grpId="0" animBg="1"/>
      <p:bldP spid="23" grpId="0" animBg="1"/>
      <p:bldP spid="16" grpId="0" animBg="1"/>
      <p:bldP spid="12" grpId="0" animBg="1"/>
      <p:bldP spid="11" grpId="0" animBg="1"/>
      <p:bldP spid="24" grpId="0" animBg="1"/>
      <p:bldP spid="20" grpId="0" animBg="1"/>
      <p:bldP spid="19" grpId="0" animBg="1"/>
      <p:bldP spid="18" grpId="0" animBg="1"/>
    </p:bldLst>
  </p:timing>
</p:sld>
</file>

<file path=ppt/tags/tag1.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6168</Words>
  <Application>WPS 演示</Application>
  <PresentationFormat>宽屏</PresentationFormat>
  <Paragraphs>475</Paragraphs>
  <Slides>26</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Arial</vt:lpstr>
      <vt:lpstr>宋体</vt:lpstr>
      <vt:lpstr>Wingdings</vt:lpstr>
      <vt:lpstr>黑体</vt:lpstr>
      <vt:lpstr>经典长宋繁</vt:lpstr>
      <vt:lpstr>微软雅黑</vt:lpstr>
      <vt:lpstr>Microsoft Sans Serif</vt:lpstr>
      <vt:lpstr>Gulim</vt:lpstr>
      <vt:lpstr>Times</vt:lpstr>
      <vt:lpstr>造字工房力黑（非商用）常规体</vt:lpstr>
      <vt:lpstr>Calibri</vt:lpstr>
      <vt:lpstr>Impact</vt:lpstr>
      <vt:lpstr>Calibri Light</vt:lpstr>
      <vt:lpstr>Calibri</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dc:creator>Administrator</dc:creator>
  <cp:keywords>RP</cp:keywords>
  <dc:description>RP</dc:description>
  <cp:lastModifiedBy>Administrator</cp:lastModifiedBy>
  <cp:revision>15</cp:revision>
  <dcterms:created xsi:type="dcterms:W3CDTF">2017-03-28T02:50:00Z</dcterms:created>
  <dcterms:modified xsi:type="dcterms:W3CDTF">2017-03-28T04:12:26Z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